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00" r:id="rId3"/>
    <p:sldId id="258" r:id="rId4"/>
    <p:sldId id="259" r:id="rId5"/>
    <p:sldId id="260" r:id="rId6"/>
    <p:sldId id="261" r:id="rId7"/>
    <p:sldId id="282" r:id="rId8"/>
    <p:sldId id="263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01" r:id="rId25"/>
    <p:sldId id="298" r:id="rId26"/>
    <p:sldId id="299" r:id="rId27"/>
  </p:sldIdLst>
  <p:sldSz cx="18288000" cy="10287000"/>
  <p:notesSz cx="18288000" cy="10287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Section par défaut" id="{9D2E5E20-FF85-4890-BF55-72EDABEE84F8}">
          <p14:sldIdLst>
            <p14:sldId id="257"/>
            <p14:sldId id="300"/>
            <p14:sldId id="258"/>
            <p14:sldId id="259"/>
            <p14:sldId id="260"/>
            <p14:sldId id="261"/>
            <p14:sldId id="282"/>
            <p14:sldId id="263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1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8"/>
    <a:srgbClr val="F49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7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EE373-06D9-458A-BA3D-033CBD1AEB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75A77E-D12E-4387-A498-845919B910BE}">
      <dgm:prSet phldrT="[Texte]" phldr="0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 dirty="0">
              <a:solidFill>
                <a:srgbClr val="002060"/>
              </a:solidFill>
            </a:rPr>
            <a:t>Fournisseur de prestations expertes</a:t>
          </a:r>
        </a:p>
      </dgm:t>
    </dgm:pt>
    <dgm:pt modelId="{F0C876A8-6183-417C-9164-D35B975FFEF6}" type="parTrans" cxnId="{91416F8B-09AB-4B5B-8DC9-494DA08A89F2}">
      <dgm:prSet/>
      <dgm:spPr/>
      <dgm:t>
        <a:bodyPr/>
        <a:lstStyle/>
        <a:p>
          <a:endParaRPr lang="fr-FR"/>
        </a:p>
      </dgm:t>
    </dgm:pt>
    <dgm:pt modelId="{EA40D5CC-06D2-4FBE-B3C3-4D7089F07C97}" type="sibTrans" cxnId="{91416F8B-09AB-4B5B-8DC9-494DA08A89F2}">
      <dgm:prSet/>
      <dgm:spPr/>
      <dgm:t>
        <a:bodyPr/>
        <a:lstStyle/>
        <a:p>
          <a:endParaRPr lang="fr-FR"/>
        </a:p>
      </dgm:t>
    </dgm:pt>
    <dgm:pt modelId="{EB77ECCA-5E88-4DCE-90E1-0E4184509269}">
      <dgm:prSet phldrT="[Texte]" phldr="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 dirty="0">
              <a:solidFill>
                <a:srgbClr val="002060"/>
              </a:solidFill>
            </a:rPr>
            <a:t>Centre de ressources juridiques et techniques</a:t>
          </a:r>
        </a:p>
      </dgm:t>
    </dgm:pt>
    <dgm:pt modelId="{5C722104-6A93-4C9C-9AB1-449D5E8771D7}" type="parTrans" cxnId="{BEF9C5F3-DF89-49A0-988C-21A880AF1908}">
      <dgm:prSet/>
      <dgm:spPr/>
      <dgm:t>
        <a:bodyPr/>
        <a:lstStyle/>
        <a:p>
          <a:endParaRPr lang="fr-FR"/>
        </a:p>
      </dgm:t>
    </dgm:pt>
    <dgm:pt modelId="{1228CF05-A661-4A84-AFD6-984E648B07F7}" type="sibTrans" cxnId="{BEF9C5F3-DF89-49A0-988C-21A880AF1908}">
      <dgm:prSet/>
      <dgm:spPr/>
      <dgm:t>
        <a:bodyPr/>
        <a:lstStyle/>
        <a:p>
          <a:endParaRPr lang="fr-FR"/>
        </a:p>
      </dgm:t>
    </dgm:pt>
    <dgm:pt modelId="{C3D9BDA3-3DC4-49F3-BB3A-98EDF95E8EFE}">
      <dgm:prSet phldrT="[Texte]" phldr="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 dirty="0">
              <a:solidFill>
                <a:srgbClr val="002060"/>
              </a:solidFill>
            </a:rPr>
            <a:t>Opérateur de production administrative</a:t>
          </a:r>
        </a:p>
      </dgm:t>
    </dgm:pt>
    <dgm:pt modelId="{0B525280-0350-4770-94FE-1782E8CF9B8B}" type="parTrans" cxnId="{228FCD0B-9162-44DC-9E75-697DFD78F19B}">
      <dgm:prSet/>
      <dgm:spPr/>
      <dgm:t>
        <a:bodyPr/>
        <a:lstStyle/>
        <a:p>
          <a:endParaRPr lang="fr-FR"/>
        </a:p>
      </dgm:t>
    </dgm:pt>
    <dgm:pt modelId="{33031422-FFA4-4954-9CBD-3ACB6A3660BA}" type="sibTrans" cxnId="{228FCD0B-9162-44DC-9E75-697DFD78F19B}">
      <dgm:prSet/>
      <dgm:spPr/>
      <dgm:t>
        <a:bodyPr/>
        <a:lstStyle/>
        <a:p>
          <a:endParaRPr lang="fr-FR"/>
        </a:p>
      </dgm:t>
    </dgm:pt>
    <dgm:pt modelId="{0C225D80-3845-4E49-B476-7EAD1279A792}">
      <dgm:prSet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 spc="130" dirty="0">
              <a:solidFill>
                <a:srgbClr val="002060"/>
              </a:solidFill>
              <a:latin typeface="Trebuchet MS"/>
              <a:cs typeface="Trebuchet MS"/>
            </a:rPr>
            <a:t>Tiers</a:t>
          </a:r>
          <a:r>
            <a:rPr lang="fr-FR" b="1" spc="-440" dirty="0">
              <a:solidFill>
                <a:srgbClr val="002060"/>
              </a:solidFill>
              <a:latin typeface="Trebuchet MS"/>
              <a:cs typeface="Trebuchet MS"/>
            </a:rPr>
            <a:t> </a:t>
          </a:r>
          <a:r>
            <a:rPr lang="fr-FR" b="1" spc="340" dirty="0">
              <a:solidFill>
                <a:srgbClr val="002060"/>
              </a:solidFill>
              <a:latin typeface="Trebuchet MS"/>
              <a:cs typeface="Trebuchet MS"/>
            </a:rPr>
            <a:t>de</a:t>
          </a:r>
          <a:r>
            <a:rPr lang="fr-FR" b="1" spc="-434" dirty="0">
              <a:solidFill>
                <a:srgbClr val="002060"/>
              </a:solidFill>
              <a:latin typeface="Trebuchet MS"/>
              <a:cs typeface="Trebuchet MS"/>
            </a:rPr>
            <a:t> </a:t>
          </a:r>
          <a:r>
            <a:rPr lang="fr-FR" b="1" spc="310" dirty="0">
              <a:solidFill>
                <a:srgbClr val="002060"/>
              </a:solidFill>
              <a:latin typeface="Trebuchet MS"/>
              <a:cs typeface="Trebuchet MS"/>
            </a:rPr>
            <a:t>confiance</a:t>
          </a:r>
          <a:endParaRPr lang="fr-FR" dirty="0">
            <a:solidFill>
              <a:srgbClr val="002060"/>
            </a:solidFill>
            <a:latin typeface="Trebuchet MS"/>
            <a:cs typeface="Trebuchet MS"/>
          </a:endParaRPr>
        </a:p>
      </dgm:t>
    </dgm:pt>
    <dgm:pt modelId="{DED30BB8-7233-48DD-828A-A2D5C1A331A4}" type="parTrans" cxnId="{EBAC087D-A085-495E-BAB1-54D3ACCE8184}">
      <dgm:prSet/>
      <dgm:spPr/>
      <dgm:t>
        <a:bodyPr/>
        <a:lstStyle/>
        <a:p>
          <a:endParaRPr lang="fr-FR"/>
        </a:p>
      </dgm:t>
    </dgm:pt>
    <dgm:pt modelId="{5AD0D626-DE20-46E9-9C78-6D66A8896DBB}" type="sibTrans" cxnId="{EBAC087D-A085-495E-BAB1-54D3ACCE8184}">
      <dgm:prSet/>
      <dgm:spPr/>
      <dgm:t>
        <a:bodyPr/>
        <a:lstStyle/>
        <a:p>
          <a:endParaRPr lang="fr-FR"/>
        </a:p>
      </dgm:t>
    </dgm:pt>
    <dgm:pt modelId="{B29ADDC0-B88A-43A0-9A81-7E91EFD7A62A}">
      <dgm:prSet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b="1" spc="355" dirty="0">
              <a:solidFill>
                <a:srgbClr val="002060"/>
              </a:solidFill>
              <a:latin typeface="Trebuchet MS"/>
              <a:cs typeface="Trebuchet MS"/>
            </a:rPr>
            <a:t>Animateur</a:t>
          </a:r>
          <a:r>
            <a:rPr lang="fr-FR" b="1" spc="-430" dirty="0">
              <a:solidFill>
                <a:srgbClr val="002060"/>
              </a:solidFill>
              <a:latin typeface="Trebuchet MS"/>
              <a:cs typeface="Trebuchet MS"/>
            </a:rPr>
            <a:t> </a:t>
          </a:r>
          <a:r>
            <a:rPr lang="fr-FR" b="1" spc="340" dirty="0">
              <a:solidFill>
                <a:srgbClr val="002060"/>
              </a:solidFill>
              <a:latin typeface="Trebuchet MS"/>
              <a:cs typeface="Trebuchet MS"/>
            </a:rPr>
            <a:t>de</a:t>
          </a:r>
          <a:r>
            <a:rPr lang="fr-FR" b="1" spc="-430" dirty="0">
              <a:solidFill>
                <a:srgbClr val="002060"/>
              </a:solidFill>
              <a:latin typeface="Trebuchet MS"/>
              <a:cs typeface="Trebuchet MS"/>
            </a:rPr>
            <a:t> </a:t>
          </a:r>
          <a:r>
            <a:rPr lang="fr-FR" b="1" spc="315" dirty="0">
              <a:solidFill>
                <a:srgbClr val="002060"/>
              </a:solidFill>
              <a:latin typeface="Trebuchet MS"/>
              <a:cs typeface="Trebuchet MS"/>
            </a:rPr>
            <a:t>réseau</a:t>
          </a:r>
          <a:endParaRPr lang="fr-FR" dirty="0">
            <a:solidFill>
              <a:srgbClr val="002060"/>
            </a:solidFill>
          </a:endParaRPr>
        </a:p>
      </dgm:t>
    </dgm:pt>
    <dgm:pt modelId="{DF660E3D-F9CD-4959-A97E-46AD01772801}" type="parTrans" cxnId="{161FF5A2-EF50-4963-AC29-A482D6C942E6}">
      <dgm:prSet/>
      <dgm:spPr/>
      <dgm:t>
        <a:bodyPr/>
        <a:lstStyle/>
        <a:p>
          <a:endParaRPr lang="fr-FR"/>
        </a:p>
      </dgm:t>
    </dgm:pt>
    <dgm:pt modelId="{DCBA4FF2-7416-4840-AD25-7D135CF05AE6}" type="sibTrans" cxnId="{161FF5A2-EF50-4963-AC29-A482D6C942E6}">
      <dgm:prSet/>
      <dgm:spPr/>
      <dgm:t>
        <a:bodyPr/>
        <a:lstStyle/>
        <a:p>
          <a:endParaRPr lang="fr-FR"/>
        </a:p>
      </dgm:t>
    </dgm:pt>
    <dgm:pt modelId="{011830D7-D1D1-4312-BC85-1FBA202E61D3}" type="pres">
      <dgm:prSet presAssocID="{9F5EE373-06D9-458A-BA3D-033CBD1AEB57}" presName="compositeShape" presStyleCnt="0">
        <dgm:presLayoutVars>
          <dgm:dir/>
          <dgm:resizeHandles/>
        </dgm:presLayoutVars>
      </dgm:prSet>
      <dgm:spPr/>
    </dgm:pt>
    <dgm:pt modelId="{3BABEAF7-4C1A-45B6-B9CB-2DA98E44CB8B}" type="pres">
      <dgm:prSet presAssocID="{9F5EE373-06D9-458A-BA3D-033CBD1AEB57}" presName="pyramid" presStyleLbl="node1" presStyleIdx="0" presStyleCnt="1"/>
      <dgm:spPr>
        <a:solidFill>
          <a:srgbClr val="007378"/>
        </a:solidFill>
      </dgm:spPr>
    </dgm:pt>
    <dgm:pt modelId="{9CE0809C-576F-4982-87AB-FD2035DE1F05}" type="pres">
      <dgm:prSet presAssocID="{9F5EE373-06D9-458A-BA3D-033CBD1AEB57}" presName="theList" presStyleCnt="0"/>
      <dgm:spPr/>
    </dgm:pt>
    <dgm:pt modelId="{C4256F35-6C6A-4412-8FE6-9C7EB837D805}" type="pres">
      <dgm:prSet presAssocID="{EB77ECCA-5E88-4DCE-90E1-0E4184509269}" presName="aNode" presStyleLbl="fgAcc1" presStyleIdx="0" presStyleCnt="5" custLinFactY="306635" custLinFactNeighborX="32885" custLinFactNeighborY="400000">
        <dgm:presLayoutVars>
          <dgm:bulletEnabled val="1"/>
        </dgm:presLayoutVars>
      </dgm:prSet>
      <dgm:spPr/>
    </dgm:pt>
    <dgm:pt modelId="{CB932B3A-C586-4C8C-9958-36A37E990383}" type="pres">
      <dgm:prSet presAssocID="{EB77ECCA-5E88-4DCE-90E1-0E4184509269}" presName="aSpace" presStyleCnt="0"/>
      <dgm:spPr/>
    </dgm:pt>
    <dgm:pt modelId="{171F6346-39DF-4A90-A0F8-909AE504C529}" type="pres">
      <dgm:prSet presAssocID="{B29ADDC0-B88A-43A0-9A81-7E91EFD7A62A}" presName="aNode" presStyleLbl="fgAcc1" presStyleIdx="1" presStyleCnt="5" custLinFactY="100000" custLinFactNeighborX="22788" custLinFactNeighborY="150880">
        <dgm:presLayoutVars>
          <dgm:bulletEnabled val="1"/>
        </dgm:presLayoutVars>
      </dgm:prSet>
      <dgm:spPr/>
    </dgm:pt>
    <dgm:pt modelId="{E9C5E7D0-605A-41A1-9EDE-6A0AC410F44E}" type="pres">
      <dgm:prSet presAssocID="{B29ADDC0-B88A-43A0-9A81-7E91EFD7A62A}" presName="aSpace" presStyleCnt="0"/>
      <dgm:spPr/>
    </dgm:pt>
    <dgm:pt modelId="{009B97B4-A5F9-4D6F-928E-F41258DECC36}" type="pres">
      <dgm:prSet presAssocID="{1175A77E-D12E-4387-A498-845919B910BE}" presName="aNode" presStyleLbl="fgAcc1" presStyleIdx="2" presStyleCnt="5" custLinFactY="-99821" custLinFactNeighborX="8365" custLinFactNeighborY="-100000">
        <dgm:presLayoutVars>
          <dgm:bulletEnabled val="1"/>
        </dgm:presLayoutVars>
      </dgm:prSet>
      <dgm:spPr/>
    </dgm:pt>
    <dgm:pt modelId="{50FC1F77-3604-4078-B389-CD23AD7AEF65}" type="pres">
      <dgm:prSet presAssocID="{1175A77E-D12E-4387-A498-845919B910BE}" presName="aSpace" presStyleCnt="0"/>
      <dgm:spPr/>
    </dgm:pt>
    <dgm:pt modelId="{F2C95279-F449-4699-B4AC-7CC8BC632C10}" type="pres">
      <dgm:prSet presAssocID="{0C225D80-3845-4E49-B476-7EAD1279A792}" presName="aNode" presStyleLbl="fgAcc1" presStyleIdx="3" presStyleCnt="5" custLinFactY="-306690" custLinFactNeighborX="-1731" custLinFactNeighborY="-400000">
        <dgm:presLayoutVars>
          <dgm:bulletEnabled val="1"/>
        </dgm:presLayoutVars>
      </dgm:prSet>
      <dgm:spPr/>
    </dgm:pt>
    <dgm:pt modelId="{E332ACDE-4F09-4B95-938F-0C2E4483E32A}" type="pres">
      <dgm:prSet presAssocID="{0C225D80-3845-4E49-B476-7EAD1279A792}" presName="aSpace" presStyleCnt="0"/>
      <dgm:spPr/>
    </dgm:pt>
    <dgm:pt modelId="{00E5F3C2-8762-4A35-B3FA-CA6FFB1F3E41}" type="pres">
      <dgm:prSet presAssocID="{C3D9BDA3-3DC4-49F3-BB3A-98EDF95E8EFE}" presName="aNode" presStyleLbl="fgAcc1" presStyleIdx="4" presStyleCnt="5" custLinFactY="45783" custLinFactNeighborX="40096" custLinFactNeighborY="100000">
        <dgm:presLayoutVars>
          <dgm:bulletEnabled val="1"/>
        </dgm:presLayoutVars>
      </dgm:prSet>
      <dgm:spPr/>
    </dgm:pt>
    <dgm:pt modelId="{FD7F1C4F-8DF1-4984-BBFC-C73E9BD15B18}" type="pres">
      <dgm:prSet presAssocID="{C3D9BDA3-3DC4-49F3-BB3A-98EDF95E8EFE}" presName="aSpace" presStyleCnt="0"/>
      <dgm:spPr/>
    </dgm:pt>
  </dgm:ptLst>
  <dgm:cxnLst>
    <dgm:cxn modelId="{228FCD0B-9162-44DC-9E75-697DFD78F19B}" srcId="{9F5EE373-06D9-458A-BA3D-033CBD1AEB57}" destId="{C3D9BDA3-3DC4-49F3-BB3A-98EDF95E8EFE}" srcOrd="4" destOrd="0" parTransId="{0B525280-0350-4770-94FE-1782E8CF9B8B}" sibTransId="{33031422-FFA4-4954-9CBD-3ACB6A3660BA}"/>
    <dgm:cxn modelId="{AC0F6831-C6D6-4E94-AC52-7F4F4FA7D04D}" type="presOf" srcId="{9F5EE373-06D9-458A-BA3D-033CBD1AEB57}" destId="{011830D7-D1D1-4312-BC85-1FBA202E61D3}" srcOrd="0" destOrd="0" presId="urn:microsoft.com/office/officeart/2005/8/layout/pyramid2"/>
    <dgm:cxn modelId="{B79D7D52-6891-408B-8845-87A12FCF65E7}" type="presOf" srcId="{1175A77E-D12E-4387-A498-845919B910BE}" destId="{009B97B4-A5F9-4D6F-928E-F41258DECC36}" srcOrd="0" destOrd="0" presId="urn:microsoft.com/office/officeart/2005/8/layout/pyramid2"/>
    <dgm:cxn modelId="{EBAC087D-A085-495E-BAB1-54D3ACCE8184}" srcId="{9F5EE373-06D9-458A-BA3D-033CBD1AEB57}" destId="{0C225D80-3845-4E49-B476-7EAD1279A792}" srcOrd="3" destOrd="0" parTransId="{DED30BB8-7233-48DD-828A-A2D5C1A331A4}" sibTransId="{5AD0D626-DE20-46E9-9C78-6D66A8896DBB}"/>
    <dgm:cxn modelId="{91416F8B-09AB-4B5B-8DC9-494DA08A89F2}" srcId="{9F5EE373-06D9-458A-BA3D-033CBD1AEB57}" destId="{1175A77E-D12E-4387-A498-845919B910BE}" srcOrd="2" destOrd="0" parTransId="{F0C876A8-6183-417C-9164-D35B975FFEF6}" sibTransId="{EA40D5CC-06D2-4FBE-B3C3-4D7089F07C97}"/>
    <dgm:cxn modelId="{4CE4B691-BEF0-41D0-8A03-96F7F9C725BC}" type="presOf" srcId="{C3D9BDA3-3DC4-49F3-BB3A-98EDF95E8EFE}" destId="{00E5F3C2-8762-4A35-B3FA-CA6FFB1F3E41}" srcOrd="0" destOrd="0" presId="urn:microsoft.com/office/officeart/2005/8/layout/pyramid2"/>
    <dgm:cxn modelId="{161FF5A2-EF50-4963-AC29-A482D6C942E6}" srcId="{9F5EE373-06D9-458A-BA3D-033CBD1AEB57}" destId="{B29ADDC0-B88A-43A0-9A81-7E91EFD7A62A}" srcOrd="1" destOrd="0" parTransId="{DF660E3D-F9CD-4959-A97E-46AD01772801}" sibTransId="{DCBA4FF2-7416-4840-AD25-7D135CF05AE6}"/>
    <dgm:cxn modelId="{B8A069B1-214A-4857-BB25-8FCC5BB596AF}" type="presOf" srcId="{0C225D80-3845-4E49-B476-7EAD1279A792}" destId="{F2C95279-F449-4699-B4AC-7CC8BC632C10}" srcOrd="0" destOrd="0" presId="urn:microsoft.com/office/officeart/2005/8/layout/pyramid2"/>
    <dgm:cxn modelId="{6E8F59D4-ABAE-42D1-A806-DC38CB3D2B4F}" type="presOf" srcId="{B29ADDC0-B88A-43A0-9A81-7E91EFD7A62A}" destId="{171F6346-39DF-4A90-A0F8-909AE504C529}" srcOrd="0" destOrd="0" presId="urn:microsoft.com/office/officeart/2005/8/layout/pyramid2"/>
    <dgm:cxn modelId="{49B6B2E4-A2EE-44EE-A9B3-EA4C5A14F770}" type="presOf" srcId="{EB77ECCA-5E88-4DCE-90E1-0E4184509269}" destId="{C4256F35-6C6A-4412-8FE6-9C7EB837D805}" srcOrd="0" destOrd="0" presId="urn:microsoft.com/office/officeart/2005/8/layout/pyramid2"/>
    <dgm:cxn modelId="{BEF9C5F3-DF89-49A0-988C-21A880AF1908}" srcId="{9F5EE373-06D9-458A-BA3D-033CBD1AEB57}" destId="{EB77ECCA-5E88-4DCE-90E1-0E4184509269}" srcOrd="0" destOrd="0" parTransId="{5C722104-6A93-4C9C-9AB1-449D5E8771D7}" sibTransId="{1228CF05-A661-4A84-AFD6-984E648B07F7}"/>
    <dgm:cxn modelId="{C801F1B9-AD15-4767-B545-01C470E265D3}" type="presParOf" srcId="{011830D7-D1D1-4312-BC85-1FBA202E61D3}" destId="{3BABEAF7-4C1A-45B6-B9CB-2DA98E44CB8B}" srcOrd="0" destOrd="0" presId="urn:microsoft.com/office/officeart/2005/8/layout/pyramid2"/>
    <dgm:cxn modelId="{C0B3738C-0507-45FE-A178-81E98E37073C}" type="presParOf" srcId="{011830D7-D1D1-4312-BC85-1FBA202E61D3}" destId="{9CE0809C-576F-4982-87AB-FD2035DE1F05}" srcOrd="1" destOrd="0" presId="urn:microsoft.com/office/officeart/2005/8/layout/pyramid2"/>
    <dgm:cxn modelId="{7517B050-52C3-4225-8A1B-820D123B54F1}" type="presParOf" srcId="{9CE0809C-576F-4982-87AB-FD2035DE1F05}" destId="{C4256F35-6C6A-4412-8FE6-9C7EB837D805}" srcOrd="0" destOrd="0" presId="urn:microsoft.com/office/officeart/2005/8/layout/pyramid2"/>
    <dgm:cxn modelId="{89ECC74E-8749-4CDC-88C5-531726F7F387}" type="presParOf" srcId="{9CE0809C-576F-4982-87AB-FD2035DE1F05}" destId="{CB932B3A-C586-4C8C-9958-36A37E990383}" srcOrd="1" destOrd="0" presId="urn:microsoft.com/office/officeart/2005/8/layout/pyramid2"/>
    <dgm:cxn modelId="{E75718D0-5F99-42C3-8C9B-0CA70FC0DAE2}" type="presParOf" srcId="{9CE0809C-576F-4982-87AB-FD2035DE1F05}" destId="{171F6346-39DF-4A90-A0F8-909AE504C529}" srcOrd="2" destOrd="0" presId="urn:microsoft.com/office/officeart/2005/8/layout/pyramid2"/>
    <dgm:cxn modelId="{D495D64E-7E04-4C28-8549-CD09ECFA3F55}" type="presParOf" srcId="{9CE0809C-576F-4982-87AB-FD2035DE1F05}" destId="{E9C5E7D0-605A-41A1-9EDE-6A0AC410F44E}" srcOrd="3" destOrd="0" presId="urn:microsoft.com/office/officeart/2005/8/layout/pyramid2"/>
    <dgm:cxn modelId="{3A2A1887-AF22-40E9-A482-36427104EE29}" type="presParOf" srcId="{9CE0809C-576F-4982-87AB-FD2035DE1F05}" destId="{009B97B4-A5F9-4D6F-928E-F41258DECC36}" srcOrd="4" destOrd="0" presId="urn:microsoft.com/office/officeart/2005/8/layout/pyramid2"/>
    <dgm:cxn modelId="{CFE36405-7FB7-407D-A04A-5DDBCCAF5837}" type="presParOf" srcId="{9CE0809C-576F-4982-87AB-FD2035DE1F05}" destId="{50FC1F77-3604-4078-B389-CD23AD7AEF65}" srcOrd="5" destOrd="0" presId="urn:microsoft.com/office/officeart/2005/8/layout/pyramid2"/>
    <dgm:cxn modelId="{2333AD03-9CDA-4784-B327-D1126FD1FA88}" type="presParOf" srcId="{9CE0809C-576F-4982-87AB-FD2035DE1F05}" destId="{F2C95279-F449-4699-B4AC-7CC8BC632C10}" srcOrd="6" destOrd="0" presId="urn:microsoft.com/office/officeart/2005/8/layout/pyramid2"/>
    <dgm:cxn modelId="{800493C5-D24A-4162-A524-3B1D5D041350}" type="presParOf" srcId="{9CE0809C-576F-4982-87AB-FD2035DE1F05}" destId="{E332ACDE-4F09-4B95-938F-0C2E4483E32A}" srcOrd="7" destOrd="0" presId="urn:microsoft.com/office/officeart/2005/8/layout/pyramid2"/>
    <dgm:cxn modelId="{2FBB8ED3-A8BE-4258-8611-5E6A51F1D216}" type="presParOf" srcId="{9CE0809C-576F-4982-87AB-FD2035DE1F05}" destId="{00E5F3C2-8762-4A35-B3FA-CA6FFB1F3E41}" srcOrd="8" destOrd="0" presId="urn:microsoft.com/office/officeart/2005/8/layout/pyramid2"/>
    <dgm:cxn modelId="{41F1C7D7-6C7B-427A-AC7F-E2F3902450B1}" type="presParOf" srcId="{9CE0809C-576F-4982-87AB-FD2035DE1F05}" destId="{FD7F1C4F-8DF1-4984-BBFC-C73E9BD15B1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BEAF7-4C1A-45B6-B9CB-2DA98E44CB8B}">
      <dsp:nvSpPr>
        <dsp:cNvPr id="0" name=""/>
        <dsp:cNvSpPr/>
      </dsp:nvSpPr>
      <dsp:spPr>
        <a:xfrm>
          <a:off x="2451099" y="0"/>
          <a:ext cx="8128000" cy="8128000"/>
        </a:xfrm>
        <a:prstGeom prst="triangle">
          <a:avLst/>
        </a:prstGeom>
        <a:solidFill>
          <a:srgbClr val="0073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56F35-6C6A-4412-8FE6-9C7EB837D805}">
      <dsp:nvSpPr>
        <dsp:cNvPr id="0" name=""/>
        <dsp:cNvSpPr/>
      </dsp:nvSpPr>
      <dsp:spPr>
        <a:xfrm>
          <a:off x="8252480" y="4935224"/>
          <a:ext cx="5283200" cy="1155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>
              <a:solidFill>
                <a:srgbClr val="002060"/>
              </a:solidFill>
            </a:rPr>
            <a:t>Centre de ressources juridiques et techniques</a:t>
          </a:r>
        </a:p>
      </dsp:txBody>
      <dsp:txXfrm>
        <a:off x="8308897" y="4991641"/>
        <a:ext cx="5170366" cy="1042865"/>
      </dsp:txXfrm>
    </dsp:sp>
    <dsp:sp modelId="{171F6346-39DF-4A90-A0F8-909AE504C529}">
      <dsp:nvSpPr>
        <dsp:cNvPr id="0" name=""/>
        <dsp:cNvSpPr/>
      </dsp:nvSpPr>
      <dsp:spPr>
        <a:xfrm>
          <a:off x="7719035" y="3487421"/>
          <a:ext cx="5283200" cy="1155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spc="355" dirty="0">
              <a:solidFill>
                <a:srgbClr val="002060"/>
              </a:solidFill>
              <a:latin typeface="Trebuchet MS"/>
              <a:cs typeface="Trebuchet MS"/>
            </a:rPr>
            <a:t>Animateur</a:t>
          </a:r>
          <a:r>
            <a:rPr lang="fr-FR" sz="2900" b="1" kern="1200" spc="-430" dirty="0">
              <a:solidFill>
                <a:srgbClr val="002060"/>
              </a:solidFill>
              <a:latin typeface="Trebuchet MS"/>
              <a:cs typeface="Trebuchet MS"/>
            </a:rPr>
            <a:t> </a:t>
          </a:r>
          <a:r>
            <a:rPr lang="fr-FR" sz="2900" b="1" kern="1200" spc="340" dirty="0">
              <a:solidFill>
                <a:srgbClr val="002060"/>
              </a:solidFill>
              <a:latin typeface="Trebuchet MS"/>
              <a:cs typeface="Trebuchet MS"/>
            </a:rPr>
            <a:t>de</a:t>
          </a:r>
          <a:r>
            <a:rPr lang="fr-FR" sz="2900" b="1" kern="1200" spc="-430" dirty="0">
              <a:solidFill>
                <a:srgbClr val="002060"/>
              </a:solidFill>
              <a:latin typeface="Trebuchet MS"/>
              <a:cs typeface="Trebuchet MS"/>
            </a:rPr>
            <a:t> </a:t>
          </a:r>
          <a:r>
            <a:rPr lang="fr-FR" sz="2900" b="1" kern="1200" spc="315" dirty="0">
              <a:solidFill>
                <a:srgbClr val="002060"/>
              </a:solidFill>
              <a:latin typeface="Trebuchet MS"/>
              <a:cs typeface="Trebuchet MS"/>
            </a:rPr>
            <a:t>réseau</a:t>
          </a:r>
          <a:endParaRPr lang="fr-FR" sz="2900" kern="1200" dirty="0">
            <a:solidFill>
              <a:srgbClr val="002060"/>
            </a:solidFill>
          </a:endParaRPr>
        </a:p>
      </dsp:txBody>
      <dsp:txXfrm>
        <a:off x="7775452" y="3543838"/>
        <a:ext cx="5170366" cy="1042865"/>
      </dsp:txXfrm>
    </dsp:sp>
    <dsp:sp modelId="{009B97B4-A5F9-4D6F-928E-F41258DECC36}">
      <dsp:nvSpPr>
        <dsp:cNvPr id="0" name=""/>
        <dsp:cNvSpPr/>
      </dsp:nvSpPr>
      <dsp:spPr>
        <a:xfrm>
          <a:off x="6957039" y="2115824"/>
          <a:ext cx="5283200" cy="1155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>
              <a:solidFill>
                <a:srgbClr val="002060"/>
              </a:solidFill>
            </a:rPr>
            <a:t>Fournisseur de prestations expertes</a:t>
          </a:r>
        </a:p>
      </dsp:txBody>
      <dsp:txXfrm>
        <a:off x="7013456" y="2172241"/>
        <a:ext cx="5170366" cy="1042865"/>
      </dsp:txXfrm>
    </dsp:sp>
    <dsp:sp modelId="{F2C95279-F449-4699-B4AC-7CC8BC632C10}">
      <dsp:nvSpPr>
        <dsp:cNvPr id="0" name=""/>
        <dsp:cNvSpPr/>
      </dsp:nvSpPr>
      <dsp:spPr>
        <a:xfrm>
          <a:off x="6423647" y="591814"/>
          <a:ext cx="5283200" cy="1155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spc="130" dirty="0">
              <a:solidFill>
                <a:srgbClr val="002060"/>
              </a:solidFill>
              <a:latin typeface="Trebuchet MS"/>
              <a:cs typeface="Trebuchet MS"/>
            </a:rPr>
            <a:t>Tiers</a:t>
          </a:r>
          <a:r>
            <a:rPr lang="fr-FR" sz="2900" b="1" kern="1200" spc="-440" dirty="0">
              <a:solidFill>
                <a:srgbClr val="002060"/>
              </a:solidFill>
              <a:latin typeface="Trebuchet MS"/>
              <a:cs typeface="Trebuchet MS"/>
            </a:rPr>
            <a:t> </a:t>
          </a:r>
          <a:r>
            <a:rPr lang="fr-FR" sz="2900" b="1" kern="1200" spc="340" dirty="0">
              <a:solidFill>
                <a:srgbClr val="002060"/>
              </a:solidFill>
              <a:latin typeface="Trebuchet MS"/>
              <a:cs typeface="Trebuchet MS"/>
            </a:rPr>
            <a:t>de</a:t>
          </a:r>
          <a:r>
            <a:rPr lang="fr-FR" sz="2900" b="1" kern="1200" spc="-434" dirty="0">
              <a:solidFill>
                <a:srgbClr val="002060"/>
              </a:solidFill>
              <a:latin typeface="Trebuchet MS"/>
              <a:cs typeface="Trebuchet MS"/>
            </a:rPr>
            <a:t> </a:t>
          </a:r>
          <a:r>
            <a:rPr lang="fr-FR" sz="2900" b="1" kern="1200" spc="310" dirty="0">
              <a:solidFill>
                <a:srgbClr val="002060"/>
              </a:solidFill>
              <a:latin typeface="Trebuchet MS"/>
              <a:cs typeface="Trebuchet MS"/>
            </a:rPr>
            <a:t>confiance</a:t>
          </a:r>
          <a:endParaRPr lang="fr-FR" sz="2900" kern="1200" dirty="0">
            <a:solidFill>
              <a:srgbClr val="002060"/>
            </a:solidFill>
            <a:latin typeface="Trebuchet MS"/>
            <a:cs typeface="Trebuchet MS"/>
          </a:endParaRPr>
        </a:p>
      </dsp:txBody>
      <dsp:txXfrm>
        <a:off x="6480064" y="648231"/>
        <a:ext cx="5170366" cy="1042865"/>
      </dsp:txXfrm>
    </dsp:sp>
    <dsp:sp modelId="{00E5F3C2-8762-4A35-B3FA-CA6FFB1F3E41}">
      <dsp:nvSpPr>
        <dsp:cNvPr id="0" name=""/>
        <dsp:cNvSpPr/>
      </dsp:nvSpPr>
      <dsp:spPr>
        <a:xfrm>
          <a:off x="8633451" y="6687820"/>
          <a:ext cx="5283200" cy="11556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1" kern="1200" dirty="0">
              <a:solidFill>
                <a:srgbClr val="002060"/>
              </a:solidFill>
            </a:rPr>
            <a:t>Opérateur de production administrative</a:t>
          </a:r>
        </a:p>
      </dsp:txBody>
      <dsp:txXfrm>
        <a:off x="8689868" y="6744237"/>
        <a:ext cx="5170366" cy="1042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4152" y="183126"/>
            <a:ext cx="4907915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1">
                <a:solidFill>
                  <a:srgbClr val="A064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0" i="1">
                <a:solidFill>
                  <a:srgbClr val="A064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5620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611100" cy="2193290"/>
          </a:xfrm>
          <a:custGeom>
            <a:avLst/>
            <a:gdLst/>
            <a:ahLst/>
            <a:cxnLst/>
            <a:rect l="l" t="t" r="r" b="b"/>
            <a:pathLst>
              <a:path w="12611100" h="2193290">
                <a:moveTo>
                  <a:pt x="11658060" y="2192870"/>
                </a:moveTo>
                <a:lnTo>
                  <a:pt x="0" y="2192870"/>
                </a:lnTo>
                <a:lnTo>
                  <a:pt x="0" y="0"/>
                </a:lnTo>
                <a:lnTo>
                  <a:pt x="11658060" y="0"/>
                </a:lnTo>
                <a:lnTo>
                  <a:pt x="11705599" y="1165"/>
                </a:lnTo>
                <a:lnTo>
                  <a:pt x="11752535" y="4626"/>
                </a:lnTo>
                <a:lnTo>
                  <a:pt x="11798813" y="10327"/>
                </a:lnTo>
                <a:lnTo>
                  <a:pt x="11844379" y="18214"/>
                </a:lnTo>
                <a:lnTo>
                  <a:pt x="11889177" y="28232"/>
                </a:lnTo>
                <a:lnTo>
                  <a:pt x="11933154" y="40327"/>
                </a:lnTo>
                <a:lnTo>
                  <a:pt x="11976255" y="54445"/>
                </a:lnTo>
                <a:lnTo>
                  <a:pt x="12018425" y="70529"/>
                </a:lnTo>
                <a:lnTo>
                  <a:pt x="12059610" y="88527"/>
                </a:lnTo>
                <a:lnTo>
                  <a:pt x="12099754" y="108384"/>
                </a:lnTo>
                <a:lnTo>
                  <a:pt x="12138805" y="130044"/>
                </a:lnTo>
                <a:lnTo>
                  <a:pt x="12176706" y="153453"/>
                </a:lnTo>
                <a:lnTo>
                  <a:pt x="12213403" y="178557"/>
                </a:lnTo>
                <a:lnTo>
                  <a:pt x="12248843" y="205302"/>
                </a:lnTo>
                <a:lnTo>
                  <a:pt x="12282969" y="233632"/>
                </a:lnTo>
                <a:lnTo>
                  <a:pt x="12315729" y="263493"/>
                </a:lnTo>
                <a:lnTo>
                  <a:pt x="12347066" y="294830"/>
                </a:lnTo>
                <a:lnTo>
                  <a:pt x="12376927" y="327590"/>
                </a:lnTo>
                <a:lnTo>
                  <a:pt x="12405257" y="361716"/>
                </a:lnTo>
                <a:lnTo>
                  <a:pt x="12432001" y="397156"/>
                </a:lnTo>
                <a:lnTo>
                  <a:pt x="12457106" y="433853"/>
                </a:lnTo>
                <a:lnTo>
                  <a:pt x="12480515" y="471755"/>
                </a:lnTo>
                <a:lnTo>
                  <a:pt x="12502175" y="510805"/>
                </a:lnTo>
                <a:lnTo>
                  <a:pt x="12522032" y="550950"/>
                </a:lnTo>
                <a:lnTo>
                  <a:pt x="12540029" y="592134"/>
                </a:lnTo>
                <a:lnTo>
                  <a:pt x="12556114" y="634304"/>
                </a:lnTo>
                <a:lnTo>
                  <a:pt x="12570231" y="677405"/>
                </a:lnTo>
                <a:lnTo>
                  <a:pt x="12582326" y="721382"/>
                </a:lnTo>
                <a:lnTo>
                  <a:pt x="12592345" y="766180"/>
                </a:lnTo>
                <a:lnTo>
                  <a:pt x="12600232" y="811746"/>
                </a:lnTo>
                <a:lnTo>
                  <a:pt x="12605933" y="858024"/>
                </a:lnTo>
                <a:lnTo>
                  <a:pt x="12609393" y="904960"/>
                </a:lnTo>
                <a:lnTo>
                  <a:pt x="12610559" y="952500"/>
                </a:lnTo>
                <a:lnTo>
                  <a:pt x="12610559" y="1240370"/>
                </a:lnTo>
                <a:lnTo>
                  <a:pt x="12609393" y="1287909"/>
                </a:lnTo>
                <a:lnTo>
                  <a:pt x="12605933" y="1334845"/>
                </a:lnTo>
                <a:lnTo>
                  <a:pt x="12600232" y="1381123"/>
                </a:lnTo>
                <a:lnTo>
                  <a:pt x="12592345" y="1426689"/>
                </a:lnTo>
                <a:lnTo>
                  <a:pt x="12582326" y="1471487"/>
                </a:lnTo>
                <a:lnTo>
                  <a:pt x="12570231" y="1515464"/>
                </a:lnTo>
                <a:lnTo>
                  <a:pt x="12556114" y="1558565"/>
                </a:lnTo>
                <a:lnTo>
                  <a:pt x="12540029" y="1600735"/>
                </a:lnTo>
                <a:lnTo>
                  <a:pt x="12522032" y="1641920"/>
                </a:lnTo>
                <a:lnTo>
                  <a:pt x="12502175" y="1682064"/>
                </a:lnTo>
                <a:lnTo>
                  <a:pt x="12480515" y="1721115"/>
                </a:lnTo>
                <a:lnTo>
                  <a:pt x="12457106" y="1759016"/>
                </a:lnTo>
                <a:lnTo>
                  <a:pt x="12432001" y="1795713"/>
                </a:lnTo>
                <a:lnTo>
                  <a:pt x="12405257" y="1831153"/>
                </a:lnTo>
                <a:lnTo>
                  <a:pt x="12376927" y="1865280"/>
                </a:lnTo>
                <a:lnTo>
                  <a:pt x="12347066" y="1898039"/>
                </a:lnTo>
                <a:lnTo>
                  <a:pt x="12315729" y="1929376"/>
                </a:lnTo>
                <a:lnTo>
                  <a:pt x="12282969" y="1959237"/>
                </a:lnTo>
                <a:lnTo>
                  <a:pt x="12248843" y="1987567"/>
                </a:lnTo>
                <a:lnTo>
                  <a:pt x="12213403" y="2014312"/>
                </a:lnTo>
                <a:lnTo>
                  <a:pt x="12176706" y="2039416"/>
                </a:lnTo>
                <a:lnTo>
                  <a:pt x="12138805" y="2062825"/>
                </a:lnTo>
                <a:lnTo>
                  <a:pt x="12099754" y="2084486"/>
                </a:lnTo>
                <a:lnTo>
                  <a:pt x="12059610" y="2104342"/>
                </a:lnTo>
                <a:lnTo>
                  <a:pt x="12018425" y="2122340"/>
                </a:lnTo>
                <a:lnTo>
                  <a:pt x="11976255" y="2138424"/>
                </a:lnTo>
                <a:lnTo>
                  <a:pt x="11933154" y="2152542"/>
                </a:lnTo>
                <a:lnTo>
                  <a:pt x="11889177" y="2164637"/>
                </a:lnTo>
                <a:lnTo>
                  <a:pt x="11844379" y="2174655"/>
                </a:lnTo>
                <a:lnTo>
                  <a:pt x="11798813" y="2182542"/>
                </a:lnTo>
                <a:lnTo>
                  <a:pt x="11752535" y="2188243"/>
                </a:lnTo>
                <a:lnTo>
                  <a:pt x="11705599" y="2191704"/>
                </a:lnTo>
                <a:lnTo>
                  <a:pt x="11658060" y="2192870"/>
                </a:lnTo>
                <a:close/>
              </a:path>
            </a:pathLst>
          </a:custGeom>
          <a:solidFill>
            <a:srgbClr val="A06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82911" y="0"/>
            <a:ext cx="1885260" cy="199706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812805" y="365118"/>
            <a:ext cx="2287270" cy="628015"/>
          </a:xfrm>
          <a:custGeom>
            <a:avLst/>
            <a:gdLst/>
            <a:ahLst/>
            <a:cxnLst/>
            <a:rect l="l" t="t" r="r" b="b"/>
            <a:pathLst>
              <a:path w="2287269" h="628015">
                <a:moveTo>
                  <a:pt x="483078" y="627934"/>
                </a:moveTo>
                <a:lnTo>
                  <a:pt x="444127" y="627832"/>
                </a:lnTo>
                <a:lnTo>
                  <a:pt x="381661" y="627241"/>
                </a:lnTo>
                <a:lnTo>
                  <a:pt x="342296" y="626087"/>
                </a:lnTo>
                <a:lnTo>
                  <a:pt x="297024" y="584071"/>
                </a:lnTo>
                <a:lnTo>
                  <a:pt x="281259" y="540357"/>
                </a:lnTo>
                <a:lnTo>
                  <a:pt x="270112" y="487361"/>
                </a:lnTo>
                <a:lnTo>
                  <a:pt x="263611" y="429476"/>
                </a:lnTo>
                <a:lnTo>
                  <a:pt x="215919" y="401676"/>
                </a:lnTo>
                <a:lnTo>
                  <a:pt x="167347" y="371632"/>
                </a:lnTo>
                <a:lnTo>
                  <a:pt x="120430" y="340243"/>
                </a:lnTo>
                <a:lnTo>
                  <a:pt x="77703" y="308406"/>
                </a:lnTo>
                <a:lnTo>
                  <a:pt x="41699" y="277018"/>
                </a:lnTo>
                <a:lnTo>
                  <a:pt x="14953" y="246977"/>
                </a:lnTo>
                <a:lnTo>
                  <a:pt x="0" y="219181"/>
                </a:lnTo>
                <a:lnTo>
                  <a:pt x="28301" y="228979"/>
                </a:lnTo>
                <a:lnTo>
                  <a:pt x="76758" y="235937"/>
                </a:lnTo>
                <a:lnTo>
                  <a:pt x="138060" y="239554"/>
                </a:lnTo>
                <a:lnTo>
                  <a:pt x="204901" y="239327"/>
                </a:lnTo>
                <a:lnTo>
                  <a:pt x="269972" y="234755"/>
                </a:lnTo>
                <a:lnTo>
                  <a:pt x="276040" y="162358"/>
                </a:lnTo>
                <a:lnTo>
                  <a:pt x="284992" y="99824"/>
                </a:lnTo>
                <a:lnTo>
                  <a:pt x="295537" y="55307"/>
                </a:lnTo>
                <a:lnTo>
                  <a:pt x="343416" y="29578"/>
                </a:lnTo>
                <a:lnTo>
                  <a:pt x="386245" y="23632"/>
                </a:lnTo>
                <a:lnTo>
                  <a:pt x="433996" y="18982"/>
                </a:lnTo>
                <a:lnTo>
                  <a:pt x="485794" y="15493"/>
                </a:lnTo>
                <a:lnTo>
                  <a:pt x="540765" y="13027"/>
                </a:lnTo>
                <a:lnTo>
                  <a:pt x="598036" y="11447"/>
                </a:lnTo>
                <a:lnTo>
                  <a:pt x="656731" y="10615"/>
                </a:lnTo>
                <a:lnTo>
                  <a:pt x="715976" y="10395"/>
                </a:lnTo>
                <a:lnTo>
                  <a:pt x="774898" y="10649"/>
                </a:lnTo>
                <a:lnTo>
                  <a:pt x="832622" y="11241"/>
                </a:lnTo>
                <a:lnTo>
                  <a:pt x="888274" y="12032"/>
                </a:lnTo>
                <a:lnTo>
                  <a:pt x="989865" y="13667"/>
                </a:lnTo>
                <a:lnTo>
                  <a:pt x="1034056" y="14235"/>
                </a:lnTo>
                <a:lnTo>
                  <a:pt x="1072678" y="14455"/>
                </a:lnTo>
                <a:lnTo>
                  <a:pt x="1117934" y="14293"/>
                </a:lnTo>
                <a:lnTo>
                  <a:pt x="1165366" y="13834"/>
                </a:lnTo>
                <a:lnTo>
                  <a:pt x="1214673" y="13121"/>
                </a:lnTo>
                <a:lnTo>
                  <a:pt x="1265554" y="12197"/>
                </a:lnTo>
                <a:lnTo>
                  <a:pt x="1317710" y="11103"/>
                </a:lnTo>
                <a:lnTo>
                  <a:pt x="1370840" y="9882"/>
                </a:lnTo>
                <a:lnTo>
                  <a:pt x="1424644" y="8577"/>
                </a:lnTo>
                <a:lnTo>
                  <a:pt x="1533074" y="5881"/>
                </a:lnTo>
                <a:lnTo>
                  <a:pt x="1587099" y="4575"/>
                </a:lnTo>
                <a:lnTo>
                  <a:pt x="1640597" y="3354"/>
                </a:lnTo>
                <a:lnTo>
                  <a:pt x="1693268" y="2260"/>
                </a:lnTo>
                <a:lnTo>
                  <a:pt x="1744811" y="1335"/>
                </a:lnTo>
                <a:lnTo>
                  <a:pt x="1794927" y="622"/>
                </a:lnTo>
                <a:lnTo>
                  <a:pt x="1843316" y="162"/>
                </a:lnTo>
                <a:lnTo>
                  <a:pt x="1889676" y="0"/>
                </a:lnTo>
                <a:lnTo>
                  <a:pt x="1958514" y="579"/>
                </a:lnTo>
                <a:lnTo>
                  <a:pt x="2022793" y="2462"/>
                </a:lnTo>
                <a:lnTo>
                  <a:pt x="2081456" y="5862"/>
                </a:lnTo>
                <a:lnTo>
                  <a:pt x="2133448" y="10992"/>
                </a:lnTo>
                <a:lnTo>
                  <a:pt x="2177715" y="18066"/>
                </a:lnTo>
                <a:lnTo>
                  <a:pt x="2238851" y="38896"/>
                </a:lnTo>
                <a:lnTo>
                  <a:pt x="2267595" y="102322"/>
                </a:lnTo>
                <a:lnTo>
                  <a:pt x="2276635" y="156666"/>
                </a:lnTo>
                <a:lnTo>
                  <a:pt x="2282645" y="219332"/>
                </a:lnTo>
                <a:lnTo>
                  <a:pt x="2286019" y="285244"/>
                </a:lnTo>
                <a:lnTo>
                  <a:pt x="2287149" y="349328"/>
                </a:lnTo>
                <a:lnTo>
                  <a:pt x="2286429" y="406511"/>
                </a:lnTo>
                <a:lnTo>
                  <a:pt x="2284253" y="451717"/>
                </a:lnTo>
                <a:lnTo>
                  <a:pt x="2260518" y="536339"/>
                </a:lnTo>
                <a:lnTo>
                  <a:pt x="2229152" y="573715"/>
                </a:lnTo>
                <a:lnTo>
                  <a:pt x="2191155" y="595822"/>
                </a:lnTo>
                <a:lnTo>
                  <a:pt x="2150768" y="606484"/>
                </a:lnTo>
                <a:lnTo>
                  <a:pt x="2112229" y="609525"/>
                </a:lnTo>
                <a:lnTo>
                  <a:pt x="1895618" y="612726"/>
                </a:lnTo>
                <a:lnTo>
                  <a:pt x="1734540" y="615049"/>
                </a:lnTo>
                <a:lnTo>
                  <a:pt x="1611962" y="616766"/>
                </a:lnTo>
                <a:lnTo>
                  <a:pt x="1480754" y="618547"/>
                </a:lnTo>
                <a:lnTo>
                  <a:pt x="1412859" y="619443"/>
                </a:lnTo>
                <a:lnTo>
                  <a:pt x="1343940" y="620332"/>
                </a:lnTo>
                <a:lnTo>
                  <a:pt x="1274374" y="621208"/>
                </a:lnTo>
                <a:lnTo>
                  <a:pt x="1204540" y="622063"/>
                </a:lnTo>
                <a:lnTo>
                  <a:pt x="1134815" y="622888"/>
                </a:lnTo>
                <a:lnTo>
                  <a:pt x="1065577" y="623678"/>
                </a:lnTo>
                <a:lnTo>
                  <a:pt x="997204" y="624424"/>
                </a:lnTo>
                <a:lnTo>
                  <a:pt x="930072" y="625118"/>
                </a:lnTo>
                <a:lnTo>
                  <a:pt x="864562" y="625754"/>
                </a:lnTo>
                <a:lnTo>
                  <a:pt x="801048" y="626324"/>
                </a:lnTo>
                <a:lnTo>
                  <a:pt x="739911" y="626820"/>
                </a:lnTo>
                <a:lnTo>
                  <a:pt x="681527" y="627235"/>
                </a:lnTo>
                <a:lnTo>
                  <a:pt x="626274" y="627561"/>
                </a:lnTo>
                <a:lnTo>
                  <a:pt x="574529" y="627792"/>
                </a:lnTo>
                <a:lnTo>
                  <a:pt x="526672" y="627919"/>
                </a:lnTo>
                <a:lnTo>
                  <a:pt x="483078" y="627934"/>
                </a:lnTo>
                <a:close/>
              </a:path>
            </a:pathLst>
          </a:custGeom>
          <a:solidFill>
            <a:srgbClr val="A06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52438" y="391155"/>
            <a:ext cx="2216150" cy="574675"/>
          </a:xfrm>
          <a:custGeom>
            <a:avLst/>
            <a:gdLst/>
            <a:ahLst/>
            <a:cxnLst/>
            <a:rect l="l" t="t" r="r" b="b"/>
            <a:pathLst>
              <a:path w="2216150" h="574675">
                <a:moveTo>
                  <a:pt x="468696" y="574459"/>
                </a:moveTo>
                <a:lnTo>
                  <a:pt x="428936" y="574373"/>
                </a:lnTo>
                <a:lnTo>
                  <a:pt x="365069" y="573795"/>
                </a:lnTo>
                <a:lnTo>
                  <a:pt x="324724" y="572620"/>
                </a:lnTo>
                <a:lnTo>
                  <a:pt x="273711" y="517758"/>
                </a:lnTo>
                <a:lnTo>
                  <a:pt x="259424" y="460605"/>
                </a:lnTo>
                <a:lnTo>
                  <a:pt x="251399" y="391341"/>
                </a:lnTo>
                <a:lnTo>
                  <a:pt x="196575" y="359695"/>
                </a:lnTo>
                <a:lnTo>
                  <a:pt x="142382" y="327201"/>
                </a:lnTo>
                <a:lnTo>
                  <a:pt x="92224" y="295445"/>
                </a:lnTo>
                <a:lnTo>
                  <a:pt x="49505" y="266009"/>
                </a:lnTo>
                <a:lnTo>
                  <a:pt x="17629" y="240476"/>
                </a:lnTo>
                <a:lnTo>
                  <a:pt x="0" y="220430"/>
                </a:lnTo>
                <a:lnTo>
                  <a:pt x="26295" y="229043"/>
                </a:lnTo>
                <a:lnTo>
                  <a:pt x="70028" y="233407"/>
                </a:lnTo>
                <a:lnTo>
                  <a:pt x="125715" y="234377"/>
                </a:lnTo>
                <a:lnTo>
                  <a:pt x="187873" y="232812"/>
                </a:lnTo>
                <a:lnTo>
                  <a:pt x="251019" y="229568"/>
                </a:lnTo>
                <a:lnTo>
                  <a:pt x="256776" y="159189"/>
                </a:lnTo>
                <a:lnTo>
                  <a:pt x="265058" y="100845"/>
                </a:lnTo>
                <a:lnTo>
                  <a:pt x="274928" y="60472"/>
                </a:lnTo>
                <a:lnTo>
                  <a:pt x="322155" y="36609"/>
                </a:lnTo>
                <a:lnTo>
                  <a:pt x="364213" y="30585"/>
                </a:lnTo>
                <a:lnTo>
                  <a:pt x="410819" y="25804"/>
                </a:lnTo>
                <a:lnTo>
                  <a:pt x="461168" y="22140"/>
                </a:lnTo>
                <a:lnTo>
                  <a:pt x="514452" y="19464"/>
                </a:lnTo>
                <a:lnTo>
                  <a:pt x="569866" y="17649"/>
                </a:lnTo>
                <a:lnTo>
                  <a:pt x="626602" y="16567"/>
                </a:lnTo>
                <a:lnTo>
                  <a:pt x="683854" y="16090"/>
                </a:lnTo>
                <a:lnTo>
                  <a:pt x="740817" y="16091"/>
                </a:lnTo>
                <a:lnTo>
                  <a:pt x="796683" y="16442"/>
                </a:lnTo>
                <a:lnTo>
                  <a:pt x="850646" y="17016"/>
                </a:lnTo>
                <a:lnTo>
                  <a:pt x="949638" y="18320"/>
                </a:lnTo>
                <a:lnTo>
                  <a:pt x="993054" y="18795"/>
                </a:lnTo>
                <a:lnTo>
                  <a:pt x="1031342" y="18982"/>
                </a:lnTo>
                <a:lnTo>
                  <a:pt x="1076275" y="18769"/>
                </a:lnTo>
                <a:lnTo>
                  <a:pt x="1123000" y="18166"/>
                </a:lnTo>
                <a:lnTo>
                  <a:pt x="1171271" y="17230"/>
                </a:lnTo>
                <a:lnTo>
                  <a:pt x="1220843" y="16016"/>
                </a:lnTo>
                <a:lnTo>
                  <a:pt x="1271471" y="14580"/>
                </a:lnTo>
                <a:lnTo>
                  <a:pt x="1322909" y="12976"/>
                </a:lnTo>
                <a:lnTo>
                  <a:pt x="1374911" y="11262"/>
                </a:lnTo>
                <a:lnTo>
                  <a:pt x="1479627" y="7722"/>
                </a:lnTo>
                <a:lnTo>
                  <a:pt x="1531850" y="6007"/>
                </a:lnTo>
                <a:lnTo>
                  <a:pt x="1583656" y="4404"/>
                </a:lnTo>
                <a:lnTo>
                  <a:pt x="1634798" y="2967"/>
                </a:lnTo>
                <a:lnTo>
                  <a:pt x="1685032" y="1752"/>
                </a:lnTo>
                <a:lnTo>
                  <a:pt x="1734113" y="816"/>
                </a:lnTo>
                <a:lnTo>
                  <a:pt x="1781794" y="213"/>
                </a:lnTo>
                <a:lnTo>
                  <a:pt x="1827830" y="0"/>
                </a:lnTo>
                <a:lnTo>
                  <a:pt x="1896177" y="577"/>
                </a:lnTo>
                <a:lnTo>
                  <a:pt x="1959480" y="2456"/>
                </a:lnTo>
                <a:lnTo>
                  <a:pt x="2016885" y="5847"/>
                </a:lnTo>
                <a:lnTo>
                  <a:pt x="2067538" y="10964"/>
                </a:lnTo>
                <a:lnTo>
                  <a:pt x="2110586" y="18019"/>
                </a:lnTo>
                <a:lnTo>
                  <a:pt x="2170451" y="38795"/>
                </a:lnTo>
                <a:lnTo>
                  <a:pt x="2201131" y="106426"/>
                </a:lnTo>
                <a:lnTo>
                  <a:pt x="2209613" y="162541"/>
                </a:lnTo>
                <a:lnTo>
                  <a:pt x="2214376" y="225539"/>
                </a:lnTo>
                <a:lnTo>
                  <a:pt x="2216061" y="289432"/>
                </a:lnTo>
                <a:lnTo>
                  <a:pt x="2215306" y="348235"/>
                </a:lnTo>
                <a:lnTo>
                  <a:pt x="2212753" y="395959"/>
                </a:lnTo>
                <a:lnTo>
                  <a:pt x="2189183" y="482938"/>
                </a:lnTo>
                <a:lnTo>
                  <a:pt x="2159300" y="520217"/>
                </a:lnTo>
                <a:lnTo>
                  <a:pt x="2123074" y="542267"/>
                </a:lnTo>
                <a:lnTo>
                  <a:pt x="2084193" y="552902"/>
                </a:lnTo>
                <a:lnTo>
                  <a:pt x="1719387" y="560872"/>
                </a:lnTo>
                <a:lnTo>
                  <a:pt x="1600605" y="562609"/>
                </a:lnTo>
                <a:lnTo>
                  <a:pt x="1471944" y="564437"/>
                </a:lnTo>
                <a:lnTo>
                  <a:pt x="1404902" y="565364"/>
                </a:lnTo>
                <a:lnTo>
                  <a:pt x="1336583" y="566289"/>
                </a:lnTo>
                <a:lnTo>
                  <a:pt x="1267385" y="567204"/>
                </a:lnTo>
                <a:lnTo>
                  <a:pt x="1197705" y="568101"/>
                </a:lnTo>
                <a:lnTo>
                  <a:pt x="1127940" y="568972"/>
                </a:lnTo>
                <a:lnTo>
                  <a:pt x="1058489" y="569808"/>
                </a:lnTo>
                <a:lnTo>
                  <a:pt x="989749" y="570601"/>
                </a:lnTo>
                <a:lnTo>
                  <a:pt x="922118" y="571342"/>
                </a:lnTo>
                <a:lnTo>
                  <a:pt x="855993" y="572025"/>
                </a:lnTo>
                <a:lnTo>
                  <a:pt x="791772" y="572641"/>
                </a:lnTo>
                <a:lnTo>
                  <a:pt x="729852" y="573180"/>
                </a:lnTo>
                <a:lnTo>
                  <a:pt x="670632" y="573636"/>
                </a:lnTo>
                <a:lnTo>
                  <a:pt x="614508" y="574000"/>
                </a:lnTo>
                <a:lnTo>
                  <a:pt x="561880" y="574264"/>
                </a:lnTo>
                <a:lnTo>
                  <a:pt x="513143" y="574420"/>
                </a:lnTo>
                <a:lnTo>
                  <a:pt x="468696" y="574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852438" y="611585"/>
            <a:ext cx="2216150" cy="354330"/>
          </a:xfrm>
          <a:custGeom>
            <a:avLst/>
            <a:gdLst/>
            <a:ahLst/>
            <a:cxnLst/>
            <a:rect l="l" t="t" r="r" b="b"/>
            <a:pathLst>
              <a:path w="2216150" h="354330">
                <a:moveTo>
                  <a:pt x="468692" y="354029"/>
                </a:moveTo>
                <a:lnTo>
                  <a:pt x="428933" y="353943"/>
                </a:lnTo>
                <a:lnTo>
                  <a:pt x="365066" y="353365"/>
                </a:lnTo>
                <a:lnTo>
                  <a:pt x="324721" y="352190"/>
                </a:lnTo>
                <a:lnTo>
                  <a:pt x="273710" y="297327"/>
                </a:lnTo>
                <a:lnTo>
                  <a:pt x="259424" y="240176"/>
                </a:lnTo>
                <a:lnTo>
                  <a:pt x="251399" y="170914"/>
                </a:lnTo>
                <a:lnTo>
                  <a:pt x="196576" y="139266"/>
                </a:lnTo>
                <a:lnTo>
                  <a:pt x="142384" y="106772"/>
                </a:lnTo>
                <a:lnTo>
                  <a:pt x="92226" y="75015"/>
                </a:lnTo>
                <a:lnTo>
                  <a:pt x="49506" y="45578"/>
                </a:lnTo>
                <a:lnTo>
                  <a:pt x="17629" y="20045"/>
                </a:lnTo>
                <a:lnTo>
                  <a:pt x="0" y="0"/>
                </a:lnTo>
                <a:lnTo>
                  <a:pt x="1458" y="1020"/>
                </a:lnTo>
                <a:lnTo>
                  <a:pt x="3224" y="1972"/>
                </a:lnTo>
                <a:lnTo>
                  <a:pt x="5252" y="2861"/>
                </a:lnTo>
                <a:lnTo>
                  <a:pt x="55490" y="31715"/>
                </a:lnTo>
                <a:lnTo>
                  <a:pt x="107085" y="61124"/>
                </a:lnTo>
                <a:lnTo>
                  <a:pt x="153075" y="85780"/>
                </a:lnTo>
                <a:lnTo>
                  <a:pt x="186498" y="100379"/>
                </a:lnTo>
                <a:lnTo>
                  <a:pt x="224967" y="114633"/>
                </a:lnTo>
                <a:lnTo>
                  <a:pt x="259138" y="130135"/>
                </a:lnTo>
                <a:lnTo>
                  <a:pt x="283606" y="142588"/>
                </a:lnTo>
                <a:lnTo>
                  <a:pt x="292964" y="147693"/>
                </a:lnTo>
                <a:lnTo>
                  <a:pt x="295158" y="166916"/>
                </a:lnTo>
                <a:lnTo>
                  <a:pt x="302759" y="210981"/>
                </a:lnTo>
                <a:lnTo>
                  <a:pt x="317290" y="259481"/>
                </a:lnTo>
                <a:lnTo>
                  <a:pt x="340279" y="292012"/>
                </a:lnTo>
                <a:lnTo>
                  <a:pt x="557700" y="300671"/>
                </a:lnTo>
                <a:lnTo>
                  <a:pt x="999986" y="296654"/>
                </a:lnTo>
                <a:lnTo>
                  <a:pt x="1435340" y="288200"/>
                </a:lnTo>
                <a:lnTo>
                  <a:pt x="1631968" y="283551"/>
                </a:lnTo>
                <a:lnTo>
                  <a:pt x="1696130" y="284270"/>
                </a:lnTo>
                <a:lnTo>
                  <a:pt x="1841601" y="283811"/>
                </a:lnTo>
                <a:lnTo>
                  <a:pt x="1997854" y="278256"/>
                </a:lnTo>
                <a:lnTo>
                  <a:pt x="2094365" y="263683"/>
                </a:lnTo>
                <a:lnTo>
                  <a:pt x="2149002" y="208863"/>
                </a:lnTo>
                <a:lnTo>
                  <a:pt x="2173157" y="164748"/>
                </a:lnTo>
                <a:lnTo>
                  <a:pt x="2193123" y="113627"/>
                </a:lnTo>
                <a:lnTo>
                  <a:pt x="2207339" y="58601"/>
                </a:lnTo>
                <a:lnTo>
                  <a:pt x="2214243" y="2766"/>
                </a:lnTo>
                <a:lnTo>
                  <a:pt x="2216036" y="67300"/>
                </a:lnTo>
                <a:lnTo>
                  <a:pt x="2215326" y="126816"/>
                </a:lnTo>
                <a:lnTo>
                  <a:pt x="2212769" y="175163"/>
                </a:lnTo>
                <a:lnTo>
                  <a:pt x="2189170" y="262508"/>
                </a:lnTo>
                <a:lnTo>
                  <a:pt x="2159290" y="299787"/>
                </a:lnTo>
                <a:lnTo>
                  <a:pt x="2123066" y="321837"/>
                </a:lnTo>
                <a:lnTo>
                  <a:pt x="2084184" y="332471"/>
                </a:lnTo>
                <a:lnTo>
                  <a:pt x="1719379" y="340442"/>
                </a:lnTo>
                <a:lnTo>
                  <a:pt x="1600599" y="342179"/>
                </a:lnTo>
                <a:lnTo>
                  <a:pt x="1471938" y="344006"/>
                </a:lnTo>
                <a:lnTo>
                  <a:pt x="1404896" y="344933"/>
                </a:lnTo>
                <a:lnTo>
                  <a:pt x="1336578" y="345859"/>
                </a:lnTo>
                <a:lnTo>
                  <a:pt x="1267380" y="346774"/>
                </a:lnTo>
                <a:lnTo>
                  <a:pt x="1197700" y="347671"/>
                </a:lnTo>
                <a:lnTo>
                  <a:pt x="1127935" y="348541"/>
                </a:lnTo>
                <a:lnTo>
                  <a:pt x="1058484" y="349377"/>
                </a:lnTo>
                <a:lnTo>
                  <a:pt x="989745" y="350170"/>
                </a:lnTo>
                <a:lnTo>
                  <a:pt x="922113" y="350912"/>
                </a:lnTo>
                <a:lnTo>
                  <a:pt x="855989" y="351595"/>
                </a:lnTo>
                <a:lnTo>
                  <a:pt x="791768" y="352210"/>
                </a:lnTo>
                <a:lnTo>
                  <a:pt x="729848" y="352750"/>
                </a:lnTo>
                <a:lnTo>
                  <a:pt x="670628" y="353206"/>
                </a:lnTo>
                <a:lnTo>
                  <a:pt x="614505" y="353570"/>
                </a:lnTo>
                <a:lnTo>
                  <a:pt x="561876" y="353834"/>
                </a:lnTo>
                <a:lnTo>
                  <a:pt x="513139" y="353989"/>
                </a:lnTo>
                <a:lnTo>
                  <a:pt x="468692" y="354029"/>
                </a:lnTo>
                <a:close/>
              </a:path>
            </a:pathLst>
          </a:custGeom>
          <a:solidFill>
            <a:srgbClr val="A2C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718954" y="919818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90">
                <a:moveTo>
                  <a:pt x="3023" y="21314"/>
                </a:moveTo>
                <a:lnTo>
                  <a:pt x="0" y="21314"/>
                </a:lnTo>
                <a:lnTo>
                  <a:pt x="0" y="0"/>
                </a:lnTo>
                <a:lnTo>
                  <a:pt x="13048" y="0"/>
                </a:lnTo>
                <a:lnTo>
                  <a:pt x="15478" y="1932"/>
                </a:lnTo>
                <a:lnTo>
                  <a:pt x="15476" y="2415"/>
                </a:lnTo>
                <a:lnTo>
                  <a:pt x="3022" y="2415"/>
                </a:lnTo>
                <a:lnTo>
                  <a:pt x="3022" y="9623"/>
                </a:lnTo>
                <a:lnTo>
                  <a:pt x="15187" y="9623"/>
                </a:lnTo>
                <a:lnTo>
                  <a:pt x="13049" y="11749"/>
                </a:lnTo>
                <a:lnTo>
                  <a:pt x="9573" y="11749"/>
                </a:lnTo>
                <a:lnTo>
                  <a:pt x="9750" y="12019"/>
                </a:lnTo>
                <a:lnTo>
                  <a:pt x="3023" y="12019"/>
                </a:lnTo>
                <a:lnTo>
                  <a:pt x="3023" y="21314"/>
                </a:lnTo>
                <a:close/>
              </a:path>
              <a:path w="15875" h="21590">
                <a:moveTo>
                  <a:pt x="15187" y="9623"/>
                </a:moveTo>
                <a:lnTo>
                  <a:pt x="9739" y="9623"/>
                </a:lnTo>
                <a:lnTo>
                  <a:pt x="12398" y="9333"/>
                </a:lnTo>
                <a:lnTo>
                  <a:pt x="12398" y="2802"/>
                </a:lnTo>
                <a:lnTo>
                  <a:pt x="9777" y="2415"/>
                </a:lnTo>
                <a:lnTo>
                  <a:pt x="15476" y="2415"/>
                </a:lnTo>
                <a:lnTo>
                  <a:pt x="15440" y="9333"/>
                </a:lnTo>
                <a:lnTo>
                  <a:pt x="15187" y="9623"/>
                </a:lnTo>
                <a:close/>
              </a:path>
              <a:path w="15875" h="21590">
                <a:moveTo>
                  <a:pt x="15842" y="21314"/>
                </a:moveTo>
                <a:lnTo>
                  <a:pt x="12608" y="21314"/>
                </a:lnTo>
                <a:lnTo>
                  <a:pt x="6754" y="12019"/>
                </a:lnTo>
                <a:lnTo>
                  <a:pt x="9750" y="12019"/>
                </a:lnTo>
                <a:lnTo>
                  <a:pt x="15842" y="21314"/>
                </a:lnTo>
                <a:close/>
              </a:path>
            </a:pathLst>
          </a:custGeom>
          <a:solidFill>
            <a:srgbClr val="096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48185" y="695521"/>
            <a:ext cx="193763" cy="20988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6918319" y="698574"/>
            <a:ext cx="144780" cy="206375"/>
          </a:xfrm>
          <a:custGeom>
            <a:avLst/>
            <a:gdLst/>
            <a:ahLst/>
            <a:cxnLst/>
            <a:rect l="l" t="t" r="r" b="b"/>
            <a:pathLst>
              <a:path w="144780" h="206375">
                <a:moveTo>
                  <a:pt x="42973" y="206286"/>
                </a:moveTo>
                <a:lnTo>
                  <a:pt x="0" y="206286"/>
                </a:lnTo>
                <a:lnTo>
                  <a:pt x="0" y="0"/>
                </a:lnTo>
                <a:lnTo>
                  <a:pt x="42954" y="0"/>
                </a:lnTo>
                <a:lnTo>
                  <a:pt x="42954" y="123288"/>
                </a:lnTo>
                <a:lnTo>
                  <a:pt x="94777" y="123288"/>
                </a:lnTo>
                <a:lnTo>
                  <a:pt x="87955" y="131115"/>
                </a:lnTo>
                <a:lnTo>
                  <a:pt x="92426" y="137202"/>
                </a:lnTo>
                <a:lnTo>
                  <a:pt x="42973" y="137202"/>
                </a:lnTo>
                <a:lnTo>
                  <a:pt x="42973" y="206286"/>
                </a:lnTo>
                <a:close/>
              </a:path>
              <a:path w="144780" h="206375">
                <a:moveTo>
                  <a:pt x="94777" y="123288"/>
                </a:moveTo>
                <a:lnTo>
                  <a:pt x="42954" y="123288"/>
                </a:lnTo>
                <a:lnTo>
                  <a:pt x="91667" y="66398"/>
                </a:lnTo>
                <a:lnTo>
                  <a:pt x="144361" y="66398"/>
                </a:lnTo>
                <a:lnTo>
                  <a:pt x="94777" y="123288"/>
                </a:lnTo>
                <a:close/>
              </a:path>
              <a:path w="144780" h="206375">
                <a:moveTo>
                  <a:pt x="143160" y="206286"/>
                </a:moveTo>
                <a:lnTo>
                  <a:pt x="89148" y="206286"/>
                </a:lnTo>
                <a:lnTo>
                  <a:pt x="43528" y="137202"/>
                </a:lnTo>
                <a:lnTo>
                  <a:pt x="92426" y="137202"/>
                </a:lnTo>
                <a:lnTo>
                  <a:pt x="143160" y="206286"/>
                </a:lnTo>
                <a:close/>
              </a:path>
            </a:pathLst>
          </a:custGeom>
          <a:solidFill>
            <a:srgbClr val="096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62344" y="761552"/>
            <a:ext cx="134163" cy="14325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7053433" y="655255"/>
            <a:ext cx="692785" cy="295275"/>
          </a:xfrm>
          <a:custGeom>
            <a:avLst/>
            <a:gdLst/>
            <a:ahLst/>
            <a:cxnLst/>
            <a:rect l="l" t="t" r="r" b="b"/>
            <a:pathLst>
              <a:path w="692784" h="295275">
                <a:moveTo>
                  <a:pt x="142748" y="179324"/>
                </a:moveTo>
                <a:lnTo>
                  <a:pt x="140373" y="163410"/>
                </a:lnTo>
                <a:lnTo>
                  <a:pt x="138188" y="148856"/>
                </a:lnTo>
                <a:lnTo>
                  <a:pt x="131419" y="136779"/>
                </a:lnTo>
                <a:lnTo>
                  <a:pt x="125145" y="125577"/>
                </a:lnTo>
                <a:lnTo>
                  <a:pt x="104559" y="110718"/>
                </a:lnTo>
                <a:lnTo>
                  <a:pt x="99758" y="109804"/>
                </a:lnTo>
                <a:lnTo>
                  <a:pt x="99758" y="163410"/>
                </a:lnTo>
                <a:lnTo>
                  <a:pt x="43014" y="163410"/>
                </a:lnTo>
                <a:lnTo>
                  <a:pt x="46075" y="152463"/>
                </a:lnTo>
                <a:lnTo>
                  <a:pt x="52793" y="143814"/>
                </a:lnTo>
                <a:lnTo>
                  <a:pt x="62204" y="138303"/>
                </a:lnTo>
                <a:lnTo>
                  <a:pt x="73380" y="136779"/>
                </a:lnTo>
                <a:lnTo>
                  <a:pt x="74599" y="136779"/>
                </a:lnTo>
                <a:lnTo>
                  <a:pt x="84582" y="139052"/>
                </a:lnTo>
                <a:lnTo>
                  <a:pt x="92646" y="144818"/>
                </a:lnTo>
                <a:lnTo>
                  <a:pt x="97980" y="153225"/>
                </a:lnTo>
                <a:lnTo>
                  <a:pt x="99758" y="163410"/>
                </a:lnTo>
                <a:lnTo>
                  <a:pt x="99758" y="109804"/>
                </a:lnTo>
                <a:lnTo>
                  <a:pt x="47180" y="110718"/>
                </a:lnTo>
                <a:lnTo>
                  <a:pt x="6057" y="148856"/>
                </a:lnTo>
                <a:lnTo>
                  <a:pt x="0" y="179324"/>
                </a:lnTo>
                <a:lnTo>
                  <a:pt x="6045" y="209791"/>
                </a:lnTo>
                <a:lnTo>
                  <a:pt x="22580" y="233070"/>
                </a:lnTo>
                <a:lnTo>
                  <a:pt x="47167" y="247942"/>
                </a:lnTo>
                <a:lnTo>
                  <a:pt x="77393" y="253161"/>
                </a:lnTo>
                <a:lnTo>
                  <a:pt x="94132" y="251358"/>
                </a:lnTo>
                <a:lnTo>
                  <a:pt x="109880" y="245948"/>
                </a:lnTo>
                <a:lnTo>
                  <a:pt x="124079" y="237197"/>
                </a:lnTo>
                <a:lnTo>
                  <a:pt x="136156" y="225336"/>
                </a:lnTo>
                <a:lnTo>
                  <a:pt x="129133" y="220141"/>
                </a:lnTo>
                <a:lnTo>
                  <a:pt x="106057" y="203060"/>
                </a:lnTo>
                <a:lnTo>
                  <a:pt x="100190" y="210172"/>
                </a:lnTo>
                <a:lnTo>
                  <a:pt x="92875" y="215531"/>
                </a:lnTo>
                <a:lnTo>
                  <a:pt x="84480" y="218922"/>
                </a:lnTo>
                <a:lnTo>
                  <a:pt x="75387" y="220141"/>
                </a:lnTo>
                <a:lnTo>
                  <a:pt x="63931" y="218287"/>
                </a:lnTo>
                <a:lnTo>
                  <a:pt x="54140" y="212661"/>
                </a:lnTo>
                <a:lnTo>
                  <a:pt x="46888" y="203974"/>
                </a:lnTo>
                <a:lnTo>
                  <a:pt x="42989" y="192938"/>
                </a:lnTo>
                <a:lnTo>
                  <a:pt x="142748" y="192938"/>
                </a:lnTo>
                <a:lnTo>
                  <a:pt x="142748" y="179324"/>
                </a:lnTo>
                <a:close/>
              </a:path>
              <a:path w="692784" h="295275">
                <a:moveTo>
                  <a:pt x="306311" y="43307"/>
                </a:moveTo>
                <a:lnTo>
                  <a:pt x="266776" y="43307"/>
                </a:lnTo>
                <a:lnTo>
                  <a:pt x="266776" y="179171"/>
                </a:lnTo>
                <a:lnTo>
                  <a:pt x="264426" y="193649"/>
                </a:lnTo>
                <a:lnTo>
                  <a:pt x="257632" y="204901"/>
                </a:lnTo>
                <a:lnTo>
                  <a:pt x="246799" y="212191"/>
                </a:lnTo>
                <a:lnTo>
                  <a:pt x="232359" y="214795"/>
                </a:lnTo>
                <a:lnTo>
                  <a:pt x="217919" y="212191"/>
                </a:lnTo>
                <a:lnTo>
                  <a:pt x="207111" y="204901"/>
                </a:lnTo>
                <a:lnTo>
                  <a:pt x="200317" y="193649"/>
                </a:lnTo>
                <a:lnTo>
                  <a:pt x="197967" y="179171"/>
                </a:lnTo>
                <a:lnTo>
                  <a:pt x="200329" y="164693"/>
                </a:lnTo>
                <a:lnTo>
                  <a:pt x="207111" y="153441"/>
                </a:lnTo>
                <a:lnTo>
                  <a:pt x="217932" y="146151"/>
                </a:lnTo>
                <a:lnTo>
                  <a:pt x="232359" y="143560"/>
                </a:lnTo>
                <a:lnTo>
                  <a:pt x="246811" y="146151"/>
                </a:lnTo>
                <a:lnTo>
                  <a:pt x="257632" y="153441"/>
                </a:lnTo>
                <a:lnTo>
                  <a:pt x="264426" y="164693"/>
                </a:lnTo>
                <a:lnTo>
                  <a:pt x="266776" y="179171"/>
                </a:lnTo>
                <a:lnTo>
                  <a:pt x="266776" y="43307"/>
                </a:lnTo>
                <a:lnTo>
                  <a:pt x="263296" y="43307"/>
                </a:lnTo>
                <a:lnTo>
                  <a:pt x="263296" y="123863"/>
                </a:lnTo>
                <a:lnTo>
                  <a:pt x="262737" y="123863"/>
                </a:lnTo>
                <a:lnTo>
                  <a:pt x="254241" y="115227"/>
                </a:lnTo>
                <a:lnTo>
                  <a:pt x="243687" y="109499"/>
                </a:lnTo>
                <a:lnTo>
                  <a:pt x="231635" y="106311"/>
                </a:lnTo>
                <a:lnTo>
                  <a:pt x="218592" y="105333"/>
                </a:lnTo>
                <a:lnTo>
                  <a:pt x="191960" y="111556"/>
                </a:lnTo>
                <a:lnTo>
                  <a:pt x="171945" y="128181"/>
                </a:lnTo>
                <a:lnTo>
                  <a:pt x="159334" y="152120"/>
                </a:lnTo>
                <a:lnTo>
                  <a:pt x="154965" y="180340"/>
                </a:lnTo>
                <a:lnTo>
                  <a:pt x="159854" y="209651"/>
                </a:lnTo>
                <a:lnTo>
                  <a:pt x="173723" y="232638"/>
                </a:lnTo>
                <a:lnTo>
                  <a:pt x="195338" y="247637"/>
                </a:lnTo>
                <a:lnTo>
                  <a:pt x="223456" y="253009"/>
                </a:lnTo>
                <a:lnTo>
                  <a:pt x="235826" y="251409"/>
                </a:lnTo>
                <a:lnTo>
                  <a:pt x="247370" y="247053"/>
                </a:lnTo>
                <a:lnTo>
                  <a:pt x="257632" y="240182"/>
                </a:lnTo>
                <a:lnTo>
                  <a:pt x="266179" y="231000"/>
                </a:lnTo>
                <a:lnTo>
                  <a:pt x="266776" y="231000"/>
                </a:lnTo>
                <a:lnTo>
                  <a:pt x="266776" y="249529"/>
                </a:lnTo>
                <a:lnTo>
                  <a:pt x="306311" y="249529"/>
                </a:lnTo>
                <a:lnTo>
                  <a:pt x="306311" y="231000"/>
                </a:lnTo>
                <a:lnTo>
                  <a:pt x="306311" y="214795"/>
                </a:lnTo>
                <a:lnTo>
                  <a:pt x="306311" y="143560"/>
                </a:lnTo>
                <a:lnTo>
                  <a:pt x="306311" y="123863"/>
                </a:lnTo>
                <a:lnTo>
                  <a:pt x="306311" y="43307"/>
                </a:lnTo>
                <a:close/>
              </a:path>
              <a:path w="692784" h="295275">
                <a:moveTo>
                  <a:pt x="639419" y="21120"/>
                </a:moveTo>
                <a:lnTo>
                  <a:pt x="637628" y="12814"/>
                </a:lnTo>
                <a:lnTo>
                  <a:pt x="633006" y="6070"/>
                </a:lnTo>
                <a:lnTo>
                  <a:pt x="626198" y="1574"/>
                </a:lnTo>
                <a:lnTo>
                  <a:pt x="617931" y="0"/>
                </a:lnTo>
                <a:lnTo>
                  <a:pt x="596557" y="0"/>
                </a:lnTo>
                <a:lnTo>
                  <a:pt x="596557" y="172935"/>
                </a:lnTo>
                <a:lnTo>
                  <a:pt x="596557" y="249605"/>
                </a:lnTo>
                <a:lnTo>
                  <a:pt x="553529" y="249605"/>
                </a:lnTo>
                <a:lnTo>
                  <a:pt x="553491" y="180467"/>
                </a:lnTo>
                <a:lnTo>
                  <a:pt x="553135" y="169011"/>
                </a:lnTo>
                <a:lnTo>
                  <a:pt x="550621" y="157022"/>
                </a:lnTo>
                <a:lnTo>
                  <a:pt x="543979" y="148082"/>
                </a:lnTo>
                <a:lnTo>
                  <a:pt x="531177" y="144564"/>
                </a:lnTo>
                <a:lnTo>
                  <a:pt x="517842" y="147612"/>
                </a:lnTo>
                <a:lnTo>
                  <a:pt x="510006" y="155676"/>
                </a:lnTo>
                <a:lnTo>
                  <a:pt x="506298" y="167157"/>
                </a:lnTo>
                <a:lnTo>
                  <a:pt x="505371" y="180467"/>
                </a:lnTo>
                <a:lnTo>
                  <a:pt x="505371" y="249605"/>
                </a:lnTo>
                <a:lnTo>
                  <a:pt x="462394" y="249605"/>
                </a:lnTo>
                <a:lnTo>
                  <a:pt x="462394" y="109816"/>
                </a:lnTo>
                <a:lnTo>
                  <a:pt x="503669" y="109816"/>
                </a:lnTo>
                <a:lnTo>
                  <a:pt x="503669" y="128930"/>
                </a:lnTo>
                <a:lnTo>
                  <a:pt x="504240" y="128930"/>
                </a:lnTo>
                <a:lnTo>
                  <a:pt x="544957" y="106337"/>
                </a:lnTo>
                <a:lnTo>
                  <a:pt x="571398" y="111455"/>
                </a:lnTo>
                <a:lnTo>
                  <a:pt x="587095" y="125514"/>
                </a:lnTo>
                <a:lnTo>
                  <a:pt x="594626" y="146646"/>
                </a:lnTo>
                <a:lnTo>
                  <a:pt x="594728" y="148082"/>
                </a:lnTo>
                <a:lnTo>
                  <a:pt x="596557" y="172935"/>
                </a:lnTo>
                <a:lnTo>
                  <a:pt x="596557" y="0"/>
                </a:lnTo>
                <a:lnTo>
                  <a:pt x="438810" y="0"/>
                </a:lnTo>
                <a:lnTo>
                  <a:pt x="438810" y="65506"/>
                </a:lnTo>
                <a:lnTo>
                  <a:pt x="436841" y="75311"/>
                </a:lnTo>
                <a:lnTo>
                  <a:pt x="435356" y="77546"/>
                </a:lnTo>
                <a:lnTo>
                  <a:pt x="435356" y="109816"/>
                </a:lnTo>
                <a:lnTo>
                  <a:pt x="435356" y="249605"/>
                </a:lnTo>
                <a:lnTo>
                  <a:pt x="392328" y="249605"/>
                </a:lnTo>
                <a:lnTo>
                  <a:pt x="392328" y="109816"/>
                </a:lnTo>
                <a:lnTo>
                  <a:pt x="435356" y="109816"/>
                </a:lnTo>
                <a:lnTo>
                  <a:pt x="435356" y="77546"/>
                </a:lnTo>
                <a:lnTo>
                  <a:pt x="431507" y="83324"/>
                </a:lnTo>
                <a:lnTo>
                  <a:pt x="423583" y="88722"/>
                </a:lnTo>
                <a:lnTo>
                  <a:pt x="413867" y="90703"/>
                </a:lnTo>
                <a:lnTo>
                  <a:pt x="404164" y="88722"/>
                </a:lnTo>
                <a:lnTo>
                  <a:pt x="396227" y="83324"/>
                </a:lnTo>
                <a:lnTo>
                  <a:pt x="390880" y="75311"/>
                </a:lnTo>
                <a:lnTo>
                  <a:pt x="388924" y="65506"/>
                </a:lnTo>
                <a:lnTo>
                  <a:pt x="390893" y="55702"/>
                </a:lnTo>
                <a:lnTo>
                  <a:pt x="396240" y="47701"/>
                </a:lnTo>
                <a:lnTo>
                  <a:pt x="404164" y="42303"/>
                </a:lnTo>
                <a:lnTo>
                  <a:pt x="413854" y="40335"/>
                </a:lnTo>
                <a:lnTo>
                  <a:pt x="423570" y="42303"/>
                </a:lnTo>
                <a:lnTo>
                  <a:pt x="431495" y="47701"/>
                </a:lnTo>
                <a:lnTo>
                  <a:pt x="436841" y="55702"/>
                </a:lnTo>
                <a:lnTo>
                  <a:pt x="438810" y="65506"/>
                </a:lnTo>
                <a:lnTo>
                  <a:pt x="438810" y="0"/>
                </a:lnTo>
                <a:lnTo>
                  <a:pt x="370852" y="0"/>
                </a:lnTo>
                <a:lnTo>
                  <a:pt x="362648" y="1574"/>
                </a:lnTo>
                <a:lnTo>
                  <a:pt x="355765" y="6070"/>
                </a:lnTo>
                <a:lnTo>
                  <a:pt x="351129" y="12814"/>
                </a:lnTo>
                <a:lnTo>
                  <a:pt x="349338" y="21120"/>
                </a:lnTo>
                <a:lnTo>
                  <a:pt x="349338" y="271818"/>
                </a:lnTo>
                <a:lnTo>
                  <a:pt x="351091" y="280111"/>
                </a:lnTo>
                <a:lnTo>
                  <a:pt x="355714" y="286854"/>
                </a:lnTo>
                <a:lnTo>
                  <a:pt x="362483" y="291363"/>
                </a:lnTo>
                <a:lnTo>
                  <a:pt x="370751" y="292950"/>
                </a:lnTo>
                <a:lnTo>
                  <a:pt x="617931" y="292950"/>
                </a:lnTo>
                <a:lnTo>
                  <a:pt x="626237" y="291363"/>
                </a:lnTo>
                <a:lnTo>
                  <a:pt x="633018" y="286854"/>
                </a:lnTo>
                <a:lnTo>
                  <a:pt x="637641" y="280111"/>
                </a:lnTo>
                <a:lnTo>
                  <a:pt x="639419" y="271818"/>
                </a:lnTo>
                <a:lnTo>
                  <a:pt x="639419" y="249605"/>
                </a:lnTo>
                <a:lnTo>
                  <a:pt x="639419" y="106337"/>
                </a:lnTo>
                <a:lnTo>
                  <a:pt x="639419" y="90703"/>
                </a:lnTo>
                <a:lnTo>
                  <a:pt x="639419" y="40335"/>
                </a:lnTo>
                <a:lnTo>
                  <a:pt x="639419" y="21120"/>
                </a:lnTo>
                <a:close/>
              </a:path>
              <a:path w="692784" h="295275">
                <a:moveTo>
                  <a:pt x="654926" y="283705"/>
                </a:moveTo>
                <a:lnTo>
                  <a:pt x="654913" y="282663"/>
                </a:lnTo>
                <a:lnTo>
                  <a:pt x="654786" y="274866"/>
                </a:lnTo>
                <a:lnTo>
                  <a:pt x="654659" y="266928"/>
                </a:lnTo>
                <a:lnTo>
                  <a:pt x="654316" y="267462"/>
                </a:lnTo>
                <a:lnTo>
                  <a:pt x="652830" y="275259"/>
                </a:lnTo>
                <a:lnTo>
                  <a:pt x="654469" y="283019"/>
                </a:lnTo>
                <a:lnTo>
                  <a:pt x="654926" y="283705"/>
                </a:lnTo>
                <a:close/>
              </a:path>
              <a:path w="692784" h="295275">
                <a:moveTo>
                  <a:pt x="656894" y="263512"/>
                </a:moveTo>
                <a:lnTo>
                  <a:pt x="654646" y="265861"/>
                </a:lnTo>
                <a:lnTo>
                  <a:pt x="654659" y="266928"/>
                </a:lnTo>
                <a:lnTo>
                  <a:pt x="656894" y="263512"/>
                </a:lnTo>
                <a:close/>
              </a:path>
              <a:path w="692784" h="295275">
                <a:moveTo>
                  <a:pt x="657923" y="288099"/>
                </a:moveTo>
                <a:lnTo>
                  <a:pt x="654926" y="283705"/>
                </a:lnTo>
                <a:lnTo>
                  <a:pt x="654951" y="285191"/>
                </a:lnTo>
                <a:lnTo>
                  <a:pt x="657923" y="288099"/>
                </a:lnTo>
                <a:close/>
              </a:path>
              <a:path w="692784" h="295275">
                <a:moveTo>
                  <a:pt x="660082" y="290195"/>
                </a:moveTo>
                <a:lnTo>
                  <a:pt x="657923" y="288099"/>
                </a:lnTo>
                <a:lnTo>
                  <a:pt x="658761" y="289318"/>
                </a:lnTo>
                <a:lnTo>
                  <a:pt x="660082" y="290195"/>
                </a:lnTo>
                <a:close/>
              </a:path>
              <a:path w="692784" h="295275">
                <a:moveTo>
                  <a:pt x="660717" y="259524"/>
                </a:moveTo>
                <a:lnTo>
                  <a:pt x="658495" y="261061"/>
                </a:lnTo>
                <a:lnTo>
                  <a:pt x="656894" y="263512"/>
                </a:lnTo>
                <a:lnTo>
                  <a:pt x="660717" y="259524"/>
                </a:lnTo>
                <a:close/>
              </a:path>
              <a:path w="692784" h="295275">
                <a:moveTo>
                  <a:pt x="663092" y="257873"/>
                </a:moveTo>
                <a:lnTo>
                  <a:pt x="662292" y="257873"/>
                </a:lnTo>
                <a:lnTo>
                  <a:pt x="660717" y="259524"/>
                </a:lnTo>
                <a:lnTo>
                  <a:pt x="663092" y="257873"/>
                </a:lnTo>
                <a:close/>
              </a:path>
              <a:path w="692784" h="295275">
                <a:moveTo>
                  <a:pt x="664095" y="292874"/>
                </a:moveTo>
                <a:lnTo>
                  <a:pt x="660082" y="290195"/>
                </a:lnTo>
                <a:lnTo>
                  <a:pt x="662813" y="292874"/>
                </a:lnTo>
                <a:lnTo>
                  <a:pt x="664095" y="292874"/>
                </a:lnTo>
                <a:close/>
              </a:path>
              <a:path w="692784" h="295275">
                <a:moveTo>
                  <a:pt x="681710" y="292544"/>
                </a:moveTo>
                <a:lnTo>
                  <a:pt x="672426" y="292747"/>
                </a:lnTo>
                <a:lnTo>
                  <a:pt x="664095" y="292874"/>
                </a:lnTo>
                <a:lnTo>
                  <a:pt x="665086" y="293547"/>
                </a:lnTo>
                <a:lnTo>
                  <a:pt x="672807" y="295046"/>
                </a:lnTo>
                <a:lnTo>
                  <a:pt x="680491" y="293395"/>
                </a:lnTo>
                <a:lnTo>
                  <a:pt x="681710" y="292544"/>
                </a:lnTo>
                <a:close/>
              </a:path>
              <a:path w="692784" h="295275">
                <a:moveTo>
                  <a:pt x="683196" y="291515"/>
                </a:moveTo>
                <a:lnTo>
                  <a:pt x="681736" y="292531"/>
                </a:lnTo>
                <a:lnTo>
                  <a:pt x="682231" y="292531"/>
                </a:lnTo>
                <a:lnTo>
                  <a:pt x="683196" y="291515"/>
                </a:lnTo>
                <a:close/>
              </a:path>
              <a:path w="692784" h="295275">
                <a:moveTo>
                  <a:pt x="689203" y="285191"/>
                </a:moveTo>
                <a:lnTo>
                  <a:pt x="683196" y="291515"/>
                </a:lnTo>
                <a:lnTo>
                  <a:pt x="686739" y="289052"/>
                </a:lnTo>
                <a:lnTo>
                  <a:pt x="689203" y="285191"/>
                </a:lnTo>
                <a:close/>
              </a:path>
              <a:path w="692784" h="295275">
                <a:moveTo>
                  <a:pt x="692391" y="274866"/>
                </a:moveTo>
                <a:lnTo>
                  <a:pt x="690816" y="267208"/>
                </a:lnTo>
                <a:lnTo>
                  <a:pt x="686600" y="260934"/>
                </a:lnTo>
                <a:lnTo>
                  <a:pt x="681685" y="257581"/>
                </a:lnTo>
                <a:lnTo>
                  <a:pt x="688721" y="257454"/>
                </a:lnTo>
                <a:lnTo>
                  <a:pt x="681520" y="257454"/>
                </a:lnTo>
                <a:lnTo>
                  <a:pt x="680402" y="256692"/>
                </a:lnTo>
                <a:lnTo>
                  <a:pt x="672807" y="255079"/>
                </a:lnTo>
                <a:lnTo>
                  <a:pt x="672426" y="255079"/>
                </a:lnTo>
                <a:lnTo>
                  <a:pt x="664883" y="256692"/>
                </a:lnTo>
                <a:lnTo>
                  <a:pt x="663689" y="257454"/>
                </a:lnTo>
                <a:lnTo>
                  <a:pt x="663092" y="257873"/>
                </a:lnTo>
                <a:lnTo>
                  <a:pt x="681634" y="257581"/>
                </a:lnTo>
                <a:lnTo>
                  <a:pt x="689317" y="265277"/>
                </a:lnTo>
                <a:lnTo>
                  <a:pt x="689356" y="267462"/>
                </a:lnTo>
                <a:lnTo>
                  <a:pt x="689470" y="275259"/>
                </a:lnTo>
                <a:lnTo>
                  <a:pt x="689660" y="284581"/>
                </a:lnTo>
                <a:lnTo>
                  <a:pt x="690918" y="282663"/>
                </a:lnTo>
                <a:lnTo>
                  <a:pt x="692391" y="274866"/>
                </a:lnTo>
                <a:close/>
              </a:path>
            </a:pathLst>
          </a:custGeom>
          <a:solidFill>
            <a:srgbClr val="096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801" y="61417"/>
            <a:ext cx="13110207" cy="210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9536" y="2551287"/>
            <a:ext cx="8294370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1">
                <a:solidFill>
                  <a:srgbClr val="A0649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cdg58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chael.thomas@cdg58.fr" TargetMode="External"/><Relationship Id="rId4" Type="http://schemas.openxmlformats.org/officeDocument/2006/relationships/hyperlink" Target="mailto:contact@cdg58.f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E28348-6940-E12B-8417-E8497EF2158E}"/>
              </a:ext>
            </a:extLst>
          </p:cNvPr>
          <p:cNvSpPr/>
          <p:nvPr/>
        </p:nvSpPr>
        <p:spPr>
          <a:xfrm>
            <a:off x="7620" y="0"/>
            <a:ext cx="18288000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37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00048-ACFB-9DCF-9040-ECE94912FC1C}"/>
              </a:ext>
            </a:extLst>
          </p:cNvPr>
          <p:cNvSpPr/>
          <p:nvPr/>
        </p:nvSpPr>
        <p:spPr>
          <a:xfrm>
            <a:off x="-22860" y="9471660"/>
            <a:ext cx="18310860" cy="800100"/>
          </a:xfrm>
          <a:prstGeom prst="rect">
            <a:avLst/>
          </a:prstGeom>
          <a:solidFill>
            <a:srgbClr val="00737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emi-cadre 13">
            <a:extLst>
              <a:ext uri="{FF2B5EF4-FFF2-40B4-BE49-F238E27FC236}">
                <a16:creationId xmlns:a16="http://schemas.microsoft.com/office/drawing/2014/main" id="{8E42375D-4487-D63B-9E69-CA02E5BBCD57}"/>
              </a:ext>
            </a:extLst>
          </p:cNvPr>
          <p:cNvSpPr/>
          <p:nvPr/>
        </p:nvSpPr>
        <p:spPr>
          <a:xfrm>
            <a:off x="609600" y="1028700"/>
            <a:ext cx="5791200" cy="2971800"/>
          </a:xfrm>
          <a:prstGeom prst="halfFrame">
            <a:avLst>
              <a:gd name="adj1" fmla="val 14871"/>
              <a:gd name="adj2" fmla="val 12564"/>
            </a:avLst>
          </a:prstGeom>
          <a:solidFill>
            <a:srgbClr val="F495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Demi-cadre 15">
            <a:extLst>
              <a:ext uri="{FF2B5EF4-FFF2-40B4-BE49-F238E27FC236}">
                <a16:creationId xmlns:a16="http://schemas.microsoft.com/office/drawing/2014/main" id="{C9CF9194-3ABB-6E83-D34A-1231F28D19D2}"/>
              </a:ext>
            </a:extLst>
          </p:cNvPr>
          <p:cNvSpPr/>
          <p:nvPr/>
        </p:nvSpPr>
        <p:spPr>
          <a:xfrm>
            <a:off x="1143000" y="1562100"/>
            <a:ext cx="4267200" cy="2133600"/>
          </a:xfrm>
          <a:prstGeom prst="halfFrame">
            <a:avLst>
              <a:gd name="adj1" fmla="val 14871"/>
              <a:gd name="adj2" fmla="val 1256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7748E-D312-9CDF-FBE0-CEAB63DDAA19}"/>
              </a:ext>
            </a:extLst>
          </p:cNvPr>
          <p:cNvSpPr/>
          <p:nvPr/>
        </p:nvSpPr>
        <p:spPr>
          <a:xfrm>
            <a:off x="2819400" y="2476500"/>
            <a:ext cx="1114920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Maire/Président</a:t>
            </a:r>
          </a:p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Employeur</a:t>
            </a:r>
          </a:p>
          <a:p>
            <a:pPr algn="ctr"/>
            <a:endParaRPr lang="fr-F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 réflexes essentiels </a:t>
            </a:r>
          </a:p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pour sécuriser vos décisions RH </a:t>
            </a:r>
          </a:p>
          <a:p>
            <a:pPr algn="ctr"/>
            <a:r>
              <a:rPr lang="fr-F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ès le début du mandat</a:t>
            </a:r>
          </a:p>
        </p:txBody>
      </p:sp>
      <p:sp>
        <p:nvSpPr>
          <p:cNvPr id="18" name="Demi-cadre 17">
            <a:extLst>
              <a:ext uri="{FF2B5EF4-FFF2-40B4-BE49-F238E27FC236}">
                <a16:creationId xmlns:a16="http://schemas.microsoft.com/office/drawing/2014/main" id="{1B98E31E-8582-B877-385A-18EAC8D2A2D4}"/>
              </a:ext>
            </a:extLst>
          </p:cNvPr>
          <p:cNvSpPr/>
          <p:nvPr/>
        </p:nvSpPr>
        <p:spPr>
          <a:xfrm rot="10800000">
            <a:off x="12039600" y="5524500"/>
            <a:ext cx="5791200" cy="2971800"/>
          </a:xfrm>
          <a:prstGeom prst="halfFrame">
            <a:avLst>
              <a:gd name="adj1" fmla="val 14871"/>
              <a:gd name="adj2" fmla="val 12564"/>
            </a:avLst>
          </a:prstGeom>
          <a:solidFill>
            <a:srgbClr val="F495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Demi-cadre 24">
            <a:extLst>
              <a:ext uri="{FF2B5EF4-FFF2-40B4-BE49-F238E27FC236}">
                <a16:creationId xmlns:a16="http://schemas.microsoft.com/office/drawing/2014/main" id="{5405C69B-3867-1F0D-CF1E-A63C3E217B24}"/>
              </a:ext>
            </a:extLst>
          </p:cNvPr>
          <p:cNvSpPr/>
          <p:nvPr/>
        </p:nvSpPr>
        <p:spPr>
          <a:xfrm rot="10800000">
            <a:off x="13106400" y="5753100"/>
            <a:ext cx="4267200" cy="2133600"/>
          </a:xfrm>
          <a:prstGeom prst="halfFrame">
            <a:avLst>
              <a:gd name="adj1" fmla="val 14871"/>
              <a:gd name="adj2" fmla="val 1256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CDA16E4-001D-C190-E3C2-33323CA2C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647700"/>
            <a:ext cx="3886200" cy="1942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88DB3F-BF99-B4B4-E9F6-77B7764CC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E3798E9A-DE50-9E27-B4C7-EACFE6361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209938" y="-19438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1F8E12ED-2266-40DB-1E15-8241A4C8E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7" name="object 11">
            <a:extLst>
              <a:ext uri="{FF2B5EF4-FFF2-40B4-BE49-F238E27FC236}">
                <a16:creationId xmlns:a16="http://schemas.microsoft.com/office/drawing/2014/main" id="{163B266E-E5A5-CBCC-C13B-A74547CBE142}"/>
              </a:ext>
            </a:extLst>
          </p:cNvPr>
          <p:cNvGrpSpPr/>
          <p:nvPr/>
        </p:nvGrpSpPr>
        <p:grpSpPr>
          <a:xfrm>
            <a:off x="3886200" y="4457700"/>
            <a:ext cx="577850" cy="909319"/>
            <a:chOff x="4035691" y="4557084"/>
            <a:chExt cx="577850" cy="909319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F6D12B76-1BAC-6375-006D-BCDCA6429306}"/>
                </a:ext>
              </a:extLst>
            </p:cNvPr>
            <p:cNvSpPr/>
            <p:nvPr/>
          </p:nvSpPr>
          <p:spPr>
            <a:xfrm>
              <a:off x="4035691" y="4557084"/>
              <a:ext cx="577850" cy="909319"/>
            </a:xfrm>
            <a:custGeom>
              <a:avLst/>
              <a:gdLst/>
              <a:ahLst/>
              <a:cxnLst/>
              <a:rect l="l" t="t" r="r" b="b"/>
              <a:pathLst>
                <a:path w="577850" h="909320">
                  <a:moveTo>
                    <a:pt x="577812" y="563815"/>
                  </a:moveTo>
                  <a:lnTo>
                    <a:pt x="577616" y="572884"/>
                  </a:lnTo>
                  <a:lnTo>
                    <a:pt x="576194" y="581941"/>
                  </a:lnTo>
                  <a:lnTo>
                    <a:pt x="575199" y="590845"/>
                  </a:lnTo>
                  <a:lnTo>
                    <a:pt x="573067" y="599452"/>
                  </a:lnTo>
                  <a:lnTo>
                    <a:pt x="569799" y="607751"/>
                  </a:lnTo>
                  <a:lnTo>
                    <a:pt x="565394" y="615731"/>
                  </a:lnTo>
                  <a:lnTo>
                    <a:pt x="491056" y="722027"/>
                  </a:lnTo>
                  <a:lnTo>
                    <a:pt x="458766" y="768606"/>
                  </a:lnTo>
                  <a:lnTo>
                    <a:pt x="426003" y="814806"/>
                  </a:lnTo>
                  <a:lnTo>
                    <a:pt x="396761" y="851817"/>
                  </a:lnTo>
                  <a:lnTo>
                    <a:pt x="361266" y="881565"/>
                  </a:lnTo>
                  <a:lnTo>
                    <a:pt x="316107" y="902849"/>
                  </a:lnTo>
                  <a:lnTo>
                    <a:pt x="273791" y="908976"/>
                  </a:lnTo>
                  <a:lnTo>
                    <a:pt x="264909" y="908686"/>
                  </a:lnTo>
                  <a:lnTo>
                    <a:pt x="214383" y="896036"/>
                  </a:lnTo>
                  <a:lnTo>
                    <a:pt x="174569" y="869817"/>
                  </a:lnTo>
                  <a:lnTo>
                    <a:pt x="143938" y="832996"/>
                  </a:lnTo>
                  <a:lnTo>
                    <a:pt x="124082" y="792772"/>
                  </a:lnTo>
                  <a:lnTo>
                    <a:pt x="105498" y="743722"/>
                  </a:lnTo>
                  <a:lnTo>
                    <a:pt x="97832" y="724490"/>
                  </a:lnTo>
                  <a:lnTo>
                    <a:pt x="69480" y="665480"/>
                  </a:lnTo>
                  <a:lnTo>
                    <a:pt x="32686" y="601737"/>
                  </a:lnTo>
                  <a:lnTo>
                    <a:pt x="12442" y="571015"/>
                  </a:lnTo>
                  <a:lnTo>
                    <a:pt x="7007" y="560155"/>
                  </a:lnTo>
                  <a:lnTo>
                    <a:pt x="3118" y="548886"/>
                  </a:lnTo>
                  <a:lnTo>
                    <a:pt x="780" y="537202"/>
                  </a:lnTo>
                  <a:lnTo>
                    <a:pt x="0" y="525099"/>
                  </a:lnTo>
                  <a:lnTo>
                    <a:pt x="3221" y="500909"/>
                  </a:lnTo>
                  <a:lnTo>
                    <a:pt x="26589" y="460803"/>
                  </a:lnTo>
                  <a:lnTo>
                    <a:pt x="61224" y="438919"/>
                  </a:lnTo>
                  <a:lnTo>
                    <a:pt x="78758" y="435793"/>
                  </a:lnTo>
                  <a:lnTo>
                    <a:pt x="87815" y="434371"/>
                  </a:lnTo>
                  <a:lnTo>
                    <a:pt x="131645" y="443640"/>
                  </a:lnTo>
                  <a:lnTo>
                    <a:pt x="145959" y="453730"/>
                  </a:lnTo>
                  <a:lnTo>
                    <a:pt x="152995" y="458942"/>
                  </a:lnTo>
                  <a:lnTo>
                    <a:pt x="159238" y="464924"/>
                  </a:lnTo>
                  <a:lnTo>
                    <a:pt x="164699" y="471688"/>
                  </a:lnTo>
                  <a:lnTo>
                    <a:pt x="169390" y="479246"/>
                  </a:lnTo>
                  <a:lnTo>
                    <a:pt x="177726" y="491584"/>
                  </a:lnTo>
                  <a:lnTo>
                    <a:pt x="201538" y="529393"/>
                  </a:lnTo>
                  <a:lnTo>
                    <a:pt x="220107" y="562109"/>
                  </a:lnTo>
                  <a:lnTo>
                    <a:pt x="220649" y="505161"/>
                  </a:lnTo>
                  <a:lnTo>
                    <a:pt x="221545" y="391218"/>
                  </a:lnTo>
                  <a:lnTo>
                    <a:pt x="222311" y="236897"/>
                  </a:lnTo>
                  <a:lnTo>
                    <a:pt x="222570" y="90884"/>
                  </a:lnTo>
                  <a:lnTo>
                    <a:pt x="223386" y="78781"/>
                  </a:lnTo>
                  <a:lnTo>
                    <a:pt x="249223" y="26589"/>
                  </a:lnTo>
                  <a:lnTo>
                    <a:pt x="289328" y="3221"/>
                  </a:lnTo>
                  <a:lnTo>
                    <a:pt x="313518" y="0"/>
                  </a:lnTo>
                  <a:lnTo>
                    <a:pt x="322743" y="211"/>
                  </a:lnTo>
                  <a:lnTo>
                    <a:pt x="331660" y="1594"/>
                  </a:lnTo>
                  <a:lnTo>
                    <a:pt x="340269" y="4138"/>
                  </a:lnTo>
                  <a:lnTo>
                    <a:pt x="348571" y="7831"/>
                  </a:lnTo>
                  <a:lnTo>
                    <a:pt x="356728" y="11074"/>
                  </a:lnTo>
                  <a:lnTo>
                    <a:pt x="389190" y="40113"/>
                  </a:lnTo>
                  <a:lnTo>
                    <a:pt x="396634" y="55895"/>
                  </a:lnTo>
                  <a:lnTo>
                    <a:pt x="400318" y="64196"/>
                  </a:lnTo>
                  <a:lnTo>
                    <a:pt x="402848" y="72805"/>
                  </a:lnTo>
                  <a:lnTo>
                    <a:pt x="404228" y="81723"/>
                  </a:lnTo>
                  <a:lnTo>
                    <a:pt x="404466" y="90948"/>
                  </a:lnTo>
                  <a:lnTo>
                    <a:pt x="404444" y="124996"/>
                  </a:lnTo>
                  <a:lnTo>
                    <a:pt x="403797" y="324454"/>
                  </a:lnTo>
                  <a:lnTo>
                    <a:pt x="402824" y="470467"/>
                  </a:lnTo>
                  <a:lnTo>
                    <a:pt x="402192" y="532615"/>
                  </a:lnTo>
                  <a:lnTo>
                    <a:pt x="414850" y="514215"/>
                  </a:lnTo>
                  <a:lnTo>
                    <a:pt x="462635" y="482151"/>
                  </a:lnTo>
                  <a:lnTo>
                    <a:pt x="486848" y="478883"/>
                  </a:lnTo>
                  <a:lnTo>
                    <a:pt x="498934" y="479700"/>
                  </a:lnTo>
                  <a:lnTo>
                    <a:pt x="540298" y="496000"/>
                  </a:lnTo>
                  <a:lnTo>
                    <a:pt x="558257" y="514741"/>
                  </a:lnTo>
                  <a:lnTo>
                    <a:pt x="563814" y="521619"/>
                  </a:lnTo>
                  <a:lnTo>
                    <a:pt x="568370" y="529078"/>
                  </a:lnTo>
                  <a:lnTo>
                    <a:pt x="571943" y="537105"/>
                  </a:lnTo>
                  <a:lnTo>
                    <a:pt x="574552" y="545688"/>
                  </a:lnTo>
                  <a:lnTo>
                    <a:pt x="576789" y="554746"/>
                  </a:lnTo>
                  <a:lnTo>
                    <a:pt x="577812" y="563815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EF18BBBB-6143-FD0C-6053-C31F7FBFDC3B}"/>
                </a:ext>
              </a:extLst>
            </p:cNvPr>
            <p:cNvSpPr/>
            <p:nvPr/>
          </p:nvSpPr>
          <p:spPr>
            <a:xfrm>
              <a:off x="4130675" y="4625618"/>
              <a:ext cx="370205" cy="796925"/>
            </a:xfrm>
            <a:custGeom>
              <a:avLst/>
              <a:gdLst/>
              <a:ahLst/>
              <a:cxnLst/>
              <a:rect l="l" t="t" r="r" b="b"/>
              <a:pathLst>
                <a:path w="370204" h="796925">
                  <a:moveTo>
                    <a:pt x="242455" y="464235"/>
                  </a:moveTo>
                  <a:lnTo>
                    <a:pt x="241579" y="450824"/>
                  </a:lnTo>
                  <a:lnTo>
                    <a:pt x="240639" y="449618"/>
                  </a:lnTo>
                  <a:lnTo>
                    <a:pt x="234188" y="455117"/>
                  </a:lnTo>
                  <a:lnTo>
                    <a:pt x="233807" y="456628"/>
                  </a:lnTo>
                  <a:lnTo>
                    <a:pt x="233807" y="633857"/>
                  </a:lnTo>
                  <a:lnTo>
                    <a:pt x="240690" y="634746"/>
                  </a:lnTo>
                  <a:lnTo>
                    <a:pt x="237540" y="625081"/>
                  </a:lnTo>
                  <a:lnTo>
                    <a:pt x="237731" y="620280"/>
                  </a:lnTo>
                  <a:lnTo>
                    <a:pt x="238163" y="591070"/>
                  </a:lnTo>
                  <a:lnTo>
                    <a:pt x="237172" y="532485"/>
                  </a:lnTo>
                  <a:lnTo>
                    <a:pt x="237540" y="503250"/>
                  </a:lnTo>
                  <a:lnTo>
                    <a:pt x="238912" y="490537"/>
                  </a:lnTo>
                  <a:lnTo>
                    <a:pt x="241046" y="477507"/>
                  </a:lnTo>
                  <a:lnTo>
                    <a:pt x="242455" y="464235"/>
                  </a:lnTo>
                  <a:close/>
                </a:path>
                <a:path w="370204" h="796925">
                  <a:moveTo>
                    <a:pt x="248945" y="252183"/>
                  </a:moveTo>
                  <a:lnTo>
                    <a:pt x="245135" y="252183"/>
                  </a:lnTo>
                  <a:lnTo>
                    <a:pt x="245135" y="295008"/>
                  </a:lnTo>
                  <a:lnTo>
                    <a:pt x="241325" y="295008"/>
                  </a:lnTo>
                  <a:lnTo>
                    <a:pt x="241325" y="205447"/>
                  </a:lnTo>
                  <a:lnTo>
                    <a:pt x="237515" y="205447"/>
                  </a:lnTo>
                  <a:lnTo>
                    <a:pt x="237515" y="443052"/>
                  </a:lnTo>
                  <a:lnTo>
                    <a:pt x="241325" y="443052"/>
                  </a:lnTo>
                  <a:lnTo>
                    <a:pt x="241325" y="310616"/>
                  </a:lnTo>
                  <a:lnTo>
                    <a:pt x="245135" y="310616"/>
                  </a:lnTo>
                  <a:lnTo>
                    <a:pt x="245135" y="446913"/>
                  </a:lnTo>
                  <a:lnTo>
                    <a:pt x="248945" y="446913"/>
                  </a:lnTo>
                  <a:lnTo>
                    <a:pt x="248945" y="252183"/>
                  </a:lnTo>
                  <a:close/>
                </a:path>
                <a:path w="370204" h="796925">
                  <a:moveTo>
                    <a:pt x="369735" y="530466"/>
                  </a:moveTo>
                  <a:lnTo>
                    <a:pt x="352425" y="493712"/>
                  </a:lnTo>
                  <a:lnTo>
                    <a:pt x="346900" y="501015"/>
                  </a:lnTo>
                  <a:lnTo>
                    <a:pt x="225920" y="661136"/>
                  </a:lnTo>
                  <a:lnTo>
                    <a:pt x="224650" y="609587"/>
                  </a:lnTo>
                  <a:lnTo>
                    <a:pt x="224650" y="561784"/>
                  </a:lnTo>
                  <a:lnTo>
                    <a:pt x="225742" y="506298"/>
                  </a:lnTo>
                  <a:lnTo>
                    <a:pt x="230479" y="351243"/>
                  </a:lnTo>
                  <a:lnTo>
                    <a:pt x="231305" y="299593"/>
                  </a:lnTo>
                  <a:lnTo>
                    <a:pt x="231076" y="248005"/>
                  </a:lnTo>
                  <a:lnTo>
                    <a:pt x="229412" y="196494"/>
                  </a:lnTo>
                  <a:lnTo>
                    <a:pt x="225920" y="145072"/>
                  </a:lnTo>
                  <a:lnTo>
                    <a:pt x="224650" y="132245"/>
                  </a:lnTo>
                  <a:lnTo>
                    <a:pt x="223126" y="116751"/>
                  </a:lnTo>
                  <a:lnTo>
                    <a:pt x="210769" y="46050"/>
                  </a:lnTo>
                  <a:lnTo>
                    <a:pt x="188722" y="14084"/>
                  </a:lnTo>
                  <a:lnTo>
                    <a:pt x="187388" y="14198"/>
                  </a:lnTo>
                  <a:lnTo>
                    <a:pt x="181521" y="14719"/>
                  </a:lnTo>
                  <a:lnTo>
                    <a:pt x="179311" y="17246"/>
                  </a:lnTo>
                  <a:lnTo>
                    <a:pt x="179311" y="36004"/>
                  </a:lnTo>
                  <a:lnTo>
                    <a:pt x="175387" y="36004"/>
                  </a:lnTo>
                  <a:lnTo>
                    <a:pt x="176720" y="33477"/>
                  </a:lnTo>
                  <a:lnTo>
                    <a:pt x="177977" y="33477"/>
                  </a:lnTo>
                  <a:lnTo>
                    <a:pt x="179311" y="36004"/>
                  </a:lnTo>
                  <a:lnTo>
                    <a:pt x="179311" y="17246"/>
                  </a:lnTo>
                  <a:lnTo>
                    <a:pt x="175387" y="21717"/>
                  </a:lnTo>
                  <a:lnTo>
                    <a:pt x="171310" y="26390"/>
                  </a:lnTo>
                  <a:lnTo>
                    <a:pt x="171310" y="23304"/>
                  </a:lnTo>
                  <a:lnTo>
                    <a:pt x="170827" y="10121"/>
                  </a:lnTo>
                  <a:lnTo>
                    <a:pt x="169202" y="6781"/>
                  </a:lnTo>
                  <a:lnTo>
                    <a:pt x="165887" y="0"/>
                  </a:lnTo>
                  <a:lnTo>
                    <a:pt x="159753" y="533"/>
                  </a:lnTo>
                  <a:lnTo>
                    <a:pt x="155625" y="16357"/>
                  </a:lnTo>
                  <a:lnTo>
                    <a:pt x="155371" y="57912"/>
                  </a:lnTo>
                  <a:lnTo>
                    <a:pt x="159219" y="101663"/>
                  </a:lnTo>
                  <a:lnTo>
                    <a:pt x="164274" y="145516"/>
                  </a:lnTo>
                  <a:lnTo>
                    <a:pt x="167563" y="186207"/>
                  </a:lnTo>
                  <a:lnTo>
                    <a:pt x="167563" y="183070"/>
                  </a:lnTo>
                  <a:lnTo>
                    <a:pt x="168998" y="236791"/>
                  </a:lnTo>
                  <a:lnTo>
                    <a:pt x="169202" y="285940"/>
                  </a:lnTo>
                  <a:lnTo>
                    <a:pt x="168541" y="335153"/>
                  </a:lnTo>
                  <a:lnTo>
                    <a:pt x="167563" y="374929"/>
                  </a:lnTo>
                  <a:lnTo>
                    <a:pt x="162991" y="532091"/>
                  </a:lnTo>
                  <a:lnTo>
                    <a:pt x="162242" y="581177"/>
                  </a:lnTo>
                  <a:lnTo>
                    <a:pt x="162242" y="627468"/>
                  </a:lnTo>
                  <a:lnTo>
                    <a:pt x="163449" y="678891"/>
                  </a:lnTo>
                  <a:lnTo>
                    <a:pt x="163766" y="686473"/>
                  </a:lnTo>
                  <a:lnTo>
                    <a:pt x="166293" y="692912"/>
                  </a:lnTo>
                  <a:lnTo>
                    <a:pt x="167563" y="700112"/>
                  </a:lnTo>
                  <a:lnTo>
                    <a:pt x="167322" y="700163"/>
                  </a:lnTo>
                  <a:lnTo>
                    <a:pt x="157632" y="702322"/>
                  </a:lnTo>
                  <a:lnTo>
                    <a:pt x="160807" y="697458"/>
                  </a:lnTo>
                  <a:lnTo>
                    <a:pt x="157518" y="692785"/>
                  </a:lnTo>
                  <a:lnTo>
                    <a:pt x="138176" y="661123"/>
                  </a:lnTo>
                  <a:lnTo>
                    <a:pt x="121907" y="627938"/>
                  </a:lnTo>
                  <a:lnTo>
                    <a:pt x="106654" y="594271"/>
                  </a:lnTo>
                  <a:lnTo>
                    <a:pt x="90385" y="561162"/>
                  </a:lnTo>
                  <a:lnTo>
                    <a:pt x="65900" y="527608"/>
                  </a:lnTo>
                  <a:lnTo>
                    <a:pt x="38595" y="514248"/>
                  </a:lnTo>
                  <a:lnTo>
                    <a:pt x="35179" y="513232"/>
                  </a:lnTo>
                  <a:lnTo>
                    <a:pt x="35179" y="518972"/>
                  </a:lnTo>
                  <a:lnTo>
                    <a:pt x="31267" y="518972"/>
                  </a:lnTo>
                  <a:lnTo>
                    <a:pt x="32588" y="516445"/>
                  </a:lnTo>
                  <a:lnTo>
                    <a:pt x="33858" y="516445"/>
                  </a:lnTo>
                  <a:lnTo>
                    <a:pt x="35179" y="518972"/>
                  </a:lnTo>
                  <a:lnTo>
                    <a:pt x="35179" y="513232"/>
                  </a:lnTo>
                  <a:lnTo>
                    <a:pt x="31267" y="512064"/>
                  </a:lnTo>
                  <a:lnTo>
                    <a:pt x="30302" y="511784"/>
                  </a:lnTo>
                  <a:lnTo>
                    <a:pt x="25323" y="509498"/>
                  </a:lnTo>
                  <a:lnTo>
                    <a:pt x="20421" y="503237"/>
                  </a:lnTo>
                  <a:lnTo>
                    <a:pt x="16395" y="497179"/>
                  </a:lnTo>
                  <a:lnTo>
                    <a:pt x="10541" y="493318"/>
                  </a:lnTo>
                  <a:lnTo>
                    <a:pt x="17932" y="539661"/>
                  </a:lnTo>
                  <a:lnTo>
                    <a:pt x="36868" y="585368"/>
                  </a:lnTo>
                  <a:lnTo>
                    <a:pt x="57226" y="630415"/>
                  </a:lnTo>
                  <a:lnTo>
                    <a:pt x="79502" y="674458"/>
                  </a:lnTo>
                  <a:lnTo>
                    <a:pt x="104127" y="717118"/>
                  </a:lnTo>
                  <a:lnTo>
                    <a:pt x="131559" y="758063"/>
                  </a:lnTo>
                  <a:lnTo>
                    <a:pt x="162242" y="796925"/>
                  </a:lnTo>
                  <a:lnTo>
                    <a:pt x="164274" y="796823"/>
                  </a:lnTo>
                  <a:lnTo>
                    <a:pt x="166293" y="796721"/>
                  </a:lnTo>
                  <a:lnTo>
                    <a:pt x="168541" y="796594"/>
                  </a:lnTo>
                  <a:lnTo>
                    <a:pt x="170827" y="796480"/>
                  </a:lnTo>
                  <a:lnTo>
                    <a:pt x="214553" y="787895"/>
                  </a:lnTo>
                  <a:lnTo>
                    <a:pt x="228498" y="778459"/>
                  </a:lnTo>
                  <a:lnTo>
                    <a:pt x="237807" y="772071"/>
                  </a:lnTo>
                  <a:lnTo>
                    <a:pt x="245427" y="768261"/>
                  </a:lnTo>
                  <a:lnTo>
                    <a:pt x="348754" y="595007"/>
                  </a:lnTo>
                  <a:lnTo>
                    <a:pt x="346900" y="579005"/>
                  </a:lnTo>
                  <a:lnTo>
                    <a:pt x="354418" y="563422"/>
                  </a:lnTo>
                  <a:lnTo>
                    <a:pt x="364337" y="547509"/>
                  </a:lnTo>
                  <a:lnTo>
                    <a:pt x="369735" y="53046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9404D8D9-C76E-2D5C-E967-33F5B7A9C329}"/>
              </a:ext>
            </a:extLst>
          </p:cNvPr>
          <p:cNvGrpSpPr/>
          <p:nvPr/>
        </p:nvGrpSpPr>
        <p:grpSpPr>
          <a:xfrm>
            <a:off x="14478000" y="4533900"/>
            <a:ext cx="577850" cy="909319"/>
            <a:chOff x="4035691" y="4557084"/>
            <a:chExt cx="577850" cy="909319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DD8B598A-A101-E377-2B80-978946F243B9}"/>
                </a:ext>
              </a:extLst>
            </p:cNvPr>
            <p:cNvSpPr/>
            <p:nvPr/>
          </p:nvSpPr>
          <p:spPr>
            <a:xfrm>
              <a:off x="4035691" y="4557084"/>
              <a:ext cx="577850" cy="909319"/>
            </a:xfrm>
            <a:custGeom>
              <a:avLst/>
              <a:gdLst/>
              <a:ahLst/>
              <a:cxnLst/>
              <a:rect l="l" t="t" r="r" b="b"/>
              <a:pathLst>
                <a:path w="577850" h="909320">
                  <a:moveTo>
                    <a:pt x="577812" y="563815"/>
                  </a:moveTo>
                  <a:lnTo>
                    <a:pt x="577616" y="572884"/>
                  </a:lnTo>
                  <a:lnTo>
                    <a:pt x="576194" y="581941"/>
                  </a:lnTo>
                  <a:lnTo>
                    <a:pt x="575199" y="590845"/>
                  </a:lnTo>
                  <a:lnTo>
                    <a:pt x="573067" y="599452"/>
                  </a:lnTo>
                  <a:lnTo>
                    <a:pt x="569799" y="607751"/>
                  </a:lnTo>
                  <a:lnTo>
                    <a:pt x="565394" y="615731"/>
                  </a:lnTo>
                  <a:lnTo>
                    <a:pt x="491056" y="722027"/>
                  </a:lnTo>
                  <a:lnTo>
                    <a:pt x="458766" y="768606"/>
                  </a:lnTo>
                  <a:lnTo>
                    <a:pt x="426003" y="814806"/>
                  </a:lnTo>
                  <a:lnTo>
                    <a:pt x="396761" y="851817"/>
                  </a:lnTo>
                  <a:lnTo>
                    <a:pt x="361266" y="881565"/>
                  </a:lnTo>
                  <a:lnTo>
                    <a:pt x="316107" y="902849"/>
                  </a:lnTo>
                  <a:lnTo>
                    <a:pt x="273791" y="908976"/>
                  </a:lnTo>
                  <a:lnTo>
                    <a:pt x="264909" y="908686"/>
                  </a:lnTo>
                  <a:lnTo>
                    <a:pt x="214383" y="896036"/>
                  </a:lnTo>
                  <a:lnTo>
                    <a:pt x="174569" y="869817"/>
                  </a:lnTo>
                  <a:lnTo>
                    <a:pt x="143938" y="832996"/>
                  </a:lnTo>
                  <a:lnTo>
                    <a:pt x="124082" y="792772"/>
                  </a:lnTo>
                  <a:lnTo>
                    <a:pt x="105498" y="743722"/>
                  </a:lnTo>
                  <a:lnTo>
                    <a:pt x="97832" y="724490"/>
                  </a:lnTo>
                  <a:lnTo>
                    <a:pt x="69480" y="665480"/>
                  </a:lnTo>
                  <a:lnTo>
                    <a:pt x="32686" y="601737"/>
                  </a:lnTo>
                  <a:lnTo>
                    <a:pt x="12442" y="571015"/>
                  </a:lnTo>
                  <a:lnTo>
                    <a:pt x="7007" y="560155"/>
                  </a:lnTo>
                  <a:lnTo>
                    <a:pt x="3118" y="548886"/>
                  </a:lnTo>
                  <a:lnTo>
                    <a:pt x="780" y="537202"/>
                  </a:lnTo>
                  <a:lnTo>
                    <a:pt x="0" y="525099"/>
                  </a:lnTo>
                  <a:lnTo>
                    <a:pt x="3221" y="500909"/>
                  </a:lnTo>
                  <a:lnTo>
                    <a:pt x="26589" y="460803"/>
                  </a:lnTo>
                  <a:lnTo>
                    <a:pt x="61224" y="438919"/>
                  </a:lnTo>
                  <a:lnTo>
                    <a:pt x="78758" y="435793"/>
                  </a:lnTo>
                  <a:lnTo>
                    <a:pt x="87815" y="434371"/>
                  </a:lnTo>
                  <a:lnTo>
                    <a:pt x="131645" y="443640"/>
                  </a:lnTo>
                  <a:lnTo>
                    <a:pt x="145959" y="453730"/>
                  </a:lnTo>
                  <a:lnTo>
                    <a:pt x="152995" y="458942"/>
                  </a:lnTo>
                  <a:lnTo>
                    <a:pt x="159238" y="464924"/>
                  </a:lnTo>
                  <a:lnTo>
                    <a:pt x="164699" y="471688"/>
                  </a:lnTo>
                  <a:lnTo>
                    <a:pt x="169390" y="479246"/>
                  </a:lnTo>
                  <a:lnTo>
                    <a:pt x="177726" y="491584"/>
                  </a:lnTo>
                  <a:lnTo>
                    <a:pt x="201538" y="529393"/>
                  </a:lnTo>
                  <a:lnTo>
                    <a:pt x="220107" y="562109"/>
                  </a:lnTo>
                  <a:lnTo>
                    <a:pt x="220649" y="505161"/>
                  </a:lnTo>
                  <a:lnTo>
                    <a:pt x="221545" y="391218"/>
                  </a:lnTo>
                  <a:lnTo>
                    <a:pt x="222311" y="236897"/>
                  </a:lnTo>
                  <a:lnTo>
                    <a:pt x="222570" y="90884"/>
                  </a:lnTo>
                  <a:lnTo>
                    <a:pt x="223386" y="78781"/>
                  </a:lnTo>
                  <a:lnTo>
                    <a:pt x="249223" y="26589"/>
                  </a:lnTo>
                  <a:lnTo>
                    <a:pt x="289328" y="3221"/>
                  </a:lnTo>
                  <a:lnTo>
                    <a:pt x="313518" y="0"/>
                  </a:lnTo>
                  <a:lnTo>
                    <a:pt x="322743" y="211"/>
                  </a:lnTo>
                  <a:lnTo>
                    <a:pt x="331660" y="1594"/>
                  </a:lnTo>
                  <a:lnTo>
                    <a:pt x="340269" y="4138"/>
                  </a:lnTo>
                  <a:lnTo>
                    <a:pt x="348571" y="7831"/>
                  </a:lnTo>
                  <a:lnTo>
                    <a:pt x="356728" y="11074"/>
                  </a:lnTo>
                  <a:lnTo>
                    <a:pt x="389190" y="40113"/>
                  </a:lnTo>
                  <a:lnTo>
                    <a:pt x="396634" y="55895"/>
                  </a:lnTo>
                  <a:lnTo>
                    <a:pt x="400318" y="64196"/>
                  </a:lnTo>
                  <a:lnTo>
                    <a:pt x="402848" y="72805"/>
                  </a:lnTo>
                  <a:lnTo>
                    <a:pt x="404228" y="81723"/>
                  </a:lnTo>
                  <a:lnTo>
                    <a:pt x="404466" y="90948"/>
                  </a:lnTo>
                  <a:lnTo>
                    <a:pt x="404444" y="124996"/>
                  </a:lnTo>
                  <a:lnTo>
                    <a:pt x="403797" y="324454"/>
                  </a:lnTo>
                  <a:lnTo>
                    <a:pt x="402824" y="470467"/>
                  </a:lnTo>
                  <a:lnTo>
                    <a:pt x="402192" y="532615"/>
                  </a:lnTo>
                  <a:lnTo>
                    <a:pt x="414850" y="514215"/>
                  </a:lnTo>
                  <a:lnTo>
                    <a:pt x="462635" y="482151"/>
                  </a:lnTo>
                  <a:lnTo>
                    <a:pt x="486848" y="478883"/>
                  </a:lnTo>
                  <a:lnTo>
                    <a:pt x="498934" y="479700"/>
                  </a:lnTo>
                  <a:lnTo>
                    <a:pt x="540298" y="496000"/>
                  </a:lnTo>
                  <a:lnTo>
                    <a:pt x="558257" y="514741"/>
                  </a:lnTo>
                  <a:lnTo>
                    <a:pt x="563814" y="521619"/>
                  </a:lnTo>
                  <a:lnTo>
                    <a:pt x="568370" y="529078"/>
                  </a:lnTo>
                  <a:lnTo>
                    <a:pt x="571943" y="537105"/>
                  </a:lnTo>
                  <a:lnTo>
                    <a:pt x="574552" y="545688"/>
                  </a:lnTo>
                  <a:lnTo>
                    <a:pt x="576789" y="554746"/>
                  </a:lnTo>
                  <a:lnTo>
                    <a:pt x="577812" y="563815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3">
              <a:extLst>
                <a:ext uri="{FF2B5EF4-FFF2-40B4-BE49-F238E27FC236}">
                  <a16:creationId xmlns:a16="http://schemas.microsoft.com/office/drawing/2014/main" id="{9443627B-3A66-B19A-4904-1CC0C0A35898}"/>
                </a:ext>
              </a:extLst>
            </p:cNvPr>
            <p:cNvSpPr/>
            <p:nvPr/>
          </p:nvSpPr>
          <p:spPr>
            <a:xfrm>
              <a:off x="4130675" y="4625618"/>
              <a:ext cx="370205" cy="796925"/>
            </a:xfrm>
            <a:custGeom>
              <a:avLst/>
              <a:gdLst/>
              <a:ahLst/>
              <a:cxnLst/>
              <a:rect l="l" t="t" r="r" b="b"/>
              <a:pathLst>
                <a:path w="370204" h="796925">
                  <a:moveTo>
                    <a:pt x="242455" y="464235"/>
                  </a:moveTo>
                  <a:lnTo>
                    <a:pt x="241579" y="450824"/>
                  </a:lnTo>
                  <a:lnTo>
                    <a:pt x="240639" y="449618"/>
                  </a:lnTo>
                  <a:lnTo>
                    <a:pt x="234188" y="455117"/>
                  </a:lnTo>
                  <a:lnTo>
                    <a:pt x="233807" y="456628"/>
                  </a:lnTo>
                  <a:lnTo>
                    <a:pt x="233807" y="633857"/>
                  </a:lnTo>
                  <a:lnTo>
                    <a:pt x="240690" y="634746"/>
                  </a:lnTo>
                  <a:lnTo>
                    <a:pt x="237540" y="625081"/>
                  </a:lnTo>
                  <a:lnTo>
                    <a:pt x="237731" y="620280"/>
                  </a:lnTo>
                  <a:lnTo>
                    <a:pt x="238163" y="591070"/>
                  </a:lnTo>
                  <a:lnTo>
                    <a:pt x="237172" y="532485"/>
                  </a:lnTo>
                  <a:lnTo>
                    <a:pt x="237540" y="503250"/>
                  </a:lnTo>
                  <a:lnTo>
                    <a:pt x="238912" y="490537"/>
                  </a:lnTo>
                  <a:lnTo>
                    <a:pt x="241046" y="477507"/>
                  </a:lnTo>
                  <a:lnTo>
                    <a:pt x="242455" y="464235"/>
                  </a:lnTo>
                  <a:close/>
                </a:path>
                <a:path w="370204" h="796925">
                  <a:moveTo>
                    <a:pt x="248945" y="252183"/>
                  </a:moveTo>
                  <a:lnTo>
                    <a:pt x="245135" y="252183"/>
                  </a:lnTo>
                  <a:lnTo>
                    <a:pt x="245135" y="295008"/>
                  </a:lnTo>
                  <a:lnTo>
                    <a:pt x="241325" y="295008"/>
                  </a:lnTo>
                  <a:lnTo>
                    <a:pt x="241325" y="205447"/>
                  </a:lnTo>
                  <a:lnTo>
                    <a:pt x="237515" y="205447"/>
                  </a:lnTo>
                  <a:lnTo>
                    <a:pt x="237515" y="443052"/>
                  </a:lnTo>
                  <a:lnTo>
                    <a:pt x="241325" y="443052"/>
                  </a:lnTo>
                  <a:lnTo>
                    <a:pt x="241325" y="310616"/>
                  </a:lnTo>
                  <a:lnTo>
                    <a:pt x="245135" y="310616"/>
                  </a:lnTo>
                  <a:lnTo>
                    <a:pt x="245135" y="446913"/>
                  </a:lnTo>
                  <a:lnTo>
                    <a:pt x="248945" y="446913"/>
                  </a:lnTo>
                  <a:lnTo>
                    <a:pt x="248945" y="252183"/>
                  </a:lnTo>
                  <a:close/>
                </a:path>
                <a:path w="370204" h="796925">
                  <a:moveTo>
                    <a:pt x="369735" y="530466"/>
                  </a:moveTo>
                  <a:lnTo>
                    <a:pt x="352425" y="493712"/>
                  </a:lnTo>
                  <a:lnTo>
                    <a:pt x="346900" y="501015"/>
                  </a:lnTo>
                  <a:lnTo>
                    <a:pt x="225920" y="661136"/>
                  </a:lnTo>
                  <a:lnTo>
                    <a:pt x="224650" y="609587"/>
                  </a:lnTo>
                  <a:lnTo>
                    <a:pt x="224650" y="561784"/>
                  </a:lnTo>
                  <a:lnTo>
                    <a:pt x="225742" y="506298"/>
                  </a:lnTo>
                  <a:lnTo>
                    <a:pt x="230479" y="351243"/>
                  </a:lnTo>
                  <a:lnTo>
                    <a:pt x="231305" y="299593"/>
                  </a:lnTo>
                  <a:lnTo>
                    <a:pt x="231076" y="248005"/>
                  </a:lnTo>
                  <a:lnTo>
                    <a:pt x="229412" y="196494"/>
                  </a:lnTo>
                  <a:lnTo>
                    <a:pt x="225920" y="145072"/>
                  </a:lnTo>
                  <a:lnTo>
                    <a:pt x="224650" y="132245"/>
                  </a:lnTo>
                  <a:lnTo>
                    <a:pt x="223126" y="116751"/>
                  </a:lnTo>
                  <a:lnTo>
                    <a:pt x="210769" y="46050"/>
                  </a:lnTo>
                  <a:lnTo>
                    <a:pt x="188722" y="14084"/>
                  </a:lnTo>
                  <a:lnTo>
                    <a:pt x="187388" y="14198"/>
                  </a:lnTo>
                  <a:lnTo>
                    <a:pt x="181521" y="14719"/>
                  </a:lnTo>
                  <a:lnTo>
                    <a:pt x="179311" y="17246"/>
                  </a:lnTo>
                  <a:lnTo>
                    <a:pt x="179311" y="36004"/>
                  </a:lnTo>
                  <a:lnTo>
                    <a:pt x="175387" y="36004"/>
                  </a:lnTo>
                  <a:lnTo>
                    <a:pt x="176720" y="33477"/>
                  </a:lnTo>
                  <a:lnTo>
                    <a:pt x="177977" y="33477"/>
                  </a:lnTo>
                  <a:lnTo>
                    <a:pt x="179311" y="36004"/>
                  </a:lnTo>
                  <a:lnTo>
                    <a:pt x="179311" y="17246"/>
                  </a:lnTo>
                  <a:lnTo>
                    <a:pt x="175387" y="21717"/>
                  </a:lnTo>
                  <a:lnTo>
                    <a:pt x="171310" y="26390"/>
                  </a:lnTo>
                  <a:lnTo>
                    <a:pt x="171310" y="23304"/>
                  </a:lnTo>
                  <a:lnTo>
                    <a:pt x="170827" y="10121"/>
                  </a:lnTo>
                  <a:lnTo>
                    <a:pt x="169202" y="6781"/>
                  </a:lnTo>
                  <a:lnTo>
                    <a:pt x="165887" y="0"/>
                  </a:lnTo>
                  <a:lnTo>
                    <a:pt x="159753" y="533"/>
                  </a:lnTo>
                  <a:lnTo>
                    <a:pt x="155625" y="16357"/>
                  </a:lnTo>
                  <a:lnTo>
                    <a:pt x="155371" y="57912"/>
                  </a:lnTo>
                  <a:lnTo>
                    <a:pt x="159219" y="101663"/>
                  </a:lnTo>
                  <a:lnTo>
                    <a:pt x="164274" y="145516"/>
                  </a:lnTo>
                  <a:lnTo>
                    <a:pt x="167563" y="186207"/>
                  </a:lnTo>
                  <a:lnTo>
                    <a:pt x="167563" y="183070"/>
                  </a:lnTo>
                  <a:lnTo>
                    <a:pt x="168998" y="236791"/>
                  </a:lnTo>
                  <a:lnTo>
                    <a:pt x="169202" y="285940"/>
                  </a:lnTo>
                  <a:lnTo>
                    <a:pt x="168541" y="335153"/>
                  </a:lnTo>
                  <a:lnTo>
                    <a:pt x="167563" y="374929"/>
                  </a:lnTo>
                  <a:lnTo>
                    <a:pt x="162991" y="532091"/>
                  </a:lnTo>
                  <a:lnTo>
                    <a:pt x="162242" y="581177"/>
                  </a:lnTo>
                  <a:lnTo>
                    <a:pt x="162242" y="627468"/>
                  </a:lnTo>
                  <a:lnTo>
                    <a:pt x="163449" y="678891"/>
                  </a:lnTo>
                  <a:lnTo>
                    <a:pt x="163766" y="686473"/>
                  </a:lnTo>
                  <a:lnTo>
                    <a:pt x="166293" y="692912"/>
                  </a:lnTo>
                  <a:lnTo>
                    <a:pt x="167563" y="700112"/>
                  </a:lnTo>
                  <a:lnTo>
                    <a:pt x="167322" y="700163"/>
                  </a:lnTo>
                  <a:lnTo>
                    <a:pt x="157632" y="702322"/>
                  </a:lnTo>
                  <a:lnTo>
                    <a:pt x="160807" y="697458"/>
                  </a:lnTo>
                  <a:lnTo>
                    <a:pt x="157518" y="692785"/>
                  </a:lnTo>
                  <a:lnTo>
                    <a:pt x="138176" y="661123"/>
                  </a:lnTo>
                  <a:lnTo>
                    <a:pt x="121907" y="627938"/>
                  </a:lnTo>
                  <a:lnTo>
                    <a:pt x="106654" y="594271"/>
                  </a:lnTo>
                  <a:lnTo>
                    <a:pt x="90385" y="561162"/>
                  </a:lnTo>
                  <a:lnTo>
                    <a:pt x="65900" y="527608"/>
                  </a:lnTo>
                  <a:lnTo>
                    <a:pt x="38595" y="514248"/>
                  </a:lnTo>
                  <a:lnTo>
                    <a:pt x="35179" y="513232"/>
                  </a:lnTo>
                  <a:lnTo>
                    <a:pt x="35179" y="518972"/>
                  </a:lnTo>
                  <a:lnTo>
                    <a:pt x="31267" y="518972"/>
                  </a:lnTo>
                  <a:lnTo>
                    <a:pt x="32588" y="516445"/>
                  </a:lnTo>
                  <a:lnTo>
                    <a:pt x="33858" y="516445"/>
                  </a:lnTo>
                  <a:lnTo>
                    <a:pt x="35179" y="518972"/>
                  </a:lnTo>
                  <a:lnTo>
                    <a:pt x="35179" y="513232"/>
                  </a:lnTo>
                  <a:lnTo>
                    <a:pt x="31267" y="512064"/>
                  </a:lnTo>
                  <a:lnTo>
                    <a:pt x="30302" y="511784"/>
                  </a:lnTo>
                  <a:lnTo>
                    <a:pt x="25323" y="509498"/>
                  </a:lnTo>
                  <a:lnTo>
                    <a:pt x="20421" y="503237"/>
                  </a:lnTo>
                  <a:lnTo>
                    <a:pt x="16395" y="497179"/>
                  </a:lnTo>
                  <a:lnTo>
                    <a:pt x="10541" y="493318"/>
                  </a:lnTo>
                  <a:lnTo>
                    <a:pt x="17932" y="539661"/>
                  </a:lnTo>
                  <a:lnTo>
                    <a:pt x="36868" y="585368"/>
                  </a:lnTo>
                  <a:lnTo>
                    <a:pt x="57226" y="630415"/>
                  </a:lnTo>
                  <a:lnTo>
                    <a:pt x="79502" y="674458"/>
                  </a:lnTo>
                  <a:lnTo>
                    <a:pt x="104127" y="717118"/>
                  </a:lnTo>
                  <a:lnTo>
                    <a:pt x="131559" y="758063"/>
                  </a:lnTo>
                  <a:lnTo>
                    <a:pt x="162242" y="796925"/>
                  </a:lnTo>
                  <a:lnTo>
                    <a:pt x="164274" y="796823"/>
                  </a:lnTo>
                  <a:lnTo>
                    <a:pt x="166293" y="796721"/>
                  </a:lnTo>
                  <a:lnTo>
                    <a:pt x="168541" y="796594"/>
                  </a:lnTo>
                  <a:lnTo>
                    <a:pt x="170827" y="796480"/>
                  </a:lnTo>
                  <a:lnTo>
                    <a:pt x="214553" y="787895"/>
                  </a:lnTo>
                  <a:lnTo>
                    <a:pt x="228498" y="778459"/>
                  </a:lnTo>
                  <a:lnTo>
                    <a:pt x="237807" y="772071"/>
                  </a:lnTo>
                  <a:lnTo>
                    <a:pt x="245427" y="768261"/>
                  </a:lnTo>
                  <a:lnTo>
                    <a:pt x="348754" y="595007"/>
                  </a:lnTo>
                  <a:lnTo>
                    <a:pt x="346900" y="579005"/>
                  </a:lnTo>
                  <a:lnTo>
                    <a:pt x="354418" y="563422"/>
                  </a:lnTo>
                  <a:lnTo>
                    <a:pt x="364337" y="547509"/>
                  </a:lnTo>
                  <a:lnTo>
                    <a:pt x="369735" y="53046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4BF4F764-4E63-3062-B345-42EB2C9A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19100"/>
            <a:ext cx="13110207" cy="1974900"/>
          </a:xfrm>
        </p:spPr>
        <p:txBody>
          <a:bodyPr/>
          <a:lstStyle/>
          <a:p>
            <a:pPr marL="39370" algn="ctr">
              <a:lnSpc>
                <a:spcPts val="7690"/>
              </a:lnSpc>
              <a:spcBef>
                <a:spcPts val="100"/>
              </a:spcBef>
            </a:pPr>
            <a:r>
              <a:rPr lang="fr-FR" spc="2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lang="fr-FR" spc="-6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55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fondamentaux</a:t>
            </a:r>
            <a:r>
              <a:rPr lang="fr-FR" spc="-6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-6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fr-FR" spc="-6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-13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7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catégories</a:t>
            </a:r>
            <a:r>
              <a:rPr lang="fr-FR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5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d’agents</a:t>
            </a:r>
            <a:endParaRPr lang="fr-FR" dirty="0">
              <a:solidFill>
                <a:srgbClr val="F495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3642FDA6-869A-44EC-E02D-AE93348053DB}"/>
              </a:ext>
            </a:extLst>
          </p:cNvPr>
          <p:cNvSpPr txBox="1"/>
          <p:nvPr/>
        </p:nvSpPr>
        <p:spPr>
          <a:xfrm>
            <a:off x="1981200" y="3390900"/>
            <a:ext cx="49301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50" dirty="0">
                <a:solidFill>
                  <a:srgbClr val="002060"/>
                </a:solidFill>
                <a:latin typeface="Trebuchet MS"/>
                <a:cs typeface="Trebuchet MS"/>
              </a:rPr>
              <a:t>Fonctionnaires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DEE1D4C-8971-5A27-B750-0EDE56683997}"/>
              </a:ext>
            </a:extLst>
          </p:cNvPr>
          <p:cNvSpPr txBox="1"/>
          <p:nvPr/>
        </p:nvSpPr>
        <p:spPr>
          <a:xfrm>
            <a:off x="12344400" y="3543300"/>
            <a:ext cx="4724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000" b="1" spc="315" dirty="0">
                <a:solidFill>
                  <a:srgbClr val="002060"/>
                </a:solidFill>
                <a:latin typeface="Trebuchet MS"/>
                <a:cs typeface="Trebuchet MS"/>
              </a:rPr>
              <a:t>Contractuels</a:t>
            </a:r>
            <a:endParaRPr lang="fr-FR"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3">
            <a:extLst>
              <a:ext uri="{FF2B5EF4-FFF2-40B4-BE49-F238E27FC236}">
                <a16:creationId xmlns:a16="http://schemas.microsoft.com/office/drawing/2014/main" id="{CB07C7AC-40FA-32C8-01C4-1A4474C55D9A}"/>
              </a:ext>
            </a:extLst>
          </p:cNvPr>
          <p:cNvGrpSpPr/>
          <p:nvPr/>
        </p:nvGrpSpPr>
        <p:grpSpPr>
          <a:xfrm>
            <a:off x="8382000" y="2781300"/>
            <a:ext cx="3099168" cy="2832798"/>
            <a:chOff x="7806576" y="2481630"/>
            <a:chExt cx="3099168" cy="2832798"/>
          </a:xfrm>
          <a:solidFill>
            <a:srgbClr val="F4951E"/>
          </a:solidFill>
        </p:grpSpPr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88E868CD-48F1-5374-BAA7-2A5C6C1D5B77}"/>
                </a:ext>
              </a:extLst>
            </p:cNvPr>
            <p:cNvSpPr/>
            <p:nvPr/>
          </p:nvSpPr>
          <p:spPr>
            <a:xfrm>
              <a:off x="9019553" y="3155428"/>
              <a:ext cx="1644650" cy="2159000"/>
            </a:xfrm>
            <a:custGeom>
              <a:avLst/>
              <a:gdLst/>
              <a:ahLst/>
              <a:cxnLst/>
              <a:rect l="l" t="t" r="r" b="b"/>
              <a:pathLst>
                <a:path w="1644650" h="2159000">
                  <a:moveTo>
                    <a:pt x="9080" y="2021382"/>
                  </a:moveTo>
                  <a:lnTo>
                    <a:pt x="0" y="2018068"/>
                  </a:lnTo>
                  <a:lnTo>
                    <a:pt x="1752" y="2022195"/>
                  </a:lnTo>
                  <a:lnTo>
                    <a:pt x="3962" y="2022894"/>
                  </a:lnTo>
                  <a:lnTo>
                    <a:pt x="9080" y="2021382"/>
                  </a:lnTo>
                  <a:close/>
                </a:path>
                <a:path w="1644650" h="2159000">
                  <a:moveTo>
                    <a:pt x="35191" y="1821929"/>
                  </a:moveTo>
                  <a:lnTo>
                    <a:pt x="30607" y="1821929"/>
                  </a:lnTo>
                  <a:lnTo>
                    <a:pt x="32385" y="1824113"/>
                  </a:lnTo>
                  <a:lnTo>
                    <a:pt x="35191" y="1821929"/>
                  </a:lnTo>
                  <a:close/>
                </a:path>
                <a:path w="1644650" h="2159000">
                  <a:moveTo>
                    <a:pt x="35204" y="1821624"/>
                  </a:moveTo>
                  <a:lnTo>
                    <a:pt x="33388" y="1820595"/>
                  </a:lnTo>
                  <a:lnTo>
                    <a:pt x="31432" y="1818195"/>
                  </a:lnTo>
                  <a:lnTo>
                    <a:pt x="28079" y="1819783"/>
                  </a:lnTo>
                  <a:lnTo>
                    <a:pt x="30353" y="1821624"/>
                  </a:lnTo>
                  <a:lnTo>
                    <a:pt x="35204" y="1821624"/>
                  </a:lnTo>
                  <a:close/>
                </a:path>
                <a:path w="1644650" h="2159000">
                  <a:moveTo>
                    <a:pt x="35737" y="1821929"/>
                  </a:moveTo>
                  <a:lnTo>
                    <a:pt x="35585" y="1821624"/>
                  </a:lnTo>
                  <a:lnTo>
                    <a:pt x="35191" y="1821929"/>
                  </a:lnTo>
                  <a:lnTo>
                    <a:pt x="35737" y="1821929"/>
                  </a:lnTo>
                  <a:close/>
                </a:path>
                <a:path w="1644650" h="2159000">
                  <a:moveTo>
                    <a:pt x="37033" y="1917750"/>
                  </a:moveTo>
                  <a:lnTo>
                    <a:pt x="32677" y="1914728"/>
                  </a:lnTo>
                  <a:lnTo>
                    <a:pt x="31584" y="1913978"/>
                  </a:lnTo>
                  <a:lnTo>
                    <a:pt x="24295" y="1914728"/>
                  </a:lnTo>
                  <a:lnTo>
                    <a:pt x="18122" y="1912581"/>
                  </a:lnTo>
                  <a:lnTo>
                    <a:pt x="23749" y="1916912"/>
                  </a:lnTo>
                  <a:lnTo>
                    <a:pt x="30746" y="1917395"/>
                  </a:lnTo>
                  <a:lnTo>
                    <a:pt x="37033" y="1917750"/>
                  </a:lnTo>
                  <a:close/>
                </a:path>
                <a:path w="1644650" h="2159000">
                  <a:moveTo>
                    <a:pt x="37655" y="1917750"/>
                  </a:moveTo>
                  <a:lnTo>
                    <a:pt x="37033" y="1917750"/>
                  </a:lnTo>
                  <a:lnTo>
                    <a:pt x="37388" y="1917992"/>
                  </a:lnTo>
                  <a:lnTo>
                    <a:pt x="37655" y="1917750"/>
                  </a:lnTo>
                  <a:close/>
                </a:path>
                <a:path w="1644650" h="2159000">
                  <a:moveTo>
                    <a:pt x="37858" y="1925866"/>
                  </a:moveTo>
                  <a:lnTo>
                    <a:pt x="37769" y="1924329"/>
                  </a:lnTo>
                  <a:lnTo>
                    <a:pt x="32232" y="1924685"/>
                  </a:lnTo>
                  <a:lnTo>
                    <a:pt x="32296" y="1925688"/>
                  </a:lnTo>
                  <a:lnTo>
                    <a:pt x="37858" y="1925866"/>
                  </a:lnTo>
                  <a:close/>
                </a:path>
                <a:path w="1644650" h="2159000">
                  <a:moveTo>
                    <a:pt x="39065" y="1956498"/>
                  </a:moveTo>
                  <a:lnTo>
                    <a:pt x="36931" y="1955927"/>
                  </a:lnTo>
                  <a:lnTo>
                    <a:pt x="33667" y="1955063"/>
                  </a:lnTo>
                  <a:lnTo>
                    <a:pt x="34798" y="1958213"/>
                  </a:lnTo>
                  <a:lnTo>
                    <a:pt x="35560" y="1960283"/>
                  </a:lnTo>
                  <a:lnTo>
                    <a:pt x="36982" y="1958733"/>
                  </a:lnTo>
                  <a:lnTo>
                    <a:pt x="37795" y="1957870"/>
                  </a:lnTo>
                  <a:lnTo>
                    <a:pt x="39065" y="1956498"/>
                  </a:lnTo>
                  <a:close/>
                </a:path>
                <a:path w="1644650" h="2159000">
                  <a:moveTo>
                    <a:pt x="39179" y="1868322"/>
                  </a:moveTo>
                  <a:lnTo>
                    <a:pt x="38125" y="1867598"/>
                  </a:lnTo>
                  <a:lnTo>
                    <a:pt x="36918" y="1866099"/>
                  </a:lnTo>
                  <a:lnTo>
                    <a:pt x="35699" y="1866099"/>
                  </a:lnTo>
                  <a:lnTo>
                    <a:pt x="28994" y="1865757"/>
                  </a:lnTo>
                  <a:lnTo>
                    <a:pt x="23723" y="1865757"/>
                  </a:lnTo>
                  <a:lnTo>
                    <a:pt x="17792" y="1865617"/>
                  </a:lnTo>
                  <a:lnTo>
                    <a:pt x="17716" y="1866099"/>
                  </a:lnTo>
                  <a:lnTo>
                    <a:pt x="17640" y="1866709"/>
                  </a:lnTo>
                  <a:lnTo>
                    <a:pt x="27838" y="1872272"/>
                  </a:lnTo>
                  <a:lnTo>
                    <a:pt x="39179" y="1868322"/>
                  </a:lnTo>
                  <a:close/>
                </a:path>
                <a:path w="1644650" h="2159000">
                  <a:moveTo>
                    <a:pt x="41249" y="1886445"/>
                  </a:moveTo>
                  <a:lnTo>
                    <a:pt x="41236" y="1886191"/>
                  </a:lnTo>
                  <a:lnTo>
                    <a:pt x="41084" y="1886191"/>
                  </a:lnTo>
                  <a:lnTo>
                    <a:pt x="41249" y="1886445"/>
                  </a:lnTo>
                  <a:close/>
                </a:path>
                <a:path w="1644650" h="2159000">
                  <a:moveTo>
                    <a:pt x="47218" y="2004720"/>
                  </a:moveTo>
                  <a:lnTo>
                    <a:pt x="37388" y="1993900"/>
                  </a:lnTo>
                  <a:lnTo>
                    <a:pt x="23304" y="1993900"/>
                  </a:lnTo>
                  <a:lnTo>
                    <a:pt x="47218" y="2004720"/>
                  </a:lnTo>
                  <a:close/>
                </a:path>
                <a:path w="1644650" h="2159000">
                  <a:moveTo>
                    <a:pt x="49072" y="2005558"/>
                  </a:moveTo>
                  <a:lnTo>
                    <a:pt x="47218" y="2004720"/>
                  </a:lnTo>
                  <a:lnTo>
                    <a:pt x="48920" y="2006600"/>
                  </a:lnTo>
                  <a:lnTo>
                    <a:pt x="49072" y="2005558"/>
                  </a:lnTo>
                  <a:close/>
                </a:path>
                <a:path w="1644650" h="2159000">
                  <a:moveTo>
                    <a:pt x="57492" y="1881162"/>
                  </a:moveTo>
                  <a:lnTo>
                    <a:pt x="57302" y="1880971"/>
                  </a:lnTo>
                  <a:lnTo>
                    <a:pt x="57353" y="1881162"/>
                  </a:lnTo>
                  <a:lnTo>
                    <a:pt x="57492" y="1881162"/>
                  </a:lnTo>
                  <a:close/>
                </a:path>
                <a:path w="1644650" h="2159000">
                  <a:moveTo>
                    <a:pt x="61175" y="1854200"/>
                  </a:moveTo>
                  <a:lnTo>
                    <a:pt x="42379" y="1841500"/>
                  </a:lnTo>
                  <a:lnTo>
                    <a:pt x="26073" y="1841500"/>
                  </a:lnTo>
                  <a:lnTo>
                    <a:pt x="40652" y="1854200"/>
                  </a:lnTo>
                  <a:lnTo>
                    <a:pt x="61175" y="1854200"/>
                  </a:lnTo>
                  <a:close/>
                </a:path>
                <a:path w="1644650" h="2159000">
                  <a:moveTo>
                    <a:pt x="64109" y="1892541"/>
                  </a:moveTo>
                  <a:lnTo>
                    <a:pt x="63995" y="1892249"/>
                  </a:lnTo>
                  <a:lnTo>
                    <a:pt x="63855" y="1892249"/>
                  </a:lnTo>
                  <a:lnTo>
                    <a:pt x="64109" y="1892541"/>
                  </a:lnTo>
                  <a:close/>
                </a:path>
                <a:path w="1644650" h="2159000">
                  <a:moveTo>
                    <a:pt x="70256" y="1917700"/>
                  </a:moveTo>
                  <a:lnTo>
                    <a:pt x="68846" y="1905000"/>
                  </a:lnTo>
                  <a:lnTo>
                    <a:pt x="60579" y="1905000"/>
                  </a:lnTo>
                  <a:lnTo>
                    <a:pt x="53962" y="1892249"/>
                  </a:lnTo>
                  <a:lnTo>
                    <a:pt x="63855" y="1892249"/>
                  </a:lnTo>
                  <a:lnTo>
                    <a:pt x="57696" y="1885353"/>
                  </a:lnTo>
                  <a:lnTo>
                    <a:pt x="58394" y="1884705"/>
                  </a:lnTo>
                  <a:lnTo>
                    <a:pt x="58343" y="1883981"/>
                  </a:lnTo>
                  <a:lnTo>
                    <a:pt x="57531" y="1881670"/>
                  </a:lnTo>
                  <a:lnTo>
                    <a:pt x="57353" y="1881162"/>
                  </a:lnTo>
                  <a:lnTo>
                    <a:pt x="53644" y="1880793"/>
                  </a:lnTo>
                  <a:lnTo>
                    <a:pt x="52590" y="1879600"/>
                  </a:lnTo>
                  <a:lnTo>
                    <a:pt x="47802" y="1879600"/>
                  </a:lnTo>
                  <a:lnTo>
                    <a:pt x="46621" y="1877923"/>
                  </a:lnTo>
                  <a:lnTo>
                    <a:pt x="52603" y="1873059"/>
                  </a:lnTo>
                  <a:lnTo>
                    <a:pt x="53936" y="1871980"/>
                  </a:lnTo>
                  <a:lnTo>
                    <a:pt x="54241" y="1871687"/>
                  </a:lnTo>
                  <a:lnTo>
                    <a:pt x="52133" y="1869122"/>
                  </a:lnTo>
                  <a:lnTo>
                    <a:pt x="51460" y="1868436"/>
                  </a:lnTo>
                  <a:lnTo>
                    <a:pt x="47955" y="1866785"/>
                  </a:lnTo>
                  <a:lnTo>
                    <a:pt x="43522" y="1866328"/>
                  </a:lnTo>
                  <a:lnTo>
                    <a:pt x="39827" y="1868182"/>
                  </a:lnTo>
                  <a:lnTo>
                    <a:pt x="39573" y="1868182"/>
                  </a:lnTo>
                  <a:lnTo>
                    <a:pt x="39179" y="1868322"/>
                  </a:lnTo>
                  <a:lnTo>
                    <a:pt x="39433" y="1868322"/>
                  </a:lnTo>
                  <a:lnTo>
                    <a:pt x="39611" y="1868297"/>
                  </a:lnTo>
                  <a:lnTo>
                    <a:pt x="39662" y="1868436"/>
                  </a:lnTo>
                  <a:lnTo>
                    <a:pt x="41109" y="1872449"/>
                  </a:lnTo>
                  <a:lnTo>
                    <a:pt x="45694" y="1869122"/>
                  </a:lnTo>
                  <a:lnTo>
                    <a:pt x="49212" y="1871687"/>
                  </a:lnTo>
                  <a:lnTo>
                    <a:pt x="49364" y="1871687"/>
                  </a:lnTo>
                  <a:lnTo>
                    <a:pt x="43319" y="1873059"/>
                  </a:lnTo>
                  <a:lnTo>
                    <a:pt x="37223" y="1871408"/>
                  </a:lnTo>
                  <a:lnTo>
                    <a:pt x="33718" y="1875434"/>
                  </a:lnTo>
                  <a:lnTo>
                    <a:pt x="37477" y="1883981"/>
                  </a:lnTo>
                  <a:lnTo>
                    <a:pt x="38811" y="1884248"/>
                  </a:lnTo>
                  <a:lnTo>
                    <a:pt x="41198" y="1884705"/>
                  </a:lnTo>
                  <a:lnTo>
                    <a:pt x="41236" y="1886191"/>
                  </a:lnTo>
                  <a:lnTo>
                    <a:pt x="46113" y="1885708"/>
                  </a:lnTo>
                  <a:lnTo>
                    <a:pt x="48717" y="1892249"/>
                  </a:lnTo>
                  <a:lnTo>
                    <a:pt x="37160" y="1892249"/>
                  </a:lnTo>
                  <a:lnTo>
                    <a:pt x="37261" y="1892541"/>
                  </a:lnTo>
                  <a:lnTo>
                    <a:pt x="46164" y="1917700"/>
                  </a:lnTo>
                  <a:lnTo>
                    <a:pt x="47320" y="1917700"/>
                  </a:lnTo>
                  <a:lnTo>
                    <a:pt x="50812" y="1905000"/>
                  </a:lnTo>
                  <a:lnTo>
                    <a:pt x="52070" y="1917700"/>
                  </a:lnTo>
                  <a:lnTo>
                    <a:pt x="70256" y="1917700"/>
                  </a:lnTo>
                  <a:close/>
                </a:path>
                <a:path w="1644650" h="2159000">
                  <a:moveTo>
                    <a:pt x="74091" y="1856244"/>
                  </a:moveTo>
                  <a:lnTo>
                    <a:pt x="72021" y="1856232"/>
                  </a:lnTo>
                  <a:lnTo>
                    <a:pt x="70027" y="1856206"/>
                  </a:lnTo>
                  <a:lnTo>
                    <a:pt x="67957" y="1856193"/>
                  </a:lnTo>
                  <a:lnTo>
                    <a:pt x="67957" y="1857095"/>
                  </a:lnTo>
                  <a:lnTo>
                    <a:pt x="74066" y="1857438"/>
                  </a:lnTo>
                  <a:lnTo>
                    <a:pt x="74091" y="1856244"/>
                  </a:lnTo>
                  <a:close/>
                </a:path>
                <a:path w="1644650" h="2159000">
                  <a:moveTo>
                    <a:pt x="77228" y="1873097"/>
                  </a:moveTo>
                  <a:lnTo>
                    <a:pt x="76581" y="1870468"/>
                  </a:lnTo>
                  <a:lnTo>
                    <a:pt x="73444" y="1871726"/>
                  </a:lnTo>
                  <a:lnTo>
                    <a:pt x="69405" y="1870011"/>
                  </a:lnTo>
                  <a:lnTo>
                    <a:pt x="65214" y="1875332"/>
                  </a:lnTo>
                  <a:lnTo>
                    <a:pt x="77228" y="1873097"/>
                  </a:lnTo>
                  <a:close/>
                </a:path>
                <a:path w="1644650" h="2159000">
                  <a:moveTo>
                    <a:pt x="80048" y="1876310"/>
                  </a:moveTo>
                  <a:lnTo>
                    <a:pt x="67119" y="1878342"/>
                  </a:lnTo>
                  <a:lnTo>
                    <a:pt x="75882" y="1881924"/>
                  </a:lnTo>
                  <a:lnTo>
                    <a:pt x="80048" y="1876310"/>
                  </a:lnTo>
                  <a:close/>
                </a:path>
                <a:path w="1644650" h="2159000">
                  <a:moveTo>
                    <a:pt x="84213" y="1892249"/>
                  </a:moveTo>
                  <a:lnTo>
                    <a:pt x="59397" y="1879600"/>
                  </a:lnTo>
                  <a:lnTo>
                    <a:pt x="58851" y="1879600"/>
                  </a:lnTo>
                  <a:lnTo>
                    <a:pt x="63995" y="1892249"/>
                  </a:lnTo>
                  <a:lnTo>
                    <a:pt x="84213" y="1892249"/>
                  </a:lnTo>
                  <a:close/>
                </a:path>
                <a:path w="1644650" h="2159000">
                  <a:moveTo>
                    <a:pt x="84569" y="1864512"/>
                  </a:moveTo>
                  <a:lnTo>
                    <a:pt x="81902" y="1864423"/>
                  </a:lnTo>
                  <a:lnTo>
                    <a:pt x="76657" y="1864067"/>
                  </a:lnTo>
                  <a:lnTo>
                    <a:pt x="76631" y="1864525"/>
                  </a:lnTo>
                  <a:lnTo>
                    <a:pt x="84531" y="1865312"/>
                  </a:lnTo>
                  <a:lnTo>
                    <a:pt x="84569" y="1864512"/>
                  </a:lnTo>
                  <a:close/>
                </a:path>
                <a:path w="1644650" h="2159000">
                  <a:moveTo>
                    <a:pt x="90284" y="1873072"/>
                  </a:moveTo>
                  <a:lnTo>
                    <a:pt x="88061" y="1871980"/>
                  </a:lnTo>
                  <a:lnTo>
                    <a:pt x="85839" y="1870798"/>
                  </a:lnTo>
                  <a:lnTo>
                    <a:pt x="83489" y="1874520"/>
                  </a:lnTo>
                  <a:lnTo>
                    <a:pt x="90284" y="1873072"/>
                  </a:lnTo>
                  <a:close/>
                </a:path>
                <a:path w="1644650" h="2159000">
                  <a:moveTo>
                    <a:pt x="97396" y="1884654"/>
                  </a:moveTo>
                  <a:lnTo>
                    <a:pt x="92570" y="1882584"/>
                  </a:lnTo>
                  <a:lnTo>
                    <a:pt x="92354" y="1885111"/>
                  </a:lnTo>
                  <a:lnTo>
                    <a:pt x="92240" y="1886369"/>
                  </a:lnTo>
                  <a:lnTo>
                    <a:pt x="97396" y="1884654"/>
                  </a:lnTo>
                  <a:close/>
                </a:path>
                <a:path w="1644650" h="2159000">
                  <a:moveTo>
                    <a:pt x="101307" y="1872767"/>
                  </a:moveTo>
                  <a:lnTo>
                    <a:pt x="95427" y="1872767"/>
                  </a:lnTo>
                  <a:lnTo>
                    <a:pt x="96037" y="1874875"/>
                  </a:lnTo>
                  <a:lnTo>
                    <a:pt x="96393" y="1876196"/>
                  </a:lnTo>
                  <a:lnTo>
                    <a:pt x="97142" y="1878749"/>
                  </a:lnTo>
                  <a:lnTo>
                    <a:pt x="101307" y="1872767"/>
                  </a:lnTo>
                  <a:close/>
                </a:path>
                <a:path w="1644650" h="2159000">
                  <a:moveTo>
                    <a:pt x="104851" y="1848993"/>
                  </a:moveTo>
                  <a:lnTo>
                    <a:pt x="101231" y="1847113"/>
                  </a:lnTo>
                  <a:lnTo>
                    <a:pt x="102870" y="1854200"/>
                  </a:lnTo>
                  <a:lnTo>
                    <a:pt x="104851" y="1848993"/>
                  </a:lnTo>
                  <a:close/>
                </a:path>
                <a:path w="1644650" h="2159000">
                  <a:moveTo>
                    <a:pt x="108216" y="1837918"/>
                  </a:moveTo>
                  <a:lnTo>
                    <a:pt x="107149" y="1837385"/>
                  </a:lnTo>
                  <a:lnTo>
                    <a:pt x="104470" y="1841233"/>
                  </a:lnTo>
                  <a:lnTo>
                    <a:pt x="105778" y="1841969"/>
                  </a:lnTo>
                  <a:lnTo>
                    <a:pt x="106578" y="1840611"/>
                  </a:lnTo>
                  <a:lnTo>
                    <a:pt x="108216" y="1837918"/>
                  </a:lnTo>
                  <a:close/>
                </a:path>
                <a:path w="1644650" h="2159000">
                  <a:moveTo>
                    <a:pt x="109537" y="1832063"/>
                  </a:moveTo>
                  <a:lnTo>
                    <a:pt x="108877" y="1831060"/>
                  </a:lnTo>
                  <a:lnTo>
                    <a:pt x="103835" y="1832762"/>
                  </a:lnTo>
                  <a:lnTo>
                    <a:pt x="104216" y="1834057"/>
                  </a:lnTo>
                  <a:lnTo>
                    <a:pt x="105219" y="1833918"/>
                  </a:lnTo>
                  <a:lnTo>
                    <a:pt x="106286" y="1833918"/>
                  </a:lnTo>
                  <a:lnTo>
                    <a:pt x="107200" y="1833587"/>
                  </a:lnTo>
                  <a:lnTo>
                    <a:pt x="108089" y="1833257"/>
                  </a:lnTo>
                  <a:lnTo>
                    <a:pt x="108775" y="1832597"/>
                  </a:lnTo>
                  <a:lnTo>
                    <a:pt x="109537" y="1832063"/>
                  </a:lnTo>
                  <a:close/>
                </a:path>
                <a:path w="1644650" h="2159000">
                  <a:moveTo>
                    <a:pt x="110896" y="1879600"/>
                  </a:moveTo>
                  <a:lnTo>
                    <a:pt x="104660" y="1879600"/>
                  </a:lnTo>
                  <a:lnTo>
                    <a:pt x="109385" y="1892249"/>
                  </a:lnTo>
                  <a:lnTo>
                    <a:pt x="110896" y="1879600"/>
                  </a:lnTo>
                  <a:close/>
                </a:path>
                <a:path w="1644650" h="2159000">
                  <a:moveTo>
                    <a:pt x="117640" y="1841500"/>
                  </a:moveTo>
                  <a:lnTo>
                    <a:pt x="112128" y="1841500"/>
                  </a:lnTo>
                  <a:lnTo>
                    <a:pt x="114122" y="1828698"/>
                  </a:lnTo>
                  <a:lnTo>
                    <a:pt x="106375" y="1841500"/>
                  </a:lnTo>
                  <a:lnTo>
                    <a:pt x="107696" y="1841500"/>
                  </a:lnTo>
                  <a:lnTo>
                    <a:pt x="104851" y="1848993"/>
                  </a:lnTo>
                  <a:lnTo>
                    <a:pt x="114871" y="1854200"/>
                  </a:lnTo>
                  <a:lnTo>
                    <a:pt x="116713" y="1854200"/>
                  </a:lnTo>
                  <a:lnTo>
                    <a:pt x="117640" y="1841500"/>
                  </a:lnTo>
                  <a:close/>
                </a:path>
                <a:path w="1644650" h="2159000">
                  <a:moveTo>
                    <a:pt x="128612" y="1930387"/>
                  </a:moveTo>
                  <a:lnTo>
                    <a:pt x="95389" y="1930387"/>
                  </a:lnTo>
                  <a:lnTo>
                    <a:pt x="95326" y="1943061"/>
                  </a:lnTo>
                  <a:lnTo>
                    <a:pt x="117386" y="1943061"/>
                  </a:lnTo>
                  <a:lnTo>
                    <a:pt x="128612" y="1930387"/>
                  </a:lnTo>
                  <a:close/>
                </a:path>
                <a:path w="1644650" h="2159000">
                  <a:moveTo>
                    <a:pt x="278993" y="520700"/>
                  </a:moveTo>
                  <a:lnTo>
                    <a:pt x="275628" y="520700"/>
                  </a:lnTo>
                  <a:lnTo>
                    <a:pt x="272516" y="533400"/>
                  </a:lnTo>
                  <a:lnTo>
                    <a:pt x="278993" y="520700"/>
                  </a:lnTo>
                  <a:close/>
                </a:path>
                <a:path w="1644650" h="2159000">
                  <a:moveTo>
                    <a:pt x="280911" y="709129"/>
                  </a:moveTo>
                  <a:lnTo>
                    <a:pt x="279387" y="702475"/>
                  </a:lnTo>
                  <a:lnTo>
                    <a:pt x="276771" y="703122"/>
                  </a:lnTo>
                  <a:lnTo>
                    <a:pt x="275551" y="705040"/>
                  </a:lnTo>
                  <a:lnTo>
                    <a:pt x="278104" y="710641"/>
                  </a:lnTo>
                  <a:lnTo>
                    <a:pt x="280911" y="709129"/>
                  </a:lnTo>
                  <a:close/>
                </a:path>
                <a:path w="1644650" h="2159000">
                  <a:moveTo>
                    <a:pt x="398208" y="939800"/>
                  </a:moveTo>
                  <a:lnTo>
                    <a:pt x="385749" y="922108"/>
                  </a:lnTo>
                  <a:lnTo>
                    <a:pt x="378180" y="914400"/>
                  </a:lnTo>
                  <a:lnTo>
                    <a:pt x="398208" y="939800"/>
                  </a:lnTo>
                  <a:close/>
                </a:path>
                <a:path w="1644650" h="2159000">
                  <a:moveTo>
                    <a:pt x="440334" y="228600"/>
                  </a:moveTo>
                  <a:lnTo>
                    <a:pt x="434695" y="241300"/>
                  </a:lnTo>
                  <a:lnTo>
                    <a:pt x="432142" y="228600"/>
                  </a:lnTo>
                  <a:lnTo>
                    <a:pt x="404558" y="266674"/>
                  </a:lnTo>
                  <a:lnTo>
                    <a:pt x="438188" y="241300"/>
                  </a:lnTo>
                  <a:lnTo>
                    <a:pt x="440334" y="228600"/>
                  </a:lnTo>
                  <a:close/>
                </a:path>
                <a:path w="1644650" h="2159000">
                  <a:moveTo>
                    <a:pt x="545731" y="139700"/>
                  </a:moveTo>
                  <a:lnTo>
                    <a:pt x="438048" y="228600"/>
                  </a:lnTo>
                  <a:lnTo>
                    <a:pt x="440334" y="228600"/>
                  </a:lnTo>
                  <a:lnTo>
                    <a:pt x="442899" y="228600"/>
                  </a:lnTo>
                  <a:lnTo>
                    <a:pt x="456666" y="215836"/>
                  </a:lnTo>
                  <a:lnTo>
                    <a:pt x="545731" y="139700"/>
                  </a:lnTo>
                  <a:close/>
                </a:path>
                <a:path w="1644650" h="2159000">
                  <a:moveTo>
                    <a:pt x="584669" y="123532"/>
                  </a:moveTo>
                  <a:lnTo>
                    <a:pt x="573900" y="130086"/>
                  </a:lnTo>
                  <a:lnTo>
                    <a:pt x="570788" y="132105"/>
                  </a:lnTo>
                  <a:lnTo>
                    <a:pt x="568032" y="134086"/>
                  </a:lnTo>
                  <a:lnTo>
                    <a:pt x="565264" y="135978"/>
                  </a:lnTo>
                  <a:lnTo>
                    <a:pt x="574459" y="132283"/>
                  </a:lnTo>
                  <a:lnTo>
                    <a:pt x="584669" y="123532"/>
                  </a:lnTo>
                  <a:close/>
                </a:path>
                <a:path w="1644650" h="2159000">
                  <a:moveTo>
                    <a:pt x="734352" y="563981"/>
                  </a:moveTo>
                  <a:lnTo>
                    <a:pt x="733767" y="563664"/>
                  </a:lnTo>
                  <a:lnTo>
                    <a:pt x="733120" y="565035"/>
                  </a:lnTo>
                  <a:lnTo>
                    <a:pt x="732447" y="566369"/>
                  </a:lnTo>
                  <a:lnTo>
                    <a:pt x="731735" y="567702"/>
                  </a:lnTo>
                  <a:lnTo>
                    <a:pt x="733463" y="568540"/>
                  </a:lnTo>
                  <a:lnTo>
                    <a:pt x="733806" y="567080"/>
                  </a:lnTo>
                  <a:lnTo>
                    <a:pt x="734072" y="565531"/>
                  </a:lnTo>
                  <a:lnTo>
                    <a:pt x="734352" y="563981"/>
                  </a:lnTo>
                  <a:close/>
                </a:path>
                <a:path w="1644650" h="2159000">
                  <a:moveTo>
                    <a:pt x="742162" y="556666"/>
                  </a:moveTo>
                  <a:lnTo>
                    <a:pt x="740016" y="556425"/>
                  </a:lnTo>
                  <a:lnTo>
                    <a:pt x="738187" y="556348"/>
                  </a:lnTo>
                  <a:lnTo>
                    <a:pt x="738301" y="558228"/>
                  </a:lnTo>
                  <a:lnTo>
                    <a:pt x="741794" y="558380"/>
                  </a:lnTo>
                  <a:lnTo>
                    <a:pt x="742162" y="556666"/>
                  </a:lnTo>
                  <a:close/>
                </a:path>
                <a:path w="1644650" h="2159000">
                  <a:moveTo>
                    <a:pt x="745959" y="573582"/>
                  </a:moveTo>
                  <a:lnTo>
                    <a:pt x="745680" y="569150"/>
                  </a:lnTo>
                  <a:lnTo>
                    <a:pt x="742276" y="569226"/>
                  </a:lnTo>
                  <a:lnTo>
                    <a:pt x="740625" y="569785"/>
                  </a:lnTo>
                  <a:lnTo>
                    <a:pt x="739140" y="570915"/>
                  </a:lnTo>
                  <a:lnTo>
                    <a:pt x="734110" y="575106"/>
                  </a:lnTo>
                  <a:lnTo>
                    <a:pt x="733539" y="576122"/>
                  </a:lnTo>
                  <a:lnTo>
                    <a:pt x="732612" y="577227"/>
                  </a:lnTo>
                  <a:lnTo>
                    <a:pt x="731113" y="579221"/>
                  </a:lnTo>
                  <a:lnTo>
                    <a:pt x="729234" y="581367"/>
                  </a:lnTo>
                  <a:lnTo>
                    <a:pt x="728230" y="583120"/>
                  </a:lnTo>
                  <a:lnTo>
                    <a:pt x="728827" y="583514"/>
                  </a:lnTo>
                  <a:lnTo>
                    <a:pt x="729234" y="583806"/>
                  </a:lnTo>
                  <a:lnTo>
                    <a:pt x="734136" y="584187"/>
                  </a:lnTo>
                  <a:lnTo>
                    <a:pt x="735888" y="581875"/>
                  </a:lnTo>
                  <a:lnTo>
                    <a:pt x="738644" y="579742"/>
                  </a:lnTo>
                  <a:lnTo>
                    <a:pt x="739698" y="577215"/>
                  </a:lnTo>
                  <a:lnTo>
                    <a:pt x="741730" y="574636"/>
                  </a:lnTo>
                  <a:lnTo>
                    <a:pt x="745959" y="573582"/>
                  </a:lnTo>
                  <a:close/>
                </a:path>
                <a:path w="1644650" h="2159000">
                  <a:moveTo>
                    <a:pt x="748893" y="552183"/>
                  </a:moveTo>
                  <a:lnTo>
                    <a:pt x="745121" y="552284"/>
                  </a:lnTo>
                  <a:lnTo>
                    <a:pt x="744042" y="553847"/>
                  </a:lnTo>
                  <a:lnTo>
                    <a:pt x="745172" y="557022"/>
                  </a:lnTo>
                  <a:lnTo>
                    <a:pt x="747445" y="554050"/>
                  </a:lnTo>
                  <a:lnTo>
                    <a:pt x="748893" y="552183"/>
                  </a:lnTo>
                  <a:close/>
                </a:path>
                <a:path w="1644650" h="2159000">
                  <a:moveTo>
                    <a:pt x="751535" y="546049"/>
                  </a:moveTo>
                  <a:lnTo>
                    <a:pt x="750036" y="545846"/>
                  </a:lnTo>
                  <a:lnTo>
                    <a:pt x="751116" y="547052"/>
                  </a:lnTo>
                  <a:lnTo>
                    <a:pt x="751433" y="546188"/>
                  </a:lnTo>
                  <a:lnTo>
                    <a:pt x="751535" y="546049"/>
                  </a:lnTo>
                  <a:close/>
                </a:path>
                <a:path w="1644650" h="2159000">
                  <a:moveTo>
                    <a:pt x="754545" y="550900"/>
                  </a:moveTo>
                  <a:lnTo>
                    <a:pt x="751116" y="547052"/>
                  </a:lnTo>
                  <a:lnTo>
                    <a:pt x="751014" y="547344"/>
                  </a:lnTo>
                  <a:lnTo>
                    <a:pt x="749617" y="551129"/>
                  </a:lnTo>
                  <a:lnTo>
                    <a:pt x="750989" y="551129"/>
                  </a:lnTo>
                  <a:lnTo>
                    <a:pt x="754545" y="550900"/>
                  </a:lnTo>
                  <a:close/>
                </a:path>
                <a:path w="1644650" h="2159000">
                  <a:moveTo>
                    <a:pt x="754799" y="534543"/>
                  </a:moveTo>
                  <a:lnTo>
                    <a:pt x="754570" y="534339"/>
                  </a:lnTo>
                  <a:lnTo>
                    <a:pt x="754646" y="534543"/>
                  </a:lnTo>
                  <a:lnTo>
                    <a:pt x="754799" y="534543"/>
                  </a:lnTo>
                  <a:close/>
                </a:path>
                <a:path w="1644650" h="2159000">
                  <a:moveTo>
                    <a:pt x="757770" y="548868"/>
                  </a:moveTo>
                  <a:lnTo>
                    <a:pt x="756158" y="549859"/>
                  </a:lnTo>
                  <a:lnTo>
                    <a:pt x="755599" y="550506"/>
                  </a:lnTo>
                  <a:lnTo>
                    <a:pt x="757364" y="550506"/>
                  </a:lnTo>
                  <a:lnTo>
                    <a:pt x="757770" y="548868"/>
                  </a:lnTo>
                  <a:close/>
                </a:path>
                <a:path w="1644650" h="2159000">
                  <a:moveTo>
                    <a:pt x="763460" y="527570"/>
                  </a:moveTo>
                  <a:lnTo>
                    <a:pt x="759523" y="526161"/>
                  </a:lnTo>
                  <a:lnTo>
                    <a:pt x="758558" y="527088"/>
                  </a:lnTo>
                  <a:lnTo>
                    <a:pt x="757923" y="529209"/>
                  </a:lnTo>
                  <a:lnTo>
                    <a:pt x="763460" y="527570"/>
                  </a:lnTo>
                  <a:close/>
                </a:path>
                <a:path w="1644650" h="2159000">
                  <a:moveTo>
                    <a:pt x="797229" y="507530"/>
                  </a:moveTo>
                  <a:lnTo>
                    <a:pt x="795667" y="506717"/>
                  </a:lnTo>
                  <a:lnTo>
                    <a:pt x="795769" y="507669"/>
                  </a:lnTo>
                  <a:lnTo>
                    <a:pt x="795858" y="508482"/>
                  </a:lnTo>
                  <a:lnTo>
                    <a:pt x="796937" y="507669"/>
                  </a:lnTo>
                  <a:lnTo>
                    <a:pt x="797229" y="507530"/>
                  </a:lnTo>
                  <a:close/>
                </a:path>
                <a:path w="1644650" h="2159000">
                  <a:moveTo>
                    <a:pt x="806894" y="502069"/>
                  </a:moveTo>
                  <a:lnTo>
                    <a:pt x="803211" y="501357"/>
                  </a:lnTo>
                  <a:lnTo>
                    <a:pt x="800874" y="502945"/>
                  </a:lnTo>
                  <a:lnTo>
                    <a:pt x="799058" y="504583"/>
                  </a:lnTo>
                  <a:lnTo>
                    <a:pt x="798703" y="504583"/>
                  </a:lnTo>
                  <a:lnTo>
                    <a:pt x="799782" y="506018"/>
                  </a:lnTo>
                  <a:lnTo>
                    <a:pt x="802055" y="504710"/>
                  </a:lnTo>
                  <a:lnTo>
                    <a:pt x="806043" y="505752"/>
                  </a:lnTo>
                  <a:lnTo>
                    <a:pt x="806894" y="502069"/>
                  </a:lnTo>
                  <a:close/>
                </a:path>
                <a:path w="1644650" h="2159000">
                  <a:moveTo>
                    <a:pt x="860412" y="488365"/>
                  </a:moveTo>
                  <a:lnTo>
                    <a:pt x="860310" y="487972"/>
                  </a:lnTo>
                  <a:lnTo>
                    <a:pt x="859624" y="485622"/>
                  </a:lnTo>
                  <a:lnTo>
                    <a:pt x="855586" y="484136"/>
                  </a:lnTo>
                  <a:lnTo>
                    <a:pt x="852182" y="484593"/>
                  </a:lnTo>
                  <a:lnTo>
                    <a:pt x="846556" y="487972"/>
                  </a:lnTo>
                  <a:lnTo>
                    <a:pt x="844346" y="485965"/>
                  </a:lnTo>
                  <a:lnTo>
                    <a:pt x="841565" y="487476"/>
                  </a:lnTo>
                  <a:lnTo>
                    <a:pt x="838593" y="488835"/>
                  </a:lnTo>
                  <a:lnTo>
                    <a:pt x="835952" y="490435"/>
                  </a:lnTo>
                  <a:lnTo>
                    <a:pt x="833310" y="492264"/>
                  </a:lnTo>
                  <a:lnTo>
                    <a:pt x="830338" y="494106"/>
                  </a:lnTo>
                  <a:lnTo>
                    <a:pt x="828065" y="496557"/>
                  </a:lnTo>
                  <a:lnTo>
                    <a:pt x="823683" y="495579"/>
                  </a:lnTo>
                  <a:lnTo>
                    <a:pt x="822426" y="500964"/>
                  </a:lnTo>
                  <a:lnTo>
                    <a:pt x="819111" y="502272"/>
                  </a:lnTo>
                  <a:lnTo>
                    <a:pt x="813917" y="500468"/>
                  </a:lnTo>
                  <a:lnTo>
                    <a:pt x="811606" y="506044"/>
                  </a:lnTo>
                  <a:lnTo>
                    <a:pt x="809891" y="506526"/>
                  </a:lnTo>
                  <a:lnTo>
                    <a:pt x="809891" y="509143"/>
                  </a:lnTo>
                  <a:lnTo>
                    <a:pt x="809777" y="509625"/>
                  </a:lnTo>
                  <a:lnTo>
                    <a:pt x="809612" y="509993"/>
                  </a:lnTo>
                  <a:lnTo>
                    <a:pt x="809129" y="509625"/>
                  </a:lnTo>
                  <a:lnTo>
                    <a:pt x="809040" y="508698"/>
                  </a:lnTo>
                  <a:lnTo>
                    <a:pt x="809891" y="509143"/>
                  </a:lnTo>
                  <a:lnTo>
                    <a:pt x="809891" y="506526"/>
                  </a:lnTo>
                  <a:lnTo>
                    <a:pt x="807250" y="507250"/>
                  </a:lnTo>
                  <a:lnTo>
                    <a:pt x="801674" y="508038"/>
                  </a:lnTo>
                  <a:lnTo>
                    <a:pt x="800468" y="506717"/>
                  </a:lnTo>
                  <a:lnTo>
                    <a:pt x="799846" y="506234"/>
                  </a:lnTo>
                  <a:lnTo>
                    <a:pt x="797229" y="507530"/>
                  </a:lnTo>
                  <a:lnTo>
                    <a:pt x="801255" y="509625"/>
                  </a:lnTo>
                  <a:lnTo>
                    <a:pt x="801509" y="509625"/>
                  </a:lnTo>
                  <a:lnTo>
                    <a:pt x="800036" y="512953"/>
                  </a:lnTo>
                  <a:lnTo>
                    <a:pt x="800176" y="512953"/>
                  </a:lnTo>
                  <a:lnTo>
                    <a:pt x="797890" y="514261"/>
                  </a:lnTo>
                  <a:lnTo>
                    <a:pt x="796251" y="513778"/>
                  </a:lnTo>
                  <a:lnTo>
                    <a:pt x="793419" y="512953"/>
                  </a:lnTo>
                  <a:lnTo>
                    <a:pt x="793902" y="512953"/>
                  </a:lnTo>
                  <a:lnTo>
                    <a:pt x="796264" y="512127"/>
                  </a:lnTo>
                  <a:lnTo>
                    <a:pt x="796175" y="511289"/>
                  </a:lnTo>
                  <a:lnTo>
                    <a:pt x="796099" y="510667"/>
                  </a:lnTo>
                  <a:lnTo>
                    <a:pt x="795985" y="509625"/>
                  </a:lnTo>
                  <a:lnTo>
                    <a:pt x="795858" y="508482"/>
                  </a:lnTo>
                  <a:lnTo>
                    <a:pt x="794778" y="509282"/>
                  </a:lnTo>
                  <a:lnTo>
                    <a:pt x="792022" y="510667"/>
                  </a:lnTo>
                  <a:lnTo>
                    <a:pt x="791730" y="510832"/>
                  </a:lnTo>
                  <a:lnTo>
                    <a:pt x="791730" y="516585"/>
                  </a:lnTo>
                  <a:lnTo>
                    <a:pt x="789965" y="517613"/>
                  </a:lnTo>
                  <a:lnTo>
                    <a:pt x="788352" y="518248"/>
                  </a:lnTo>
                  <a:lnTo>
                    <a:pt x="785622" y="518248"/>
                  </a:lnTo>
                  <a:lnTo>
                    <a:pt x="786612" y="517309"/>
                  </a:lnTo>
                  <a:lnTo>
                    <a:pt x="787488" y="516077"/>
                  </a:lnTo>
                  <a:lnTo>
                    <a:pt x="788428" y="515073"/>
                  </a:lnTo>
                  <a:lnTo>
                    <a:pt x="789241" y="514426"/>
                  </a:lnTo>
                  <a:lnTo>
                    <a:pt x="790371" y="513778"/>
                  </a:lnTo>
                  <a:lnTo>
                    <a:pt x="791464" y="513778"/>
                  </a:lnTo>
                  <a:lnTo>
                    <a:pt x="791591" y="514261"/>
                  </a:lnTo>
                  <a:lnTo>
                    <a:pt x="791705" y="514718"/>
                  </a:lnTo>
                  <a:lnTo>
                    <a:pt x="791730" y="516585"/>
                  </a:lnTo>
                  <a:lnTo>
                    <a:pt x="791730" y="510832"/>
                  </a:lnTo>
                  <a:lnTo>
                    <a:pt x="790867" y="511289"/>
                  </a:lnTo>
                  <a:lnTo>
                    <a:pt x="789927" y="512127"/>
                  </a:lnTo>
                  <a:lnTo>
                    <a:pt x="790092" y="512127"/>
                  </a:lnTo>
                  <a:lnTo>
                    <a:pt x="786676" y="512953"/>
                  </a:lnTo>
                  <a:lnTo>
                    <a:pt x="786028" y="513194"/>
                  </a:lnTo>
                  <a:lnTo>
                    <a:pt x="785304" y="513626"/>
                  </a:lnTo>
                  <a:lnTo>
                    <a:pt x="783259" y="514718"/>
                  </a:lnTo>
                  <a:lnTo>
                    <a:pt x="783031" y="514858"/>
                  </a:lnTo>
                  <a:lnTo>
                    <a:pt x="783031" y="522249"/>
                  </a:lnTo>
                  <a:lnTo>
                    <a:pt x="782675" y="522566"/>
                  </a:lnTo>
                  <a:lnTo>
                    <a:pt x="781926" y="523138"/>
                  </a:lnTo>
                  <a:lnTo>
                    <a:pt x="781481" y="522566"/>
                  </a:lnTo>
                  <a:lnTo>
                    <a:pt x="781253" y="522249"/>
                  </a:lnTo>
                  <a:lnTo>
                    <a:pt x="781646" y="521931"/>
                  </a:lnTo>
                  <a:lnTo>
                    <a:pt x="782015" y="521703"/>
                  </a:lnTo>
                  <a:lnTo>
                    <a:pt x="782421" y="521474"/>
                  </a:lnTo>
                  <a:lnTo>
                    <a:pt x="783031" y="522249"/>
                  </a:lnTo>
                  <a:lnTo>
                    <a:pt x="783031" y="514858"/>
                  </a:lnTo>
                  <a:lnTo>
                    <a:pt x="781926" y="515493"/>
                  </a:lnTo>
                  <a:lnTo>
                    <a:pt x="779373" y="517258"/>
                  </a:lnTo>
                  <a:lnTo>
                    <a:pt x="779373" y="524598"/>
                  </a:lnTo>
                  <a:lnTo>
                    <a:pt x="778789" y="524941"/>
                  </a:lnTo>
                  <a:lnTo>
                    <a:pt x="778344" y="524941"/>
                  </a:lnTo>
                  <a:lnTo>
                    <a:pt x="777544" y="525221"/>
                  </a:lnTo>
                  <a:lnTo>
                    <a:pt x="776859" y="524256"/>
                  </a:lnTo>
                  <a:lnTo>
                    <a:pt x="778611" y="523341"/>
                  </a:lnTo>
                  <a:lnTo>
                    <a:pt x="778751" y="523633"/>
                  </a:lnTo>
                  <a:lnTo>
                    <a:pt x="778992" y="524040"/>
                  </a:lnTo>
                  <a:lnTo>
                    <a:pt x="779373" y="524598"/>
                  </a:lnTo>
                  <a:lnTo>
                    <a:pt x="779373" y="517258"/>
                  </a:lnTo>
                  <a:lnTo>
                    <a:pt x="778141" y="518096"/>
                  </a:lnTo>
                  <a:lnTo>
                    <a:pt x="775970" y="520128"/>
                  </a:lnTo>
                  <a:lnTo>
                    <a:pt x="775970" y="527507"/>
                  </a:lnTo>
                  <a:lnTo>
                    <a:pt x="775919" y="527900"/>
                  </a:lnTo>
                  <a:lnTo>
                    <a:pt x="775792" y="528840"/>
                  </a:lnTo>
                  <a:lnTo>
                    <a:pt x="775766" y="529056"/>
                  </a:lnTo>
                  <a:lnTo>
                    <a:pt x="774573" y="528535"/>
                  </a:lnTo>
                  <a:lnTo>
                    <a:pt x="773823" y="526669"/>
                  </a:lnTo>
                  <a:lnTo>
                    <a:pt x="775970" y="527507"/>
                  </a:lnTo>
                  <a:lnTo>
                    <a:pt x="775970" y="520128"/>
                  </a:lnTo>
                  <a:lnTo>
                    <a:pt x="775766" y="520407"/>
                  </a:lnTo>
                  <a:lnTo>
                    <a:pt x="774268" y="522947"/>
                  </a:lnTo>
                  <a:lnTo>
                    <a:pt x="774001" y="523341"/>
                  </a:lnTo>
                  <a:lnTo>
                    <a:pt x="773404" y="523633"/>
                  </a:lnTo>
                  <a:lnTo>
                    <a:pt x="773226" y="523633"/>
                  </a:lnTo>
                  <a:lnTo>
                    <a:pt x="769366" y="524598"/>
                  </a:lnTo>
                  <a:lnTo>
                    <a:pt x="769048" y="524598"/>
                  </a:lnTo>
                  <a:lnTo>
                    <a:pt x="767575" y="527900"/>
                  </a:lnTo>
                  <a:lnTo>
                    <a:pt x="765403" y="532574"/>
                  </a:lnTo>
                  <a:lnTo>
                    <a:pt x="763879" y="533590"/>
                  </a:lnTo>
                  <a:lnTo>
                    <a:pt x="759688" y="534543"/>
                  </a:lnTo>
                  <a:lnTo>
                    <a:pt x="757224" y="534428"/>
                  </a:lnTo>
                  <a:lnTo>
                    <a:pt x="754888" y="534543"/>
                  </a:lnTo>
                  <a:lnTo>
                    <a:pt x="756399" y="536054"/>
                  </a:lnTo>
                  <a:lnTo>
                    <a:pt x="756996" y="536613"/>
                  </a:lnTo>
                  <a:lnTo>
                    <a:pt x="757148" y="536613"/>
                  </a:lnTo>
                  <a:lnTo>
                    <a:pt x="754545" y="541502"/>
                  </a:lnTo>
                  <a:lnTo>
                    <a:pt x="751535" y="546049"/>
                  </a:lnTo>
                  <a:lnTo>
                    <a:pt x="755878" y="546633"/>
                  </a:lnTo>
                  <a:lnTo>
                    <a:pt x="756005" y="546188"/>
                  </a:lnTo>
                  <a:lnTo>
                    <a:pt x="756094" y="545846"/>
                  </a:lnTo>
                  <a:lnTo>
                    <a:pt x="756196" y="545490"/>
                  </a:lnTo>
                  <a:lnTo>
                    <a:pt x="756666" y="543814"/>
                  </a:lnTo>
                  <a:lnTo>
                    <a:pt x="759218" y="544918"/>
                  </a:lnTo>
                  <a:lnTo>
                    <a:pt x="761263" y="545490"/>
                  </a:lnTo>
                  <a:lnTo>
                    <a:pt x="761161" y="547344"/>
                  </a:lnTo>
                  <a:lnTo>
                    <a:pt x="761060" y="549236"/>
                  </a:lnTo>
                  <a:lnTo>
                    <a:pt x="761009" y="550176"/>
                  </a:lnTo>
                  <a:lnTo>
                    <a:pt x="765276" y="549236"/>
                  </a:lnTo>
                  <a:lnTo>
                    <a:pt x="763498" y="543547"/>
                  </a:lnTo>
                  <a:lnTo>
                    <a:pt x="763409" y="543331"/>
                  </a:lnTo>
                  <a:lnTo>
                    <a:pt x="763358" y="543102"/>
                  </a:lnTo>
                  <a:lnTo>
                    <a:pt x="763003" y="543229"/>
                  </a:lnTo>
                  <a:lnTo>
                    <a:pt x="762698" y="543331"/>
                  </a:lnTo>
                  <a:lnTo>
                    <a:pt x="762012" y="543547"/>
                  </a:lnTo>
                  <a:lnTo>
                    <a:pt x="761377" y="543814"/>
                  </a:lnTo>
                  <a:lnTo>
                    <a:pt x="760628" y="542607"/>
                  </a:lnTo>
                  <a:lnTo>
                    <a:pt x="762533" y="543102"/>
                  </a:lnTo>
                  <a:lnTo>
                    <a:pt x="763358" y="543102"/>
                  </a:lnTo>
                  <a:lnTo>
                    <a:pt x="763485" y="543331"/>
                  </a:lnTo>
                  <a:lnTo>
                    <a:pt x="763879" y="543102"/>
                  </a:lnTo>
                  <a:lnTo>
                    <a:pt x="764794" y="542569"/>
                  </a:lnTo>
                  <a:lnTo>
                    <a:pt x="765530" y="542137"/>
                  </a:lnTo>
                  <a:lnTo>
                    <a:pt x="767143" y="540867"/>
                  </a:lnTo>
                  <a:lnTo>
                    <a:pt x="769708" y="539648"/>
                  </a:lnTo>
                  <a:lnTo>
                    <a:pt x="771702" y="543102"/>
                  </a:lnTo>
                  <a:lnTo>
                    <a:pt x="771829" y="543102"/>
                  </a:lnTo>
                  <a:lnTo>
                    <a:pt x="774153" y="542569"/>
                  </a:lnTo>
                  <a:lnTo>
                    <a:pt x="774255" y="540448"/>
                  </a:lnTo>
                  <a:lnTo>
                    <a:pt x="774534" y="539648"/>
                  </a:lnTo>
                  <a:lnTo>
                    <a:pt x="775766" y="536054"/>
                  </a:lnTo>
                  <a:lnTo>
                    <a:pt x="775982" y="534543"/>
                  </a:lnTo>
                  <a:lnTo>
                    <a:pt x="776008" y="534339"/>
                  </a:lnTo>
                  <a:lnTo>
                    <a:pt x="776109" y="533590"/>
                  </a:lnTo>
                  <a:lnTo>
                    <a:pt x="776185" y="533006"/>
                  </a:lnTo>
                  <a:lnTo>
                    <a:pt x="776960" y="531825"/>
                  </a:lnTo>
                  <a:lnTo>
                    <a:pt x="777227" y="531406"/>
                  </a:lnTo>
                  <a:lnTo>
                    <a:pt x="777532" y="530936"/>
                  </a:lnTo>
                  <a:lnTo>
                    <a:pt x="778649" y="529056"/>
                  </a:lnTo>
                  <a:lnTo>
                    <a:pt x="778776" y="528840"/>
                  </a:lnTo>
                  <a:lnTo>
                    <a:pt x="781710" y="527900"/>
                  </a:lnTo>
                  <a:lnTo>
                    <a:pt x="786345" y="529475"/>
                  </a:lnTo>
                  <a:lnTo>
                    <a:pt x="788403" y="527900"/>
                  </a:lnTo>
                  <a:lnTo>
                    <a:pt x="790003" y="526669"/>
                  </a:lnTo>
                  <a:lnTo>
                    <a:pt x="791895" y="525221"/>
                  </a:lnTo>
                  <a:lnTo>
                    <a:pt x="794334" y="523341"/>
                  </a:lnTo>
                  <a:lnTo>
                    <a:pt x="794575" y="523138"/>
                  </a:lnTo>
                  <a:lnTo>
                    <a:pt x="794829" y="522947"/>
                  </a:lnTo>
                  <a:lnTo>
                    <a:pt x="795375" y="522566"/>
                  </a:lnTo>
                  <a:lnTo>
                    <a:pt x="797420" y="521474"/>
                  </a:lnTo>
                  <a:lnTo>
                    <a:pt x="799388" y="520407"/>
                  </a:lnTo>
                  <a:lnTo>
                    <a:pt x="801243" y="519341"/>
                  </a:lnTo>
                  <a:lnTo>
                    <a:pt x="803021" y="518248"/>
                  </a:lnTo>
                  <a:lnTo>
                    <a:pt x="804735" y="517093"/>
                  </a:lnTo>
                  <a:lnTo>
                    <a:pt x="806259" y="515874"/>
                  </a:lnTo>
                  <a:lnTo>
                    <a:pt x="808990" y="514934"/>
                  </a:lnTo>
                  <a:lnTo>
                    <a:pt x="810145" y="514261"/>
                  </a:lnTo>
                  <a:lnTo>
                    <a:pt x="810983" y="513778"/>
                  </a:lnTo>
                  <a:lnTo>
                    <a:pt x="812647" y="512953"/>
                  </a:lnTo>
                  <a:lnTo>
                    <a:pt x="814197" y="512127"/>
                  </a:lnTo>
                  <a:lnTo>
                    <a:pt x="836345" y="500468"/>
                  </a:lnTo>
                  <a:lnTo>
                    <a:pt x="836218" y="500468"/>
                  </a:lnTo>
                  <a:lnTo>
                    <a:pt x="837844" y="498932"/>
                  </a:lnTo>
                  <a:lnTo>
                    <a:pt x="838022" y="496557"/>
                  </a:lnTo>
                  <a:lnTo>
                    <a:pt x="838034" y="496366"/>
                  </a:lnTo>
                  <a:lnTo>
                    <a:pt x="842276" y="497014"/>
                  </a:lnTo>
                  <a:lnTo>
                    <a:pt x="845591" y="496239"/>
                  </a:lnTo>
                  <a:lnTo>
                    <a:pt x="848588" y="494880"/>
                  </a:lnTo>
                  <a:lnTo>
                    <a:pt x="851369" y="493445"/>
                  </a:lnTo>
                  <a:lnTo>
                    <a:pt x="854951" y="491896"/>
                  </a:lnTo>
                  <a:lnTo>
                    <a:pt x="858037" y="490435"/>
                  </a:lnTo>
                  <a:lnTo>
                    <a:pt x="859599" y="489750"/>
                  </a:lnTo>
                  <a:lnTo>
                    <a:pt x="860412" y="488365"/>
                  </a:lnTo>
                  <a:close/>
                </a:path>
                <a:path w="1644650" h="2159000">
                  <a:moveTo>
                    <a:pt x="869505" y="479882"/>
                  </a:moveTo>
                  <a:lnTo>
                    <a:pt x="868260" y="480517"/>
                  </a:lnTo>
                  <a:lnTo>
                    <a:pt x="867371" y="481076"/>
                  </a:lnTo>
                  <a:lnTo>
                    <a:pt x="866178" y="481863"/>
                  </a:lnTo>
                  <a:lnTo>
                    <a:pt x="869302" y="483285"/>
                  </a:lnTo>
                  <a:lnTo>
                    <a:pt x="869505" y="479882"/>
                  </a:lnTo>
                  <a:close/>
                </a:path>
                <a:path w="1644650" h="2159000">
                  <a:moveTo>
                    <a:pt x="906424" y="471957"/>
                  </a:moveTo>
                  <a:lnTo>
                    <a:pt x="906195" y="470369"/>
                  </a:lnTo>
                  <a:lnTo>
                    <a:pt x="904849" y="470623"/>
                  </a:lnTo>
                  <a:lnTo>
                    <a:pt x="902144" y="471170"/>
                  </a:lnTo>
                  <a:lnTo>
                    <a:pt x="902550" y="472655"/>
                  </a:lnTo>
                  <a:lnTo>
                    <a:pt x="903833" y="472427"/>
                  </a:lnTo>
                  <a:lnTo>
                    <a:pt x="906424" y="471957"/>
                  </a:lnTo>
                  <a:close/>
                </a:path>
                <a:path w="1644650" h="2159000">
                  <a:moveTo>
                    <a:pt x="935570" y="461327"/>
                  </a:moveTo>
                  <a:lnTo>
                    <a:pt x="933615" y="460324"/>
                  </a:lnTo>
                  <a:lnTo>
                    <a:pt x="932434" y="459232"/>
                  </a:lnTo>
                  <a:lnTo>
                    <a:pt x="927049" y="460349"/>
                  </a:lnTo>
                  <a:lnTo>
                    <a:pt x="922223" y="460463"/>
                  </a:lnTo>
                  <a:lnTo>
                    <a:pt x="918438" y="463753"/>
                  </a:lnTo>
                  <a:lnTo>
                    <a:pt x="919391" y="466877"/>
                  </a:lnTo>
                  <a:lnTo>
                    <a:pt x="924788" y="465975"/>
                  </a:lnTo>
                  <a:lnTo>
                    <a:pt x="930160" y="465404"/>
                  </a:lnTo>
                  <a:lnTo>
                    <a:pt x="935570" y="461327"/>
                  </a:lnTo>
                  <a:close/>
                </a:path>
                <a:path w="1644650" h="2159000">
                  <a:moveTo>
                    <a:pt x="989584" y="413956"/>
                  </a:moveTo>
                  <a:lnTo>
                    <a:pt x="988682" y="413956"/>
                  </a:lnTo>
                  <a:lnTo>
                    <a:pt x="988606" y="414134"/>
                  </a:lnTo>
                  <a:lnTo>
                    <a:pt x="988898" y="414134"/>
                  </a:lnTo>
                  <a:lnTo>
                    <a:pt x="989584" y="413956"/>
                  </a:lnTo>
                  <a:close/>
                </a:path>
                <a:path w="1644650" h="2159000">
                  <a:moveTo>
                    <a:pt x="989672" y="447903"/>
                  </a:moveTo>
                  <a:lnTo>
                    <a:pt x="985227" y="444944"/>
                  </a:lnTo>
                  <a:lnTo>
                    <a:pt x="981036" y="446659"/>
                  </a:lnTo>
                  <a:lnTo>
                    <a:pt x="977036" y="447421"/>
                  </a:lnTo>
                  <a:lnTo>
                    <a:pt x="968362" y="448856"/>
                  </a:lnTo>
                  <a:lnTo>
                    <a:pt x="960031" y="450684"/>
                  </a:lnTo>
                  <a:lnTo>
                    <a:pt x="952334" y="453745"/>
                  </a:lnTo>
                  <a:lnTo>
                    <a:pt x="945565" y="458851"/>
                  </a:lnTo>
                  <a:lnTo>
                    <a:pt x="942238" y="459498"/>
                  </a:lnTo>
                  <a:lnTo>
                    <a:pt x="937945" y="454418"/>
                  </a:lnTo>
                  <a:lnTo>
                    <a:pt x="936358" y="461187"/>
                  </a:lnTo>
                  <a:lnTo>
                    <a:pt x="937615" y="461352"/>
                  </a:lnTo>
                  <a:lnTo>
                    <a:pt x="938580" y="461759"/>
                  </a:lnTo>
                  <a:lnTo>
                    <a:pt x="963968" y="454431"/>
                  </a:lnTo>
                  <a:lnTo>
                    <a:pt x="989672" y="447903"/>
                  </a:lnTo>
                  <a:close/>
                </a:path>
                <a:path w="1644650" h="2159000">
                  <a:moveTo>
                    <a:pt x="993394" y="414134"/>
                  </a:moveTo>
                  <a:lnTo>
                    <a:pt x="988898" y="414134"/>
                  </a:lnTo>
                  <a:lnTo>
                    <a:pt x="990511" y="415518"/>
                  </a:lnTo>
                  <a:lnTo>
                    <a:pt x="992225" y="416026"/>
                  </a:lnTo>
                  <a:lnTo>
                    <a:pt x="993394" y="414134"/>
                  </a:lnTo>
                  <a:close/>
                </a:path>
                <a:path w="1644650" h="2159000">
                  <a:moveTo>
                    <a:pt x="994295" y="412686"/>
                  </a:moveTo>
                  <a:lnTo>
                    <a:pt x="989584" y="413956"/>
                  </a:lnTo>
                  <a:lnTo>
                    <a:pt x="993508" y="413956"/>
                  </a:lnTo>
                  <a:lnTo>
                    <a:pt x="994295" y="412686"/>
                  </a:lnTo>
                  <a:close/>
                </a:path>
                <a:path w="1644650" h="2159000">
                  <a:moveTo>
                    <a:pt x="1031760" y="1918538"/>
                  </a:moveTo>
                  <a:lnTo>
                    <a:pt x="1031354" y="1917700"/>
                  </a:lnTo>
                  <a:lnTo>
                    <a:pt x="1031163" y="1918855"/>
                  </a:lnTo>
                  <a:lnTo>
                    <a:pt x="1031760" y="1918538"/>
                  </a:lnTo>
                  <a:close/>
                </a:path>
                <a:path w="1644650" h="2159000">
                  <a:moveTo>
                    <a:pt x="1076642" y="426262"/>
                  </a:moveTo>
                  <a:lnTo>
                    <a:pt x="1075842" y="423799"/>
                  </a:lnTo>
                  <a:lnTo>
                    <a:pt x="1069873" y="426453"/>
                  </a:lnTo>
                  <a:lnTo>
                    <a:pt x="1070483" y="428218"/>
                  </a:lnTo>
                  <a:lnTo>
                    <a:pt x="1076642" y="426262"/>
                  </a:lnTo>
                  <a:close/>
                </a:path>
                <a:path w="1644650" h="2159000">
                  <a:moveTo>
                    <a:pt x="1115707" y="213525"/>
                  </a:moveTo>
                  <a:lnTo>
                    <a:pt x="1110195" y="214566"/>
                  </a:lnTo>
                  <a:lnTo>
                    <a:pt x="1109421" y="215836"/>
                  </a:lnTo>
                  <a:lnTo>
                    <a:pt x="1115390" y="215836"/>
                  </a:lnTo>
                  <a:lnTo>
                    <a:pt x="1115707" y="213525"/>
                  </a:lnTo>
                  <a:close/>
                </a:path>
                <a:path w="1644650" h="2159000">
                  <a:moveTo>
                    <a:pt x="1117866" y="417880"/>
                  </a:moveTo>
                  <a:lnTo>
                    <a:pt x="1113028" y="415239"/>
                  </a:lnTo>
                  <a:lnTo>
                    <a:pt x="1108303" y="417296"/>
                  </a:lnTo>
                  <a:lnTo>
                    <a:pt x="1098651" y="418858"/>
                  </a:lnTo>
                  <a:lnTo>
                    <a:pt x="1093190" y="417893"/>
                  </a:lnTo>
                  <a:lnTo>
                    <a:pt x="1088923" y="423405"/>
                  </a:lnTo>
                  <a:lnTo>
                    <a:pt x="1096606" y="423176"/>
                  </a:lnTo>
                  <a:lnTo>
                    <a:pt x="1103845" y="421830"/>
                  </a:lnTo>
                  <a:lnTo>
                    <a:pt x="1110856" y="419900"/>
                  </a:lnTo>
                  <a:lnTo>
                    <a:pt x="1117866" y="417880"/>
                  </a:lnTo>
                  <a:close/>
                </a:path>
                <a:path w="1644650" h="2159000">
                  <a:moveTo>
                    <a:pt x="1122476" y="241300"/>
                  </a:moveTo>
                  <a:lnTo>
                    <a:pt x="1118895" y="228600"/>
                  </a:lnTo>
                  <a:lnTo>
                    <a:pt x="1112723" y="241300"/>
                  </a:lnTo>
                  <a:lnTo>
                    <a:pt x="1122476" y="241300"/>
                  </a:lnTo>
                  <a:close/>
                </a:path>
                <a:path w="1644650" h="2159000">
                  <a:moveTo>
                    <a:pt x="1128344" y="390398"/>
                  </a:moveTo>
                  <a:lnTo>
                    <a:pt x="1117206" y="392417"/>
                  </a:lnTo>
                  <a:lnTo>
                    <a:pt x="1117561" y="393026"/>
                  </a:lnTo>
                  <a:lnTo>
                    <a:pt x="1117663" y="393484"/>
                  </a:lnTo>
                  <a:lnTo>
                    <a:pt x="1123111" y="393979"/>
                  </a:lnTo>
                  <a:lnTo>
                    <a:pt x="1123873" y="393979"/>
                  </a:lnTo>
                  <a:lnTo>
                    <a:pt x="1123670" y="394271"/>
                  </a:lnTo>
                  <a:lnTo>
                    <a:pt x="1128344" y="390398"/>
                  </a:lnTo>
                  <a:close/>
                </a:path>
                <a:path w="1644650" h="2159000">
                  <a:moveTo>
                    <a:pt x="1128953" y="390283"/>
                  </a:moveTo>
                  <a:lnTo>
                    <a:pt x="1128712" y="390105"/>
                  </a:lnTo>
                  <a:lnTo>
                    <a:pt x="1128483" y="390283"/>
                  </a:lnTo>
                  <a:lnTo>
                    <a:pt x="1128953" y="390283"/>
                  </a:lnTo>
                  <a:close/>
                </a:path>
                <a:path w="1644650" h="2159000">
                  <a:moveTo>
                    <a:pt x="1131811" y="379260"/>
                  </a:moveTo>
                  <a:lnTo>
                    <a:pt x="1131468" y="379133"/>
                  </a:lnTo>
                  <a:lnTo>
                    <a:pt x="1131595" y="379260"/>
                  </a:lnTo>
                  <a:lnTo>
                    <a:pt x="1131811" y="379260"/>
                  </a:lnTo>
                  <a:close/>
                </a:path>
                <a:path w="1644650" h="2159000">
                  <a:moveTo>
                    <a:pt x="1160157" y="1365631"/>
                  </a:moveTo>
                  <a:lnTo>
                    <a:pt x="1158354" y="1364030"/>
                  </a:lnTo>
                  <a:lnTo>
                    <a:pt x="1156995" y="1366431"/>
                  </a:lnTo>
                  <a:lnTo>
                    <a:pt x="1155344" y="1369364"/>
                  </a:lnTo>
                  <a:lnTo>
                    <a:pt x="1156944" y="1367599"/>
                  </a:lnTo>
                  <a:lnTo>
                    <a:pt x="1160157" y="1365631"/>
                  </a:lnTo>
                  <a:close/>
                </a:path>
                <a:path w="1644650" h="2159000">
                  <a:moveTo>
                    <a:pt x="1160348" y="1373085"/>
                  </a:moveTo>
                  <a:lnTo>
                    <a:pt x="1159852" y="1371904"/>
                  </a:lnTo>
                  <a:lnTo>
                    <a:pt x="1157516" y="1371879"/>
                  </a:lnTo>
                  <a:lnTo>
                    <a:pt x="1156195" y="1375448"/>
                  </a:lnTo>
                  <a:lnTo>
                    <a:pt x="1159014" y="1374254"/>
                  </a:lnTo>
                  <a:lnTo>
                    <a:pt x="1159687" y="1375156"/>
                  </a:lnTo>
                  <a:lnTo>
                    <a:pt x="1160348" y="1373085"/>
                  </a:lnTo>
                  <a:close/>
                </a:path>
                <a:path w="1644650" h="2159000">
                  <a:moveTo>
                    <a:pt x="1163942" y="382193"/>
                  </a:moveTo>
                  <a:lnTo>
                    <a:pt x="1163612" y="382193"/>
                  </a:lnTo>
                  <a:lnTo>
                    <a:pt x="1163942" y="382473"/>
                  </a:lnTo>
                  <a:lnTo>
                    <a:pt x="1163942" y="382193"/>
                  </a:lnTo>
                  <a:close/>
                </a:path>
                <a:path w="1644650" h="2159000">
                  <a:moveTo>
                    <a:pt x="1165479" y="364947"/>
                  </a:moveTo>
                  <a:lnTo>
                    <a:pt x="1161808" y="362635"/>
                  </a:lnTo>
                  <a:lnTo>
                    <a:pt x="1159268" y="362318"/>
                  </a:lnTo>
                  <a:lnTo>
                    <a:pt x="1134795" y="367677"/>
                  </a:lnTo>
                  <a:lnTo>
                    <a:pt x="1127734" y="369379"/>
                  </a:lnTo>
                  <a:lnTo>
                    <a:pt x="1127048" y="369557"/>
                  </a:lnTo>
                  <a:lnTo>
                    <a:pt x="1126947" y="369747"/>
                  </a:lnTo>
                  <a:lnTo>
                    <a:pt x="1126553" y="370471"/>
                  </a:lnTo>
                  <a:lnTo>
                    <a:pt x="1125143" y="371856"/>
                  </a:lnTo>
                  <a:lnTo>
                    <a:pt x="1131658" y="371856"/>
                  </a:lnTo>
                  <a:lnTo>
                    <a:pt x="1136789" y="368058"/>
                  </a:lnTo>
                  <a:lnTo>
                    <a:pt x="1142809" y="370649"/>
                  </a:lnTo>
                  <a:lnTo>
                    <a:pt x="1131811" y="379260"/>
                  </a:lnTo>
                  <a:lnTo>
                    <a:pt x="1138555" y="381736"/>
                  </a:lnTo>
                  <a:lnTo>
                    <a:pt x="1143482" y="378282"/>
                  </a:lnTo>
                  <a:lnTo>
                    <a:pt x="1148359" y="373773"/>
                  </a:lnTo>
                  <a:lnTo>
                    <a:pt x="1144803" y="369747"/>
                  </a:lnTo>
                  <a:lnTo>
                    <a:pt x="1151496" y="371525"/>
                  </a:lnTo>
                  <a:lnTo>
                    <a:pt x="1155750" y="376186"/>
                  </a:lnTo>
                  <a:lnTo>
                    <a:pt x="1161719" y="373062"/>
                  </a:lnTo>
                  <a:lnTo>
                    <a:pt x="1155966" y="369747"/>
                  </a:lnTo>
                  <a:lnTo>
                    <a:pt x="1153998" y="368604"/>
                  </a:lnTo>
                  <a:lnTo>
                    <a:pt x="1155712" y="368058"/>
                  </a:lnTo>
                  <a:lnTo>
                    <a:pt x="1165479" y="364947"/>
                  </a:lnTo>
                  <a:close/>
                </a:path>
                <a:path w="1644650" h="2159000">
                  <a:moveTo>
                    <a:pt x="1171613" y="406704"/>
                  </a:moveTo>
                  <a:lnTo>
                    <a:pt x="1167574" y="404190"/>
                  </a:lnTo>
                  <a:lnTo>
                    <a:pt x="1164437" y="405917"/>
                  </a:lnTo>
                  <a:lnTo>
                    <a:pt x="1161516" y="409308"/>
                  </a:lnTo>
                  <a:lnTo>
                    <a:pt x="1171613" y="406704"/>
                  </a:lnTo>
                  <a:close/>
                </a:path>
                <a:path w="1644650" h="2159000">
                  <a:moveTo>
                    <a:pt x="1173022" y="379501"/>
                  </a:moveTo>
                  <a:lnTo>
                    <a:pt x="1172933" y="378104"/>
                  </a:lnTo>
                  <a:lnTo>
                    <a:pt x="1163891" y="377228"/>
                  </a:lnTo>
                  <a:lnTo>
                    <a:pt x="1163942" y="382193"/>
                  </a:lnTo>
                  <a:lnTo>
                    <a:pt x="1173022" y="379501"/>
                  </a:lnTo>
                  <a:close/>
                </a:path>
                <a:path w="1644650" h="2159000">
                  <a:moveTo>
                    <a:pt x="1176464" y="369392"/>
                  </a:moveTo>
                  <a:lnTo>
                    <a:pt x="1176045" y="368769"/>
                  </a:lnTo>
                  <a:lnTo>
                    <a:pt x="1175207" y="367474"/>
                  </a:lnTo>
                  <a:lnTo>
                    <a:pt x="1171105" y="370039"/>
                  </a:lnTo>
                  <a:lnTo>
                    <a:pt x="1171333" y="370446"/>
                  </a:lnTo>
                  <a:lnTo>
                    <a:pt x="1171867" y="371348"/>
                  </a:lnTo>
                  <a:lnTo>
                    <a:pt x="1176464" y="369392"/>
                  </a:lnTo>
                  <a:close/>
                </a:path>
                <a:path w="1644650" h="2159000">
                  <a:moveTo>
                    <a:pt x="1196098" y="400646"/>
                  </a:moveTo>
                  <a:lnTo>
                    <a:pt x="1193673" y="401002"/>
                  </a:lnTo>
                  <a:lnTo>
                    <a:pt x="1190142" y="401485"/>
                  </a:lnTo>
                  <a:lnTo>
                    <a:pt x="1192593" y="404469"/>
                  </a:lnTo>
                  <a:lnTo>
                    <a:pt x="1194460" y="404342"/>
                  </a:lnTo>
                  <a:lnTo>
                    <a:pt x="1196098" y="400646"/>
                  </a:lnTo>
                  <a:close/>
                </a:path>
                <a:path w="1644650" h="2159000">
                  <a:moveTo>
                    <a:pt x="1215377" y="399072"/>
                  </a:moveTo>
                  <a:lnTo>
                    <a:pt x="1215313" y="397370"/>
                  </a:lnTo>
                  <a:lnTo>
                    <a:pt x="1206944" y="398703"/>
                  </a:lnTo>
                  <a:lnTo>
                    <a:pt x="1208747" y="399757"/>
                  </a:lnTo>
                  <a:lnTo>
                    <a:pt x="1210462" y="399935"/>
                  </a:lnTo>
                  <a:lnTo>
                    <a:pt x="1212176" y="399859"/>
                  </a:lnTo>
                  <a:lnTo>
                    <a:pt x="1213269" y="399846"/>
                  </a:lnTo>
                  <a:lnTo>
                    <a:pt x="1214323" y="399351"/>
                  </a:lnTo>
                  <a:lnTo>
                    <a:pt x="1215377" y="399072"/>
                  </a:lnTo>
                  <a:close/>
                </a:path>
                <a:path w="1644650" h="2159000">
                  <a:moveTo>
                    <a:pt x="1239443" y="1968106"/>
                  </a:moveTo>
                  <a:lnTo>
                    <a:pt x="1239177" y="1968246"/>
                  </a:lnTo>
                  <a:lnTo>
                    <a:pt x="1239164" y="1968500"/>
                  </a:lnTo>
                  <a:lnTo>
                    <a:pt x="1239443" y="1968106"/>
                  </a:lnTo>
                  <a:close/>
                </a:path>
                <a:path w="1644650" h="2159000">
                  <a:moveTo>
                    <a:pt x="1242326" y="356654"/>
                  </a:moveTo>
                  <a:lnTo>
                    <a:pt x="1236065" y="356654"/>
                  </a:lnTo>
                  <a:lnTo>
                    <a:pt x="1240243" y="357809"/>
                  </a:lnTo>
                  <a:lnTo>
                    <a:pt x="1242326" y="356654"/>
                  </a:lnTo>
                  <a:close/>
                </a:path>
                <a:path w="1644650" h="2159000">
                  <a:moveTo>
                    <a:pt x="1246174" y="354520"/>
                  </a:moveTo>
                  <a:lnTo>
                    <a:pt x="1239291" y="350799"/>
                  </a:lnTo>
                  <a:lnTo>
                    <a:pt x="1234516" y="356222"/>
                  </a:lnTo>
                  <a:lnTo>
                    <a:pt x="1235024" y="356222"/>
                  </a:lnTo>
                  <a:lnTo>
                    <a:pt x="1243101" y="356222"/>
                  </a:lnTo>
                  <a:lnTo>
                    <a:pt x="1246174" y="354520"/>
                  </a:lnTo>
                  <a:close/>
                </a:path>
                <a:path w="1644650" h="2159000">
                  <a:moveTo>
                    <a:pt x="1256207" y="390944"/>
                  </a:moveTo>
                  <a:lnTo>
                    <a:pt x="1249095" y="389648"/>
                  </a:lnTo>
                  <a:lnTo>
                    <a:pt x="1242237" y="390486"/>
                  </a:lnTo>
                  <a:lnTo>
                    <a:pt x="1235202" y="393420"/>
                  </a:lnTo>
                  <a:lnTo>
                    <a:pt x="1242796" y="395147"/>
                  </a:lnTo>
                  <a:lnTo>
                    <a:pt x="1249426" y="392658"/>
                  </a:lnTo>
                  <a:lnTo>
                    <a:pt x="1256207" y="390944"/>
                  </a:lnTo>
                  <a:close/>
                </a:path>
                <a:path w="1644650" h="2159000">
                  <a:moveTo>
                    <a:pt x="1258303" y="22885"/>
                  </a:moveTo>
                  <a:lnTo>
                    <a:pt x="1258252" y="22758"/>
                  </a:lnTo>
                  <a:lnTo>
                    <a:pt x="1258303" y="22885"/>
                  </a:lnTo>
                  <a:close/>
                </a:path>
                <a:path w="1644650" h="2159000">
                  <a:moveTo>
                    <a:pt x="1261402" y="369468"/>
                  </a:moveTo>
                  <a:lnTo>
                    <a:pt x="1260233" y="369544"/>
                  </a:lnTo>
                  <a:lnTo>
                    <a:pt x="1259052" y="369404"/>
                  </a:lnTo>
                  <a:lnTo>
                    <a:pt x="1257985" y="369722"/>
                  </a:lnTo>
                  <a:lnTo>
                    <a:pt x="1256969" y="370039"/>
                  </a:lnTo>
                  <a:lnTo>
                    <a:pt x="1256106" y="370814"/>
                  </a:lnTo>
                  <a:lnTo>
                    <a:pt x="1255166" y="371373"/>
                  </a:lnTo>
                  <a:lnTo>
                    <a:pt x="1255750" y="372389"/>
                  </a:lnTo>
                  <a:lnTo>
                    <a:pt x="1261351" y="370776"/>
                  </a:lnTo>
                  <a:lnTo>
                    <a:pt x="1261402" y="369468"/>
                  </a:lnTo>
                  <a:close/>
                </a:path>
                <a:path w="1644650" h="2159000">
                  <a:moveTo>
                    <a:pt x="1271092" y="165100"/>
                  </a:moveTo>
                  <a:lnTo>
                    <a:pt x="1262710" y="165100"/>
                  </a:lnTo>
                  <a:lnTo>
                    <a:pt x="1264869" y="177800"/>
                  </a:lnTo>
                  <a:lnTo>
                    <a:pt x="1269174" y="177800"/>
                  </a:lnTo>
                  <a:lnTo>
                    <a:pt x="1271092" y="165100"/>
                  </a:lnTo>
                  <a:close/>
                </a:path>
                <a:path w="1644650" h="2159000">
                  <a:moveTo>
                    <a:pt x="1285748" y="127000"/>
                  </a:moveTo>
                  <a:lnTo>
                    <a:pt x="1282052" y="127000"/>
                  </a:lnTo>
                  <a:lnTo>
                    <a:pt x="1275168" y="139700"/>
                  </a:lnTo>
                  <a:lnTo>
                    <a:pt x="1280160" y="139700"/>
                  </a:lnTo>
                  <a:lnTo>
                    <a:pt x="1285748" y="127000"/>
                  </a:lnTo>
                  <a:close/>
                </a:path>
                <a:path w="1644650" h="2159000">
                  <a:moveTo>
                    <a:pt x="1300949" y="152400"/>
                  </a:moveTo>
                  <a:lnTo>
                    <a:pt x="1288834" y="152400"/>
                  </a:lnTo>
                  <a:lnTo>
                    <a:pt x="1274241" y="139700"/>
                  </a:lnTo>
                  <a:lnTo>
                    <a:pt x="1266774" y="152400"/>
                  </a:lnTo>
                  <a:lnTo>
                    <a:pt x="1272336" y="152400"/>
                  </a:lnTo>
                  <a:lnTo>
                    <a:pt x="1295768" y="165100"/>
                  </a:lnTo>
                  <a:lnTo>
                    <a:pt x="1296441" y="165100"/>
                  </a:lnTo>
                  <a:lnTo>
                    <a:pt x="1300949" y="152400"/>
                  </a:lnTo>
                  <a:close/>
                </a:path>
                <a:path w="1644650" h="2159000">
                  <a:moveTo>
                    <a:pt x="1310043" y="139700"/>
                  </a:moveTo>
                  <a:lnTo>
                    <a:pt x="1305458" y="139700"/>
                  </a:lnTo>
                  <a:lnTo>
                    <a:pt x="1305293" y="152400"/>
                  </a:lnTo>
                  <a:lnTo>
                    <a:pt x="1309357" y="152400"/>
                  </a:lnTo>
                  <a:lnTo>
                    <a:pt x="1309370" y="152069"/>
                  </a:lnTo>
                  <a:lnTo>
                    <a:pt x="1310043" y="139700"/>
                  </a:lnTo>
                  <a:close/>
                </a:path>
                <a:path w="1644650" h="2159000">
                  <a:moveTo>
                    <a:pt x="1330401" y="127000"/>
                  </a:moveTo>
                  <a:lnTo>
                    <a:pt x="1329626" y="114300"/>
                  </a:lnTo>
                  <a:lnTo>
                    <a:pt x="1320431" y="114300"/>
                  </a:lnTo>
                  <a:lnTo>
                    <a:pt x="1311795" y="101600"/>
                  </a:lnTo>
                  <a:lnTo>
                    <a:pt x="1298130" y="101600"/>
                  </a:lnTo>
                  <a:lnTo>
                    <a:pt x="1291920" y="114300"/>
                  </a:lnTo>
                  <a:lnTo>
                    <a:pt x="1304378" y="114300"/>
                  </a:lnTo>
                  <a:lnTo>
                    <a:pt x="1289951" y="127000"/>
                  </a:lnTo>
                  <a:lnTo>
                    <a:pt x="1286014" y="139700"/>
                  </a:lnTo>
                  <a:lnTo>
                    <a:pt x="1309268" y="127000"/>
                  </a:lnTo>
                  <a:lnTo>
                    <a:pt x="1306436" y="114300"/>
                  </a:lnTo>
                  <a:lnTo>
                    <a:pt x="1312049" y="114300"/>
                  </a:lnTo>
                  <a:lnTo>
                    <a:pt x="1310182" y="127000"/>
                  </a:lnTo>
                  <a:lnTo>
                    <a:pt x="1330401" y="127000"/>
                  </a:lnTo>
                  <a:close/>
                </a:path>
                <a:path w="1644650" h="2159000">
                  <a:moveTo>
                    <a:pt x="1347876" y="101600"/>
                  </a:moveTo>
                  <a:lnTo>
                    <a:pt x="1337208" y="88900"/>
                  </a:lnTo>
                  <a:lnTo>
                    <a:pt x="1333411" y="101600"/>
                  </a:lnTo>
                  <a:lnTo>
                    <a:pt x="1343685" y="101600"/>
                  </a:lnTo>
                  <a:lnTo>
                    <a:pt x="1345438" y="103251"/>
                  </a:lnTo>
                  <a:lnTo>
                    <a:pt x="1346377" y="101600"/>
                  </a:lnTo>
                  <a:lnTo>
                    <a:pt x="1347876" y="101600"/>
                  </a:lnTo>
                  <a:close/>
                </a:path>
                <a:path w="1644650" h="2159000">
                  <a:moveTo>
                    <a:pt x="1360970" y="60299"/>
                  </a:moveTo>
                  <a:lnTo>
                    <a:pt x="1360500" y="60299"/>
                  </a:lnTo>
                  <a:lnTo>
                    <a:pt x="1360373" y="60439"/>
                  </a:lnTo>
                  <a:lnTo>
                    <a:pt x="1360614" y="60439"/>
                  </a:lnTo>
                  <a:lnTo>
                    <a:pt x="1360970" y="60299"/>
                  </a:lnTo>
                  <a:close/>
                </a:path>
                <a:path w="1644650" h="2159000">
                  <a:moveTo>
                    <a:pt x="1364932" y="60299"/>
                  </a:moveTo>
                  <a:lnTo>
                    <a:pt x="1364856" y="58724"/>
                  </a:lnTo>
                  <a:lnTo>
                    <a:pt x="1360970" y="60299"/>
                  </a:lnTo>
                  <a:lnTo>
                    <a:pt x="1364932" y="60299"/>
                  </a:lnTo>
                  <a:close/>
                </a:path>
                <a:path w="1644650" h="2159000">
                  <a:moveTo>
                    <a:pt x="1430782" y="231305"/>
                  </a:moveTo>
                  <a:lnTo>
                    <a:pt x="1426133" y="231178"/>
                  </a:lnTo>
                  <a:lnTo>
                    <a:pt x="1421434" y="231089"/>
                  </a:lnTo>
                  <a:lnTo>
                    <a:pt x="1415961" y="231089"/>
                  </a:lnTo>
                  <a:lnTo>
                    <a:pt x="1414703" y="228600"/>
                  </a:lnTo>
                  <a:lnTo>
                    <a:pt x="1409179" y="241300"/>
                  </a:lnTo>
                  <a:lnTo>
                    <a:pt x="1421180" y="241300"/>
                  </a:lnTo>
                  <a:lnTo>
                    <a:pt x="1416697" y="232537"/>
                  </a:lnTo>
                  <a:lnTo>
                    <a:pt x="1420977" y="237807"/>
                  </a:lnTo>
                  <a:lnTo>
                    <a:pt x="1425956" y="233895"/>
                  </a:lnTo>
                  <a:lnTo>
                    <a:pt x="1430756" y="233553"/>
                  </a:lnTo>
                  <a:lnTo>
                    <a:pt x="1430782" y="231305"/>
                  </a:lnTo>
                  <a:close/>
                </a:path>
                <a:path w="1644650" h="2159000">
                  <a:moveTo>
                    <a:pt x="1437716" y="1320800"/>
                  </a:moveTo>
                  <a:lnTo>
                    <a:pt x="1435341" y="1308100"/>
                  </a:lnTo>
                  <a:lnTo>
                    <a:pt x="1435176" y="1308100"/>
                  </a:lnTo>
                  <a:lnTo>
                    <a:pt x="1437716" y="1320800"/>
                  </a:lnTo>
                  <a:close/>
                </a:path>
                <a:path w="1644650" h="2159000">
                  <a:moveTo>
                    <a:pt x="1446911" y="127749"/>
                  </a:moveTo>
                  <a:lnTo>
                    <a:pt x="1446542" y="127546"/>
                  </a:lnTo>
                  <a:lnTo>
                    <a:pt x="1446276" y="127749"/>
                  </a:lnTo>
                  <a:lnTo>
                    <a:pt x="1446911" y="127749"/>
                  </a:lnTo>
                  <a:close/>
                </a:path>
                <a:path w="1644650" h="2159000">
                  <a:moveTo>
                    <a:pt x="1451902" y="1834235"/>
                  </a:moveTo>
                  <a:lnTo>
                    <a:pt x="1448574" y="1833854"/>
                  </a:lnTo>
                  <a:lnTo>
                    <a:pt x="1445882" y="1839328"/>
                  </a:lnTo>
                  <a:lnTo>
                    <a:pt x="1451902" y="1834235"/>
                  </a:lnTo>
                  <a:close/>
                </a:path>
                <a:path w="1644650" h="2159000">
                  <a:moveTo>
                    <a:pt x="1451914" y="242303"/>
                  </a:moveTo>
                  <a:lnTo>
                    <a:pt x="1447431" y="241820"/>
                  </a:lnTo>
                  <a:lnTo>
                    <a:pt x="1442834" y="238137"/>
                  </a:lnTo>
                  <a:lnTo>
                    <a:pt x="1438732" y="242862"/>
                  </a:lnTo>
                  <a:lnTo>
                    <a:pt x="1441742" y="245021"/>
                  </a:lnTo>
                  <a:lnTo>
                    <a:pt x="1443494" y="247015"/>
                  </a:lnTo>
                  <a:lnTo>
                    <a:pt x="1448943" y="248945"/>
                  </a:lnTo>
                  <a:lnTo>
                    <a:pt x="1450251" y="247599"/>
                  </a:lnTo>
                  <a:lnTo>
                    <a:pt x="1451914" y="242303"/>
                  </a:lnTo>
                  <a:close/>
                </a:path>
                <a:path w="1644650" h="2159000">
                  <a:moveTo>
                    <a:pt x="1452359" y="1833854"/>
                  </a:moveTo>
                  <a:lnTo>
                    <a:pt x="1451902" y="1834235"/>
                  </a:lnTo>
                  <a:lnTo>
                    <a:pt x="1452295" y="1834235"/>
                  </a:lnTo>
                  <a:lnTo>
                    <a:pt x="1452359" y="1833854"/>
                  </a:lnTo>
                  <a:close/>
                </a:path>
                <a:path w="1644650" h="2159000">
                  <a:moveTo>
                    <a:pt x="1454924" y="124269"/>
                  </a:moveTo>
                  <a:lnTo>
                    <a:pt x="1453705" y="114223"/>
                  </a:lnTo>
                  <a:lnTo>
                    <a:pt x="1453870" y="114223"/>
                  </a:lnTo>
                  <a:lnTo>
                    <a:pt x="1453692" y="114058"/>
                  </a:lnTo>
                  <a:lnTo>
                    <a:pt x="1452994" y="114058"/>
                  </a:lnTo>
                  <a:lnTo>
                    <a:pt x="1450225" y="113411"/>
                  </a:lnTo>
                  <a:lnTo>
                    <a:pt x="1448041" y="112877"/>
                  </a:lnTo>
                  <a:lnTo>
                    <a:pt x="1447952" y="113411"/>
                  </a:lnTo>
                  <a:lnTo>
                    <a:pt x="1447850" y="114058"/>
                  </a:lnTo>
                  <a:lnTo>
                    <a:pt x="1447825" y="114223"/>
                  </a:lnTo>
                  <a:lnTo>
                    <a:pt x="1447126" y="118554"/>
                  </a:lnTo>
                  <a:lnTo>
                    <a:pt x="1448396" y="122491"/>
                  </a:lnTo>
                  <a:lnTo>
                    <a:pt x="1454924" y="124269"/>
                  </a:lnTo>
                  <a:close/>
                </a:path>
                <a:path w="1644650" h="2159000">
                  <a:moveTo>
                    <a:pt x="1461249" y="204089"/>
                  </a:moveTo>
                  <a:lnTo>
                    <a:pt x="1458772" y="200672"/>
                  </a:lnTo>
                  <a:lnTo>
                    <a:pt x="1456436" y="200431"/>
                  </a:lnTo>
                  <a:lnTo>
                    <a:pt x="1452829" y="203327"/>
                  </a:lnTo>
                  <a:lnTo>
                    <a:pt x="1455928" y="204889"/>
                  </a:lnTo>
                  <a:lnTo>
                    <a:pt x="1458341" y="205587"/>
                  </a:lnTo>
                  <a:lnTo>
                    <a:pt x="1461249" y="204089"/>
                  </a:lnTo>
                  <a:close/>
                </a:path>
                <a:path w="1644650" h="2159000">
                  <a:moveTo>
                    <a:pt x="1472247" y="249783"/>
                  </a:moveTo>
                  <a:lnTo>
                    <a:pt x="1468158" y="246367"/>
                  </a:lnTo>
                  <a:lnTo>
                    <a:pt x="1463738" y="244233"/>
                  </a:lnTo>
                  <a:lnTo>
                    <a:pt x="1458544" y="244297"/>
                  </a:lnTo>
                  <a:lnTo>
                    <a:pt x="1458125" y="244322"/>
                  </a:lnTo>
                  <a:lnTo>
                    <a:pt x="1457782" y="244906"/>
                  </a:lnTo>
                  <a:lnTo>
                    <a:pt x="1456474" y="245960"/>
                  </a:lnTo>
                  <a:lnTo>
                    <a:pt x="1460969" y="250507"/>
                  </a:lnTo>
                  <a:lnTo>
                    <a:pt x="1464119" y="249986"/>
                  </a:lnTo>
                  <a:lnTo>
                    <a:pt x="1465872" y="249466"/>
                  </a:lnTo>
                  <a:lnTo>
                    <a:pt x="1469161" y="249237"/>
                  </a:lnTo>
                  <a:lnTo>
                    <a:pt x="1470736" y="249618"/>
                  </a:lnTo>
                  <a:lnTo>
                    <a:pt x="1472247" y="249783"/>
                  </a:lnTo>
                  <a:close/>
                </a:path>
                <a:path w="1644650" h="2159000">
                  <a:moveTo>
                    <a:pt x="1487220" y="227685"/>
                  </a:moveTo>
                  <a:lnTo>
                    <a:pt x="1487170" y="227545"/>
                  </a:lnTo>
                  <a:lnTo>
                    <a:pt x="1487093" y="227317"/>
                  </a:lnTo>
                  <a:lnTo>
                    <a:pt x="1486903" y="227291"/>
                  </a:lnTo>
                  <a:lnTo>
                    <a:pt x="1486839" y="227545"/>
                  </a:lnTo>
                  <a:lnTo>
                    <a:pt x="1487220" y="227685"/>
                  </a:lnTo>
                  <a:close/>
                </a:path>
                <a:path w="1644650" h="2159000">
                  <a:moveTo>
                    <a:pt x="1496885" y="238861"/>
                  </a:moveTo>
                  <a:lnTo>
                    <a:pt x="1491703" y="238404"/>
                  </a:lnTo>
                  <a:lnTo>
                    <a:pt x="1490230" y="238226"/>
                  </a:lnTo>
                  <a:lnTo>
                    <a:pt x="1485773" y="236893"/>
                  </a:lnTo>
                  <a:lnTo>
                    <a:pt x="1483004" y="235165"/>
                  </a:lnTo>
                  <a:lnTo>
                    <a:pt x="1479956" y="233832"/>
                  </a:lnTo>
                  <a:lnTo>
                    <a:pt x="1478851" y="235381"/>
                  </a:lnTo>
                  <a:lnTo>
                    <a:pt x="1481924" y="238150"/>
                  </a:lnTo>
                  <a:lnTo>
                    <a:pt x="1484884" y="240931"/>
                  </a:lnTo>
                  <a:lnTo>
                    <a:pt x="1487881" y="243890"/>
                  </a:lnTo>
                  <a:lnTo>
                    <a:pt x="1489938" y="242798"/>
                  </a:lnTo>
                  <a:lnTo>
                    <a:pt x="1491170" y="241985"/>
                  </a:lnTo>
                  <a:lnTo>
                    <a:pt x="1493951" y="240842"/>
                  </a:lnTo>
                  <a:lnTo>
                    <a:pt x="1495894" y="240563"/>
                  </a:lnTo>
                  <a:lnTo>
                    <a:pt x="1496860" y="240068"/>
                  </a:lnTo>
                  <a:lnTo>
                    <a:pt x="1496885" y="238861"/>
                  </a:lnTo>
                  <a:close/>
                </a:path>
                <a:path w="1644650" h="2159000">
                  <a:moveTo>
                    <a:pt x="1497914" y="231863"/>
                  </a:moveTo>
                  <a:lnTo>
                    <a:pt x="1495044" y="230479"/>
                  </a:lnTo>
                  <a:lnTo>
                    <a:pt x="1490649" y="228955"/>
                  </a:lnTo>
                  <a:lnTo>
                    <a:pt x="1487220" y="227685"/>
                  </a:lnTo>
                  <a:lnTo>
                    <a:pt x="1489290" y="233222"/>
                  </a:lnTo>
                  <a:lnTo>
                    <a:pt x="1497584" y="233222"/>
                  </a:lnTo>
                  <a:lnTo>
                    <a:pt x="1497685" y="232791"/>
                  </a:lnTo>
                  <a:lnTo>
                    <a:pt x="1497787" y="232359"/>
                  </a:lnTo>
                  <a:lnTo>
                    <a:pt x="1497914" y="231863"/>
                  </a:lnTo>
                  <a:close/>
                </a:path>
                <a:path w="1644650" h="2159000">
                  <a:moveTo>
                    <a:pt x="1498180" y="227037"/>
                  </a:moveTo>
                  <a:lnTo>
                    <a:pt x="1496834" y="227012"/>
                  </a:lnTo>
                  <a:lnTo>
                    <a:pt x="1494078" y="226923"/>
                  </a:lnTo>
                  <a:lnTo>
                    <a:pt x="1494053" y="227698"/>
                  </a:lnTo>
                  <a:lnTo>
                    <a:pt x="1494028" y="228142"/>
                  </a:lnTo>
                  <a:lnTo>
                    <a:pt x="1496733" y="228219"/>
                  </a:lnTo>
                  <a:lnTo>
                    <a:pt x="1498117" y="228244"/>
                  </a:lnTo>
                  <a:lnTo>
                    <a:pt x="1498180" y="227037"/>
                  </a:lnTo>
                  <a:close/>
                </a:path>
                <a:path w="1644650" h="2159000">
                  <a:moveTo>
                    <a:pt x="1644357" y="1460500"/>
                  </a:moveTo>
                  <a:lnTo>
                    <a:pt x="1643761" y="1447800"/>
                  </a:lnTo>
                  <a:lnTo>
                    <a:pt x="1642859" y="1435100"/>
                  </a:lnTo>
                  <a:lnTo>
                    <a:pt x="1642262" y="1435100"/>
                  </a:lnTo>
                  <a:lnTo>
                    <a:pt x="1641068" y="1422400"/>
                  </a:lnTo>
                  <a:lnTo>
                    <a:pt x="1640166" y="1409700"/>
                  </a:lnTo>
                  <a:lnTo>
                    <a:pt x="1639570" y="1397000"/>
                  </a:lnTo>
                  <a:lnTo>
                    <a:pt x="1638973" y="1397000"/>
                  </a:lnTo>
                  <a:lnTo>
                    <a:pt x="1637169" y="1371600"/>
                  </a:lnTo>
                  <a:lnTo>
                    <a:pt x="1636280" y="1371600"/>
                  </a:lnTo>
                  <a:lnTo>
                    <a:pt x="1635379" y="1358900"/>
                  </a:lnTo>
                  <a:lnTo>
                    <a:pt x="1634782" y="1346200"/>
                  </a:lnTo>
                  <a:lnTo>
                    <a:pt x="1634185" y="1346200"/>
                  </a:lnTo>
                  <a:lnTo>
                    <a:pt x="1632991" y="1333500"/>
                  </a:lnTo>
                  <a:lnTo>
                    <a:pt x="1632686" y="1320800"/>
                  </a:lnTo>
                  <a:lnTo>
                    <a:pt x="1632381" y="1320800"/>
                  </a:lnTo>
                  <a:lnTo>
                    <a:pt x="1631188" y="1308100"/>
                  </a:lnTo>
                  <a:lnTo>
                    <a:pt x="1630895" y="1308100"/>
                  </a:lnTo>
                  <a:lnTo>
                    <a:pt x="1630299" y="1295400"/>
                  </a:lnTo>
                  <a:lnTo>
                    <a:pt x="1631276" y="1295400"/>
                  </a:lnTo>
                  <a:lnTo>
                    <a:pt x="1630337" y="1282700"/>
                  </a:lnTo>
                  <a:lnTo>
                    <a:pt x="1629397" y="1282700"/>
                  </a:lnTo>
                  <a:lnTo>
                    <a:pt x="1628927" y="1270000"/>
                  </a:lnTo>
                  <a:lnTo>
                    <a:pt x="1627517" y="1257300"/>
                  </a:lnTo>
                  <a:lnTo>
                    <a:pt x="1623593" y="1257300"/>
                  </a:lnTo>
                  <a:lnTo>
                    <a:pt x="1622285" y="1244600"/>
                  </a:lnTo>
                  <a:lnTo>
                    <a:pt x="1615744" y="1231900"/>
                  </a:lnTo>
                  <a:lnTo>
                    <a:pt x="1610512" y="1219200"/>
                  </a:lnTo>
                  <a:lnTo>
                    <a:pt x="1609217" y="1219200"/>
                  </a:lnTo>
                  <a:lnTo>
                    <a:pt x="1598752" y="1193800"/>
                  </a:lnTo>
                  <a:lnTo>
                    <a:pt x="1593075" y="1181100"/>
                  </a:lnTo>
                  <a:lnTo>
                    <a:pt x="1587385" y="1168400"/>
                  </a:lnTo>
                  <a:lnTo>
                    <a:pt x="1585493" y="1168400"/>
                  </a:lnTo>
                  <a:lnTo>
                    <a:pt x="1579816" y="1155700"/>
                  </a:lnTo>
                  <a:lnTo>
                    <a:pt x="1575803" y="1150315"/>
                  </a:lnTo>
                  <a:lnTo>
                    <a:pt x="1575803" y="1384300"/>
                  </a:lnTo>
                  <a:lnTo>
                    <a:pt x="1574482" y="1397000"/>
                  </a:lnTo>
                  <a:lnTo>
                    <a:pt x="1575358" y="1384300"/>
                  </a:lnTo>
                  <a:lnTo>
                    <a:pt x="1575803" y="1384300"/>
                  </a:lnTo>
                  <a:lnTo>
                    <a:pt x="1575803" y="1150315"/>
                  </a:lnTo>
                  <a:lnTo>
                    <a:pt x="1570355" y="1143000"/>
                  </a:lnTo>
                  <a:lnTo>
                    <a:pt x="1564805" y="1130300"/>
                  </a:lnTo>
                  <a:lnTo>
                    <a:pt x="1556372" y="1120660"/>
                  </a:lnTo>
                  <a:lnTo>
                    <a:pt x="1556372" y="1384300"/>
                  </a:lnTo>
                  <a:lnTo>
                    <a:pt x="1556219" y="1397000"/>
                  </a:lnTo>
                  <a:lnTo>
                    <a:pt x="1555292" y="1397000"/>
                  </a:lnTo>
                  <a:lnTo>
                    <a:pt x="1556372" y="1384300"/>
                  </a:lnTo>
                  <a:lnTo>
                    <a:pt x="1556372" y="1120660"/>
                  </a:lnTo>
                  <a:lnTo>
                    <a:pt x="1553705" y="1117600"/>
                  </a:lnTo>
                  <a:lnTo>
                    <a:pt x="1549590" y="1117600"/>
                  </a:lnTo>
                  <a:lnTo>
                    <a:pt x="1549590" y="1244600"/>
                  </a:lnTo>
                  <a:lnTo>
                    <a:pt x="1547050" y="1244600"/>
                  </a:lnTo>
                  <a:lnTo>
                    <a:pt x="1547050" y="1371600"/>
                  </a:lnTo>
                  <a:lnTo>
                    <a:pt x="1547037" y="1409700"/>
                  </a:lnTo>
                  <a:lnTo>
                    <a:pt x="1546885" y="1397000"/>
                  </a:lnTo>
                  <a:lnTo>
                    <a:pt x="1547037" y="1409700"/>
                  </a:lnTo>
                  <a:lnTo>
                    <a:pt x="1547037" y="1371561"/>
                  </a:lnTo>
                  <a:lnTo>
                    <a:pt x="1546009" y="1368044"/>
                  </a:lnTo>
                  <a:lnTo>
                    <a:pt x="1546009" y="1498600"/>
                  </a:lnTo>
                  <a:lnTo>
                    <a:pt x="1543164" y="1510309"/>
                  </a:lnTo>
                  <a:lnTo>
                    <a:pt x="1543164" y="1524000"/>
                  </a:lnTo>
                  <a:lnTo>
                    <a:pt x="1537462" y="1536700"/>
                  </a:lnTo>
                  <a:lnTo>
                    <a:pt x="1540167" y="1524000"/>
                  </a:lnTo>
                  <a:lnTo>
                    <a:pt x="1543164" y="1524000"/>
                  </a:lnTo>
                  <a:lnTo>
                    <a:pt x="1543164" y="1510309"/>
                  </a:lnTo>
                  <a:lnTo>
                    <a:pt x="1542923" y="1511300"/>
                  </a:lnTo>
                  <a:lnTo>
                    <a:pt x="1540357" y="1498600"/>
                  </a:lnTo>
                  <a:lnTo>
                    <a:pt x="1544383" y="1498600"/>
                  </a:lnTo>
                  <a:lnTo>
                    <a:pt x="1545221" y="1485900"/>
                  </a:lnTo>
                  <a:lnTo>
                    <a:pt x="1546009" y="1498600"/>
                  </a:lnTo>
                  <a:lnTo>
                    <a:pt x="1546009" y="1368044"/>
                  </a:lnTo>
                  <a:lnTo>
                    <a:pt x="1543342" y="1358900"/>
                  </a:lnTo>
                  <a:lnTo>
                    <a:pt x="1547050" y="1371600"/>
                  </a:lnTo>
                  <a:lnTo>
                    <a:pt x="1547050" y="1244600"/>
                  </a:lnTo>
                  <a:lnTo>
                    <a:pt x="1543392" y="1244600"/>
                  </a:lnTo>
                  <a:lnTo>
                    <a:pt x="1542719" y="1241234"/>
                  </a:lnTo>
                  <a:lnTo>
                    <a:pt x="1542719" y="1346200"/>
                  </a:lnTo>
                  <a:lnTo>
                    <a:pt x="1540802" y="1346200"/>
                  </a:lnTo>
                  <a:lnTo>
                    <a:pt x="1539506" y="1333500"/>
                  </a:lnTo>
                  <a:lnTo>
                    <a:pt x="1542719" y="1346200"/>
                  </a:lnTo>
                  <a:lnTo>
                    <a:pt x="1542719" y="1241234"/>
                  </a:lnTo>
                  <a:lnTo>
                    <a:pt x="1540852" y="1231900"/>
                  </a:lnTo>
                  <a:lnTo>
                    <a:pt x="1549590" y="1244600"/>
                  </a:lnTo>
                  <a:lnTo>
                    <a:pt x="1549590" y="1117600"/>
                  </a:lnTo>
                  <a:lnTo>
                    <a:pt x="1548155" y="1117600"/>
                  </a:lnTo>
                  <a:lnTo>
                    <a:pt x="1534287" y="1092200"/>
                  </a:lnTo>
                  <a:lnTo>
                    <a:pt x="1525968" y="1092200"/>
                  </a:lnTo>
                  <a:lnTo>
                    <a:pt x="1520418" y="1079500"/>
                  </a:lnTo>
                  <a:lnTo>
                    <a:pt x="1515592" y="1079500"/>
                  </a:lnTo>
                  <a:lnTo>
                    <a:pt x="1515592" y="1562100"/>
                  </a:lnTo>
                  <a:lnTo>
                    <a:pt x="1511554" y="1574800"/>
                  </a:lnTo>
                  <a:lnTo>
                    <a:pt x="1507921" y="1574800"/>
                  </a:lnTo>
                  <a:lnTo>
                    <a:pt x="1512227" y="1562100"/>
                  </a:lnTo>
                  <a:lnTo>
                    <a:pt x="1515592" y="1562100"/>
                  </a:lnTo>
                  <a:lnTo>
                    <a:pt x="1515592" y="1079500"/>
                  </a:lnTo>
                  <a:lnTo>
                    <a:pt x="1514868" y="1079500"/>
                  </a:lnTo>
                  <a:lnTo>
                    <a:pt x="1512404" y="1076693"/>
                  </a:lnTo>
                  <a:lnTo>
                    <a:pt x="1512404" y="1447800"/>
                  </a:lnTo>
                  <a:lnTo>
                    <a:pt x="1511998" y="1460500"/>
                  </a:lnTo>
                  <a:lnTo>
                    <a:pt x="1512201" y="1447800"/>
                  </a:lnTo>
                  <a:lnTo>
                    <a:pt x="1512404" y="1447800"/>
                  </a:lnTo>
                  <a:lnTo>
                    <a:pt x="1512404" y="1076693"/>
                  </a:lnTo>
                  <a:lnTo>
                    <a:pt x="1511300" y="1075423"/>
                  </a:lnTo>
                  <a:lnTo>
                    <a:pt x="1511300" y="1346200"/>
                  </a:lnTo>
                  <a:lnTo>
                    <a:pt x="1510372" y="1346200"/>
                  </a:lnTo>
                  <a:lnTo>
                    <a:pt x="1509915" y="1337894"/>
                  </a:lnTo>
                  <a:lnTo>
                    <a:pt x="1509915" y="1498600"/>
                  </a:lnTo>
                  <a:lnTo>
                    <a:pt x="1504492" y="1498600"/>
                  </a:lnTo>
                  <a:lnTo>
                    <a:pt x="1506359" y="1485900"/>
                  </a:lnTo>
                  <a:lnTo>
                    <a:pt x="1507591" y="1485900"/>
                  </a:lnTo>
                  <a:lnTo>
                    <a:pt x="1509915" y="1498600"/>
                  </a:lnTo>
                  <a:lnTo>
                    <a:pt x="1509915" y="1337894"/>
                  </a:lnTo>
                  <a:lnTo>
                    <a:pt x="1509814" y="1336040"/>
                  </a:lnTo>
                  <a:lnTo>
                    <a:pt x="1511300" y="1346200"/>
                  </a:lnTo>
                  <a:lnTo>
                    <a:pt x="1511300" y="1075423"/>
                  </a:lnTo>
                  <a:lnTo>
                    <a:pt x="1509433" y="1073289"/>
                  </a:lnTo>
                  <a:lnTo>
                    <a:pt x="1509433" y="1333500"/>
                  </a:lnTo>
                  <a:lnTo>
                    <a:pt x="1508975" y="1333500"/>
                  </a:lnTo>
                  <a:lnTo>
                    <a:pt x="1507578" y="1320800"/>
                  </a:lnTo>
                  <a:lnTo>
                    <a:pt x="1509433" y="1333500"/>
                  </a:lnTo>
                  <a:lnTo>
                    <a:pt x="1509433" y="1073289"/>
                  </a:lnTo>
                  <a:lnTo>
                    <a:pt x="1503768" y="1066800"/>
                  </a:lnTo>
                  <a:lnTo>
                    <a:pt x="1501000" y="1054100"/>
                  </a:lnTo>
                  <a:lnTo>
                    <a:pt x="1489900" y="1041400"/>
                  </a:lnTo>
                  <a:lnTo>
                    <a:pt x="1489684" y="1041400"/>
                  </a:lnTo>
                  <a:lnTo>
                    <a:pt x="1489684" y="1574800"/>
                  </a:lnTo>
                  <a:lnTo>
                    <a:pt x="1488503" y="1587500"/>
                  </a:lnTo>
                  <a:lnTo>
                    <a:pt x="1486357" y="1587500"/>
                  </a:lnTo>
                  <a:lnTo>
                    <a:pt x="1488579" y="1574800"/>
                  </a:lnTo>
                  <a:lnTo>
                    <a:pt x="1489684" y="1574800"/>
                  </a:lnTo>
                  <a:lnTo>
                    <a:pt x="1489684" y="1041400"/>
                  </a:lnTo>
                  <a:lnTo>
                    <a:pt x="1484350" y="1041400"/>
                  </a:lnTo>
                  <a:lnTo>
                    <a:pt x="1482331" y="1038720"/>
                  </a:lnTo>
                  <a:lnTo>
                    <a:pt x="1482331" y="1244600"/>
                  </a:lnTo>
                  <a:lnTo>
                    <a:pt x="1480566" y="1244600"/>
                  </a:lnTo>
                  <a:lnTo>
                    <a:pt x="1476984" y="1236078"/>
                  </a:lnTo>
                  <a:lnTo>
                    <a:pt x="1476984" y="1371600"/>
                  </a:lnTo>
                  <a:lnTo>
                    <a:pt x="1475879" y="1371600"/>
                  </a:lnTo>
                  <a:lnTo>
                    <a:pt x="1472742" y="1359585"/>
                  </a:lnTo>
                  <a:lnTo>
                    <a:pt x="1472742" y="1422400"/>
                  </a:lnTo>
                  <a:lnTo>
                    <a:pt x="1472107" y="1435100"/>
                  </a:lnTo>
                  <a:lnTo>
                    <a:pt x="1472425" y="1422400"/>
                  </a:lnTo>
                  <a:lnTo>
                    <a:pt x="1472742" y="1422400"/>
                  </a:lnTo>
                  <a:lnTo>
                    <a:pt x="1472742" y="1359585"/>
                  </a:lnTo>
                  <a:lnTo>
                    <a:pt x="1472565" y="1358900"/>
                  </a:lnTo>
                  <a:lnTo>
                    <a:pt x="1476946" y="1358900"/>
                  </a:lnTo>
                  <a:lnTo>
                    <a:pt x="1476984" y="1371600"/>
                  </a:lnTo>
                  <a:lnTo>
                    <a:pt x="1476984" y="1236078"/>
                  </a:lnTo>
                  <a:lnTo>
                    <a:pt x="1475232" y="1231900"/>
                  </a:lnTo>
                  <a:lnTo>
                    <a:pt x="1482331" y="1244600"/>
                  </a:lnTo>
                  <a:lnTo>
                    <a:pt x="1482331" y="1038720"/>
                  </a:lnTo>
                  <a:lnTo>
                    <a:pt x="1474812" y="1028700"/>
                  </a:lnTo>
                  <a:lnTo>
                    <a:pt x="1471777" y="1026680"/>
                  </a:lnTo>
                  <a:lnTo>
                    <a:pt x="1471777" y="1231900"/>
                  </a:lnTo>
                  <a:lnTo>
                    <a:pt x="1471155" y="1231900"/>
                  </a:lnTo>
                  <a:lnTo>
                    <a:pt x="1471155" y="1270000"/>
                  </a:lnTo>
                  <a:lnTo>
                    <a:pt x="1470875" y="1270000"/>
                  </a:lnTo>
                  <a:lnTo>
                    <a:pt x="1467573" y="1257592"/>
                  </a:lnTo>
                  <a:lnTo>
                    <a:pt x="1467573" y="1511300"/>
                  </a:lnTo>
                  <a:lnTo>
                    <a:pt x="1462951" y="1524000"/>
                  </a:lnTo>
                  <a:lnTo>
                    <a:pt x="1467573" y="1511300"/>
                  </a:lnTo>
                  <a:lnTo>
                    <a:pt x="1467573" y="1257592"/>
                  </a:lnTo>
                  <a:lnTo>
                    <a:pt x="1467497" y="1257300"/>
                  </a:lnTo>
                  <a:lnTo>
                    <a:pt x="1471155" y="1270000"/>
                  </a:lnTo>
                  <a:lnTo>
                    <a:pt x="1471155" y="1231900"/>
                  </a:lnTo>
                  <a:lnTo>
                    <a:pt x="1470939" y="1231900"/>
                  </a:lnTo>
                  <a:lnTo>
                    <a:pt x="1470520" y="1225550"/>
                  </a:lnTo>
                  <a:lnTo>
                    <a:pt x="1471777" y="1231900"/>
                  </a:lnTo>
                  <a:lnTo>
                    <a:pt x="1471777" y="1026680"/>
                  </a:lnTo>
                  <a:lnTo>
                    <a:pt x="1467370" y="1023759"/>
                  </a:lnTo>
                  <a:lnTo>
                    <a:pt x="1467370" y="1384300"/>
                  </a:lnTo>
                  <a:lnTo>
                    <a:pt x="1467256" y="1409700"/>
                  </a:lnTo>
                  <a:lnTo>
                    <a:pt x="1466367" y="1409700"/>
                  </a:lnTo>
                  <a:lnTo>
                    <a:pt x="1466367" y="1460500"/>
                  </a:lnTo>
                  <a:lnTo>
                    <a:pt x="1466037" y="1473200"/>
                  </a:lnTo>
                  <a:lnTo>
                    <a:pt x="1464221" y="1460500"/>
                  </a:lnTo>
                  <a:lnTo>
                    <a:pt x="1466367" y="1460500"/>
                  </a:lnTo>
                  <a:lnTo>
                    <a:pt x="1466367" y="1409700"/>
                  </a:lnTo>
                  <a:lnTo>
                    <a:pt x="1465707" y="1409700"/>
                  </a:lnTo>
                  <a:lnTo>
                    <a:pt x="1464170" y="1397000"/>
                  </a:lnTo>
                  <a:lnTo>
                    <a:pt x="1467370" y="1384300"/>
                  </a:lnTo>
                  <a:lnTo>
                    <a:pt x="1467370" y="1023759"/>
                  </a:lnTo>
                  <a:lnTo>
                    <a:pt x="1464525" y="1021867"/>
                  </a:lnTo>
                  <a:lnTo>
                    <a:pt x="1464525" y="1358900"/>
                  </a:lnTo>
                  <a:lnTo>
                    <a:pt x="1463509" y="1371600"/>
                  </a:lnTo>
                  <a:lnTo>
                    <a:pt x="1462963" y="1358900"/>
                  </a:lnTo>
                  <a:lnTo>
                    <a:pt x="1460817" y="1346200"/>
                  </a:lnTo>
                  <a:lnTo>
                    <a:pt x="1464525" y="1358900"/>
                  </a:lnTo>
                  <a:lnTo>
                    <a:pt x="1464525" y="1021867"/>
                  </a:lnTo>
                  <a:lnTo>
                    <a:pt x="1458290" y="1017714"/>
                  </a:lnTo>
                  <a:lnTo>
                    <a:pt x="1458290" y="1663700"/>
                  </a:lnTo>
                  <a:lnTo>
                    <a:pt x="1452740" y="1676400"/>
                  </a:lnTo>
                  <a:lnTo>
                    <a:pt x="1454556" y="1663700"/>
                  </a:lnTo>
                  <a:lnTo>
                    <a:pt x="1458290" y="1663700"/>
                  </a:lnTo>
                  <a:lnTo>
                    <a:pt x="1458290" y="1017714"/>
                  </a:lnTo>
                  <a:lnTo>
                    <a:pt x="1456867" y="1016762"/>
                  </a:lnTo>
                  <a:lnTo>
                    <a:pt x="1456867" y="1612900"/>
                  </a:lnTo>
                  <a:lnTo>
                    <a:pt x="1445171" y="1638300"/>
                  </a:lnTo>
                  <a:lnTo>
                    <a:pt x="1437259" y="1638300"/>
                  </a:lnTo>
                  <a:lnTo>
                    <a:pt x="1445107" y="1625600"/>
                  </a:lnTo>
                  <a:lnTo>
                    <a:pt x="1449019" y="1625600"/>
                  </a:lnTo>
                  <a:lnTo>
                    <a:pt x="1454912" y="1612900"/>
                  </a:lnTo>
                  <a:lnTo>
                    <a:pt x="1456867" y="1612900"/>
                  </a:lnTo>
                  <a:lnTo>
                    <a:pt x="1456867" y="1016762"/>
                  </a:lnTo>
                  <a:lnTo>
                    <a:pt x="1456309" y="1016393"/>
                  </a:lnTo>
                  <a:lnTo>
                    <a:pt x="1456309" y="1447800"/>
                  </a:lnTo>
                  <a:lnTo>
                    <a:pt x="1452143" y="1447800"/>
                  </a:lnTo>
                  <a:lnTo>
                    <a:pt x="1454454" y="1435100"/>
                  </a:lnTo>
                  <a:lnTo>
                    <a:pt x="1456309" y="1447800"/>
                  </a:lnTo>
                  <a:lnTo>
                    <a:pt x="1456309" y="1016393"/>
                  </a:lnTo>
                  <a:lnTo>
                    <a:pt x="1455724" y="1016000"/>
                  </a:lnTo>
                  <a:lnTo>
                    <a:pt x="1455534" y="1016000"/>
                  </a:lnTo>
                  <a:lnTo>
                    <a:pt x="1455534" y="1320800"/>
                  </a:lnTo>
                  <a:lnTo>
                    <a:pt x="1450149" y="1308849"/>
                  </a:lnTo>
                  <a:lnTo>
                    <a:pt x="1450149" y="1346200"/>
                  </a:lnTo>
                  <a:lnTo>
                    <a:pt x="1445996" y="1333500"/>
                  </a:lnTo>
                  <a:lnTo>
                    <a:pt x="1446618" y="1333500"/>
                  </a:lnTo>
                  <a:lnTo>
                    <a:pt x="1446923" y="1320800"/>
                  </a:lnTo>
                  <a:lnTo>
                    <a:pt x="1450149" y="1346200"/>
                  </a:lnTo>
                  <a:lnTo>
                    <a:pt x="1450149" y="1308849"/>
                  </a:lnTo>
                  <a:lnTo>
                    <a:pt x="1444091" y="1295400"/>
                  </a:lnTo>
                  <a:lnTo>
                    <a:pt x="1442821" y="1295400"/>
                  </a:lnTo>
                  <a:lnTo>
                    <a:pt x="1441983" y="1286929"/>
                  </a:lnTo>
                  <a:lnTo>
                    <a:pt x="1455534" y="1320800"/>
                  </a:lnTo>
                  <a:lnTo>
                    <a:pt x="1455534" y="1016000"/>
                  </a:lnTo>
                  <a:lnTo>
                    <a:pt x="1446187" y="1016000"/>
                  </a:lnTo>
                  <a:lnTo>
                    <a:pt x="1437716" y="1004722"/>
                  </a:lnTo>
                  <a:lnTo>
                    <a:pt x="1437716" y="1320800"/>
                  </a:lnTo>
                  <a:lnTo>
                    <a:pt x="1436865" y="1320800"/>
                  </a:lnTo>
                  <a:lnTo>
                    <a:pt x="1435176" y="1308100"/>
                  </a:lnTo>
                  <a:lnTo>
                    <a:pt x="1428813" y="1308100"/>
                  </a:lnTo>
                  <a:lnTo>
                    <a:pt x="1428813" y="1295400"/>
                  </a:lnTo>
                  <a:lnTo>
                    <a:pt x="1436751" y="1308100"/>
                  </a:lnTo>
                  <a:lnTo>
                    <a:pt x="1435455" y="1308100"/>
                  </a:lnTo>
                  <a:lnTo>
                    <a:pt x="1437716" y="1320800"/>
                  </a:lnTo>
                  <a:lnTo>
                    <a:pt x="1437716" y="1004722"/>
                  </a:lnTo>
                  <a:lnTo>
                    <a:pt x="1436649" y="1003300"/>
                  </a:lnTo>
                  <a:lnTo>
                    <a:pt x="1428572" y="996137"/>
                  </a:lnTo>
                  <a:lnTo>
                    <a:pt x="1428572" y="1701800"/>
                  </a:lnTo>
                  <a:lnTo>
                    <a:pt x="1425397" y="1714500"/>
                  </a:lnTo>
                  <a:lnTo>
                    <a:pt x="1421231" y="1714500"/>
                  </a:lnTo>
                  <a:lnTo>
                    <a:pt x="1423162" y="1701800"/>
                  </a:lnTo>
                  <a:lnTo>
                    <a:pt x="1428572" y="1701800"/>
                  </a:lnTo>
                  <a:lnTo>
                    <a:pt x="1428572" y="996137"/>
                  </a:lnTo>
                  <a:lnTo>
                    <a:pt x="1426895" y="994651"/>
                  </a:lnTo>
                  <a:lnTo>
                    <a:pt x="1426895" y="1270000"/>
                  </a:lnTo>
                  <a:lnTo>
                    <a:pt x="1424774" y="1270000"/>
                  </a:lnTo>
                  <a:lnTo>
                    <a:pt x="1424774" y="1600200"/>
                  </a:lnTo>
                  <a:lnTo>
                    <a:pt x="1420126" y="1612900"/>
                  </a:lnTo>
                  <a:lnTo>
                    <a:pt x="1422450" y="1600200"/>
                  </a:lnTo>
                  <a:lnTo>
                    <a:pt x="1424774" y="1600200"/>
                  </a:lnTo>
                  <a:lnTo>
                    <a:pt x="1424774" y="1270000"/>
                  </a:lnTo>
                  <a:lnTo>
                    <a:pt x="1421511" y="1270000"/>
                  </a:lnTo>
                  <a:lnTo>
                    <a:pt x="1421384" y="1257300"/>
                  </a:lnTo>
                  <a:lnTo>
                    <a:pt x="1426895" y="1270000"/>
                  </a:lnTo>
                  <a:lnTo>
                    <a:pt x="1426895" y="994651"/>
                  </a:lnTo>
                  <a:lnTo>
                    <a:pt x="1422336" y="990600"/>
                  </a:lnTo>
                  <a:lnTo>
                    <a:pt x="1420698" y="990600"/>
                  </a:lnTo>
                  <a:lnTo>
                    <a:pt x="1420698" y="1574800"/>
                  </a:lnTo>
                  <a:lnTo>
                    <a:pt x="1414411" y="1587500"/>
                  </a:lnTo>
                  <a:lnTo>
                    <a:pt x="1413598" y="1574800"/>
                  </a:lnTo>
                  <a:lnTo>
                    <a:pt x="1420698" y="1574800"/>
                  </a:lnTo>
                  <a:lnTo>
                    <a:pt x="1420698" y="990600"/>
                  </a:lnTo>
                  <a:lnTo>
                    <a:pt x="1413256" y="990600"/>
                  </a:lnTo>
                  <a:lnTo>
                    <a:pt x="1413256" y="1155700"/>
                  </a:lnTo>
                  <a:lnTo>
                    <a:pt x="1411312" y="1148143"/>
                  </a:lnTo>
                  <a:lnTo>
                    <a:pt x="1411312" y="1600200"/>
                  </a:lnTo>
                  <a:lnTo>
                    <a:pt x="1405826" y="1600200"/>
                  </a:lnTo>
                  <a:lnTo>
                    <a:pt x="1410131" y="1587500"/>
                  </a:lnTo>
                  <a:lnTo>
                    <a:pt x="1411312" y="1600200"/>
                  </a:lnTo>
                  <a:lnTo>
                    <a:pt x="1411312" y="1148143"/>
                  </a:lnTo>
                  <a:lnTo>
                    <a:pt x="1409992" y="1143000"/>
                  </a:lnTo>
                  <a:lnTo>
                    <a:pt x="1413256" y="1155700"/>
                  </a:lnTo>
                  <a:lnTo>
                    <a:pt x="1413256" y="990600"/>
                  </a:lnTo>
                  <a:lnTo>
                    <a:pt x="1412798" y="990600"/>
                  </a:lnTo>
                  <a:lnTo>
                    <a:pt x="1405801" y="981290"/>
                  </a:lnTo>
                  <a:lnTo>
                    <a:pt x="1405801" y="1727200"/>
                  </a:lnTo>
                  <a:lnTo>
                    <a:pt x="1403489" y="1739900"/>
                  </a:lnTo>
                  <a:lnTo>
                    <a:pt x="1396047" y="1739900"/>
                  </a:lnTo>
                  <a:lnTo>
                    <a:pt x="1405801" y="1727200"/>
                  </a:lnTo>
                  <a:lnTo>
                    <a:pt x="1405801" y="981290"/>
                  </a:lnTo>
                  <a:lnTo>
                    <a:pt x="1403261" y="977900"/>
                  </a:lnTo>
                  <a:lnTo>
                    <a:pt x="1398485" y="977900"/>
                  </a:lnTo>
                  <a:lnTo>
                    <a:pt x="1397025" y="976934"/>
                  </a:lnTo>
                  <a:lnTo>
                    <a:pt x="1397025" y="1498600"/>
                  </a:lnTo>
                  <a:lnTo>
                    <a:pt x="1394104" y="1511300"/>
                  </a:lnTo>
                  <a:lnTo>
                    <a:pt x="1396047" y="1498600"/>
                  </a:lnTo>
                  <a:lnTo>
                    <a:pt x="1397025" y="1498600"/>
                  </a:lnTo>
                  <a:lnTo>
                    <a:pt x="1397025" y="976934"/>
                  </a:lnTo>
                  <a:lnTo>
                    <a:pt x="1387208" y="970394"/>
                  </a:lnTo>
                  <a:lnTo>
                    <a:pt x="1387208" y="1714500"/>
                  </a:lnTo>
                  <a:lnTo>
                    <a:pt x="1371447" y="1727200"/>
                  </a:lnTo>
                  <a:lnTo>
                    <a:pt x="1375270" y="1714500"/>
                  </a:lnTo>
                  <a:lnTo>
                    <a:pt x="1387208" y="1714500"/>
                  </a:lnTo>
                  <a:lnTo>
                    <a:pt x="1387208" y="970394"/>
                  </a:lnTo>
                  <a:lnTo>
                    <a:pt x="1383411" y="967867"/>
                  </a:lnTo>
                  <a:lnTo>
                    <a:pt x="1383411" y="1193800"/>
                  </a:lnTo>
                  <a:lnTo>
                    <a:pt x="1381163" y="1191539"/>
                  </a:lnTo>
                  <a:lnTo>
                    <a:pt x="1381163" y="1638300"/>
                  </a:lnTo>
                  <a:lnTo>
                    <a:pt x="1372285" y="1651000"/>
                  </a:lnTo>
                  <a:lnTo>
                    <a:pt x="1374508" y="1638300"/>
                  </a:lnTo>
                  <a:lnTo>
                    <a:pt x="1381163" y="1638300"/>
                  </a:lnTo>
                  <a:lnTo>
                    <a:pt x="1381163" y="1191539"/>
                  </a:lnTo>
                  <a:lnTo>
                    <a:pt x="1377035" y="1187361"/>
                  </a:lnTo>
                  <a:lnTo>
                    <a:pt x="1377035" y="1371600"/>
                  </a:lnTo>
                  <a:lnTo>
                    <a:pt x="1375930" y="1384300"/>
                  </a:lnTo>
                  <a:lnTo>
                    <a:pt x="1372717" y="1384300"/>
                  </a:lnTo>
                  <a:lnTo>
                    <a:pt x="1373428" y="1371600"/>
                  </a:lnTo>
                  <a:lnTo>
                    <a:pt x="1377035" y="1371600"/>
                  </a:lnTo>
                  <a:lnTo>
                    <a:pt x="1377035" y="1187361"/>
                  </a:lnTo>
                  <a:lnTo>
                    <a:pt x="1371879" y="1182154"/>
                  </a:lnTo>
                  <a:lnTo>
                    <a:pt x="1371879" y="1663700"/>
                  </a:lnTo>
                  <a:lnTo>
                    <a:pt x="1369758" y="1663700"/>
                  </a:lnTo>
                  <a:lnTo>
                    <a:pt x="1369453" y="1651000"/>
                  </a:lnTo>
                  <a:lnTo>
                    <a:pt x="1370101" y="1651000"/>
                  </a:lnTo>
                  <a:lnTo>
                    <a:pt x="1371879" y="1663700"/>
                  </a:lnTo>
                  <a:lnTo>
                    <a:pt x="1371879" y="1182154"/>
                  </a:lnTo>
                  <a:lnTo>
                    <a:pt x="1370838" y="1181100"/>
                  </a:lnTo>
                  <a:lnTo>
                    <a:pt x="1380858" y="1181100"/>
                  </a:lnTo>
                  <a:lnTo>
                    <a:pt x="1383411" y="1193800"/>
                  </a:lnTo>
                  <a:lnTo>
                    <a:pt x="1383411" y="967867"/>
                  </a:lnTo>
                  <a:lnTo>
                    <a:pt x="1379410" y="965200"/>
                  </a:lnTo>
                  <a:lnTo>
                    <a:pt x="1374635" y="965200"/>
                  </a:lnTo>
                  <a:lnTo>
                    <a:pt x="1369872" y="952500"/>
                  </a:lnTo>
                  <a:lnTo>
                    <a:pt x="1360881" y="952500"/>
                  </a:lnTo>
                  <a:lnTo>
                    <a:pt x="1360881" y="1739900"/>
                  </a:lnTo>
                  <a:lnTo>
                    <a:pt x="1351127" y="1746872"/>
                  </a:lnTo>
                  <a:lnTo>
                    <a:pt x="1351127" y="1879600"/>
                  </a:lnTo>
                  <a:lnTo>
                    <a:pt x="1344180" y="1892249"/>
                  </a:lnTo>
                  <a:lnTo>
                    <a:pt x="1345933" y="1879600"/>
                  </a:lnTo>
                  <a:lnTo>
                    <a:pt x="1351127" y="1879600"/>
                  </a:lnTo>
                  <a:lnTo>
                    <a:pt x="1351127" y="1746872"/>
                  </a:lnTo>
                  <a:lnTo>
                    <a:pt x="1343088" y="1752600"/>
                  </a:lnTo>
                  <a:lnTo>
                    <a:pt x="1342834" y="1752600"/>
                  </a:lnTo>
                  <a:lnTo>
                    <a:pt x="1351864" y="1739900"/>
                  </a:lnTo>
                  <a:lnTo>
                    <a:pt x="1360881" y="1739900"/>
                  </a:lnTo>
                  <a:lnTo>
                    <a:pt x="1360881" y="952500"/>
                  </a:lnTo>
                  <a:lnTo>
                    <a:pt x="1360322" y="952500"/>
                  </a:lnTo>
                  <a:lnTo>
                    <a:pt x="1350784" y="939800"/>
                  </a:lnTo>
                  <a:lnTo>
                    <a:pt x="1337729" y="939800"/>
                  </a:lnTo>
                  <a:lnTo>
                    <a:pt x="1337729" y="1397000"/>
                  </a:lnTo>
                  <a:lnTo>
                    <a:pt x="1334198" y="1409700"/>
                  </a:lnTo>
                  <a:lnTo>
                    <a:pt x="1333919" y="1397000"/>
                  </a:lnTo>
                  <a:lnTo>
                    <a:pt x="1337729" y="1397000"/>
                  </a:lnTo>
                  <a:lnTo>
                    <a:pt x="1337729" y="939800"/>
                  </a:lnTo>
                  <a:lnTo>
                    <a:pt x="1336471" y="939800"/>
                  </a:lnTo>
                  <a:lnTo>
                    <a:pt x="1331709" y="927100"/>
                  </a:lnTo>
                  <a:lnTo>
                    <a:pt x="1324559" y="927100"/>
                  </a:lnTo>
                  <a:lnTo>
                    <a:pt x="1324559" y="1460500"/>
                  </a:lnTo>
                  <a:lnTo>
                    <a:pt x="1323047" y="1473200"/>
                  </a:lnTo>
                  <a:lnTo>
                    <a:pt x="1318310" y="1473200"/>
                  </a:lnTo>
                  <a:lnTo>
                    <a:pt x="1324559" y="1460500"/>
                  </a:lnTo>
                  <a:lnTo>
                    <a:pt x="1324559" y="927100"/>
                  </a:lnTo>
                  <a:lnTo>
                    <a:pt x="1322171" y="927100"/>
                  </a:lnTo>
                  <a:lnTo>
                    <a:pt x="1319022" y="923747"/>
                  </a:lnTo>
                  <a:lnTo>
                    <a:pt x="1319022" y="1333500"/>
                  </a:lnTo>
                  <a:lnTo>
                    <a:pt x="1314907" y="1333500"/>
                  </a:lnTo>
                  <a:lnTo>
                    <a:pt x="1314919" y="1320800"/>
                  </a:lnTo>
                  <a:lnTo>
                    <a:pt x="1319022" y="1333500"/>
                  </a:lnTo>
                  <a:lnTo>
                    <a:pt x="1319022" y="923747"/>
                  </a:lnTo>
                  <a:lnTo>
                    <a:pt x="1310208" y="914361"/>
                  </a:lnTo>
                  <a:lnTo>
                    <a:pt x="1310208" y="1689100"/>
                  </a:lnTo>
                  <a:lnTo>
                    <a:pt x="1310093" y="1701800"/>
                  </a:lnTo>
                  <a:lnTo>
                    <a:pt x="1309941" y="1701800"/>
                  </a:lnTo>
                  <a:lnTo>
                    <a:pt x="1309941" y="1790700"/>
                  </a:lnTo>
                  <a:lnTo>
                    <a:pt x="1302385" y="1790700"/>
                  </a:lnTo>
                  <a:lnTo>
                    <a:pt x="1308595" y="1778000"/>
                  </a:lnTo>
                  <a:lnTo>
                    <a:pt x="1309941" y="1790700"/>
                  </a:lnTo>
                  <a:lnTo>
                    <a:pt x="1309941" y="1701800"/>
                  </a:lnTo>
                  <a:lnTo>
                    <a:pt x="1302131" y="1701800"/>
                  </a:lnTo>
                  <a:lnTo>
                    <a:pt x="1310208" y="1689100"/>
                  </a:lnTo>
                  <a:lnTo>
                    <a:pt x="1310208" y="914361"/>
                  </a:lnTo>
                  <a:lnTo>
                    <a:pt x="1306131" y="910018"/>
                  </a:lnTo>
                  <a:lnTo>
                    <a:pt x="1306131" y="1295400"/>
                  </a:lnTo>
                  <a:lnTo>
                    <a:pt x="1303388" y="1308100"/>
                  </a:lnTo>
                  <a:lnTo>
                    <a:pt x="1300200" y="1295400"/>
                  </a:lnTo>
                  <a:lnTo>
                    <a:pt x="1306131" y="1295400"/>
                  </a:lnTo>
                  <a:lnTo>
                    <a:pt x="1306131" y="910018"/>
                  </a:lnTo>
                  <a:lnTo>
                    <a:pt x="1298346" y="901738"/>
                  </a:lnTo>
                  <a:lnTo>
                    <a:pt x="1298346" y="1714500"/>
                  </a:lnTo>
                  <a:lnTo>
                    <a:pt x="1293723" y="1727200"/>
                  </a:lnTo>
                  <a:lnTo>
                    <a:pt x="1285925" y="1727200"/>
                  </a:lnTo>
                  <a:lnTo>
                    <a:pt x="1290066" y="1714500"/>
                  </a:lnTo>
                  <a:lnTo>
                    <a:pt x="1298346" y="1714500"/>
                  </a:lnTo>
                  <a:lnTo>
                    <a:pt x="1298346" y="901738"/>
                  </a:lnTo>
                  <a:lnTo>
                    <a:pt x="1297724" y="901700"/>
                  </a:lnTo>
                  <a:lnTo>
                    <a:pt x="1297724" y="1054100"/>
                  </a:lnTo>
                  <a:lnTo>
                    <a:pt x="1292390" y="1054100"/>
                  </a:lnTo>
                  <a:lnTo>
                    <a:pt x="1291767" y="1052626"/>
                  </a:lnTo>
                  <a:lnTo>
                    <a:pt x="1291767" y="1282700"/>
                  </a:lnTo>
                  <a:lnTo>
                    <a:pt x="1289227" y="1295400"/>
                  </a:lnTo>
                  <a:lnTo>
                    <a:pt x="1290383" y="1282700"/>
                  </a:lnTo>
                  <a:lnTo>
                    <a:pt x="1291767" y="1282700"/>
                  </a:lnTo>
                  <a:lnTo>
                    <a:pt x="1291767" y="1052626"/>
                  </a:lnTo>
                  <a:lnTo>
                    <a:pt x="1290091" y="1048639"/>
                  </a:lnTo>
                  <a:lnTo>
                    <a:pt x="1290091" y="1079500"/>
                  </a:lnTo>
                  <a:lnTo>
                    <a:pt x="1283728" y="1072184"/>
                  </a:lnTo>
                  <a:lnTo>
                    <a:pt x="1283728" y="1803400"/>
                  </a:lnTo>
                  <a:lnTo>
                    <a:pt x="1275689" y="1816087"/>
                  </a:lnTo>
                  <a:lnTo>
                    <a:pt x="1278661" y="1803400"/>
                  </a:lnTo>
                  <a:lnTo>
                    <a:pt x="1283728" y="1803400"/>
                  </a:lnTo>
                  <a:lnTo>
                    <a:pt x="1283728" y="1072184"/>
                  </a:lnTo>
                  <a:lnTo>
                    <a:pt x="1279055" y="1066800"/>
                  </a:lnTo>
                  <a:lnTo>
                    <a:pt x="1284338" y="1066800"/>
                  </a:lnTo>
                  <a:lnTo>
                    <a:pt x="1290091" y="1079500"/>
                  </a:lnTo>
                  <a:lnTo>
                    <a:pt x="1290091" y="1048639"/>
                  </a:lnTo>
                  <a:lnTo>
                    <a:pt x="1287056" y="1041400"/>
                  </a:lnTo>
                  <a:lnTo>
                    <a:pt x="1292898" y="1041400"/>
                  </a:lnTo>
                  <a:lnTo>
                    <a:pt x="1297724" y="1054100"/>
                  </a:lnTo>
                  <a:lnTo>
                    <a:pt x="1297724" y="901700"/>
                  </a:lnTo>
                  <a:lnTo>
                    <a:pt x="1290891" y="901700"/>
                  </a:lnTo>
                  <a:lnTo>
                    <a:pt x="1261567" y="890130"/>
                  </a:lnTo>
                  <a:lnTo>
                    <a:pt x="1261567" y="1574800"/>
                  </a:lnTo>
                  <a:lnTo>
                    <a:pt x="1256233" y="1574800"/>
                  </a:lnTo>
                  <a:lnTo>
                    <a:pt x="1260741" y="1562100"/>
                  </a:lnTo>
                  <a:lnTo>
                    <a:pt x="1261567" y="1574800"/>
                  </a:lnTo>
                  <a:lnTo>
                    <a:pt x="1261567" y="890130"/>
                  </a:lnTo>
                  <a:lnTo>
                    <a:pt x="1257465" y="888517"/>
                  </a:lnTo>
                  <a:lnTo>
                    <a:pt x="1257465" y="1092200"/>
                  </a:lnTo>
                  <a:lnTo>
                    <a:pt x="1251585" y="1092200"/>
                  </a:lnTo>
                  <a:lnTo>
                    <a:pt x="1251267" y="1090091"/>
                  </a:lnTo>
                  <a:lnTo>
                    <a:pt x="1251267" y="1803400"/>
                  </a:lnTo>
                  <a:lnTo>
                    <a:pt x="1247178" y="1807248"/>
                  </a:lnTo>
                  <a:lnTo>
                    <a:pt x="1247178" y="1828812"/>
                  </a:lnTo>
                  <a:lnTo>
                    <a:pt x="1244955" y="1841500"/>
                  </a:lnTo>
                  <a:lnTo>
                    <a:pt x="1237424" y="1841500"/>
                  </a:lnTo>
                  <a:lnTo>
                    <a:pt x="1247178" y="1828812"/>
                  </a:lnTo>
                  <a:lnTo>
                    <a:pt x="1247178" y="1807248"/>
                  </a:lnTo>
                  <a:lnTo>
                    <a:pt x="1237767" y="1816087"/>
                  </a:lnTo>
                  <a:lnTo>
                    <a:pt x="1240269" y="1803400"/>
                  </a:lnTo>
                  <a:lnTo>
                    <a:pt x="1235100" y="1803400"/>
                  </a:lnTo>
                  <a:lnTo>
                    <a:pt x="1242733" y="1790700"/>
                  </a:lnTo>
                  <a:lnTo>
                    <a:pt x="1241920" y="1803400"/>
                  </a:lnTo>
                  <a:lnTo>
                    <a:pt x="1251267" y="1803400"/>
                  </a:lnTo>
                  <a:lnTo>
                    <a:pt x="1251267" y="1090091"/>
                  </a:lnTo>
                  <a:lnTo>
                    <a:pt x="1249819" y="1080439"/>
                  </a:lnTo>
                  <a:lnTo>
                    <a:pt x="1249819" y="1778000"/>
                  </a:lnTo>
                  <a:lnTo>
                    <a:pt x="1240015" y="1778000"/>
                  </a:lnTo>
                  <a:lnTo>
                    <a:pt x="1244727" y="1765300"/>
                  </a:lnTo>
                  <a:lnTo>
                    <a:pt x="1247368" y="1765300"/>
                  </a:lnTo>
                  <a:lnTo>
                    <a:pt x="1249819" y="1778000"/>
                  </a:lnTo>
                  <a:lnTo>
                    <a:pt x="1249819" y="1080439"/>
                  </a:lnTo>
                  <a:lnTo>
                    <a:pt x="1249680" y="1079500"/>
                  </a:lnTo>
                  <a:lnTo>
                    <a:pt x="1257465" y="1092200"/>
                  </a:lnTo>
                  <a:lnTo>
                    <a:pt x="1257465" y="888517"/>
                  </a:lnTo>
                  <a:lnTo>
                    <a:pt x="1219987" y="873734"/>
                  </a:lnTo>
                  <a:lnTo>
                    <a:pt x="1219987" y="1828698"/>
                  </a:lnTo>
                  <a:lnTo>
                    <a:pt x="1216304" y="1835315"/>
                  </a:lnTo>
                  <a:lnTo>
                    <a:pt x="1216304" y="1854200"/>
                  </a:lnTo>
                  <a:lnTo>
                    <a:pt x="1205128" y="1866900"/>
                  </a:lnTo>
                  <a:lnTo>
                    <a:pt x="1207414" y="1854200"/>
                  </a:lnTo>
                  <a:lnTo>
                    <a:pt x="1216304" y="1854200"/>
                  </a:lnTo>
                  <a:lnTo>
                    <a:pt x="1216304" y="1835315"/>
                  </a:lnTo>
                  <a:lnTo>
                    <a:pt x="1212850" y="1841500"/>
                  </a:lnTo>
                  <a:lnTo>
                    <a:pt x="1211580" y="1828698"/>
                  </a:lnTo>
                  <a:lnTo>
                    <a:pt x="1219987" y="1828698"/>
                  </a:lnTo>
                  <a:lnTo>
                    <a:pt x="1219987" y="873734"/>
                  </a:lnTo>
                  <a:lnTo>
                    <a:pt x="1203172" y="867092"/>
                  </a:lnTo>
                  <a:lnTo>
                    <a:pt x="1203172" y="1066800"/>
                  </a:lnTo>
                  <a:lnTo>
                    <a:pt x="1203159" y="1803400"/>
                  </a:lnTo>
                  <a:lnTo>
                    <a:pt x="1196555" y="1817662"/>
                  </a:lnTo>
                  <a:lnTo>
                    <a:pt x="1202982" y="1803400"/>
                  </a:lnTo>
                  <a:lnTo>
                    <a:pt x="1203159" y="1803400"/>
                  </a:lnTo>
                  <a:lnTo>
                    <a:pt x="1203159" y="1066800"/>
                  </a:lnTo>
                  <a:lnTo>
                    <a:pt x="1194714" y="1066800"/>
                  </a:lnTo>
                  <a:lnTo>
                    <a:pt x="1201420" y="1054100"/>
                  </a:lnTo>
                  <a:lnTo>
                    <a:pt x="1203172" y="1066800"/>
                  </a:lnTo>
                  <a:lnTo>
                    <a:pt x="1203172" y="867092"/>
                  </a:lnTo>
                  <a:lnTo>
                    <a:pt x="1194333" y="863600"/>
                  </a:lnTo>
                  <a:lnTo>
                    <a:pt x="1186903" y="863600"/>
                  </a:lnTo>
                  <a:lnTo>
                    <a:pt x="1176756" y="857186"/>
                  </a:lnTo>
                  <a:lnTo>
                    <a:pt x="1176756" y="1358900"/>
                  </a:lnTo>
                  <a:lnTo>
                    <a:pt x="1175588" y="1371600"/>
                  </a:lnTo>
                  <a:lnTo>
                    <a:pt x="1172565" y="1358900"/>
                  </a:lnTo>
                  <a:lnTo>
                    <a:pt x="1176756" y="1358900"/>
                  </a:lnTo>
                  <a:lnTo>
                    <a:pt x="1176756" y="857186"/>
                  </a:lnTo>
                  <a:lnTo>
                    <a:pt x="1166825" y="850900"/>
                  </a:lnTo>
                  <a:lnTo>
                    <a:pt x="1146733" y="850900"/>
                  </a:lnTo>
                  <a:lnTo>
                    <a:pt x="1139952" y="848042"/>
                  </a:lnTo>
                  <a:lnTo>
                    <a:pt x="1139952" y="977900"/>
                  </a:lnTo>
                  <a:lnTo>
                    <a:pt x="1133767" y="977900"/>
                  </a:lnTo>
                  <a:lnTo>
                    <a:pt x="1135189" y="965200"/>
                  </a:lnTo>
                  <a:lnTo>
                    <a:pt x="1139952" y="977900"/>
                  </a:lnTo>
                  <a:lnTo>
                    <a:pt x="1139952" y="848042"/>
                  </a:lnTo>
                  <a:lnTo>
                    <a:pt x="1086485" y="825500"/>
                  </a:lnTo>
                  <a:lnTo>
                    <a:pt x="1046327" y="812800"/>
                  </a:lnTo>
                  <a:lnTo>
                    <a:pt x="1036281" y="812800"/>
                  </a:lnTo>
                  <a:lnTo>
                    <a:pt x="1026248" y="800100"/>
                  </a:lnTo>
                  <a:lnTo>
                    <a:pt x="1017917" y="800100"/>
                  </a:lnTo>
                  <a:lnTo>
                    <a:pt x="1005065" y="793572"/>
                  </a:lnTo>
                  <a:lnTo>
                    <a:pt x="1005065" y="990600"/>
                  </a:lnTo>
                  <a:lnTo>
                    <a:pt x="997331" y="990600"/>
                  </a:lnTo>
                  <a:lnTo>
                    <a:pt x="989609" y="977900"/>
                  </a:lnTo>
                  <a:lnTo>
                    <a:pt x="995057" y="977900"/>
                  </a:lnTo>
                  <a:lnTo>
                    <a:pt x="1005065" y="990600"/>
                  </a:lnTo>
                  <a:lnTo>
                    <a:pt x="1005065" y="793572"/>
                  </a:lnTo>
                  <a:lnTo>
                    <a:pt x="992924" y="787400"/>
                  </a:lnTo>
                  <a:lnTo>
                    <a:pt x="976261" y="787400"/>
                  </a:lnTo>
                  <a:lnTo>
                    <a:pt x="959599" y="774700"/>
                  </a:lnTo>
                  <a:lnTo>
                    <a:pt x="933919" y="774700"/>
                  </a:lnTo>
                  <a:lnTo>
                    <a:pt x="924979" y="762000"/>
                  </a:lnTo>
                  <a:lnTo>
                    <a:pt x="906005" y="755269"/>
                  </a:lnTo>
                  <a:lnTo>
                    <a:pt x="906005" y="876300"/>
                  </a:lnTo>
                  <a:lnTo>
                    <a:pt x="904227" y="876300"/>
                  </a:lnTo>
                  <a:lnTo>
                    <a:pt x="904227" y="1041400"/>
                  </a:lnTo>
                  <a:lnTo>
                    <a:pt x="897890" y="1054100"/>
                  </a:lnTo>
                  <a:lnTo>
                    <a:pt x="893546" y="1041400"/>
                  </a:lnTo>
                  <a:lnTo>
                    <a:pt x="904227" y="1041400"/>
                  </a:lnTo>
                  <a:lnTo>
                    <a:pt x="904227" y="876300"/>
                  </a:lnTo>
                  <a:lnTo>
                    <a:pt x="902830" y="876300"/>
                  </a:lnTo>
                  <a:lnTo>
                    <a:pt x="902322" y="863600"/>
                  </a:lnTo>
                  <a:lnTo>
                    <a:pt x="906005" y="876300"/>
                  </a:lnTo>
                  <a:lnTo>
                    <a:pt x="906005" y="755269"/>
                  </a:lnTo>
                  <a:lnTo>
                    <a:pt x="889203" y="749300"/>
                  </a:lnTo>
                  <a:lnTo>
                    <a:pt x="876554" y="749300"/>
                  </a:lnTo>
                  <a:lnTo>
                    <a:pt x="876554" y="1130300"/>
                  </a:lnTo>
                  <a:lnTo>
                    <a:pt x="865022" y="1130300"/>
                  </a:lnTo>
                  <a:lnTo>
                    <a:pt x="857529" y="1117600"/>
                  </a:lnTo>
                  <a:lnTo>
                    <a:pt x="876554" y="1130300"/>
                  </a:lnTo>
                  <a:lnTo>
                    <a:pt x="876554" y="749300"/>
                  </a:lnTo>
                  <a:lnTo>
                    <a:pt x="876401" y="749300"/>
                  </a:lnTo>
                  <a:lnTo>
                    <a:pt x="865657" y="736600"/>
                  </a:lnTo>
                  <a:lnTo>
                    <a:pt x="854900" y="736600"/>
                  </a:lnTo>
                  <a:lnTo>
                    <a:pt x="854405" y="723900"/>
                  </a:lnTo>
                  <a:lnTo>
                    <a:pt x="819886" y="711200"/>
                  </a:lnTo>
                  <a:lnTo>
                    <a:pt x="815568" y="711200"/>
                  </a:lnTo>
                  <a:lnTo>
                    <a:pt x="814400" y="698500"/>
                  </a:lnTo>
                  <a:lnTo>
                    <a:pt x="806196" y="711200"/>
                  </a:lnTo>
                  <a:lnTo>
                    <a:pt x="803973" y="711200"/>
                  </a:lnTo>
                  <a:lnTo>
                    <a:pt x="796036" y="698500"/>
                  </a:lnTo>
                  <a:lnTo>
                    <a:pt x="793394" y="698500"/>
                  </a:lnTo>
                  <a:lnTo>
                    <a:pt x="790740" y="685800"/>
                  </a:lnTo>
                  <a:lnTo>
                    <a:pt x="812025" y="698500"/>
                  </a:lnTo>
                  <a:lnTo>
                    <a:pt x="796696" y="685800"/>
                  </a:lnTo>
                  <a:lnTo>
                    <a:pt x="791578" y="685800"/>
                  </a:lnTo>
                  <a:lnTo>
                    <a:pt x="771131" y="673100"/>
                  </a:lnTo>
                  <a:lnTo>
                    <a:pt x="772312" y="673100"/>
                  </a:lnTo>
                  <a:lnTo>
                    <a:pt x="768629" y="668413"/>
                  </a:lnTo>
                  <a:lnTo>
                    <a:pt x="768629" y="990600"/>
                  </a:lnTo>
                  <a:lnTo>
                    <a:pt x="762393" y="1003300"/>
                  </a:lnTo>
                  <a:lnTo>
                    <a:pt x="757021" y="990600"/>
                  </a:lnTo>
                  <a:lnTo>
                    <a:pt x="768629" y="990600"/>
                  </a:lnTo>
                  <a:lnTo>
                    <a:pt x="768629" y="668413"/>
                  </a:lnTo>
                  <a:lnTo>
                    <a:pt x="752373" y="647700"/>
                  </a:lnTo>
                  <a:lnTo>
                    <a:pt x="745731" y="647700"/>
                  </a:lnTo>
                  <a:lnTo>
                    <a:pt x="744816" y="635000"/>
                  </a:lnTo>
                  <a:lnTo>
                    <a:pt x="741184" y="622300"/>
                  </a:lnTo>
                  <a:lnTo>
                    <a:pt x="740270" y="622300"/>
                  </a:lnTo>
                  <a:lnTo>
                    <a:pt x="738454" y="609600"/>
                  </a:lnTo>
                  <a:lnTo>
                    <a:pt x="737539" y="609600"/>
                  </a:lnTo>
                  <a:lnTo>
                    <a:pt x="737209" y="608076"/>
                  </a:lnTo>
                  <a:lnTo>
                    <a:pt x="737209" y="1028700"/>
                  </a:lnTo>
                  <a:lnTo>
                    <a:pt x="732066" y="1028700"/>
                  </a:lnTo>
                  <a:lnTo>
                    <a:pt x="728700" y="1016000"/>
                  </a:lnTo>
                  <a:lnTo>
                    <a:pt x="737209" y="1028700"/>
                  </a:lnTo>
                  <a:lnTo>
                    <a:pt x="737209" y="608076"/>
                  </a:lnTo>
                  <a:lnTo>
                    <a:pt x="735685" y="600976"/>
                  </a:lnTo>
                  <a:lnTo>
                    <a:pt x="735685" y="787400"/>
                  </a:lnTo>
                  <a:lnTo>
                    <a:pt x="730897" y="787400"/>
                  </a:lnTo>
                  <a:lnTo>
                    <a:pt x="726109" y="774700"/>
                  </a:lnTo>
                  <a:lnTo>
                    <a:pt x="733018" y="774700"/>
                  </a:lnTo>
                  <a:lnTo>
                    <a:pt x="735685" y="787400"/>
                  </a:lnTo>
                  <a:lnTo>
                    <a:pt x="735685" y="600976"/>
                  </a:lnTo>
                  <a:lnTo>
                    <a:pt x="734809" y="596900"/>
                  </a:lnTo>
                  <a:lnTo>
                    <a:pt x="732980" y="596900"/>
                  </a:lnTo>
                  <a:lnTo>
                    <a:pt x="730250" y="584200"/>
                  </a:lnTo>
                  <a:lnTo>
                    <a:pt x="721601" y="584200"/>
                  </a:lnTo>
                  <a:lnTo>
                    <a:pt x="724801" y="571500"/>
                  </a:lnTo>
                  <a:lnTo>
                    <a:pt x="728014" y="571500"/>
                  </a:lnTo>
                  <a:lnTo>
                    <a:pt x="729627" y="558800"/>
                  </a:lnTo>
                  <a:lnTo>
                    <a:pt x="728776" y="558800"/>
                  </a:lnTo>
                  <a:lnTo>
                    <a:pt x="734656" y="546100"/>
                  </a:lnTo>
                  <a:lnTo>
                    <a:pt x="738593" y="533400"/>
                  </a:lnTo>
                  <a:lnTo>
                    <a:pt x="741667" y="533400"/>
                  </a:lnTo>
                  <a:lnTo>
                    <a:pt x="757072" y="520700"/>
                  </a:lnTo>
                  <a:lnTo>
                    <a:pt x="760158" y="520700"/>
                  </a:lnTo>
                  <a:lnTo>
                    <a:pt x="766318" y="508000"/>
                  </a:lnTo>
                  <a:lnTo>
                    <a:pt x="778649" y="495300"/>
                  </a:lnTo>
                  <a:lnTo>
                    <a:pt x="781723" y="495300"/>
                  </a:lnTo>
                  <a:lnTo>
                    <a:pt x="787882" y="482600"/>
                  </a:lnTo>
                  <a:lnTo>
                    <a:pt x="801700" y="482600"/>
                  </a:lnTo>
                  <a:lnTo>
                    <a:pt x="808609" y="469900"/>
                  </a:lnTo>
                  <a:lnTo>
                    <a:pt x="829335" y="469900"/>
                  </a:lnTo>
                  <a:lnTo>
                    <a:pt x="863879" y="444500"/>
                  </a:lnTo>
                  <a:lnTo>
                    <a:pt x="898410" y="431800"/>
                  </a:lnTo>
                  <a:lnTo>
                    <a:pt x="926045" y="419100"/>
                  </a:lnTo>
                  <a:lnTo>
                    <a:pt x="932954" y="419100"/>
                  </a:lnTo>
                  <a:lnTo>
                    <a:pt x="974407" y="393700"/>
                  </a:lnTo>
                  <a:lnTo>
                    <a:pt x="981595" y="393700"/>
                  </a:lnTo>
                  <a:lnTo>
                    <a:pt x="985189" y="381000"/>
                  </a:lnTo>
                  <a:lnTo>
                    <a:pt x="1070559" y="381000"/>
                  </a:lnTo>
                  <a:lnTo>
                    <a:pt x="1072934" y="368300"/>
                  </a:lnTo>
                  <a:lnTo>
                    <a:pt x="1076921" y="368300"/>
                  </a:lnTo>
                  <a:lnTo>
                    <a:pt x="1089012" y="355600"/>
                  </a:lnTo>
                  <a:lnTo>
                    <a:pt x="1148511" y="355600"/>
                  </a:lnTo>
                  <a:lnTo>
                    <a:pt x="1202956" y="342900"/>
                  </a:lnTo>
                  <a:lnTo>
                    <a:pt x="1177404" y="355600"/>
                  </a:lnTo>
                  <a:lnTo>
                    <a:pt x="1212189" y="355600"/>
                  </a:lnTo>
                  <a:lnTo>
                    <a:pt x="1215974" y="342900"/>
                  </a:lnTo>
                  <a:lnTo>
                    <a:pt x="1249946" y="342900"/>
                  </a:lnTo>
                  <a:lnTo>
                    <a:pt x="1252740" y="330200"/>
                  </a:lnTo>
                  <a:lnTo>
                    <a:pt x="1257338" y="330200"/>
                  </a:lnTo>
                  <a:lnTo>
                    <a:pt x="1249946" y="342900"/>
                  </a:lnTo>
                  <a:lnTo>
                    <a:pt x="1265770" y="342900"/>
                  </a:lnTo>
                  <a:lnTo>
                    <a:pt x="1270838" y="330200"/>
                  </a:lnTo>
                  <a:lnTo>
                    <a:pt x="1320126" y="330200"/>
                  </a:lnTo>
                  <a:lnTo>
                    <a:pt x="1320698" y="317500"/>
                  </a:lnTo>
                  <a:lnTo>
                    <a:pt x="1389494" y="317500"/>
                  </a:lnTo>
                  <a:lnTo>
                    <a:pt x="1390459" y="304800"/>
                  </a:lnTo>
                  <a:lnTo>
                    <a:pt x="1414259" y="304800"/>
                  </a:lnTo>
                  <a:lnTo>
                    <a:pt x="1414360" y="304647"/>
                  </a:lnTo>
                  <a:lnTo>
                    <a:pt x="1423111" y="291998"/>
                  </a:lnTo>
                  <a:lnTo>
                    <a:pt x="1437716" y="291998"/>
                  </a:lnTo>
                  <a:lnTo>
                    <a:pt x="1413154" y="279400"/>
                  </a:lnTo>
                  <a:lnTo>
                    <a:pt x="1419898" y="279400"/>
                  </a:lnTo>
                  <a:lnTo>
                    <a:pt x="1418844" y="278257"/>
                  </a:lnTo>
                  <a:lnTo>
                    <a:pt x="1422869" y="279628"/>
                  </a:lnTo>
                  <a:lnTo>
                    <a:pt x="1423416" y="278320"/>
                  </a:lnTo>
                  <a:lnTo>
                    <a:pt x="1421701" y="277685"/>
                  </a:lnTo>
                  <a:lnTo>
                    <a:pt x="1418234" y="276364"/>
                  </a:lnTo>
                  <a:lnTo>
                    <a:pt x="1417891" y="277202"/>
                  </a:lnTo>
                  <a:lnTo>
                    <a:pt x="1408341" y="266674"/>
                  </a:lnTo>
                  <a:lnTo>
                    <a:pt x="1399540" y="266674"/>
                  </a:lnTo>
                  <a:lnTo>
                    <a:pt x="1403489" y="266192"/>
                  </a:lnTo>
                  <a:lnTo>
                    <a:pt x="1396822" y="262940"/>
                  </a:lnTo>
                  <a:lnTo>
                    <a:pt x="1392897" y="265049"/>
                  </a:lnTo>
                  <a:lnTo>
                    <a:pt x="1390789" y="266674"/>
                  </a:lnTo>
                  <a:lnTo>
                    <a:pt x="1371460" y="266674"/>
                  </a:lnTo>
                  <a:lnTo>
                    <a:pt x="1375029" y="254000"/>
                  </a:lnTo>
                  <a:lnTo>
                    <a:pt x="1401076" y="254000"/>
                  </a:lnTo>
                  <a:lnTo>
                    <a:pt x="1389087" y="241300"/>
                  </a:lnTo>
                  <a:lnTo>
                    <a:pt x="1409179" y="241300"/>
                  </a:lnTo>
                  <a:lnTo>
                    <a:pt x="1407871" y="228600"/>
                  </a:lnTo>
                  <a:lnTo>
                    <a:pt x="1409268" y="228600"/>
                  </a:lnTo>
                  <a:lnTo>
                    <a:pt x="1414678" y="228600"/>
                  </a:lnTo>
                  <a:lnTo>
                    <a:pt x="1414094" y="215900"/>
                  </a:lnTo>
                  <a:lnTo>
                    <a:pt x="1443659" y="228600"/>
                  </a:lnTo>
                  <a:lnTo>
                    <a:pt x="1452892" y="217601"/>
                  </a:lnTo>
                  <a:lnTo>
                    <a:pt x="1471079" y="228600"/>
                  </a:lnTo>
                  <a:lnTo>
                    <a:pt x="1466875" y="219900"/>
                  </a:lnTo>
                  <a:lnTo>
                    <a:pt x="1483144" y="224104"/>
                  </a:lnTo>
                  <a:lnTo>
                    <a:pt x="1483220" y="225323"/>
                  </a:lnTo>
                  <a:lnTo>
                    <a:pt x="1483321" y="226733"/>
                  </a:lnTo>
                  <a:lnTo>
                    <a:pt x="1483067" y="226733"/>
                  </a:lnTo>
                  <a:lnTo>
                    <a:pt x="1483334" y="226999"/>
                  </a:lnTo>
                  <a:lnTo>
                    <a:pt x="1483321" y="226771"/>
                  </a:lnTo>
                  <a:lnTo>
                    <a:pt x="1486903" y="227291"/>
                  </a:lnTo>
                  <a:lnTo>
                    <a:pt x="1486992" y="226999"/>
                  </a:lnTo>
                  <a:lnTo>
                    <a:pt x="1487055" y="226733"/>
                  </a:lnTo>
                  <a:lnTo>
                    <a:pt x="1488249" y="222250"/>
                  </a:lnTo>
                  <a:lnTo>
                    <a:pt x="1484617" y="218884"/>
                  </a:lnTo>
                  <a:lnTo>
                    <a:pt x="1483906" y="217982"/>
                  </a:lnTo>
                  <a:lnTo>
                    <a:pt x="1481721" y="215201"/>
                  </a:lnTo>
                  <a:lnTo>
                    <a:pt x="1470837" y="217982"/>
                  </a:lnTo>
                  <a:lnTo>
                    <a:pt x="1466494" y="210921"/>
                  </a:lnTo>
                  <a:lnTo>
                    <a:pt x="1466494" y="219100"/>
                  </a:lnTo>
                  <a:lnTo>
                    <a:pt x="1465783" y="217601"/>
                  </a:lnTo>
                  <a:lnTo>
                    <a:pt x="1464868" y="215836"/>
                  </a:lnTo>
                  <a:lnTo>
                    <a:pt x="1459852" y="212852"/>
                  </a:lnTo>
                  <a:lnTo>
                    <a:pt x="1462582" y="212979"/>
                  </a:lnTo>
                  <a:lnTo>
                    <a:pt x="1466481" y="214668"/>
                  </a:lnTo>
                  <a:lnTo>
                    <a:pt x="1466494" y="219100"/>
                  </a:lnTo>
                  <a:lnTo>
                    <a:pt x="1466494" y="210921"/>
                  </a:lnTo>
                  <a:lnTo>
                    <a:pt x="1465503" y="209296"/>
                  </a:lnTo>
                  <a:lnTo>
                    <a:pt x="1460855" y="208153"/>
                  </a:lnTo>
                  <a:lnTo>
                    <a:pt x="1456232" y="205867"/>
                  </a:lnTo>
                  <a:lnTo>
                    <a:pt x="1450898" y="206857"/>
                  </a:lnTo>
                  <a:lnTo>
                    <a:pt x="1451038" y="207581"/>
                  </a:lnTo>
                  <a:lnTo>
                    <a:pt x="1443710" y="203200"/>
                  </a:lnTo>
                  <a:lnTo>
                    <a:pt x="1435582" y="203200"/>
                  </a:lnTo>
                  <a:lnTo>
                    <a:pt x="1437792" y="190500"/>
                  </a:lnTo>
                  <a:lnTo>
                    <a:pt x="1471358" y="190500"/>
                  </a:lnTo>
                  <a:lnTo>
                    <a:pt x="1480286" y="203200"/>
                  </a:lnTo>
                  <a:lnTo>
                    <a:pt x="1476946" y="190500"/>
                  </a:lnTo>
                  <a:lnTo>
                    <a:pt x="1476121" y="190500"/>
                  </a:lnTo>
                  <a:lnTo>
                    <a:pt x="1475282" y="177800"/>
                  </a:lnTo>
                  <a:lnTo>
                    <a:pt x="1474457" y="177800"/>
                  </a:lnTo>
                  <a:lnTo>
                    <a:pt x="1470037" y="165100"/>
                  </a:lnTo>
                  <a:lnTo>
                    <a:pt x="1474952" y="165100"/>
                  </a:lnTo>
                  <a:lnTo>
                    <a:pt x="1465922" y="152400"/>
                  </a:lnTo>
                  <a:lnTo>
                    <a:pt x="1469986" y="152400"/>
                  </a:lnTo>
                  <a:lnTo>
                    <a:pt x="1469898" y="152069"/>
                  </a:lnTo>
                  <a:lnTo>
                    <a:pt x="1466761" y="139700"/>
                  </a:lnTo>
                  <a:lnTo>
                    <a:pt x="1461935" y="127000"/>
                  </a:lnTo>
                  <a:lnTo>
                    <a:pt x="1461338" y="127000"/>
                  </a:lnTo>
                  <a:lnTo>
                    <a:pt x="1461338" y="139700"/>
                  </a:lnTo>
                  <a:lnTo>
                    <a:pt x="1461160" y="152400"/>
                  </a:lnTo>
                  <a:lnTo>
                    <a:pt x="1457337" y="152400"/>
                  </a:lnTo>
                  <a:lnTo>
                    <a:pt x="1457439" y="152069"/>
                  </a:lnTo>
                  <a:lnTo>
                    <a:pt x="1461338" y="139700"/>
                  </a:lnTo>
                  <a:lnTo>
                    <a:pt x="1461338" y="127000"/>
                  </a:lnTo>
                  <a:lnTo>
                    <a:pt x="1453235" y="127000"/>
                  </a:lnTo>
                  <a:lnTo>
                    <a:pt x="1452803" y="128612"/>
                  </a:lnTo>
                  <a:lnTo>
                    <a:pt x="1447101" y="127863"/>
                  </a:lnTo>
                  <a:lnTo>
                    <a:pt x="1452232" y="130784"/>
                  </a:lnTo>
                  <a:lnTo>
                    <a:pt x="1446618" y="152069"/>
                  </a:lnTo>
                  <a:lnTo>
                    <a:pt x="1448003" y="152400"/>
                  </a:lnTo>
                  <a:lnTo>
                    <a:pt x="1437487" y="152400"/>
                  </a:lnTo>
                  <a:lnTo>
                    <a:pt x="1462430" y="165100"/>
                  </a:lnTo>
                  <a:lnTo>
                    <a:pt x="1455394" y="177800"/>
                  </a:lnTo>
                  <a:lnTo>
                    <a:pt x="1451470" y="177800"/>
                  </a:lnTo>
                  <a:lnTo>
                    <a:pt x="1449387" y="165100"/>
                  </a:lnTo>
                  <a:lnTo>
                    <a:pt x="1430845" y="165100"/>
                  </a:lnTo>
                  <a:lnTo>
                    <a:pt x="1437487" y="152400"/>
                  </a:lnTo>
                  <a:lnTo>
                    <a:pt x="1415910" y="152400"/>
                  </a:lnTo>
                  <a:lnTo>
                    <a:pt x="1415910" y="177800"/>
                  </a:lnTo>
                  <a:lnTo>
                    <a:pt x="1413573" y="177800"/>
                  </a:lnTo>
                  <a:lnTo>
                    <a:pt x="1413573" y="190500"/>
                  </a:lnTo>
                  <a:lnTo>
                    <a:pt x="1409763" y="203200"/>
                  </a:lnTo>
                  <a:lnTo>
                    <a:pt x="1407960" y="190500"/>
                  </a:lnTo>
                  <a:lnTo>
                    <a:pt x="1413573" y="190500"/>
                  </a:lnTo>
                  <a:lnTo>
                    <a:pt x="1413573" y="177800"/>
                  </a:lnTo>
                  <a:lnTo>
                    <a:pt x="1405013" y="177800"/>
                  </a:lnTo>
                  <a:lnTo>
                    <a:pt x="1408772" y="165100"/>
                  </a:lnTo>
                  <a:lnTo>
                    <a:pt x="1415910" y="177800"/>
                  </a:lnTo>
                  <a:lnTo>
                    <a:pt x="1415910" y="152400"/>
                  </a:lnTo>
                  <a:lnTo>
                    <a:pt x="1414145" y="152400"/>
                  </a:lnTo>
                  <a:lnTo>
                    <a:pt x="1413764" y="165100"/>
                  </a:lnTo>
                  <a:lnTo>
                    <a:pt x="1405305" y="152400"/>
                  </a:lnTo>
                  <a:lnTo>
                    <a:pt x="1395145" y="152400"/>
                  </a:lnTo>
                  <a:lnTo>
                    <a:pt x="1395145" y="177800"/>
                  </a:lnTo>
                  <a:lnTo>
                    <a:pt x="1392923" y="177800"/>
                  </a:lnTo>
                  <a:lnTo>
                    <a:pt x="1392923" y="203200"/>
                  </a:lnTo>
                  <a:lnTo>
                    <a:pt x="1389951" y="203200"/>
                  </a:lnTo>
                  <a:lnTo>
                    <a:pt x="1389900" y="190500"/>
                  </a:lnTo>
                  <a:lnTo>
                    <a:pt x="1392923" y="203200"/>
                  </a:lnTo>
                  <a:lnTo>
                    <a:pt x="1392923" y="177800"/>
                  </a:lnTo>
                  <a:lnTo>
                    <a:pt x="1392123" y="177800"/>
                  </a:lnTo>
                  <a:lnTo>
                    <a:pt x="1389291" y="165100"/>
                  </a:lnTo>
                  <a:lnTo>
                    <a:pt x="1395145" y="177800"/>
                  </a:lnTo>
                  <a:lnTo>
                    <a:pt x="1395145" y="152400"/>
                  </a:lnTo>
                  <a:lnTo>
                    <a:pt x="1394993" y="152400"/>
                  </a:lnTo>
                  <a:lnTo>
                    <a:pt x="1389303" y="139700"/>
                  </a:lnTo>
                  <a:lnTo>
                    <a:pt x="1446504" y="152069"/>
                  </a:lnTo>
                  <a:lnTo>
                    <a:pt x="1445310" y="139700"/>
                  </a:lnTo>
                  <a:lnTo>
                    <a:pt x="1444091" y="139700"/>
                  </a:lnTo>
                  <a:lnTo>
                    <a:pt x="1441653" y="127000"/>
                  </a:lnTo>
                  <a:lnTo>
                    <a:pt x="1442491" y="127000"/>
                  </a:lnTo>
                  <a:lnTo>
                    <a:pt x="1442504" y="114300"/>
                  </a:lnTo>
                  <a:lnTo>
                    <a:pt x="1442085" y="114300"/>
                  </a:lnTo>
                  <a:lnTo>
                    <a:pt x="1442986" y="101600"/>
                  </a:lnTo>
                  <a:lnTo>
                    <a:pt x="1445475" y="101600"/>
                  </a:lnTo>
                  <a:lnTo>
                    <a:pt x="1440180" y="88900"/>
                  </a:lnTo>
                  <a:lnTo>
                    <a:pt x="1437170" y="88900"/>
                  </a:lnTo>
                  <a:lnTo>
                    <a:pt x="1437170" y="139700"/>
                  </a:lnTo>
                  <a:lnTo>
                    <a:pt x="1425346" y="139700"/>
                  </a:lnTo>
                  <a:lnTo>
                    <a:pt x="1419974" y="127000"/>
                  </a:lnTo>
                  <a:lnTo>
                    <a:pt x="1412113" y="127000"/>
                  </a:lnTo>
                  <a:lnTo>
                    <a:pt x="1402067" y="114300"/>
                  </a:lnTo>
                  <a:lnTo>
                    <a:pt x="1373682" y="114300"/>
                  </a:lnTo>
                  <a:lnTo>
                    <a:pt x="1373682" y="165100"/>
                  </a:lnTo>
                  <a:lnTo>
                    <a:pt x="1364907" y="152400"/>
                  </a:lnTo>
                  <a:lnTo>
                    <a:pt x="1370025" y="152400"/>
                  </a:lnTo>
                  <a:lnTo>
                    <a:pt x="1373682" y="165100"/>
                  </a:lnTo>
                  <a:lnTo>
                    <a:pt x="1373682" y="114300"/>
                  </a:lnTo>
                  <a:lnTo>
                    <a:pt x="1370355" y="114300"/>
                  </a:lnTo>
                  <a:lnTo>
                    <a:pt x="1366469" y="101600"/>
                  </a:lnTo>
                  <a:lnTo>
                    <a:pt x="1365199" y="101600"/>
                  </a:lnTo>
                  <a:lnTo>
                    <a:pt x="1361516" y="88900"/>
                  </a:lnTo>
                  <a:lnTo>
                    <a:pt x="1347876" y="101600"/>
                  </a:lnTo>
                  <a:lnTo>
                    <a:pt x="1358023" y="101600"/>
                  </a:lnTo>
                  <a:lnTo>
                    <a:pt x="1362075" y="114300"/>
                  </a:lnTo>
                  <a:lnTo>
                    <a:pt x="1357210" y="114300"/>
                  </a:lnTo>
                  <a:lnTo>
                    <a:pt x="1345438" y="103251"/>
                  </a:lnTo>
                  <a:lnTo>
                    <a:pt x="1339151" y="114300"/>
                  </a:lnTo>
                  <a:lnTo>
                    <a:pt x="1345933" y="114300"/>
                  </a:lnTo>
                  <a:lnTo>
                    <a:pt x="1330401" y="127000"/>
                  </a:lnTo>
                  <a:lnTo>
                    <a:pt x="1351114" y="127000"/>
                  </a:lnTo>
                  <a:lnTo>
                    <a:pt x="1315783" y="152400"/>
                  </a:lnTo>
                  <a:lnTo>
                    <a:pt x="1329182" y="152400"/>
                  </a:lnTo>
                  <a:lnTo>
                    <a:pt x="1327442" y="165100"/>
                  </a:lnTo>
                  <a:lnTo>
                    <a:pt x="1337970" y="165100"/>
                  </a:lnTo>
                  <a:lnTo>
                    <a:pt x="1325600" y="173088"/>
                  </a:lnTo>
                  <a:lnTo>
                    <a:pt x="1325600" y="203200"/>
                  </a:lnTo>
                  <a:lnTo>
                    <a:pt x="1320253" y="203200"/>
                  </a:lnTo>
                  <a:lnTo>
                    <a:pt x="1318247" y="190538"/>
                  </a:lnTo>
                  <a:lnTo>
                    <a:pt x="1325600" y="203200"/>
                  </a:lnTo>
                  <a:lnTo>
                    <a:pt x="1325600" y="173088"/>
                  </a:lnTo>
                  <a:lnTo>
                    <a:pt x="1318285" y="177800"/>
                  </a:lnTo>
                  <a:lnTo>
                    <a:pt x="1306588" y="177800"/>
                  </a:lnTo>
                  <a:lnTo>
                    <a:pt x="1306588" y="203200"/>
                  </a:lnTo>
                  <a:lnTo>
                    <a:pt x="1291526" y="203200"/>
                  </a:lnTo>
                  <a:lnTo>
                    <a:pt x="1302499" y="190512"/>
                  </a:lnTo>
                  <a:lnTo>
                    <a:pt x="1306588" y="203200"/>
                  </a:lnTo>
                  <a:lnTo>
                    <a:pt x="1306588" y="177800"/>
                  </a:lnTo>
                  <a:lnTo>
                    <a:pt x="1272959" y="177800"/>
                  </a:lnTo>
                  <a:lnTo>
                    <a:pt x="1274889" y="190500"/>
                  </a:lnTo>
                  <a:lnTo>
                    <a:pt x="1285163" y="190500"/>
                  </a:lnTo>
                  <a:lnTo>
                    <a:pt x="1285544" y="203200"/>
                  </a:lnTo>
                  <a:lnTo>
                    <a:pt x="1277048" y="203200"/>
                  </a:lnTo>
                  <a:lnTo>
                    <a:pt x="1298930" y="215836"/>
                  </a:lnTo>
                  <a:lnTo>
                    <a:pt x="1289265" y="215836"/>
                  </a:lnTo>
                  <a:lnTo>
                    <a:pt x="1256245" y="228600"/>
                  </a:lnTo>
                  <a:lnTo>
                    <a:pt x="1256715" y="228600"/>
                  </a:lnTo>
                  <a:lnTo>
                    <a:pt x="1265186" y="228600"/>
                  </a:lnTo>
                  <a:lnTo>
                    <a:pt x="1270342" y="241300"/>
                  </a:lnTo>
                  <a:lnTo>
                    <a:pt x="1264818" y="241300"/>
                  </a:lnTo>
                  <a:lnTo>
                    <a:pt x="1262786" y="238125"/>
                  </a:lnTo>
                  <a:lnTo>
                    <a:pt x="1262786" y="254000"/>
                  </a:lnTo>
                  <a:lnTo>
                    <a:pt x="1260856" y="254000"/>
                  </a:lnTo>
                  <a:lnTo>
                    <a:pt x="1251013" y="254000"/>
                  </a:lnTo>
                  <a:lnTo>
                    <a:pt x="1256576" y="241300"/>
                  </a:lnTo>
                  <a:lnTo>
                    <a:pt x="1262786" y="254000"/>
                  </a:lnTo>
                  <a:lnTo>
                    <a:pt x="1262786" y="238125"/>
                  </a:lnTo>
                  <a:lnTo>
                    <a:pt x="1256715" y="228600"/>
                  </a:lnTo>
                  <a:lnTo>
                    <a:pt x="1243495" y="241300"/>
                  </a:lnTo>
                  <a:lnTo>
                    <a:pt x="1245565" y="228600"/>
                  </a:lnTo>
                  <a:lnTo>
                    <a:pt x="1252766" y="228600"/>
                  </a:lnTo>
                  <a:lnTo>
                    <a:pt x="1257452" y="215836"/>
                  </a:lnTo>
                  <a:lnTo>
                    <a:pt x="1264932" y="215836"/>
                  </a:lnTo>
                  <a:lnTo>
                    <a:pt x="1263573" y="203200"/>
                  </a:lnTo>
                  <a:lnTo>
                    <a:pt x="1260817" y="203200"/>
                  </a:lnTo>
                  <a:lnTo>
                    <a:pt x="1263599" y="190500"/>
                  </a:lnTo>
                  <a:lnTo>
                    <a:pt x="1250797" y="190500"/>
                  </a:lnTo>
                  <a:lnTo>
                    <a:pt x="1250797" y="215836"/>
                  </a:lnTo>
                  <a:lnTo>
                    <a:pt x="1247355" y="215836"/>
                  </a:lnTo>
                  <a:lnTo>
                    <a:pt x="1244587" y="228600"/>
                  </a:lnTo>
                  <a:lnTo>
                    <a:pt x="1237945" y="228600"/>
                  </a:lnTo>
                  <a:lnTo>
                    <a:pt x="1237945" y="254000"/>
                  </a:lnTo>
                  <a:lnTo>
                    <a:pt x="1236814" y="255524"/>
                  </a:lnTo>
                  <a:lnTo>
                    <a:pt x="1236814" y="291998"/>
                  </a:lnTo>
                  <a:lnTo>
                    <a:pt x="1229220" y="279400"/>
                  </a:lnTo>
                  <a:lnTo>
                    <a:pt x="1233043" y="279400"/>
                  </a:lnTo>
                  <a:lnTo>
                    <a:pt x="1236814" y="291998"/>
                  </a:lnTo>
                  <a:lnTo>
                    <a:pt x="1236814" y="255524"/>
                  </a:lnTo>
                  <a:lnTo>
                    <a:pt x="1228483" y="266674"/>
                  </a:lnTo>
                  <a:lnTo>
                    <a:pt x="1226578" y="268097"/>
                  </a:lnTo>
                  <a:lnTo>
                    <a:pt x="1226578" y="279400"/>
                  </a:lnTo>
                  <a:lnTo>
                    <a:pt x="1223352" y="291998"/>
                  </a:lnTo>
                  <a:lnTo>
                    <a:pt x="1219352" y="291998"/>
                  </a:lnTo>
                  <a:lnTo>
                    <a:pt x="1217701" y="286854"/>
                  </a:lnTo>
                  <a:lnTo>
                    <a:pt x="1217701" y="291998"/>
                  </a:lnTo>
                  <a:lnTo>
                    <a:pt x="1217612" y="292277"/>
                  </a:lnTo>
                  <a:lnTo>
                    <a:pt x="1213675" y="304800"/>
                  </a:lnTo>
                  <a:lnTo>
                    <a:pt x="1194803" y="304800"/>
                  </a:lnTo>
                  <a:lnTo>
                    <a:pt x="1194866" y="304647"/>
                  </a:lnTo>
                  <a:lnTo>
                    <a:pt x="1200429" y="291998"/>
                  </a:lnTo>
                  <a:lnTo>
                    <a:pt x="1217701" y="291998"/>
                  </a:lnTo>
                  <a:lnTo>
                    <a:pt x="1217701" y="286854"/>
                  </a:lnTo>
                  <a:lnTo>
                    <a:pt x="1215313" y="279400"/>
                  </a:lnTo>
                  <a:lnTo>
                    <a:pt x="1226578" y="279400"/>
                  </a:lnTo>
                  <a:lnTo>
                    <a:pt x="1226578" y="268097"/>
                  </a:lnTo>
                  <a:lnTo>
                    <a:pt x="1211313" y="279400"/>
                  </a:lnTo>
                  <a:lnTo>
                    <a:pt x="1201420" y="279400"/>
                  </a:lnTo>
                  <a:lnTo>
                    <a:pt x="1237945" y="254000"/>
                  </a:lnTo>
                  <a:lnTo>
                    <a:pt x="1237945" y="228600"/>
                  </a:lnTo>
                  <a:lnTo>
                    <a:pt x="1237488" y="228600"/>
                  </a:lnTo>
                  <a:lnTo>
                    <a:pt x="1245882" y="215836"/>
                  </a:lnTo>
                  <a:lnTo>
                    <a:pt x="1235798" y="215836"/>
                  </a:lnTo>
                  <a:lnTo>
                    <a:pt x="1233068" y="215836"/>
                  </a:lnTo>
                  <a:lnTo>
                    <a:pt x="1228585" y="221132"/>
                  </a:lnTo>
                  <a:lnTo>
                    <a:pt x="1228585" y="241300"/>
                  </a:lnTo>
                  <a:lnTo>
                    <a:pt x="1217828" y="241300"/>
                  </a:lnTo>
                  <a:lnTo>
                    <a:pt x="1228496" y="234403"/>
                  </a:lnTo>
                  <a:lnTo>
                    <a:pt x="1228585" y="241300"/>
                  </a:lnTo>
                  <a:lnTo>
                    <a:pt x="1228585" y="221132"/>
                  </a:lnTo>
                  <a:lnTo>
                    <a:pt x="1222260" y="228600"/>
                  </a:lnTo>
                  <a:lnTo>
                    <a:pt x="1228547" y="215836"/>
                  </a:lnTo>
                  <a:lnTo>
                    <a:pt x="1232052" y="215836"/>
                  </a:lnTo>
                  <a:lnTo>
                    <a:pt x="1231950" y="203200"/>
                  </a:lnTo>
                  <a:lnTo>
                    <a:pt x="1237818" y="203200"/>
                  </a:lnTo>
                  <a:lnTo>
                    <a:pt x="1235989" y="214566"/>
                  </a:lnTo>
                  <a:lnTo>
                    <a:pt x="1235798" y="215836"/>
                  </a:lnTo>
                  <a:lnTo>
                    <a:pt x="1243330" y="203200"/>
                  </a:lnTo>
                  <a:lnTo>
                    <a:pt x="1250797" y="215836"/>
                  </a:lnTo>
                  <a:lnTo>
                    <a:pt x="1250797" y="190500"/>
                  </a:lnTo>
                  <a:lnTo>
                    <a:pt x="1235913" y="190500"/>
                  </a:lnTo>
                  <a:lnTo>
                    <a:pt x="1232344" y="177800"/>
                  </a:lnTo>
                  <a:lnTo>
                    <a:pt x="1233233" y="177800"/>
                  </a:lnTo>
                  <a:lnTo>
                    <a:pt x="1233982" y="165100"/>
                  </a:lnTo>
                  <a:lnTo>
                    <a:pt x="1232611" y="165100"/>
                  </a:lnTo>
                  <a:lnTo>
                    <a:pt x="1238516" y="152400"/>
                  </a:lnTo>
                  <a:lnTo>
                    <a:pt x="1241933" y="165100"/>
                  </a:lnTo>
                  <a:lnTo>
                    <a:pt x="1244168" y="165100"/>
                  </a:lnTo>
                  <a:lnTo>
                    <a:pt x="1245616" y="177800"/>
                  </a:lnTo>
                  <a:lnTo>
                    <a:pt x="1258125" y="165100"/>
                  </a:lnTo>
                  <a:lnTo>
                    <a:pt x="1254988" y="152400"/>
                  </a:lnTo>
                  <a:lnTo>
                    <a:pt x="1266774" y="152400"/>
                  </a:lnTo>
                  <a:lnTo>
                    <a:pt x="1259433" y="139700"/>
                  </a:lnTo>
                  <a:lnTo>
                    <a:pt x="1252169" y="139700"/>
                  </a:lnTo>
                  <a:lnTo>
                    <a:pt x="1248181" y="152400"/>
                  </a:lnTo>
                  <a:lnTo>
                    <a:pt x="1254150" y="152400"/>
                  </a:lnTo>
                  <a:lnTo>
                    <a:pt x="1244866" y="165100"/>
                  </a:lnTo>
                  <a:lnTo>
                    <a:pt x="1245425" y="152400"/>
                  </a:lnTo>
                  <a:lnTo>
                    <a:pt x="1248181" y="152400"/>
                  </a:lnTo>
                  <a:lnTo>
                    <a:pt x="1248117" y="152069"/>
                  </a:lnTo>
                  <a:lnTo>
                    <a:pt x="1245260" y="139700"/>
                  </a:lnTo>
                  <a:lnTo>
                    <a:pt x="1234871" y="139700"/>
                  </a:lnTo>
                  <a:lnTo>
                    <a:pt x="1233220" y="127000"/>
                  </a:lnTo>
                  <a:lnTo>
                    <a:pt x="1228356" y="128485"/>
                  </a:lnTo>
                  <a:lnTo>
                    <a:pt x="1228356" y="177800"/>
                  </a:lnTo>
                  <a:lnTo>
                    <a:pt x="1224597" y="180441"/>
                  </a:lnTo>
                  <a:lnTo>
                    <a:pt x="1224597" y="203200"/>
                  </a:lnTo>
                  <a:lnTo>
                    <a:pt x="1212938" y="215836"/>
                  </a:lnTo>
                  <a:lnTo>
                    <a:pt x="1212634" y="215836"/>
                  </a:lnTo>
                  <a:lnTo>
                    <a:pt x="1199375" y="203200"/>
                  </a:lnTo>
                  <a:lnTo>
                    <a:pt x="1192987" y="215836"/>
                  </a:lnTo>
                  <a:lnTo>
                    <a:pt x="1182204" y="215836"/>
                  </a:lnTo>
                  <a:lnTo>
                    <a:pt x="1175283" y="203200"/>
                  </a:lnTo>
                  <a:lnTo>
                    <a:pt x="1172184" y="215836"/>
                  </a:lnTo>
                  <a:lnTo>
                    <a:pt x="1118730" y="215836"/>
                  </a:lnTo>
                  <a:lnTo>
                    <a:pt x="1112774" y="228600"/>
                  </a:lnTo>
                  <a:lnTo>
                    <a:pt x="1118895" y="228600"/>
                  </a:lnTo>
                  <a:lnTo>
                    <a:pt x="1135976" y="228600"/>
                  </a:lnTo>
                  <a:lnTo>
                    <a:pt x="1135900" y="241300"/>
                  </a:lnTo>
                  <a:lnTo>
                    <a:pt x="1154531" y="241300"/>
                  </a:lnTo>
                  <a:lnTo>
                    <a:pt x="1170965" y="228600"/>
                  </a:lnTo>
                  <a:lnTo>
                    <a:pt x="1168742" y="241300"/>
                  </a:lnTo>
                  <a:lnTo>
                    <a:pt x="1175588" y="228600"/>
                  </a:lnTo>
                  <a:lnTo>
                    <a:pt x="1175702" y="234403"/>
                  </a:lnTo>
                  <a:lnTo>
                    <a:pt x="1175842" y="241300"/>
                  </a:lnTo>
                  <a:lnTo>
                    <a:pt x="1190993" y="228600"/>
                  </a:lnTo>
                  <a:lnTo>
                    <a:pt x="1196492" y="228600"/>
                  </a:lnTo>
                  <a:lnTo>
                    <a:pt x="1216875" y="228600"/>
                  </a:lnTo>
                  <a:lnTo>
                    <a:pt x="1210246" y="241300"/>
                  </a:lnTo>
                  <a:lnTo>
                    <a:pt x="1208532" y="241300"/>
                  </a:lnTo>
                  <a:lnTo>
                    <a:pt x="1218628" y="254000"/>
                  </a:lnTo>
                  <a:lnTo>
                    <a:pt x="1207833" y="254000"/>
                  </a:lnTo>
                  <a:lnTo>
                    <a:pt x="1198664" y="257340"/>
                  </a:lnTo>
                  <a:lnTo>
                    <a:pt x="1198664" y="266674"/>
                  </a:lnTo>
                  <a:lnTo>
                    <a:pt x="1179753" y="291998"/>
                  </a:lnTo>
                  <a:lnTo>
                    <a:pt x="1178648" y="279400"/>
                  </a:lnTo>
                  <a:lnTo>
                    <a:pt x="1183271" y="279400"/>
                  </a:lnTo>
                  <a:lnTo>
                    <a:pt x="1186243" y="266674"/>
                  </a:lnTo>
                  <a:lnTo>
                    <a:pt x="1198664" y="266674"/>
                  </a:lnTo>
                  <a:lnTo>
                    <a:pt x="1198664" y="257340"/>
                  </a:lnTo>
                  <a:lnTo>
                    <a:pt x="1173010" y="266674"/>
                  </a:lnTo>
                  <a:lnTo>
                    <a:pt x="1159878" y="266674"/>
                  </a:lnTo>
                  <a:lnTo>
                    <a:pt x="1159764" y="262432"/>
                  </a:lnTo>
                  <a:lnTo>
                    <a:pt x="1159535" y="254000"/>
                  </a:lnTo>
                  <a:lnTo>
                    <a:pt x="1156817" y="254000"/>
                  </a:lnTo>
                  <a:lnTo>
                    <a:pt x="1148638" y="258343"/>
                  </a:lnTo>
                  <a:lnTo>
                    <a:pt x="1148638" y="279400"/>
                  </a:lnTo>
                  <a:lnTo>
                    <a:pt x="1133068" y="291998"/>
                  </a:lnTo>
                  <a:lnTo>
                    <a:pt x="1129487" y="291998"/>
                  </a:lnTo>
                  <a:lnTo>
                    <a:pt x="1148638" y="279400"/>
                  </a:lnTo>
                  <a:lnTo>
                    <a:pt x="1148638" y="258343"/>
                  </a:lnTo>
                  <a:lnTo>
                    <a:pt x="1140904" y="262432"/>
                  </a:lnTo>
                  <a:lnTo>
                    <a:pt x="1140879" y="254000"/>
                  </a:lnTo>
                  <a:lnTo>
                    <a:pt x="1134364" y="254000"/>
                  </a:lnTo>
                  <a:lnTo>
                    <a:pt x="1164818" y="241300"/>
                  </a:lnTo>
                  <a:lnTo>
                    <a:pt x="1117955" y="251371"/>
                  </a:lnTo>
                  <a:lnTo>
                    <a:pt x="1117955" y="254000"/>
                  </a:lnTo>
                  <a:lnTo>
                    <a:pt x="1111618" y="266674"/>
                  </a:lnTo>
                  <a:lnTo>
                    <a:pt x="1111592" y="254000"/>
                  </a:lnTo>
                  <a:lnTo>
                    <a:pt x="1117955" y="254000"/>
                  </a:lnTo>
                  <a:lnTo>
                    <a:pt x="1117955" y="251371"/>
                  </a:lnTo>
                  <a:lnTo>
                    <a:pt x="1109662" y="253149"/>
                  </a:lnTo>
                  <a:lnTo>
                    <a:pt x="1109662" y="279400"/>
                  </a:lnTo>
                  <a:lnTo>
                    <a:pt x="1109319" y="291998"/>
                  </a:lnTo>
                  <a:lnTo>
                    <a:pt x="1104442" y="291998"/>
                  </a:lnTo>
                  <a:lnTo>
                    <a:pt x="1104938" y="279400"/>
                  </a:lnTo>
                  <a:lnTo>
                    <a:pt x="1109662" y="279400"/>
                  </a:lnTo>
                  <a:lnTo>
                    <a:pt x="1109662" y="253149"/>
                  </a:lnTo>
                  <a:lnTo>
                    <a:pt x="1105674" y="254000"/>
                  </a:lnTo>
                  <a:lnTo>
                    <a:pt x="1107528" y="254000"/>
                  </a:lnTo>
                  <a:lnTo>
                    <a:pt x="1103109" y="266674"/>
                  </a:lnTo>
                  <a:lnTo>
                    <a:pt x="1097686" y="266674"/>
                  </a:lnTo>
                  <a:lnTo>
                    <a:pt x="1103858" y="279400"/>
                  </a:lnTo>
                  <a:lnTo>
                    <a:pt x="1085634" y="279400"/>
                  </a:lnTo>
                  <a:lnTo>
                    <a:pt x="1086370" y="266674"/>
                  </a:lnTo>
                  <a:lnTo>
                    <a:pt x="1086700" y="266674"/>
                  </a:lnTo>
                  <a:lnTo>
                    <a:pt x="1087589" y="266674"/>
                  </a:lnTo>
                  <a:lnTo>
                    <a:pt x="1096086" y="266674"/>
                  </a:lnTo>
                  <a:lnTo>
                    <a:pt x="1099781" y="254000"/>
                  </a:lnTo>
                  <a:lnTo>
                    <a:pt x="1105674" y="254000"/>
                  </a:lnTo>
                  <a:lnTo>
                    <a:pt x="1110132" y="241300"/>
                  </a:lnTo>
                  <a:lnTo>
                    <a:pt x="1101864" y="241300"/>
                  </a:lnTo>
                  <a:lnTo>
                    <a:pt x="1112202" y="228600"/>
                  </a:lnTo>
                  <a:lnTo>
                    <a:pt x="1089558" y="228600"/>
                  </a:lnTo>
                  <a:lnTo>
                    <a:pt x="1103134" y="215836"/>
                  </a:lnTo>
                  <a:lnTo>
                    <a:pt x="1103388" y="215836"/>
                  </a:lnTo>
                  <a:lnTo>
                    <a:pt x="1110195" y="214566"/>
                  </a:lnTo>
                  <a:lnTo>
                    <a:pt x="1117155" y="203200"/>
                  </a:lnTo>
                  <a:lnTo>
                    <a:pt x="1115707" y="213525"/>
                  </a:lnTo>
                  <a:lnTo>
                    <a:pt x="1170686" y="203200"/>
                  </a:lnTo>
                  <a:lnTo>
                    <a:pt x="1156208" y="203200"/>
                  </a:lnTo>
                  <a:lnTo>
                    <a:pt x="1153845" y="190500"/>
                  </a:lnTo>
                  <a:lnTo>
                    <a:pt x="1146479" y="190500"/>
                  </a:lnTo>
                  <a:lnTo>
                    <a:pt x="1161211" y="177800"/>
                  </a:lnTo>
                  <a:lnTo>
                    <a:pt x="1170940" y="177800"/>
                  </a:lnTo>
                  <a:lnTo>
                    <a:pt x="1166698" y="165100"/>
                  </a:lnTo>
                  <a:lnTo>
                    <a:pt x="1174369" y="165100"/>
                  </a:lnTo>
                  <a:lnTo>
                    <a:pt x="1170940" y="177800"/>
                  </a:lnTo>
                  <a:lnTo>
                    <a:pt x="1198968" y="177800"/>
                  </a:lnTo>
                  <a:lnTo>
                    <a:pt x="1193749" y="190500"/>
                  </a:lnTo>
                  <a:lnTo>
                    <a:pt x="1182560" y="190500"/>
                  </a:lnTo>
                  <a:lnTo>
                    <a:pt x="1177544" y="203200"/>
                  </a:lnTo>
                  <a:lnTo>
                    <a:pt x="1199375" y="203200"/>
                  </a:lnTo>
                  <a:lnTo>
                    <a:pt x="1224597" y="203200"/>
                  </a:lnTo>
                  <a:lnTo>
                    <a:pt x="1224597" y="180441"/>
                  </a:lnTo>
                  <a:lnTo>
                    <a:pt x="1210221" y="190500"/>
                  </a:lnTo>
                  <a:lnTo>
                    <a:pt x="1200708" y="177800"/>
                  </a:lnTo>
                  <a:lnTo>
                    <a:pt x="1228356" y="177800"/>
                  </a:lnTo>
                  <a:lnTo>
                    <a:pt x="1228356" y="128485"/>
                  </a:lnTo>
                  <a:lnTo>
                    <a:pt x="1221917" y="130441"/>
                  </a:lnTo>
                  <a:lnTo>
                    <a:pt x="1221917" y="152400"/>
                  </a:lnTo>
                  <a:lnTo>
                    <a:pt x="1203972" y="165100"/>
                  </a:lnTo>
                  <a:lnTo>
                    <a:pt x="1206576" y="152400"/>
                  </a:lnTo>
                  <a:lnTo>
                    <a:pt x="1221917" y="152400"/>
                  </a:lnTo>
                  <a:lnTo>
                    <a:pt x="1221917" y="130441"/>
                  </a:lnTo>
                  <a:lnTo>
                    <a:pt x="1191437" y="139700"/>
                  </a:lnTo>
                  <a:lnTo>
                    <a:pt x="1221917" y="127000"/>
                  </a:lnTo>
                  <a:lnTo>
                    <a:pt x="1224775" y="127000"/>
                  </a:lnTo>
                  <a:lnTo>
                    <a:pt x="1225880" y="114300"/>
                  </a:lnTo>
                  <a:lnTo>
                    <a:pt x="1230744" y="114300"/>
                  </a:lnTo>
                  <a:lnTo>
                    <a:pt x="1224775" y="127000"/>
                  </a:lnTo>
                  <a:lnTo>
                    <a:pt x="1233220" y="127000"/>
                  </a:lnTo>
                  <a:lnTo>
                    <a:pt x="1247521" y="127000"/>
                  </a:lnTo>
                  <a:lnTo>
                    <a:pt x="1258747" y="114300"/>
                  </a:lnTo>
                  <a:lnTo>
                    <a:pt x="1268717" y="127000"/>
                  </a:lnTo>
                  <a:lnTo>
                    <a:pt x="1277924" y="127000"/>
                  </a:lnTo>
                  <a:lnTo>
                    <a:pt x="1283309" y="114300"/>
                  </a:lnTo>
                  <a:lnTo>
                    <a:pt x="1291920" y="114300"/>
                  </a:lnTo>
                  <a:lnTo>
                    <a:pt x="1291971" y="101600"/>
                  </a:lnTo>
                  <a:lnTo>
                    <a:pt x="1298130" y="101600"/>
                  </a:lnTo>
                  <a:lnTo>
                    <a:pt x="1314272" y="88900"/>
                  </a:lnTo>
                  <a:lnTo>
                    <a:pt x="1305547" y="88900"/>
                  </a:lnTo>
                  <a:lnTo>
                    <a:pt x="1311097" y="76200"/>
                  </a:lnTo>
                  <a:lnTo>
                    <a:pt x="1315402" y="88900"/>
                  </a:lnTo>
                  <a:lnTo>
                    <a:pt x="1314272" y="88900"/>
                  </a:lnTo>
                  <a:lnTo>
                    <a:pt x="1321193" y="101600"/>
                  </a:lnTo>
                  <a:lnTo>
                    <a:pt x="1321384" y="88900"/>
                  </a:lnTo>
                  <a:lnTo>
                    <a:pt x="1326667" y="101600"/>
                  </a:lnTo>
                  <a:lnTo>
                    <a:pt x="1330833" y="101600"/>
                  </a:lnTo>
                  <a:lnTo>
                    <a:pt x="1328026" y="88900"/>
                  </a:lnTo>
                  <a:lnTo>
                    <a:pt x="1330667" y="88900"/>
                  </a:lnTo>
                  <a:lnTo>
                    <a:pt x="1337627" y="76200"/>
                  </a:lnTo>
                  <a:lnTo>
                    <a:pt x="1333627" y="88900"/>
                  </a:lnTo>
                  <a:lnTo>
                    <a:pt x="1337208" y="88900"/>
                  </a:lnTo>
                  <a:lnTo>
                    <a:pt x="1361516" y="88900"/>
                  </a:lnTo>
                  <a:lnTo>
                    <a:pt x="1366405" y="88900"/>
                  </a:lnTo>
                  <a:lnTo>
                    <a:pt x="1355496" y="76200"/>
                  </a:lnTo>
                  <a:lnTo>
                    <a:pt x="1393964" y="76200"/>
                  </a:lnTo>
                  <a:lnTo>
                    <a:pt x="1401292" y="88900"/>
                  </a:lnTo>
                  <a:lnTo>
                    <a:pt x="1391894" y="88900"/>
                  </a:lnTo>
                  <a:lnTo>
                    <a:pt x="1404264" y="101600"/>
                  </a:lnTo>
                  <a:lnTo>
                    <a:pt x="1389849" y="88900"/>
                  </a:lnTo>
                  <a:lnTo>
                    <a:pt x="1372247" y="88900"/>
                  </a:lnTo>
                  <a:lnTo>
                    <a:pt x="1369872" y="101600"/>
                  </a:lnTo>
                  <a:lnTo>
                    <a:pt x="1387538" y="101600"/>
                  </a:lnTo>
                  <a:lnTo>
                    <a:pt x="1406321" y="114300"/>
                  </a:lnTo>
                  <a:lnTo>
                    <a:pt x="1410944" y="114300"/>
                  </a:lnTo>
                  <a:lnTo>
                    <a:pt x="1422730" y="127000"/>
                  </a:lnTo>
                  <a:lnTo>
                    <a:pt x="1419974" y="127000"/>
                  </a:lnTo>
                  <a:lnTo>
                    <a:pt x="1437170" y="139700"/>
                  </a:lnTo>
                  <a:lnTo>
                    <a:pt x="1437170" y="88900"/>
                  </a:lnTo>
                  <a:lnTo>
                    <a:pt x="1434871" y="88900"/>
                  </a:lnTo>
                  <a:lnTo>
                    <a:pt x="1437246" y="76200"/>
                  </a:lnTo>
                  <a:lnTo>
                    <a:pt x="1433461" y="71399"/>
                  </a:lnTo>
                  <a:lnTo>
                    <a:pt x="1433461" y="88900"/>
                  </a:lnTo>
                  <a:lnTo>
                    <a:pt x="1429194" y="101600"/>
                  </a:lnTo>
                  <a:lnTo>
                    <a:pt x="1428610" y="101600"/>
                  </a:lnTo>
                  <a:lnTo>
                    <a:pt x="1426984" y="101600"/>
                  </a:lnTo>
                  <a:lnTo>
                    <a:pt x="1430223" y="88900"/>
                  </a:lnTo>
                  <a:lnTo>
                    <a:pt x="1433461" y="88900"/>
                  </a:lnTo>
                  <a:lnTo>
                    <a:pt x="1433461" y="71399"/>
                  </a:lnTo>
                  <a:lnTo>
                    <a:pt x="1427251" y="63500"/>
                  </a:lnTo>
                  <a:lnTo>
                    <a:pt x="1433118" y="63500"/>
                  </a:lnTo>
                  <a:lnTo>
                    <a:pt x="1429854" y="50800"/>
                  </a:lnTo>
                  <a:lnTo>
                    <a:pt x="1438744" y="50800"/>
                  </a:lnTo>
                  <a:lnTo>
                    <a:pt x="1421841" y="39598"/>
                  </a:lnTo>
                  <a:lnTo>
                    <a:pt x="1421841" y="101600"/>
                  </a:lnTo>
                  <a:lnTo>
                    <a:pt x="1417599" y="114300"/>
                  </a:lnTo>
                  <a:lnTo>
                    <a:pt x="1412163" y="101600"/>
                  </a:lnTo>
                  <a:lnTo>
                    <a:pt x="1421841" y="101600"/>
                  </a:lnTo>
                  <a:lnTo>
                    <a:pt x="1421841" y="39598"/>
                  </a:lnTo>
                  <a:lnTo>
                    <a:pt x="1419580" y="38100"/>
                  </a:lnTo>
                  <a:lnTo>
                    <a:pt x="1418590" y="50800"/>
                  </a:lnTo>
                  <a:lnTo>
                    <a:pt x="1412278" y="50800"/>
                  </a:lnTo>
                  <a:lnTo>
                    <a:pt x="1412976" y="63500"/>
                  </a:lnTo>
                  <a:lnTo>
                    <a:pt x="1408061" y="50800"/>
                  </a:lnTo>
                  <a:lnTo>
                    <a:pt x="1412036" y="50800"/>
                  </a:lnTo>
                  <a:lnTo>
                    <a:pt x="1414348" y="38100"/>
                  </a:lnTo>
                  <a:lnTo>
                    <a:pt x="1409395" y="38100"/>
                  </a:lnTo>
                  <a:lnTo>
                    <a:pt x="1372108" y="50800"/>
                  </a:lnTo>
                  <a:lnTo>
                    <a:pt x="1376159" y="50800"/>
                  </a:lnTo>
                  <a:lnTo>
                    <a:pt x="1376972" y="63500"/>
                  </a:lnTo>
                  <a:lnTo>
                    <a:pt x="1365719" y="63500"/>
                  </a:lnTo>
                  <a:lnTo>
                    <a:pt x="1365364" y="62776"/>
                  </a:lnTo>
                  <a:lnTo>
                    <a:pt x="1364970" y="61048"/>
                  </a:lnTo>
                  <a:lnTo>
                    <a:pt x="1364945" y="60439"/>
                  </a:lnTo>
                  <a:lnTo>
                    <a:pt x="1360614" y="60439"/>
                  </a:lnTo>
                  <a:lnTo>
                    <a:pt x="1361706" y="61709"/>
                  </a:lnTo>
                  <a:lnTo>
                    <a:pt x="1362887" y="63169"/>
                  </a:lnTo>
                  <a:lnTo>
                    <a:pt x="1363218" y="63500"/>
                  </a:lnTo>
                  <a:lnTo>
                    <a:pt x="1360131" y="63500"/>
                  </a:lnTo>
                  <a:lnTo>
                    <a:pt x="1356334" y="50800"/>
                  </a:lnTo>
                  <a:lnTo>
                    <a:pt x="1353350" y="63500"/>
                  </a:lnTo>
                  <a:lnTo>
                    <a:pt x="1345209" y="63500"/>
                  </a:lnTo>
                  <a:lnTo>
                    <a:pt x="1343075" y="63500"/>
                  </a:lnTo>
                  <a:lnTo>
                    <a:pt x="1341234" y="50800"/>
                  </a:lnTo>
                  <a:lnTo>
                    <a:pt x="1354886" y="50800"/>
                  </a:lnTo>
                  <a:lnTo>
                    <a:pt x="1331544" y="38100"/>
                  </a:lnTo>
                  <a:lnTo>
                    <a:pt x="1334173" y="50800"/>
                  </a:lnTo>
                  <a:lnTo>
                    <a:pt x="1324127" y="50800"/>
                  </a:lnTo>
                  <a:lnTo>
                    <a:pt x="1307655" y="44602"/>
                  </a:lnTo>
                  <a:lnTo>
                    <a:pt x="1307655" y="63500"/>
                  </a:lnTo>
                  <a:lnTo>
                    <a:pt x="1295679" y="63500"/>
                  </a:lnTo>
                  <a:lnTo>
                    <a:pt x="1295679" y="76200"/>
                  </a:lnTo>
                  <a:lnTo>
                    <a:pt x="1285582" y="84086"/>
                  </a:lnTo>
                  <a:lnTo>
                    <a:pt x="1285582" y="101600"/>
                  </a:lnTo>
                  <a:lnTo>
                    <a:pt x="1273289" y="101600"/>
                  </a:lnTo>
                  <a:lnTo>
                    <a:pt x="1246403" y="101600"/>
                  </a:lnTo>
                  <a:lnTo>
                    <a:pt x="1254696" y="88900"/>
                  </a:lnTo>
                  <a:lnTo>
                    <a:pt x="1258697" y="88900"/>
                  </a:lnTo>
                  <a:lnTo>
                    <a:pt x="1273289" y="101600"/>
                  </a:lnTo>
                  <a:lnTo>
                    <a:pt x="1279436" y="88988"/>
                  </a:lnTo>
                  <a:lnTo>
                    <a:pt x="1285582" y="101600"/>
                  </a:lnTo>
                  <a:lnTo>
                    <a:pt x="1285582" y="84086"/>
                  </a:lnTo>
                  <a:lnTo>
                    <a:pt x="1279398" y="88900"/>
                  </a:lnTo>
                  <a:lnTo>
                    <a:pt x="1271663" y="88900"/>
                  </a:lnTo>
                  <a:lnTo>
                    <a:pt x="1293444" y="76200"/>
                  </a:lnTo>
                  <a:lnTo>
                    <a:pt x="1295679" y="76200"/>
                  </a:lnTo>
                  <a:lnTo>
                    <a:pt x="1295679" y="63500"/>
                  </a:lnTo>
                  <a:lnTo>
                    <a:pt x="1292860" y="63500"/>
                  </a:lnTo>
                  <a:lnTo>
                    <a:pt x="1298905" y="50800"/>
                  </a:lnTo>
                  <a:lnTo>
                    <a:pt x="1307655" y="63500"/>
                  </a:lnTo>
                  <a:lnTo>
                    <a:pt x="1307655" y="44602"/>
                  </a:lnTo>
                  <a:lnTo>
                    <a:pt x="1290434" y="38100"/>
                  </a:lnTo>
                  <a:lnTo>
                    <a:pt x="1284211" y="50800"/>
                  </a:lnTo>
                  <a:lnTo>
                    <a:pt x="1288694" y="50800"/>
                  </a:lnTo>
                  <a:lnTo>
                    <a:pt x="1284478" y="63500"/>
                  </a:lnTo>
                  <a:lnTo>
                    <a:pt x="1274533" y="50800"/>
                  </a:lnTo>
                  <a:lnTo>
                    <a:pt x="1269619" y="63500"/>
                  </a:lnTo>
                  <a:lnTo>
                    <a:pt x="1269898" y="50800"/>
                  </a:lnTo>
                  <a:lnTo>
                    <a:pt x="1253070" y="50800"/>
                  </a:lnTo>
                  <a:lnTo>
                    <a:pt x="1229626" y="63500"/>
                  </a:lnTo>
                  <a:lnTo>
                    <a:pt x="1239189" y="63500"/>
                  </a:lnTo>
                  <a:lnTo>
                    <a:pt x="1228128" y="71882"/>
                  </a:lnTo>
                  <a:lnTo>
                    <a:pt x="1228128" y="101600"/>
                  </a:lnTo>
                  <a:lnTo>
                    <a:pt x="1215313" y="101600"/>
                  </a:lnTo>
                  <a:lnTo>
                    <a:pt x="1224419" y="88900"/>
                  </a:lnTo>
                  <a:lnTo>
                    <a:pt x="1228128" y="101600"/>
                  </a:lnTo>
                  <a:lnTo>
                    <a:pt x="1228128" y="71882"/>
                  </a:lnTo>
                  <a:lnTo>
                    <a:pt x="1222413" y="76200"/>
                  </a:lnTo>
                  <a:lnTo>
                    <a:pt x="1222794" y="76200"/>
                  </a:lnTo>
                  <a:lnTo>
                    <a:pt x="1222451" y="88900"/>
                  </a:lnTo>
                  <a:lnTo>
                    <a:pt x="1217244" y="88900"/>
                  </a:lnTo>
                  <a:lnTo>
                    <a:pt x="1217345" y="76200"/>
                  </a:lnTo>
                  <a:lnTo>
                    <a:pt x="1217091" y="76200"/>
                  </a:lnTo>
                  <a:lnTo>
                    <a:pt x="1217091" y="88900"/>
                  </a:lnTo>
                  <a:lnTo>
                    <a:pt x="1205509" y="101600"/>
                  </a:lnTo>
                  <a:lnTo>
                    <a:pt x="1209217" y="88900"/>
                  </a:lnTo>
                  <a:lnTo>
                    <a:pt x="1216647" y="88900"/>
                  </a:lnTo>
                  <a:lnTo>
                    <a:pt x="1205509" y="101600"/>
                  </a:lnTo>
                  <a:lnTo>
                    <a:pt x="1217053" y="88900"/>
                  </a:lnTo>
                  <a:lnTo>
                    <a:pt x="1217091" y="76200"/>
                  </a:lnTo>
                  <a:lnTo>
                    <a:pt x="1215491" y="76200"/>
                  </a:lnTo>
                  <a:lnTo>
                    <a:pt x="1217117" y="63500"/>
                  </a:lnTo>
                  <a:lnTo>
                    <a:pt x="1229626" y="63500"/>
                  </a:lnTo>
                  <a:lnTo>
                    <a:pt x="1232001" y="50800"/>
                  </a:lnTo>
                  <a:lnTo>
                    <a:pt x="1241920" y="50800"/>
                  </a:lnTo>
                  <a:lnTo>
                    <a:pt x="1253248" y="38100"/>
                  </a:lnTo>
                  <a:lnTo>
                    <a:pt x="1280718" y="50800"/>
                  </a:lnTo>
                  <a:lnTo>
                    <a:pt x="1278699" y="38100"/>
                  </a:lnTo>
                  <a:lnTo>
                    <a:pt x="1290434" y="38100"/>
                  </a:lnTo>
                  <a:lnTo>
                    <a:pt x="1293926" y="38100"/>
                  </a:lnTo>
                  <a:lnTo>
                    <a:pt x="1292440" y="25400"/>
                  </a:lnTo>
                  <a:lnTo>
                    <a:pt x="1248956" y="25400"/>
                  </a:lnTo>
                  <a:lnTo>
                    <a:pt x="1253972" y="21526"/>
                  </a:lnTo>
                  <a:lnTo>
                    <a:pt x="1258239" y="22758"/>
                  </a:lnTo>
                  <a:lnTo>
                    <a:pt x="1257592" y="21221"/>
                  </a:lnTo>
                  <a:lnTo>
                    <a:pt x="1256322" y="19786"/>
                  </a:lnTo>
                  <a:lnTo>
                    <a:pt x="1256080" y="19900"/>
                  </a:lnTo>
                  <a:lnTo>
                    <a:pt x="1265402" y="12700"/>
                  </a:lnTo>
                  <a:lnTo>
                    <a:pt x="1233474" y="12700"/>
                  </a:lnTo>
                  <a:lnTo>
                    <a:pt x="1242517" y="25400"/>
                  </a:lnTo>
                  <a:lnTo>
                    <a:pt x="1237068" y="25400"/>
                  </a:lnTo>
                  <a:lnTo>
                    <a:pt x="1233474" y="12700"/>
                  </a:lnTo>
                  <a:lnTo>
                    <a:pt x="1227226" y="12700"/>
                  </a:lnTo>
                  <a:lnTo>
                    <a:pt x="1227226" y="38100"/>
                  </a:lnTo>
                  <a:lnTo>
                    <a:pt x="1222540" y="50800"/>
                  </a:lnTo>
                  <a:lnTo>
                    <a:pt x="1214285" y="50800"/>
                  </a:lnTo>
                  <a:lnTo>
                    <a:pt x="1214285" y="63500"/>
                  </a:lnTo>
                  <a:lnTo>
                    <a:pt x="1211376" y="76200"/>
                  </a:lnTo>
                  <a:lnTo>
                    <a:pt x="1204582" y="76200"/>
                  </a:lnTo>
                  <a:lnTo>
                    <a:pt x="1204582" y="127000"/>
                  </a:lnTo>
                  <a:lnTo>
                    <a:pt x="1202829" y="127000"/>
                  </a:lnTo>
                  <a:lnTo>
                    <a:pt x="1199896" y="114300"/>
                  </a:lnTo>
                  <a:lnTo>
                    <a:pt x="1204582" y="127000"/>
                  </a:lnTo>
                  <a:lnTo>
                    <a:pt x="1204582" y="76200"/>
                  </a:lnTo>
                  <a:lnTo>
                    <a:pt x="1196657" y="76200"/>
                  </a:lnTo>
                  <a:lnTo>
                    <a:pt x="1196657" y="114300"/>
                  </a:lnTo>
                  <a:lnTo>
                    <a:pt x="1195781" y="127000"/>
                  </a:lnTo>
                  <a:lnTo>
                    <a:pt x="1190752" y="127000"/>
                  </a:lnTo>
                  <a:lnTo>
                    <a:pt x="1196657" y="114300"/>
                  </a:lnTo>
                  <a:lnTo>
                    <a:pt x="1196657" y="76200"/>
                  </a:lnTo>
                  <a:lnTo>
                    <a:pt x="1191221" y="76200"/>
                  </a:lnTo>
                  <a:lnTo>
                    <a:pt x="1199959" y="63500"/>
                  </a:lnTo>
                  <a:lnTo>
                    <a:pt x="1214285" y="63500"/>
                  </a:lnTo>
                  <a:lnTo>
                    <a:pt x="1214285" y="50800"/>
                  </a:lnTo>
                  <a:lnTo>
                    <a:pt x="1202169" y="50800"/>
                  </a:lnTo>
                  <a:lnTo>
                    <a:pt x="1201280" y="38100"/>
                  </a:lnTo>
                  <a:lnTo>
                    <a:pt x="1227226" y="38100"/>
                  </a:lnTo>
                  <a:lnTo>
                    <a:pt x="1227226" y="12700"/>
                  </a:lnTo>
                  <a:lnTo>
                    <a:pt x="1213180" y="12700"/>
                  </a:lnTo>
                  <a:lnTo>
                    <a:pt x="1207338" y="0"/>
                  </a:lnTo>
                  <a:lnTo>
                    <a:pt x="1197381" y="3124"/>
                  </a:lnTo>
                  <a:lnTo>
                    <a:pt x="1197381" y="63500"/>
                  </a:lnTo>
                  <a:lnTo>
                    <a:pt x="1189228" y="71539"/>
                  </a:lnTo>
                  <a:lnTo>
                    <a:pt x="1189228" y="139700"/>
                  </a:lnTo>
                  <a:lnTo>
                    <a:pt x="1189215" y="152400"/>
                  </a:lnTo>
                  <a:lnTo>
                    <a:pt x="1183944" y="152400"/>
                  </a:lnTo>
                  <a:lnTo>
                    <a:pt x="1189228" y="139700"/>
                  </a:lnTo>
                  <a:lnTo>
                    <a:pt x="1189228" y="71539"/>
                  </a:lnTo>
                  <a:lnTo>
                    <a:pt x="1184490" y="76200"/>
                  </a:lnTo>
                  <a:lnTo>
                    <a:pt x="1183690" y="76200"/>
                  </a:lnTo>
                  <a:lnTo>
                    <a:pt x="1183690" y="152400"/>
                  </a:lnTo>
                  <a:lnTo>
                    <a:pt x="1181989" y="165100"/>
                  </a:lnTo>
                  <a:lnTo>
                    <a:pt x="1180795" y="152400"/>
                  </a:lnTo>
                  <a:lnTo>
                    <a:pt x="1165618" y="160921"/>
                  </a:lnTo>
                  <a:lnTo>
                    <a:pt x="1168971" y="152400"/>
                  </a:lnTo>
                  <a:lnTo>
                    <a:pt x="1180795" y="152400"/>
                  </a:lnTo>
                  <a:lnTo>
                    <a:pt x="1183690" y="152400"/>
                  </a:lnTo>
                  <a:lnTo>
                    <a:pt x="1183690" y="76200"/>
                  </a:lnTo>
                  <a:lnTo>
                    <a:pt x="1183157" y="76200"/>
                  </a:lnTo>
                  <a:lnTo>
                    <a:pt x="1183157" y="88900"/>
                  </a:lnTo>
                  <a:lnTo>
                    <a:pt x="1166660" y="114300"/>
                  </a:lnTo>
                  <a:lnTo>
                    <a:pt x="1168857" y="114300"/>
                  </a:lnTo>
                  <a:lnTo>
                    <a:pt x="1164424" y="127000"/>
                  </a:lnTo>
                  <a:lnTo>
                    <a:pt x="1166634" y="127000"/>
                  </a:lnTo>
                  <a:lnTo>
                    <a:pt x="1160754" y="134493"/>
                  </a:lnTo>
                  <a:lnTo>
                    <a:pt x="1160754" y="177800"/>
                  </a:lnTo>
                  <a:lnTo>
                    <a:pt x="1151547" y="177800"/>
                  </a:lnTo>
                  <a:lnTo>
                    <a:pt x="1152626" y="165100"/>
                  </a:lnTo>
                  <a:lnTo>
                    <a:pt x="1158176" y="165100"/>
                  </a:lnTo>
                  <a:lnTo>
                    <a:pt x="1160754" y="177800"/>
                  </a:lnTo>
                  <a:lnTo>
                    <a:pt x="1160754" y="134493"/>
                  </a:lnTo>
                  <a:lnTo>
                    <a:pt x="1156652" y="139700"/>
                  </a:lnTo>
                  <a:lnTo>
                    <a:pt x="1157884" y="127000"/>
                  </a:lnTo>
                  <a:lnTo>
                    <a:pt x="1155153" y="127000"/>
                  </a:lnTo>
                  <a:lnTo>
                    <a:pt x="1159192" y="114300"/>
                  </a:lnTo>
                  <a:lnTo>
                    <a:pt x="1163243" y="114300"/>
                  </a:lnTo>
                  <a:lnTo>
                    <a:pt x="1165263" y="101600"/>
                  </a:lnTo>
                  <a:lnTo>
                    <a:pt x="1160856" y="101600"/>
                  </a:lnTo>
                  <a:lnTo>
                    <a:pt x="1160564" y="88900"/>
                  </a:lnTo>
                  <a:lnTo>
                    <a:pt x="1183157" y="88900"/>
                  </a:lnTo>
                  <a:lnTo>
                    <a:pt x="1183157" y="76200"/>
                  </a:lnTo>
                  <a:lnTo>
                    <a:pt x="1181582" y="76200"/>
                  </a:lnTo>
                  <a:lnTo>
                    <a:pt x="1181646" y="63500"/>
                  </a:lnTo>
                  <a:lnTo>
                    <a:pt x="1197381" y="63500"/>
                  </a:lnTo>
                  <a:lnTo>
                    <a:pt x="1197381" y="3124"/>
                  </a:lnTo>
                  <a:lnTo>
                    <a:pt x="1177366" y="9398"/>
                  </a:lnTo>
                  <a:lnTo>
                    <a:pt x="1177366" y="63500"/>
                  </a:lnTo>
                  <a:lnTo>
                    <a:pt x="1163701" y="74879"/>
                  </a:lnTo>
                  <a:lnTo>
                    <a:pt x="1164983" y="63500"/>
                  </a:lnTo>
                  <a:lnTo>
                    <a:pt x="1177366" y="63500"/>
                  </a:lnTo>
                  <a:lnTo>
                    <a:pt x="1177366" y="9398"/>
                  </a:lnTo>
                  <a:lnTo>
                    <a:pt x="1166825" y="12700"/>
                  </a:lnTo>
                  <a:lnTo>
                    <a:pt x="1146505" y="10795"/>
                  </a:lnTo>
                  <a:lnTo>
                    <a:pt x="1146505" y="114300"/>
                  </a:lnTo>
                  <a:lnTo>
                    <a:pt x="1145692" y="114300"/>
                  </a:lnTo>
                  <a:lnTo>
                    <a:pt x="1145692" y="190500"/>
                  </a:lnTo>
                  <a:lnTo>
                    <a:pt x="1139609" y="203200"/>
                  </a:lnTo>
                  <a:lnTo>
                    <a:pt x="1127506" y="203200"/>
                  </a:lnTo>
                  <a:lnTo>
                    <a:pt x="1133144" y="190500"/>
                  </a:lnTo>
                  <a:lnTo>
                    <a:pt x="1145692" y="190500"/>
                  </a:lnTo>
                  <a:lnTo>
                    <a:pt x="1145692" y="114300"/>
                  </a:lnTo>
                  <a:lnTo>
                    <a:pt x="1145667" y="165100"/>
                  </a:lnTo>
                  <a:lnTo>
                    <a:pt x="1138897" y="177800"/>
                  </a:lnTo>
                  <a:lnTo>
                    <a:pt x="1139786" y="165100"/>
                  </a:lnTo>
                  <a:lnTo>
                    <a:pt x="1145667" y="165100"/>
                  </a:lnTo>
                  <a:lnTo>
                    <a:pt x="1145667" y="114300"/>
                  </a:lnTo>
                  <a:lnTo>
                    <a:pt x="1144689" y="114300"/>
                  </a:lnTo>
                  <a:lnTo>
                    <a:pt x="1143088" y="101600"/>
                  </a:lnTo>
                  <a:lnTo>
                    <a:pt x="1146505" y="114300"/>
                  </a:lnTo>
                  <a:lnTo>
                    <a:pt x="1146505" y="10795"/>
                  </a:lnTo>
                  <a:lnTo>
                    <a:pt x="1140460" y="10223"/>
                  </a:lnTo>
                  <a:lnTo>
                    <a:pt x="1140460" y="114300"/>
                  </a:lnTo>
                  <a:lnTo>
                    <a:pt x="1133132" y="114300"/>
                  </a:lnTo>
                  <a:lnTo>
                    <a:pt x="1133132" y="190500"/>
                  </a:lnTo>
                  <a:lnTo>
                    <a:pt x="1124940" y="190500"/>
                  </a:lnTo>
                  <a:lnTo>
                    <a:pt x="1132890" y="180797"/>
                  </a:lnTo>
                  <a:lnTo>
                    <a:pt x="1133132" y="190500"/>
                  </a:lnTo>
                  <a:lnTo>
                    <a:pt x="1133132" y="114300"/>
                  </a:lnTo>
                  <a:lnTo>
                    <a:pt x="1132395" y="114300"/>
                  </a:lnTo>
                  <a:lnTo>
                    <a:pt x="1132395" y="165100"/>
                  </a:lnTo>
                  <a:lnTo>
                    <a:pt x="1127353" y="177800"/>
                  </a:lnTo>
                  <a:lnTo>
                    <a:pt x="1117409" y="177800"/>
                  </a:lnTo>
                  <a:lnTo>
                    <a:pt x="1121854" y="165100"/>
                  </a:lnTo>
                  <a:lnTo>
                    <a:pt x="1132395" y="165100"/>
                  </a:lnTo>
                  <a:lnTo>
                    <a:pt x="1132395" y="114300"/>
                  </a:lnTo>
                  <a:lnTo>
                    <a:pt x="1128420" y="114300"/>
                  </a:lnTo>
                  <a:lnTo>
                    <a:pt x="1128356" y="127000"/>
                  </a:lnTo>
                  <a:lnTo>
                    <a:pt x="1123734" y="139700"/>
                  </a:lnTo>
                  <a:lnTo>
                    <a:pt x="1125004" y="127000"/>
                  </a:lnTo>
                  <a:lnTo>
                    <a:pt x="1128356" y="127000"/>
                  </a:lnTo>
                  <a:lnTo>
                    <a:pt x="1128356" y="114300"/>
                  </a:lnTo>
                  <a:lnTo>
                    <a:pt x="1117993" y="114300"/>
                  </a:lnTo>
                  <a:lnTo>
                    <a:pt x="1127810" y="101600"/>
                  </a:lnTo>
                  <a:lnTo>
                    <a:pt x="1127887" y="103251"/>
                  </a:lnTo>
                  <a:lnTo>
                    <a:pt x="1128420" y="114300"/>
                  </a:lnTo>
                  <a:lnTo>
                    <a:pt x="1133157" y="101600"/>
                  </a:lnTo>
                  <a:lnTo>
                    <a:pt x="1137894" y="101600"/>
                  </a:lnTo>
                  <a:lnTo>
                    <a:pt x="1140460" y="114300"/>
                  </a:lnTo>
                  <a:lnTo>
                    <a:pt x="1140460" y="10223"/>
                  </a:lnTo>
                  <a:lnTo>
                    <a:pt x="1133360" y="9563"/>
                  </a:lnTo>
                  <a:lnTo>
                    <a:pt x="1133360" y="63500"/>
                  </a:lnTo>
                  <a:lnTo>
                    <a:pt x="1131595" y="76200"/>
                  </a:lnTo>
                  <a:lnTo>
                    <a:pt x="1126871" y="63500"/>
                  </a:lnTo>
                  <a:lnTo>
                    <a:pt x="1122349" y="76200"/>
                  </a:lnTo>
                  <a:lnTo>
                    <a:pt x="1125359" y="63500"/>
                  </a:lnTo>
                  <a:lnTo>
                    <a:pt x="1126871" y="63500"/>
                  </a:lnTo>
                  <a:lnTo>
                    <a:pt x="1133360" y="63500"/>
                  </a:lnTo>
                  <a:lnTo>
                    <a:pt x="1133360" y="9563"/>
                  </a:lnTo>
                  <a:lnTo>
                    <a:pt x="1115072" y="7835"/>
                  </a:lnTo>
                  <a:lnTo>
                    <a:pt x="1115072" y="177800"/>
                  </a:lnTo>
                  <a:lnTo>
                    <a:pt x="1104747" y="190500"/>
                  </a:lnTo>
                  <a:lnTo>
                    <a:pt x="1103236" y="190500"/>
                  </a:lnTo>
                  <a:lnTo>
                    <a:pt x="1109154" y="177800"/>
                  </a:lnTo>
                  <a:lnTo>
                    <a:pt x="1115072" y="177800"/>
                  </a:lnTo>
                  <a:lnTo>
                    <a:pt x="1115072" y="7835"/>
                  </a:lnTo>
                  <a:lnTo>
                    <a:pt x="1108710" y="7239"/>
                  </a:lnTo>
                  <a:lnTo>
                    <a:pt x="1108710" y="139700"/>
                  </a:lnTo>
                  <a:lnTo>
                    <a:pt x="1101178" y="152400"/>
                  </a:lnTo>
                  <a:lnTo>
                    <a:pt x="1108100" y="139700"/>
                  </a:lnTo>
                  <a:lnTo>
                    <a:pt x="1108710" y="139700"/>
                  </a:lnTo>
                  <a:lnTo>
                    <a:pt x="1108710" y="7239"/>
                  </a:lnTo>
                  <a:lnTo>
                    <a:pt x="1107097" y="7086"/>
                  </a:lnTo>
                  <a:lnTo>
                    <a:pt x="1107097" y="139700"/>
                  </a:lnTo>
                  <a:lnTo>
                    <a:pt x="1101305" y="139700"/>
                  </a:lnTo>
                  <a:lnTo>
                    <a:pt x="1104811" y="127000"/>
                  </a:lnTo>
                  <a:lnTo>
                    <a:pt x="1107097" y="139700"/>
                  </a:lnTo>
                  <a:lnTo>
                    <a:pt x="1107097" y="7086"/>
                  </a:lnTo>
                  <a:lnTo>
                    <a:pt x="1097749" y="6210"/>
                  </a:lnTo>
                  <a:lnTo>
                    <a:pt x="1097749" y="215836"/>
                  </a:lnTo>
                  <a:lnTo>
                    <a:pt x="1088847" y="215836"/>
                  </a:lnTo>
                  <a:lnTo>
                    <a:pt x="1081036" y="203200"/>
                  </a:lnTo>
                  <a:lnTo>
                    <a:pt x="1086497" y="203200"/>
                  </a:lnTo>
                  <a:lnTo>
                    <a:pt x="1095844" y="190500"/>
                  </a:lnTo>
                  <a:lnTo>
                    <a:pt x="1093584" y="203200"/>
                  </a:lnTo>
                  <a:lnTo>
                    <a:pt x="1096086" y="203200"/>
                  </a:lnTo>
                  <a:lnTo>
                    <a:pt x="1097749" y="215836"/>
                  </a:lnTo>
                  <a:lnTo>
                    <a:pt x="1097749" y="6210"/>
                  </a:lnTo>
                  <a:lnTo>
                    <a:pt x="1096835" y="6121"/>
                  </a:lnTo>
                  <a:lnTo>
                    <a:pt x="1096835" y="139700"/>
                  </a:lnTo>
                  <a:lnTo>
                    <a:pt x="1088694" y="152400"/>
                  </a:lnTo>
                  <a:lnTo>
                    <a:pt x="1083360" y="143662"/>
                  </a:lnTo>
                  <a:lnTo>
                    <a:pt x="1083360" y="165100"/>
                  </a:lnTo>
                  <a:lnTo>
                    <a:pt x="1076655" y="177800"/>
                  </a:lnTo>
                  <a:lnTo>
                    <a:pt x="1069606" y="165735"/>
                  </a:lnTo>
                  <a:lnTo>
                    <a:pt x="1069606" y="228600"/>
                  </a:lnTo>
                  <a:lnTo>
                    <a:pt x="1064691" y="231546"/>
                  </a:lnTo>
                  <a:lnTo>
                    <a:pt x="1064691" y="241300"/>
                  </a:lnTo>
                  <a:lnTo>
                    <a:pt x="1059180" y="247015"/>
                  </a:lnTo>
                  <a:lnTo>
                    <a:pt x="1059180" y="266674"/>
                  </a:lnTo>
                  <a:lnTo>
                    <a:pt x="1050010" y="274091"/>
                  </a:lnTo>
                  <a:lnTo>
                    <a:pt x="1050010" y="279400"/>
                  </a:lnTo>
                  <a:lnTo>
                    <a:pt x="1037996" y="291998"/>
                  </a:lnTo>
                  <a:lnTo>
                    <a:pt x="1039977" y="291998"/>
                  </a:lnTo>
                  <a:lnTo>
                    <a:pt x="1032535" y="304647"/>
                  </a:lnTo>
                  <a:lnTo>
                    <a:pt x="1037729" y="292277"/>
                  </a:lnTo>
                  <a:lnTo>
                    <a:pt x="1037805" y="291998"/>
                  </a:lnTo>
                  <a:lnTo>
                    <a:pt x="1050010" y="279400"/>
                  </a:lnTo>
                  <a:lnTo>
                    <a:pt x="1050010" y="274091"/>
                  </a:lnTo>
                  <a:lnTo>
                    <a:pt x="1046226" y="277139"/>
                  </a:lnTo>
                  <a:lnTo>
                    <a:pt x="1049629" y="266674"/>
                  </a:lnTo>
                  <a:lnTo>
                    <a:pt x="1035685" y="266674"/>
                  </a:lnTo>
                  <a:lnTo>
                    <a:pt x="1049375" y="254000"/>
                  </a:lnTo>
                  <a:lnTo>
                    <a:pt x="1057287" y="266674"/>
                  </a:lnTo>
                  <a:lnTo>
                    <a:pt x="1059180" y="266674"/>
                  </a:lnTo>
                  <a:lnTo>
                    <a:pt x="1059180" y="247015"/>
                  </a:lnTo>
                  <a:lnTo>
                    <a:pt x="1052436" y="254000"/>
                  </a:lnTo>
                  <a:lnTo>
                    <a:pt x="1050315" y="254000"/>
                  </a:lnTo>
                  <a:lnTo>
                    <a:pt x="1064691" y="241300"/>
                  </a:lnTo>
                  <a:lnTo>
                    <a:pt x="1064691" y="231546"/>
                  </a:lnTo>
                  <a:lnTo>
                    <a:pt x="1048346" y="241300"/>
                  </a:lnTo>
                  <a:lnTo>
                    <a:pt x="1054785" y="228600"/>
                  </a:lnTo>
                  <a:lnTo>
                    <a:pt x="1069606" y="228600"/>
                  </a:lnTo>
                  <a:lnTo>
                    <a:pt x="1069606" y="165735"/>
                  </a:lnTo>
                  <a:lnTo>
                    <a:pt x="1069238" y="165100"/>
                  </a:lnTo>
                  <a:lnTo>
                    <a:pt x="1083360" y="165100"/>
                  </a:lnTo>
                  <a:lnTo>
                    <a:pt x="1083360" y="143662"/>
                  </a:lnTo>
                  <a:lnTo>
                    <a:pt x="1080947" y="139700"/>
                  </a:lnTo>
                  <a:lnTo>
                    <a:pt x="1096835" y="139700"/>
                  </a:lnTo>
                  <a:lnTo>
                    <a:pt x="1096835" y="6121"/>
                  </a:lnTo>
                  <a:lnTo>
                    <a:pt x="1092911" y="5753"/>
                  </a:lnTo>
                  <a:lnTo>
                    <a:pt x="1092911" y="88900"/>
                  </a:lnTo>
                  <a:lnTo>
                    <a:pt x="1086485" y="101600"/>
                  </a:lnTo>
                  <a:lnTo>
                    <a:pt x="1082421" y="101600"/>
                  </a:lnTo>
                  <a:lnTo>
                    <a:pt x="1085278" y="88900"/>
                  </a:lnTo>
                  <a:lnTo>
                    <a:pt x="1092911" y="88900"/>
                  </a:lnTo>
                  <a:lnTo>
                    <a:pt x="1092911" y="5753"/>
                  </a:lnTo>
                  <a:lnTo>
                    <a:pt x="1062609" y="2908"/>
                  </a:lnTo>
                  <a:lnTo>
                    <a:pt x="1062609" y="139700"/>
                  </a:lnTo>
                  <a:lnTo>
                    <a:pt x="1054214" y="139700"/>
                  </a:lnTo>
                  <a:lnTo>
                    <a:pt x="1043165" y="152400"/>
                  </a:lnTo>
                  <a:lnTo>
                    <a:pt x="1043266" y="152069"/>
                  </a:lnTo>
                  <a:lnTo>
                    <a:pt x="1046962" y="139700"/>
                  </a:lnTo>
                  <a:lnTo>
                    <a:pt x="1048854" y="139700"/>
                  </a:lnTo>
                  <a:lnTo>
                    <a:pt x="1054481" y="127000"/>
                  </a:lnTo>
                  <a:lnTo>
                    <a:pt x="1052664" y="127000"/>
                  </a:lnTo>
                  <a:lnTo>
                    <a:pt x="1060538" y="114300"/>
                  </a:lnTo>
                  <a:lnTo>
                    <a:pt x="1059395" y="127000"/>
                  </a:lnTo>
                  <a:lnTo>
                    <a:pt x="1060119" y="127000"/>
                  </a:lnTo>
                  <a:lnTo>
                    <a:pt x="1062609" y="139700"/>
                  </a:lnTo>
                  <a:lnTo>
                    <a:pt x="1062609" y="2908"/>
                  </a:lnTo>
                  <a:lnTo>
                    <a:pt x="1057922" y="2463"/>
                  </a:lnTo>
                  <a:lnTo>
                    <a:pt x="1057922" y="76200"/>
                  </a:lnTo>
                  <a:lnTo>
                    <a:pt x="1056944" y="88900"/>
                  </a:lnTo>
                  <a:lnTo>
                    <a:pt x="1047534" y="88900"/>
                  </a:lnTo>
                  <a:lnTo>
                    <a:pt x="1057922" y="76200"/>
                  </a:lnTo>
                  <a:lnTo>
                    <a:pt x="1057922" y="2463"/>
                  </a:lnTo>
                  <a:lnTo>
                    <a:pt x="1038733" y="660"/>
                  </a:lnTo>
                  <a:lnTo>
                    <a:pt x="1038733" y="139700"/>
                  </a:lnTo>
                  <a:lnTo>
                    <a:pt x="1037564" y="152400"/>
                  </a:lnTo>
                  <a:lnTo>
                    <a:pt x="1036561" y="152400"/>
                  </a:lnTo>
                  <a:lnTo>
                    <a:pt x="1036561" y="228600"/>
                  </a:lnTo>
                  <a:lnTo>
                    <a:pt x="1033475" y="233387"/>
                  </a:lnTo>
                  <a:lnTo>
                    <a:pt x="1033475" y="254000"/>
                  </a:lnTo>
                  <a:lnTo>
                    <a:pt x="1016850" y="265887"/>
                  </a:lnTo>
                  <a:lnTo>
                    <a:pt x="1016850" y="279400"/>
                  </a:lnTo>
                  <a:lnTo>
                    <a:pt x="997178" y="291998"/>
                  </a:lnTo>
                  <a:lnTo>
                    <a:pt x="1002284" y="279400"/>
                  </a:lnTo>
                  <a:lnTo>
                    <a:pt x="1000912" y="279400"/>
                  </a:lnTo>
                  <a:lnTo>
                    <a:pt x="1002436" y="277139"/>
                  </a:lnTo>
                  <a:lnTo>
                    <a:pt x="1009218" y="267271"/>
                  </a:lnTo>
                  <a:lnTo>
                    <a:pt x="1006678" y="277139"/>
                  </a:lnTo>
                  <a:lnTo>
                    <a:pt x="1006081" y="279400"/>
                  </a:lnTo>
                  <a:lnTo>
                    <a:pt x="1016850" y="279400"/>
                  </a:lnTo>
                  <a:lnTo>
                    <a:pt x="1016850" y="265887"/>
                  </a:lnTo>
                  <a:lnTo>
                    <a:pt x="1015733" y="266674"/>
                  </a:lnTo>
                  <a:lnTo>
                    <a:pt x="1009510" y="256260"/>
                  </a:lnTo>
                  <a:lnTo>
                    <a:pt x="1009510" y="266674"/>
                  </a:lnTo>
                  <a:lnTo>
                    <a:pt x="1009510" y="256260"/>
                  </a:lnTo>
                  <a:lnTo>
                    <a:pt x="1008176" y="254000"/>
                  </a:lnTo>
                  <a:lnTo>
                    <a:pt x="1033475" y="254000"/>
                  </a:lnTo>
                  <a:lnTo>
                    <a:pt x="1033475" y="233387"/>
                  </a:lnTo>
                  <a:lnTo>
                    <a:pt x="1028369" y="241300"/>
                  </a:lnTo>
                  <a:lnTo>
                    <a:pt x="1022515" y="241300"/>
                  </a:lnTo>
                  <a:lnTo>
                    <a:pt x="1036561" y="228600"/>
                  </a:lnTo>
                  <a:lnTo>
                    <a:pt x="1036561" y="152400"/>
                  </a:lnTo>
                  <a:lnTo>
                    <a:pt x="1031989" y="152400"/>
                  </a:lnTo>
                  <a:lnTo>
                    <a:pt x="1038733" y="139700"/>
                  </a:lnTo>
                  <a:lnTo>
                    <a:pt x="1038733" y="660"/>
                  </a:lnTo>
                  <a:lnTo>
                    <a:pt x="1031798" y="0"/>
                  </a:lnTo>
                  <a:lnTo>
                    <a:pt x="1031582" y="38"/>
                  </a:lnTo>
                  <a:lnTo>
                    <a:pt x="1031582" y="101600"/>
                  </a:lnTo>
                  <a:lnTo>
                    <a:pt x="1027607" y="114300"/>
                  </a:lnTo>
                  <a:lnTo>
                    <a:pt x="1021930" y="103327"/>
                  </a:lnTo>
                  <a:lnTo>
                    <a:pt x="1021930" y="114300"/>
                  </a:lnTo>
                  <a:lnTo>
                    <a:pt x="1013066" y="127000"/>
                  </a:lnTo>
                  <a:lnTo>
                    <a:pt x="1013688" y="114300"/>
                  </a:lnTo>
                  <a:lnTo>
                    <a:pt x="1011529" y="114300"/>
                  </a:lnTo>
                  <a:lnTo>
                    <a:pt x="1011529" y="127000"/>
                  </a:lnTo>
                  <a:lnTo>
                    <a:pt x="1009129" y="127000"/>
                  </a:lnTo>
                  <a:lnTo>
                    <a:pt x="1009129" y="165100"/>
                  </a:lnTo>
                  <a:lnTo>
                    <a:pt x="1007694" y="165100"/>
                  </a:lnTo>
                  <a:lnTo>
                    <a:pt x="1007694" y="241300"/>
                  </a:lnTo>
                  <a:lnTo>
                    <a:pt x="1002817" y="254000"/>
                  </a:lnTo>
                  <a:lnTo>
                    <a:pt x="996175" y="241300"/>
                  </a:lnTo>
                  <a:lnTo>
                    <a:pt x="1007694" y="241300"/>
                  </a:lnTo>
                  <a:lnTo>
                    <a:pt x="1007694" y="165100"/>
                  </a:lnTo>
                  <a:lnTo>
                    <a:pt x="1006652" y="165100"/>
                  </a:lnTo>
                  <a:lnTo>
                    <a:pt x="1006652" y="195643"/>
                  </a:lnTo>
                  <a:lnTo>
                    <a:pt x="1005573" y="203200"/>
                  </a:lnTo>
                  <a:lnTo>
                    <a:pt x="1000417" y="203200"/>
                  </a:lnTo>
                  <a:lnTo>
                    <a:pt x="1006652" y="195643"/>
                  </a:lnTo>
                  <a:lnTo>
                    <a:pt x="1006652" y="165100"/>
                  </a:lnTo>
                  <a:lnTo>
                    <a:pt x="1003223" y="165100"/>
                  </a:lnTo>
                  <a:lnTo>
                    <a:pt x="1006868" y="152400"/>
                  </a:lnTo>
                  <a:lnTo>
                    <a:pt x="1009129" y="165100"/>
                  </a:lnTo>
                  <a:lnTo>
                    <a:pt x="1009129" y="127000"/>
                  </a:lnTo>
                  <a:lnTo>
                    <a:pt x="1005179" y="127000"/>
                  </a:lnTo>
                  <a:lnTo>
                    <a:pt x="1007833" y="114300"/>
                  </a:lnTo>
                  <a:lnTo>
                    <a:pt x="1011529" y="127000"/>
                  </a:lnTo>
                  <a:lnTo>
                    <a:pt x="1011529" y="114300"/>
                  </a:lnTo>
                  <a:lnTo>
                    <a:pt x="1010539" y="114300"/>
                  </a:lnTo>
                  <a:lnTo>
                    <a:pt x="1018146" y="101600"/>
                  </a:lnTo>
                  <a:lnTo>
                    <a:pt x="1016647" y="114300"/>
                  </a:lnTo>
                  <a:lnTo>
                    <a:pt x="1021930" y="114300"/>
                  </a:lnTo>
                  <a:lnTo>
                    <a:pt x="1021930" y="103327"/>
                  </a:lnTo>
                  <a:lnTo>
                    <a:pt x="1021041" y="101600"/>
                  </a:lnTo>
                  <a:lnTo>
                    <a:pt x="1031582" y="101600"/>
                  </a:lnTo>
                  <a:lnTo>
                    <a:pt x="1031582" y="38"/>
                  </a:lnTo>
                  <a:lnTo>
                    <a:pt x="987234" y="5397"/>
                  </a:lnTo>
                  <a:lnTo>
                    <a:pt x="987234" y="279400"/>
                  </a:lnTo>
                  <a:lnTo>
                    <a:pt x="980274" y="291998"/>
                  </a:lnTo>
                  <a:lnTo>
                    <a:pt x="975144" y="291998"/>
                  </a:lnTo>
                  <a:lnTo>
                    <a:pt x="979347" y="279400"/>
                  </a:lnTo>
                  <a:lnTo>
                    <a:pt x="987234" y="279400"/>
                  </a:lnTo>
                  <a:lnTo>
                    <a:pt x="987234" y="5397"/>
                  </a:lnTo>
                  <a:lnTo>
                    <a:pt x="981163" y="6121"/>
                  </a:lnTo>
                  <a:lnTo>
                    <a:pt x="981163" y="254000"/>
                  </a:lnTo>
                  <a:lnTo>
                    <a:pt x="974471" y="254000"/>
                  </a:lnTo>
                  <a:lnTo>
                    <a:pt x="980236" y="241300"/>
                  </a:lnTo>
                  <a:lnTo>
                    <a:pt x="981163" y="254000"/>
                  </a:lnTo>
                  <a:lnTo>
                    <a:pt x="981163" y="6121"/>
                  </a:lnTo>
                  <a:lnTo>
                    <a:pt x="976388" y="6705"/>
                  </a:lnTo>
                  <a:lnTo>
                    <a:pt x="976388" y="165100"/>
                  </a:lnTo>
                  <a:lnTo>
                    <a:pt x="972464" y="170967"/>
                  </a:lnTo>
                  <a:lnTo>
                    <a:pt x="972464" y="279400"/>
                  </a:lnTo>
                  <a:lnTo>
                    <a:pt x="950645" y="291998"/>
                  </a:lnTo>
                  <a:lnTo>
                    <a:pt x="950506" y="291998"/>
                  </a:lnTo>
                  <a:lnTo>
                    <a:pt x="954862" y="279400"/>
                  </a:lnTo>
                  <a:lnTo>
                    <a:pt x="972464" y="279400"/>
                  </a:lnTo>
                  <a:lnTo>
                    <a:pt x="972464" y="170967"/>
                  </a:lnTo>
                  <a:lnTo>
                    <a:pt x="967879" y="177800"/>
                  </a:lnTo>
                  <a:lnTo>
                    <a:pt x="962253" y="165100"/>
                  </a:lnTo>
                  <a:lnTo>
                    <a:pt x="976388" y="165100"/>
                  </a:lnTo>
                  <a:lnTo>
                    <a:pt x="976388" y="6705"/>
                  </a:lnTo>
                  <a:lnTo>
                    <a:pt x="976325" y="88900"/>
                  </a:lnTo>
                  <a:lnTo>
                    <a:pt x="975690" y="90716"/>
                  </a:lnTo>
                  <a:lnTo>
                    <a:pt x="975690" y="152400"/>
                  </a:lnTo>
                  <a:lnTo>
                    <a:pt x="954836" y="165100"/>
                  </a:lnTo>
                  <a:lnTo>
                    <a:pt x="965085" y="152400"/>
                  </a:lnTo>
                  <a:lnTo>
                    <a:pt x="975690" y="152400"/>
                  </a:lnTo>
                  <a:lnTo>
                    <a:pt x="975690" y="90716"/>
                  </a:lnTo>
                  <a:lnTo>
                    <a:pt x="971867" y="101600"/>
                  </a:lnTo>
                  <a:lnTo>
                    <a:pt x="965034" y="88900"/>
                  </a:lnTo>
                  <a:lnTo>
                    <a:pt x="976325" y="88900"/>
                  </a:lnTo>
                  <a:lnTo>
                    <a:pt x="976325" y="6718"/>
                  </a:lnTo>
                  <a:lnTo>
                    <a:pt x="937666" y="11379"/>
                  </a:lnTo>
                  <a:lnTo>
                    <a:pt x="937666" y="291998"/>
                  </a:lnTo>
                  <a:lnTo>
                    <a:pt x="937552" y="292277"/>
                  </a:lnTo>
                  <a:lnTo>
                    <a:pt x="932497" y="304800"/>
                  </a:lnTo>
                  <a:lnTo>
                    <a:pt x="932573" y="291998"/>
                  </a:lnTo>
                  <a:lnTo>
                    <a:pt x="937666" y="291998"/>
                  </a:lnTo>
                  <a:lnTo>
                    <a:pt x="937666" y="11379"/>
                  </a:lnTo>
                  <a:lnTo>
                    <a:pt x="927163" y="12649"/>
                  </a:lnTo>
                  <a:lnTo>
                    <a:pt x="927163" y="304800"/>
                  </a:lnTo>
                  <a:lnTo>
                    <a:pt x="899160" y="317500"/>
                  </a:lnTo>
                  <a:lnTo>
                    <a:pt x="907491" y="304800"/>
                  </a:lnTo>
                  <a:lnTo>
                    <a:pt x="927163" y="304800"/>
                  </a:lnTo>
                  <a:lnTo>
                    <a:pt x="927163" y="12649"/>
                  </a:lnTo>
                  <a:lnTo>
                    <a:pt x="896797" y="16319"/>
                  </a:lnTo>
                  <a:lnTo>
                    <a:pt x="896797" y="317500"/>
                  </a:lnTo>
                  <a:lnTo>
                    <a:pt x="889927" y="330200"/>
                  </a:lnTo>
                  <a:lnTo>
                    <a:pt x="888580" y="330200"/>
                  </a:lnTo>
                  <a:lnTo>
                    <a:pt x="892695" y="317500"/>
                  </a:lnTo>
                  <a:lnTo>
                    <a:pt x="896797" y="317500"/>
                  </a:lnTo>
                  <a:lnTo>
                    <a:pt x="896797" y="16319"/>
                  </a:lnTo>
                  <a:lnTo>
                    <a:pt x="821677" y="25400"/>
                  </a:lnTo>
                  <a:lnTo>
                    <a:pt x="815568" y="27762"/>
                  </a:lnTo>
                  <a:lnTo>
                    <a:pt x="815568" y="228600"/>
                  </a:lnTo>
                  <a:lnTo>
                    <a:pt x="808888" y="228600"/>
                  </a:lnTo>
                  <a:lnTo>
                    <a:pt x="815124" y="215887"/>
                  </a:lnTo>
                  <a:lnTo>
                    <a:pt x="815174" y="217601"/>
                  </a:lnTo>
                  <a:lnTo>
                    <a:pt x="815568" y="228600"/>
                  </a:lnTo>
                  <a:lnTo>
                    <a:pt x="815568" y="27762"/>
                  </a:lnTo>
                  <a:lnTo>
                    <a:pt x="690105" y="76174"/>
                  </a:lnTo>
                  <a:lnTo>
                    <a:pt x="690105" y="749300"/>
                  </a:lnTo>
                  <a:lnTo>
                    <a:pt x="685101" y="749300"/>
                  </a:lnTo>
                  <a:lnTo>
                    <a:pt x="685101" y="825500"/>
                  </a:lnTo>
                  <a:lnTo>
                    <a:pt x="682752" y="825500"/>
                  </a:lnTo>
                  <a:lnTo>
                    <a:pt x="678167" y="812800"/>
                  </a:lnTo>
                  <a:lnTo>
                    <a:pt x="685101" y="825500"/>
                  </a:lnTo>
                  <a:lnTo>
                    <a:pt x="685101" y="749300"/>
                  </a:lnTo>
                  <a:lnTo>
                    <a:pt x="683577" y="749300"/>
                  </a:lnTo>
                  <a:lnTo>
                    <a:pt x="678561" y="736600"/>
                  </a:lnTo>
                  <a:lnTo>
                    <a:pt x="690105" y="749300"/>
                  </a:lnTo>
                  <a:lnTo>
                    <a:pt x="690105" y="76174"/>
                  </a:lnTo>
                  <a:lnTo>
                    <a:pt x="676986" y="81241"/>
                  </a:lnTo>
                  <a:lnTo>
                    <a:pt x="676986" y="736600"/>
                  </a:lnTo>
                  <a:lnTo>
                    <a:pt x="671550" y="736600"/>
                  </a:lnTo>
                  <a:lnTo>
                    <a:pt x="666470" y="723900"/>
                  </a:lnTo>
                  <a:lnTo>
                    <a:pt x="676986" y="736600"/>
                  </a:lnTo>
                  <a:lnTo>
                    <a:pt x="676986" y="81241"/>
                  </a:lnTo>
                  <a:lnTo>
                    <a:pt x="662724" y="86741"/>
                  </a:lnTo>
                  <a:lnTo>
                    <a:pt x="662724" y="965200"/>
                  </a:lnTo>
                  <a:lnTo>
                    <a:pt x="652399" y="952500"/>
                  </a:lnTo>
                  <a:lnTo>
                    <a:pt x="657694" y="952500"/>
                  </a:lnTo>
                  <a:lnTo>
                    <a:pt x="662724" y="965200"/>
                  </a:lnTo>
                  <a:lnTo>
                    <a:pt x="662724" y="86741"/>
                  </a:lnTo>
                  <a:lnTo>
                    <a:pt x="657123" y="88900"/>
                  </a:lnTo>
                  <a:lnTo>
                    <a:pt x="649782" y="88900"/>
                  </a:lnTo>
                  <a:lnTo>
                    <a:pt x="637667" y="95935"/>
                  </a:lnTo>
                  <a:lnTo>
                    <a:pt x="637667" y="736600"/>
                  </a:lnTo>
                  <a:lnTo>
                    <a:pt x="632218" y="736600"/>
                  </a:lnTo>
                  <a:lnTo>
                    <a:pt x="632942" y="723900"/>
                  </a:lnTo>
                  <a:lnTo>
                    <a:pt x="637667" y="736600"/>
                  </a:lnTo>
                  <a:lnTo>
                    <a:pt x="637667" y="95935"/>
                  </a:lnTo>
                  <a:lnTo>
                    <a:pt x="633463" y="98361"/>
                  </a:lnTo>
                  <a:lnTo>
                    <a:pt x="633463" y="673100"/>
                  </a:lnTo>
                  <a:lnTo>
                    <a:pt x="627926" y="673100"/>
                  </a:lnTo>
                  <a:lnTo>
                    <a:pt x="626859" y="660400"/>
                  </a:lnTo>
                  <a:lnTo>
                    <a:pt x="630656" y="660400"/>
                  </a:lnTo>
                  <a:lnTo>
                    <a:pt x="633463" y="673100"/>
                  </a:lnTo>
                  <a:lnTo>
                    <a:pt x="633463" y="98361"/>
                  </a:lnTo>
                  <a:lnTo>
                    <a:pt x="628650" y="101155"/>
                  </a:lnTo>
                  <a:lnTo>
                    <a:pt x="628650" y="546100"/>
                  </a:lnTo>
                  <a:lnTo>
                    <a:pt x="624217" y="546100"/>
                  </a:lnTo>
                  <a:lnTo>
                    <a:pt x="627087" y="533400"/>
                  </a:lnTo>
                  <a:lnTo>
                    <a:pt x="628650" y="546100"/>
                  </a:lnTo>
                  <a:lnTo>
                    <a:pt x="628650" y="101155"/>
                  </a:lnTo>
                  <a:lnTo>
                    <a:pt x="627329" y="101917"/>
                  </a:lnTo>
                  <a:lnTo>
                    <a:pt x="626452" y="100685"/>
                  </a:lnTo>
                  <a:lnTo>
                    <a:pt x="622693" y="103492"/>
                  </a:lnTo>
                  <a:lnTo>
                    <a:pt x="620826" y="104863"/>
                  </a:lnTo>
                  <a:lnTo>
                    <a:pt x="621207" y="105270"/>
                  </a:lnTo>
                  <a:lnTo>
                    <a:pt x="621296" y="105410"/>
                  </a:lnTo>
                  <a:lnTo>
                    <a:pt x="620953" y="105613"/>
                  </a:lnTo>
                  <a:lnTo>
                    <a:pt x="620953" y="762000"/>
                  </a:lnTo>
                  <a:lnTo>
                    <a:pt x="613854" y="762000"/>
                  </a:lnTo>
                  <a:lnTo>
                    <a:pt x="613740" y="749503"/>
                  </a:lnTo>
                  <a:lnTo>
                    <a:pt x="613613" y="749300"/>
                  </a:lnTo>
                  <a:lnTo>
                    <a:pt x="613740" y="749300"/>
                  </a:lnTo>
                  <a:lnTo>
                    <a:pt x="613740" y="749503"/>
                  </a:lnTo>
                  <a:lnTo>
                    <a:pt x="620953" y="762000"/>
                  </a:lnTo>
                  <a:lnTo>
                    <a:pt x="620953" y="105613"/>
                  </a:lnTo>
                  <a:lnTo>
                    <a:pt x="619696" y="106349"/>
                  </a:lnTo>
                  <a:lnTo>
                    <a:pt x="619696" y="609600"/>
                  </a:lnTo>
                  <a:lnTo>
                    <a:pt x="619582" y="635000"/>
                  </a:lnTo>
                  <a:lnTo>
                    <a:pt x="614299" y="622300"/>
                  </a:lnTo>
                  <a:lnTo>
                    <a:pt x="616394" y="622300"/>
                  </a:lnTo>
                  <a:lnTo>
                    <a:pt x="618159" y="622300"/>
                  </a:lnTo>
                  <a:lnTo>
                    <a:pt x="619582" y="635000"/>
                  </a:lnTo>
                  <a:lnTo>
                    <a:pt x="619582" y="609600"/>
                  </a:lnTo>
                  <a:lnTo>
                    <a:pt x="615569" y="609600"/>
                  </a:lnTo>
                  <a:lnTo>
                    <a:pt x="614235" y="609600"/>
                  </a:lnTo>
                  <a:lnTo>
                    <a:pt x="614768" y="596900"/>
                  </a:lnTo>
                  <a:lnTo>
                    <a:pt x="619696" y="609600"/>
                  </a:lnTo>
                  <a:lnTo>
                    <a:pt x="619696" y="106349"/>
                  </a:lnTo>
                  <a:lnTo>
                    <a:pt x="605967" y="114300"/>
                  </a:lnTo>
                  <a:lnTo>
                    <a:pt x="596633" y="120992"/>
                  </a:lnTo>
                  <a:lnTo>
                    <a:pt x="596633" y="838200"/>
                  </a:lnTo>
                  <a:lnTo>
                    <a:pt x="589826" y="838200"/>
                  </a:lnTo>
                  <a:lnTo>
                    <a:pt x="586206" y="825500"/>
                  </a:lnTo>
                  <a:lnTo>
                    <a:pt x="596633" y="838200"/>
                  </a:lnTo>
                  <a:lnTo>
                    <a:pt x="596633" y="120992"/>
                  </a:lnTo>
                  <a:lnTo>
                    <a:pt x="584669" y="129552"/>
                  </a:lnTo>
                  <a:lnTo>
                    <a:pt x="584669" y="876300"/>
                  </a:lnTo>
                  <a:lnTo>
                    <a:pt x="580707" y="876300"/>
                  </a:lnTo>
                  <a:lnTo>
                    <a:pt x="572782" y="863600"/>
                  </a:lnTo>
                  <a:lnTo>
                    <a:pt x="584669" y="876300"/>
                  </a:lnTo>
                  <a:lnTo>
                    <a:pt x="584669" y="129552"/>
                  </a:lnTo>
                  <a:lnTo>
                    <a:pt x="570026" y="140030"/>
                  </a:lnTo>
                  <a:lnTo>
                    <a:pt x="570026" y="317500"/>
                  </a:lnTo>
                  <a:lnTo>
                    <a:pt x="560400" y="329438"/>
                  </a:lnTo>
                  <a:lnTo>
                    <a:pt x="560400" y="419100"/>
                  </a:lnTo>
                  <a:lnTo>
                    <a:pt x="554520" y="431800"/>
                  </a:lnTo>
                  <a:lnTo>
                    <a:pt x="556475" y="419100"/>
                  </a:lnTo>
                  <a:lnTo>
                    <a:pt x="560400" y="419100"/>
                  </a:lnTo>
                  <a:lnTo>
                    <a:pt x="560400" y="329438"/>
                  </a:lnTo>
                  <a:lnTo>
                    <a:pt x="559777" y="330200"/>
                  </a:lnTo>
                  <a:lnTo>
                    <a:pt x="568020" y="317500"/>
                  </a:lnTo>
                  <a:lnTo>
                    <a:pt x="570026" y="317500"/>
                  </a:lnTo>
                  <a:lnTo>
                    <a:pt x="570026" y="140030"/>
                  </a:lnTo>
                  <a:lnTo>
                    <a:pt x="546785" y="156667"/>
                  </a:lnTo>
                  <a:lnTo>
                    <a:pt x="546785" y="863600"/>
                  </a:lnTo>
                  <a:lnTo>
                    <a:pt x="538962" y="863600"/>
                  </a:lnTo>
                  <a:lnTo>
                    <a:pt x="532155" y="850900"/>
                  </a:lnTo>
                  <a:lnTo>
                    <a:pt x="537044" y="850900"/>
                  </a:lnTo>
                  <a:lnTo>
                    <a:pt x="546785" y="863600"/>
                  </a:lnTo>
                  <a:lnTo>
                    <a:pt x="546785" y="156667"/>
                  </a:lnTo>
                  <a:lnTo>
                    <a:pt x="546557" y="156819"/>
                  </a:lnTo>
                  <a:lnTo>
                    <a:pt x="534987" y="165100"/>
                  </a:lnTo>
                  <a:lnTo>
                    <a:pt x="527621" y="170294"/>
                  </a:lnTo>
                  <a:lnTo>
                    <a:pt x="527621" y="469900"/>
                  </a:lnTo>
                  <a:lnTo>
                    <a:pt x="524713" y="482600"/>
                  </a:lnTo>
                  <a:lnTo>
                    <a:pt x="522757" y="482600"/>
                  </a:lnTo>
                  <a:lnTo>
                    <a:pt x="527621" y="469900"/>
                  </a:lnTo>
                  <a:lnTo>
                    <a:pt x="527621" y="170294"/>
                  </a:lnTo>
                  <a:lnTo>
                    <a:pt x="522274" y="174053"/>
                  </a:lnTo>
                  <a:lnTo>
                    <a:pt x="523354" y="171589"/>
                  </a:lnTo>
                  <a:lnTo>
                    <a:pt x="516915" y="176923"/>
                  </a:lnTo>
                  <a:lnTo>
                    <a:pt x="514743" y="177800"/>
                  </a:lnTo>
                  <a:lnTo>
                    <a:pt x="510159" y="177800"/>
                  </a:lnTo>
                  <a:lnTo>
                    <a:pt x="499313" y="188061"/>
                  </a:lnTo>
                  <a:lnTo>
                    <a:pt x="499313" y="660400"/>
                  </a:lnTo>
                  <a:lnTo>
                    <a:pt x="498563" y="660400"/>
                  </a:lnTo>
                  <a:lnTo>
                    <a:pt x="497090" y="647700"/>
                  </a:lnTo>
                  <a:lnTo>
                    <a:pt x="499313" y="660400"/>
                  </a:lnTo>
                  <a:lnTo>
                    <a:pt x="499313" y="188061"/>
                  </a:lnTo>
                  <a:lnTo>
                    <a:pt x="496722" y="190500"/>
                  </a:lnTo>
                  <a:lnTo>
                    <a:pt x="496341" y="190500"/>
                  </a:lnTo>
                  <a:lnTo>
                    <a:pt x="489077" y="197142"/>
                  </a:lnTo>
                  <a:lnTo>
                    <a:pt x="489077" y="203200"/>
                  </a:lnTo>
                  <a:lnTo>
                    <a:pt x="476453" y="215836"/>
                  </a:lnTo>
                  <a:lnTo>
                    <a:pt x="489077" y="203200"/>
                  </a:lnTo>
                  <a:lnTo>
                    <a:pt x="489077" y="197142"/>
                  </a:lnTo>
                  <a:lnTo>
                    <a:pt x="468972" y="215493"/>
                  </a:lnTo>
                  <a:lnTo>
                    <a:pt x="468972" y="762000"/>
                  </a:lnTo>
                  <a:lnTo>
                    <a:pt x="463816" y="749300"/>
                  </a:lnTo>
                  <a:lnTo>
                    <a:pt x="463905" y="749503"/>
                  </a:lnTo>
                  <a:lnTo>
                    <a:pt x="468972" y="762000"/>
                  </a:lnTo>
                  <a:lnTo>
                    <a:pt x="468972" y="215493"/>
                  </a:lnTo>
                  <a:lnTo>
                    <a:pt x="412902" y="266674"/>
                  </a:lnTo>
                  <a:lnTo>
                    <a:pt x="406869" y="266674"/>
                  </a:lnTo>
                  <a:lnTo>
                    <a:pt x="406869" y="291998"/>
                  </a:lnTo>
                  <a:lnTo>
                    <a:pt x="406742" y="292277"/>
                  </a:lnTo>
                  <a:lnTo>
                    <a:pt x="401078" y="304800"/>
                  </a:lnTo>
                  <a:lnTo>
                    <a:pt x="401040" y="304647"/>
                  </a:lnTo>
                  <a:lnTo>
                    <a:pt x="399503" y="291998"/>
                  </a:lnTo>
                  <a:lnTo>
                    <a:pt x="406869" y="291998"/>
                  </a:lnTo>
                  <a:lnTo>
                    <a:pt x="406869" y="266674"/>
                  </a:lnTo>
                  <a:lnTo>
                    <a:pt x="404558" y="266674"/>
                  </a:lnTo>
                  <a:lnTo>
                    <a:pt x="404304" y="267004"/>
                  </a:lnTo>
                  <a:lnTo>
                    <a:pt x="383197" y="304800"/>
                  </a:lnTo>
                  <a:lnTo>
                    <a:pt x="383095" y="304647"/>
                  </a:lnTo>
                  <a:lnTo>
                    <a:pt x="380149" y="300240"/>
                  </a:lnTo>
                  <a:lnTo>
                    <a:pt x="380149" y="330200"/>
                  </a:lnTo>
                  <a:lnTo>
                    <a:pt x="372338" y="342900"/>
                  </a:lnTo>
                  <a:lnTo>
                    <a:pt x="372338" y="330200"/>
                  </a:lnTo>
                  <a:lnTo>
                    <a:pt x="380149" y="330200"/>
                  </a:lnTo>
                  <a:lnTo>
                    <a:pt x="380149" y="300240"/>
                  </a:lnTo>
                  <a:lnTo>
                    <a:pt x="374827" y="292277"/>
                  </a:lnTo>
                  <a:lnTo>
                    <a:pt x="374764" y="291998"/>
                  </a:lnTo>
                  <a:lnTo>
                    <a:pt x="344411" y="353504"/>
                  </a:lnTo>
                  <a:lnTo>
                    <a:pt x="344411" y="393700"/>
                  </a:lnTo>
                  <a:lnTo>
                    <a:pt x="339928" y="393700"/>
                  </a:lnTo>
                  <a:lnTo>
                    <a:pt x="338505" y="381000"/>
                  </a:lnTo>
                  <a:lnTo>
                    <a:pt x="344093" y="381000"/>
                  </a:lnTo>
                  <a:lnTo>
                    <a:pt x="344411" y="393700"/>
                  </a:lnTo>
                  <a:lnTo>
                    <a:pt x="344411" y="353504"/>
                  </a:lnTo>
                  <a:lnTo>
                    <a:pt x="337108" y="368300"/>
                  </a:lnTo>
                  <a:lnTo>
                    <a:pt x="328142" y="381000"/>
                  </a:lnTo>
                  <a:lnTo>
                    <a:pt x="334429" y="381000"/>
                  </a:lnTo>
                  <a:lnTo>
                    <a:pt x="304673" y="431800"/>
                  </a:lnTo>
                  <a:lnTo>
                    <a:pt x="302437" y="419100"/>
                  </a:lnTo>
                  <a:lnTo>
                    <a:pt x="295414" y="444500"/>
                  </a:lnTo>
                  <a:lnTo>
                    <a:pt x="298411" y="444500"/>
                  </a:lnTo>
                  <a:lnTo>
                    <a:pt x="290728" y="476148"/>
                  </a:lnTo>
                  <a:lnTo>
                    <a:pt x="290728" y="520700"/>
                  </a:lnTo>
                  <a:lnTo>
                    <a:pt x="285280" y="520700"/>
                  </a:lnTo>
                  <a:lnTo>
                    <a:pt x="289483" y="508000"/>
                  </a:lnTo>
                  <a:lnTo>
                    <a:pt x="290728" y="520700"/>
                  </a:lnTo>
                  <a:lnTo>
                    <a:pt x="290728" y="476148"/>
                  </a:lnTo>
                  <a:lnTo>
                    <a:pt x="283095" y="507580"/>
                  </a:lnTo>
                  <a:lnTo>
                    <a:pt x="283095" y="584200"/>
                  </a:lnTo>
                  <a:lnTo>
                    <a:pt x="278828" y="584200"/>
                  </a:lnTo>
                  <a:lnTo>
                    <a:pt x="279501" y="571500"/>
                  </a:lnTo>
                  <a:lnTo>
                    <a:pt x="283095" y="584200"/>
                  </a:lnTo>
                  <a:lnTo>
                    <a:pt x="283095" y="507580"/>
                  </a:lnTo>
                  <a:lnTo>
                    <a:pt x="279908" y="520700"/>
                  </a:lnTo>
                  <a:lnTo>
                    <a:pt x="278993" y="520700"/>
                  </a:lnTo>
                  <a:lnTo>
                    <a:pt x="271881" y="584200"/>
                  </a:lnTo>
                  <a:lnTo>
                    <a:pt x="275971" y="685800"/>
                  </a:lnTo>
                  <a:lnTo>
                    <a:pt x="284759" y="723900"/>
                  </a:lnTo>
                  <a:lnTo>
                    <a:pt x="290830" y="723900"/>
                  </a:lnTo>
                  <a:lnTo>
                    <a:pt x="289191" y="736600"/>
                  </a:lnTo>
                  <a:lnTo>
                    <a:pt x="323164" y="825500"/>
                  </a:lnTo>
                  <a:lnTo>
                    <a:pt x="321995" y="838200"/>
                  </a:lnTo>
                  <a:lnTo>
                    <a:pt x="344093" y="863600"/>
                  </a:lnTo>
                  <a:lnTo>
                    <a:pt x="344678" y="876300"/>
                  </a:lnTo>
                  <a:lnTo>
                    <a:pt x="352831" y="876300"/>
                  </a:lnTo>
                  <a:lnTo>
                    <a:pt x="353936" y="889000"/>
                  </a:lnTo>
                  <a:lnTo>
                    <a:pt x="370433" y="901700"/>
                  </a:lnTo>
                  <a:lnTo>
                    <a:pt x="371360" y="901700"/>
                  </a:lnTo>
                  <a:lnTo>
                    <a:pt x="385749" y="922108"/>
                  </a:lnTo>
                  <a:lnTo>
                    <a:pt x="452920" y="990600"/>
                  </a:lnTo>
                  <a:lnTo>
                    <a:pt x="451345" y="1003300"/>
                  </a:lnTo>
                  <a:lnTo>
                    <a:pt x="454202" y="1003300"/>
                  </a:lnTo>
                  <a:lnTo>
                    <a:pt x="510463" y="1041400"/>
                  </a:lnTo>
                  <a:lnTo>
                    <a:pt x="515099" y="1041400"/>
                  </a:lnTo>
                  <a:lnTo>
                    <a:pt x="538835" y="1066800"/>
                  </a:lnTo>
                  <a:lnTo>
                    <a:pt x="597141" y="1092200"/>
                  </a:lnTo>
                  <a:lnTo>
                    <a:pt x="812101" y="1193800"/>
                  </a:lnTo>
                  <a:lnTo>
                    <a:pt x="817981" y="1193800"/>
                  </a:lnTo>
                  <a:lnTo>
                    <a:pt x="843826" y="1206500"/>
                  </a:lnTo>
                  <a:lnTo>
                    <a:pt x="877087" y="1219200"/>
                  </a:lnTo>
                  <a:lnTo>
                    <a:pt x="883272" y="1231900"/>
                  </a:lnTo>
                  <a:lnTo>
                    <a:pt x="903693" y="1219200"/>
                  </a:lnTo>
                  <a:lnTo>
                    <a:pt x="912329" y="1231900"/>
                  </a:lnTo>
                  <a:lnTo>
                    <a:pt x="904773" y="1231900"/>
                  </a:lnTo>
                  <a:lnTo>
                    <a:pt x="980236" y="1257300"/>
                  </a:lnTo>
                  <a:lnTo>
                    <a:pt x="1012202" y="1257300"/>
                  </a:lnTo>
                  <a:lnTo>
                    <a:pt x="1038123" y="1282700"/>
                  </a:lnTo>
                  <a:lnTo>
                    <a:pt x="1099591" y="1308100"/>
                  </a:lnTo>
                  <a:lnTo>
                    <a:pt x="1109472" y="1308100"/>
                  </a:lnTo>
                  <a:lnTo>
                    <a:pt x="1117803" y="1320800"/>
                  </a:lnTo>
                  <a:lnTo>
                    <a:pt x="1141933" y="1333500"/>
                  </a:lnTo>
                  <a:lnTo>
                    <a:pt x="1145540" y="1346200"/>
                  </a:lnTo>
                  <a:lnTo>
                    <a:pt x="1152131" y="1346200"/>
                  </a:lnTo>
                  <a:lnTo>
                    <a:pt x="1155750" y="1358900"/>
                  </a:lnTo>
                  <a:lnTo>
                    <a:pt x="1165402" y="1358900"/>
                  </a:lnTo>
                  <a:lnTo>
                    <a:pt x="1173035" y="1384300"/>
                  </a:lnTo>
                  <a:lnTo>
                    <a:pt x="1179918" y="1384300"/>
                  </a:lnTo>
                  <a:lnTo>
                    <a:pt x="1174280" y="1397000"/>
                  </a:lnTo>
                  <a:lnTo>
                    <a:pt x="1180071" y="1397000"/>
                  </a:lnTo>
                  <a:lnTo>
                    <a:pt x="1170978" y="1409700"/>
                  </a:lnTo>
                  <a:lnTo>
                    <a:pt x="1174089" y="1422400"/>
                  </a:lnTo>
                  <a:lnTo>
                    <a:pt x="1178509" y="1422400"/>
                  </a:lnTo>
                  <a:lnTo>
                    <a:pt x="1178471" y="1651000"/>
                  </a:lnTo>
                  <a:lnTo>
                    <a:pt x="1177759" y="1663700"/>
                  </a:lnTo>
                  <a:lnTo>
                    <a:pt x="1172324" y="1663700"/>
                  </a:lnTo>
                  <a:lnTo>
                    <a:pt x="1178471" y="1651000"/>
                  </a:lnTo>
                  <a:lnTo>
                    <a:pt x="1178471" y="1422501"/>
                  </a:lnTo>
                  <a:lnTo>
                    <a:pt x="1173403" y="1435100"/>
                  </a:lnTo>
                  <a:lnTo>
                    <a:pt x="1168895" y="1435100"/>
                  </a:lnTo>
                  <a:lnTo>
                    <a:pt x="1160526" y="1442999"/>
                  </a:lnTo>
                  <a:lnTo>
                    <a:pt x="1160526" y="1714500"/>
                  </a:lnTo>
                  <a:lnTo>
                    <a:pt x="1157859" y="1727200"/>
                  </a:lnTo>
                  <a:lnTo>
                    <a:pt x="1158049" y="1714500"/>
                  </a:lnTo>
                  <a:lnTo>
                    <a:pt x="1160526" y="1714500"/>
                  </a:lnTo>
                  <a:lnTo>
                    <a:pt x="1160526" y="1442999"/>
                  </a:lnTo>
                  <a:lnTo>
                    <a:pt x="1141984" y="1460500"/>
                  </a:lnTo>
                  <a:lnTo>
                    <a:pt x="1137437" y="1485900"/>
                  </a:lnTo>
                  <a:lnTo>
                    <a:pt x="1134414" y="1485900"/>
                  </a:lnTo>
                  <a:lnTo>
                    <a:pt x="1120228" y="1498600"/>
                  </a:lnTo>
                  <a:lnTo>
                    <a:pt x="1112951" y="1498600"/>
                  </a:lnTo>
                  <a:lnTo>
                    <a:pt x="1112951" y="1803400"/>
                  </a:lnTo>
                  <a:lnTo>
                    <a:pt x="1107262" y="1816087"/>
                  </a:lnTo>
                  <a:lnTo>
                    <a:pt x="1103274" y="1816087"/>
                  </a:lnTo>
                  <a:lnTo>
                    <a:pt x="1112951" y="1803400"/>
                  </a:lnTo>
                  <a:lnTo>
                    <a:pt x="1112951" y="1498600"/>
                  </a:lnTo>
                  <a:lnTo>
                    <a:pt x="1109916" y="1498600"/>
                  </a:lnTo>
                  <a:lnTo>
                    <a:pt x="1082954" y="1515173"/>
                  </a:lnTo>
                  <a:lnTo>
                    <a:pt x="1082954" y="1765300"/>
                  </a:lnTo>
                  <a:lnTo>
                    <a:pt x="1079131" y="1774215"/>
                  </a:lnTo>
                  <a:lnTo>
                    <a:pt x="1079131" y="1866900"/>
                  </a:lnTo>
                  <a:lnTo>
                    <a:pt x="1067371" y="1879600"/>
                  </a:lnTo>
                  <a:lnTo>
                    <a:pt x="1070063" y="1866900"/>
                  </a:lnTo>
                  <a:lnTo>
                    <a:pt x="1079131" y="1866900"/>
                  </a:lnTo>
                  <a:lnTo>
                    <a:pt x="1079131" y="1774215"/>
                  </a:lnTo>
                  <a:lnTo>
                    <a:pt x="1077506" y="1778000"/>
                  </a:lnTo>
                  <a:lnTo>
                    <a:pt x="1076858" y="1765300"/>
                  </a:lnTo>
                  <a:lnTo>
                    <a:pt x="1082954" y="1765300"/>
                  </a:lnTo>
                  <a:lnTo>
                    <a:pt x="1082954" y="1515173"/>
                  </a:lnTo>
                  <a:lnTo>
                    <a:pt x="1075169" y="1519961"/>
                  </a:lnTo>
                  <a:lnTo>
                    <a:pt x="1075169" y="1752600"/>
                  </a:lnTo>
                  <a:lnTo>
                    <a:pt x="1064082" y="1760537"/>
                  </a:lnTo>
                  <a:lnTo>
                    <a:pt x="1064082" y="1854200"/>
                  </a:lnTo>
                  <a:lnTo>
                    <a:pt x="1060107" y="1854200"/>
                  </a:lnTo>
                  <a:lnTo>
                    <a:pt x="1062761" y="1841500"/>
                  </a:lnTo>
                  <a:lnTo>
                    <a:pt x="1064082" y="1854200"/>
                  </a:lnTo>
                  <a:lnTo>
                    <a:pt x="1064082" y="1760537"/>
                  </a:lnTo>
                  <a:lnTo>
                    <a:pt x="1057414" y="1765300"/>
                  </a:lnTo>
                  <a:lnTo>
                    <a:pt x="1063332" y="1752600"/>
                  </a:lnTo>
                  <a:lnTo>
                    <a:pt x="1075169" y="1752600"/>
                  </a:lnTo>
                  <a:lnTo>
                    <a:pt x="1075169" y="1519961"/>
                  </a:lnTo>
                  <a:lnTo>
                    <a:pt x="1037577" y="1543062"/>
                  </a:lnTo>
                  <a:lnTo>
                    <a:pt x="1037577" y="1930387"/>
                  </a:lnTo>
                  <a:lnTo>
                    <a:pt x="1029309" y="1930387"/>
                  </a:lnTo>
                  <a:lnTo>
                    <a:pt x="1031163" y="1918855"/>
                  </a:lnTo>
                  <a:lnTo>
                    <a:pt x="1009827" y="1930387"/>
                  </a:lnTo>
                  <a:lnTo>
                    <a:pt x="1025448" y="1917700"/>
                  </a:lnTo>
                  <a:lnTo>
                    <a:pt x="1031354" y="1917700"/>
                  </a:lnTo>
                  <a:lnTo>
                    <a:pt x="1033310" y="1917700"/>
                  </a:lnTo>
                  <a:lnTo>
                    <a:pt x="1031760" y="1918538"/>
                  </a:lnTo>
                  <a:lnTo>
                    <a:pt x="1037577" y="1930387"/>
                  </a:lnTo>
                  <a:lnTo>
                    <a:pt x="1037577" y="1543062"/>
                  </a:lnTo>
                  <a:lnTo>
                    <a:pt x="1030820" y="1547215"/>
                  </a:lnTo>
                  <a:lnTo>
                    <a:pt x="1030820" y="1765300"/>
                  </a:lnTo>
                  <a:lnTo>
                    <a:pt x="1026566" y="1778000"/>
                  </a:lnTo>
                  <a:lnTo>
                    <a:pt x="1025232" y="1778000"/>
                  </a:lnTo>
                  <a:lnTo>
                    <a:pt x="1030820" y="1765300"/>
                  </a:lnTo>
                  <a:lnTo>
                    <a:pt x="1030820" y="1547215"/>
                  </a:lnTo>
                  <a:lnTo>
                    <a:pt x="1023772" y="1551546"/>
                  </a:lnTo>
                  <a:lnTo>
                    <a:pt x="1023772" y="1816087"/>
                  </a:lnTo>
                  <a:lnTo>
                    <a:pt x="1005560" y="1828698"/>
                  </a:lnTo>
                  <a:lnTo>
                    <a:pt x="1005509" y="1828419"/>
                  </a:lnTo>
                  <a:lnTo>
                    <a:pt x="1008634" y="1816087"/>
                  </a:lnTo>
                  <a:lnTo>
                    <a:pt x="1023772" y="1816087"/>
                  </a:lnTo>
                  <a:lnTo>
                    <a:pt x="1023772" y="1551546"/>
                  </a:lnTo>
                  <a:lnTo>
                    <a:pt x="992200" y="1570951"/>
                  </a:lnTo>
                  <a:lnTo>
                    <a:pt x="992200" y="1993900"/>
                  </a:lnTo>
                  <a:lnTo>
                    <a:pt x="988961" y="2006600"/>
                  </a:lnTo>
                  <a:lnTo>
                    <a:pt x="980262" y="2006600"/>
                  </a:lnTo>
                  <a:lnTo>
                    <a:pt x="992200" y="1993900"/>
                  </a:lnTo>
                  <a:lnTo>
                    <a:pt x="992200" y="1570951"/>
                  </a:lnTo>
                  <a:lnTo>
                    <a:pt x="969391" y="1584960"/>
                  </a:lnTo>
                  <a:lnTo>
                    <a:pt x="969391" y="1917700"/>
                  </a:lnTo>
                  <a:lnTo>
                    <a:pt x="969327" y="1918855"/>
                  </a:lnTo>
                  <a:lnTo>
                    <a:pt x="968705" y="1930387"/>
                  </a:lnTo>
                  <a:lnTo>
                    <a:pt x="962456" y="1930387"/>
                  </a:lnTo>
                  <a:lnTo>
                    <a:pt x="969391" y="1917700"/>
                  </a:lnTo>
                  <a:lnTo>
                    <a:pt x="969391" y="1584960"/>
                  </a:lnTo>
                  <a:lnTo>
                    <a:pt x="953592" y="1594675"/>
                  </a:lnTo>
                  <a:lnTo>
                    <a:pt x="953592" y="1993900"/>
                  </a:lnTo>
                  <a:lnTo>
                    <a:pt x="951115" y="2006600"/>
                  </a:lnTo>
                  <a:lnTo>
                    <a:pt x="940384" y="2006600"/>
                  </a:lnTo>
                  <a:lnTo>
                    <a:pt x="953592" y="1993900"/>
                  </a:lnTo>
                  <a:lnTo>
                    <a:pt x="953592" y="1594675"/>
                  </a:lnTo>
                  <a:lnTo>
                    <a:pt x="944587" y="1600200"/>
                  </a:lnTo>
                  <a:lnTo>
                    <a:pt x="937348" y="1600200"/>
                  </a:lnTo>
                  <a:lnTo>
                    <a:pt x="932713" y="1603349"/>
                  </a:lnTo>
                  <a:lnTo>
                    <a:pt x="932713" y="1943100"/>
                  </a:lnTo>
                  <a:lnTo>
                    <a:pt x="929017" y="1955800"/>
                  </a:lnTo>
                  <a:lnTo>
                    <a:pt x="922896" y="1955800"/>
                  </a:lnTo>
                  <a:lnTo>
                    <a:pt x="932713" y="1943100"/>
                  </a:lnTo>
                  <a:lnTo>
                    <a:pt x="932713" y="1603349"/>
                  </a:lnTo>
                  <a:lnTo>
                    <a:pt x="920254" y="1611807"/>
                  </a:lnTo>
                  <a:lnTo>
                    <a:pt x="920254" y="1917700"/>
                  </a:lnTo>
                  <a:lnTo>
                    <a:pt x="897191" y="1928964"/>
                  </a:lnTo>
                  <a:lnTo>
                    <a:pt x="897191" y="1943061"/>
                  </a:lnTo>
                  <a:lnTo>
                    <a:pt x="890739" y="1955800"/>
                  </a:lnTo>
                  <a:lnTo>
                    <a:pt x="893927" y="1955800"/>
                  </a:lnTo>
                  <a:lnTo>
                    <a:pt x="890397" y="1968500"/>
                  </a:lnTo>
                  <a:lnTo>
                    <a:pt x="883716" y="1955800"/>
                  </a:lnTo>
                  <a:lnTo>
                    <a:pt x="890739" y="1955800"/>
                  </a:lnTo>
                  <a:lnTo>
                    <a:pt x="886777" y="1943061"/>
                  </a:lnTo>
                  <a:lnTo>
                    <a:pt x="897191" y="1943061"/>
                  </a:lnTo>
                  <a:lnTo>
                    <a:pt x="897191" y="1928964"/>
                  </a:lnTo>
                  <a:lnTo>
                    <a:pt x="894257" y="1930387"/>
                  </a:lnTo>
                  <a:lnTo>
                    <a:pt x="902843" y="1917700"/>
                  </a:lnTo>
                  <a:lnTo>
                    <a:pt x="920254" y="1917700"/>
                  </a:lnTo>
                  <a:lnTo>
                    <a:pt x="920254" y="1611807"/>
                  </a:lnTo>
                  <a:lnTo>
                    <a:pt x="918629" y="1612900"/>
                  </a:lnTo>
                  <a:lnTo>
                    <a:pt x="911047" y="1614665"/>
                  </a:lnTo>
                  <a:lnTo>
                    <a:pt x="911047" y="1892249"/>
                  </a:lnTo>
                  <a:lnTo>
                    <a:pt x="895159" y="1905000"/>
                  </a:lnTo>
                  <a:lnTo>
                    <a:pt x="899210" y="1892249"/>
                  </a:lnTo>
                  <a:lnTo>
                    <a:pt x="911047" y="1892249"/>
                  </a:lnTo>
                  <a:lnTo>
                    <a:pt x="911047" y="1614665"/>
                  </a:lnTo>
                  <a:lnTo>
                    <a:pt x="857338" y="1627111"/>
                  </a:lnTo>
                  <a:lnTo>
                    <a:pt x="857338" y="1866900"/>
                  </a:lnTo>
                  <a:lnTo>
                    <a:pt x="853541" y="1875929"/>
                  </a:lnTo>
                  <a:lnTo>
                    <a:pt x="853541" y="1917700"/>
                  </a:lnTo>
                  <a:lnTo>
                    <a:pt x="853465" y="1918855"/>
                  </a:lnTo>
                  <a:lnTo>
                    <a:pt x="852716" y="1930387"/>
                  </a:lnTo>
                  <a:lnTo>
                    <a:pt x="846607" y="1930387"/>
                  </a:lnTo>
                  <a:lnTo>
                    <a:pt x="853541" y="1917700"/>
                  </a:lnTo>
                  <a:lnTo>
                    <a:pt x="853541" y="1875929"/>
                  </a:lnTo>
                  <a:lnTo>
                    <a:pt x="851992" y="1879600"/>
                  </a:lnTo>
                  <a:lnTo>
                    <a:pt x="846505" y="1879600"/>
                  </a:lnTo>
                  <a:lnTo>
                    <a:pt x="846505" y="1892249"/>
                  </a:lnTo>
                  <a:lnTo>
                    <a:pt x="838085" y="1905000"/>
                  </a:lnTo>
                  <a:lnTo>
                    <a:pt x="840117" y="1892249"/>
                  </a:lnTo>
                  <a:lnTo>
                    <a:pt x="846505" y="1892249"/>
                  </a:lnTo>
                  <a:lnTo>
                    <a:pt x="846505" y="1879600"/>
                  </a:lnTo>
                  <a:lnTo>
                    <a:pt x="857338" y="1866900"/>
                  </a:lnTo>
                  <a:lnTo>
                    <a:pt x="857338" y="1627111"/>
                  </a:lnTo>
                  <a:lnTo>
                    <a:pt x="817968" y="1636229"/>
                  </a:lnTo>
                  <a:lnTo>
                    <a:pt x="817968" y="1816087"/>
                  </a:lnTo>
                  <a:lnTo>
                    <a:pt x="812215" y="1821967"/>
                  </a:lnTo>
                  <a:lnTo>
                    <a:pt x="812215" y="1917700"/>
                  </a:lnTo>
                  <a:lnTo>
                    <a:pt x="806932" y="1923961"/>
                  </a:lnTo>
                  <a:lnTo>
                    <a:pt x="806932" y="1981200"/>
                  </a:lnTo>
                  <a:lnTo>
                    <a:pt x="793953" y="1989759"/>
                  </a:lnTo>
                  <a:lnTo>
                    <a:pt x="793953" y="2057400"/>
                  </a:lnTo>
                  <a:lnTo>
                    <a:pt x="782396" y="2070100"/>
                  </a:lnTo>
                  <a:lnTo>
                    <a:pt x="787781" y="2057400"/>
                  </a:lnTo>
                  <a:lnTo>
                    <a:pt x="793953" y="2057400"/>
                  </a:lnTo>
                  <a:lnTo>
                    <a:pt x="793953" y="1989759"/>
                  </a:lnTo>
                  <a:lnTo>
                    <a:pt x="787654" y="1993900"/>
                  </a:lnTo>
                  <a:lnTo>
                    <a:pt x="781456" y="1981200"/>
                  </a:lnTo>
                  <a:lnTo>
                    <a:pt x="806932" y="1981200"/>
                  </a:lnTo>
                  <a:lnTo>
                    <a:pt x="806932" y="1923961"/>
                  </a:lnTo>
                  <a:lnTo>
                    <a:pt x="801497" y="1930387"/>
                  </a:lnTo>
                  <a:lnTo>
                    <a:pt x="801344" y="1930387"/>
                  </a:lnTo>
                  <a:lnTo>
                    <a:pt x="794067" y="1917700"/>
                  </a:lnTo>
                  <a:lnTo>
                    <a:pt x="812215" y="1917700"/>
                  </a:lnTo>
                  <a:lnTo>
                    <a:pt x="812215" y="1821967"/>
                  </a:lnTo>
                  <a:lnTo>
                    <a:pt x="805611" y="1828698"/>
                  </a:lnTo>
                  <a:lnTo>
                    <a:pt x="805611" y="1828419"/>
                  </a:lnTo>
                  <a:lnTo>
                    <a:pt x="809053" y="1816087"/>
                  </a:lnTo>
                  <a:lnTo>
                    <a:pt x="817968" y="1816087"/>
                  </a:lnTo>
                  <a:lnTo>
                    <a:pt x="817968" y="1636229"/>
                  </a:lnTo>
                  <a:lnTo>
                    <a:pt x="809028" y="1638300"/>
                  </a:lnTo>
                  <a:lnTo>
                    <a:pt x="791629" y="1640535"/>
                  </a:lnTo>
                  <a:lnTo>
                    <a:pt x="791629" y="1955800"/>
                  </a:lnTo>
                  <a:lnTo>
                    <a:pt x="786066" y="1968500"/>
                  </a:lnTo>
                  <a:lnTo>
                    <a:pt x="784326" y="1968500"/>
                  </a:lnTo>
                  <a:lnTo>
                    <a:pt x="791629" y="1955800"/>
                  </a:lnTo>
                  <a:lnTo>
                    <a:pt x="791629" y="1640535"/>
                  </a:lnTo>
                  <a:lnTo>
                    <a:pt x="786472" y="1641195"/>
                  </a:lnTo>
                  <a:lnTo>
                    <a:pt x="786472" y="1892249"/>
                  </a:lnTo>
                  <a:lnTo>
                    <a:pt x="781354" y="1892249"/>
                  </a:lnTo>
                  <a:lnTo>
                    <a:pt x="785139" y="1879600"/>
                  </a:lnTo>
                  <a:lnTo>
                    <a:pt x="786472" y="1892249"/>
                  </a:lnTo>
                  <a:lnTo>
                    <a:pt x="786472" y="1641195"/>
                  </a:lnTo>
                  <a:lnTo>
                    <a:pt x="760641" y="1644497"/>
                  </a:lnTo>
                  <a:lnTo>
                    <a:pt x="760641" y="1968500"/>
                  </a:lnTo>
                  <a:lnTo>
                    <a:pt x="758405" y="1981200"/>
                  </a:lnTo>
                  <a:lnTo>
                    <a:pt x="755281" y="1981200"/>
                  </a:lnTo>
                  <a:lnTo>
                    <a:pt x="753973" y="1968500"/>
                  </a:lnTo>
                  <a:lnTo>
                    <a:pt x="760641" y="1968500"/>
                  </a:lnTo>
                  <a:lnTo>
                    <a:pt x="760641" y="1644497"/>
                  </a:lnTo>
                  <a:lnTo>
                    <a:pt x="752182" y="1645577"/>
                  </a:lnTo>
                  <a:lnTo>
                    <a:pt x="752182" y="1828698"/>
                  </a:lnTo>
                  <a:lnTo>
                    <a:pt x="749528" y="1841500"/>
                  </a:lnTo>
                  <a:lnTo>
                    <a:pt x="749249" y="1841500"/>
                  </a:lnTo>
                  <a:lnTo>
                    <a:pt x="749249" y="1968500"/>
                  </a:lnTo>
                  <a:lnTo>
                    <a:pt x="725208" y="1981200"/>
                  </a:lnTo>
                  <a:lnTo>
                    <a:pt x="710336" y="1981200"/>
                  </a:lnTo>
                  <a:lnTo>
                    <a:pt x="710336" y="2044700"/>
                  </a:lnTo>
                  <a:lnTo>
                    <a:pt x="705027" y="2057400"/>
                  </a:lnTo>
                  <a:lnTo>
                    <a:pt x="692480" y="2057400"/>
                  </a:lnTo>
                  <a:lnTo>
                    <a:pt x="710336" y="2044700"/>
                  </a:lnTo>
                  <a:lnTo>
                    <a:pt x="710336" y="1981200"/>
                  </a:lnTo>
                  <a:lnTo>
                    <a:pt x="698855" y="1981200"/>
                  </a:lnTo>
                  <a:lnTo>
                    <a:pt x="749249" y="1968500"/>
                  </a:lnTo>
                  <a:lnTo>
                    <a:pt x="749249" y="1841500"/>
                  </a:lnTo>
                  <a:lnTo>
                    <a:pt x="741692" y="1841500"/>
                  </a:lnTo>
                  <a:lnTo>
                    <a:pt x="744232" y="1828698"/>
                  </a:lnTo>
                  <a:lnTo>
                    <a:pt x="752182" y="1828698"/>
                  </a:lnTo>
                  <a:lnTo>
                    <a:pt x="752182" y="1645577"/>
                  </a:lnTo>
                  <a:lnTo>
                    <a:pt x="709764" y="1651000"/>
                  </a:lnTo>
                  <a:lnTo>
                    <a:pt x="697801" y="1653019"/>
                  </a:lnTo>
                  <a:lnTo>
                    <a:pt x="697801" y="1905000"/>
                  </a:lnTo>
                  <a:lnTo>
                    <a:pt x="690257" y="1905000"/>
                  </a:lnTo>
                  <a:lnTo>
                    <a:pt x="692340" y="1892300"/>
                  </a:lnTo>
                  <a:lnTo>
                    <a:pt x="692442" y="1892541"/>
                  </a:lnTo>
                  <a:lnTo>
                    <a:pt x="697801" y="1905000"/>
                  </a:lnTo>
                  <a:lnTo>
                    <a:pt x="697801" y="1653019"/>
                  </a:lnTo>
                  <a:lnTo>
                    <a:pt x="684885" y="1655191"/>
                  </a:lnTo>
                  <a:lnTo>
                    <a:pt x="684885" y="1955800"/>
                  </a:lnTo>
                  <a:lnTo>
                    <a:pt x="645896" y="1968500"/>
                  </a:lnTo>
                  <a:lnTo>
                    <a:pt x="645985" y="1968246"/>
                  </a:lnTo>
                  <a:lnTo>
                    <a:pt x="646036" y="1968106"/>
                  </a:lnTo>
                  <a:lnTo>
                    <a:pt x="650392" y="1955800"/>
                  </a:lnTo>
                  <a:lnTo>
                    <a:pt x="684885" y="1955800"/>
                  </a:lnTo>
                  <a:lnTo>
                    <a:pt x="684885" y="1655191"/>
                  </a:lnTo>
                  <a:lnTo>
                    <a:pt x="659917" y="1659394"/>
                  </a:lnTo>
                  <a:lnTo>
                    <a:pt x="659917" y="1879600"/>
                  </a:lnTo>
                  <a:lnTo>
                    <a:pt x="654773" y="1892249"/>
                  </a:lnTo>
                  <a:lnTo>
                    <a:pt x="654532" y="1892249"/>
                  </a:lnTo>
                  <a:lnTo>
                    <a:pt x="644639" y="1880679"/>
                  </a:lnTo>
                  <a:lnTo>
                    <a:pt x="644639" y="1968500"/>
                  </a:lnTo>
                  <a:lnTo>
                    <a:pt x="634885" y="1968500"/>
                  </a:lnTo>
                  <a:lnTo>
                    <a:pt x="641692" y="1955800"/>
                  </a:lnTo>
                  <a:lnTo>
                    <a:pt x="644639" y="1968500"/>
                  </a:lnTo>
                  <a:lnTo>
                    <a:pt x="644639" y="1880679"/>
                  </a:lnTo>
                  <a:lnTo>
                    <a:pt x="643724" y="1879600"/>
                  </a:lnTo>
                  <a:lnTo>
                    <a:pt x="659917" y="1879600"/>
                  </a:lnTo>
                  <a:lnTo>
                    <a:pt x="659917" y="1659394"/>
                  </a:lnTo>
                  <a:lnTo>
                    <a:pt x="626097" y="1665084"/>
                  </a:lnTo>
                  <a:lnTo>
                    <a:pt x="626097" y="1905000"/>
                  </a:lnTo>
                  <a:lnTo>
                    <a:pt x="624154" y="1910321"/>
                  </a:lnTo>
                  <a:lnTo>
                    <a:pt x="624154" y="1981200"/>
                  </a:lnTo>
                  <a:lnTo>
                    <a:pt x="616915" y="1993900"/>
                  </a:lnTo>
                  <a:lnTo>
                    <a:pt x="611695" y="1981200"/>
                  </a:lnTo>
                  <a:lnTo>
                    <a:pt x="624154" y="1981200"/>
                  </a:lnTo>
                  <a:lnTo>
                    <a:pt x="624154" y="1910321"/>
                  </a:lnTo>
                  <a:lnTo>
                    <a:pt x="621449" y="1917700"/>
                  </a:lnTo>
                  <a:lnTo>
                    <a:pt x="617613" y="1905000"/>
                  </a:lnTo>
                  <a:lnTo>
                    <a:pt x="626097" y="1905000"/>
                  </a:lnTo>
                  <a:lnTo>
                    <a:pt x="626097" y="1665084"/>
                  </a:lnTo>
                  <a:lnTo>
                    <a:pt x="623811" y="1665478"/>
                  </a:lnTo>
                  <a:lnTo>
                    <a:pt x="623811" y="1879600"/>
                  </a:lnTo>
                  <a:lnTo>
                    <a:pt x="619163" y="1892249"/>
                  </a:lnTo>
                  <a:lnTo>
                    <a:pt x="605815" y="1892249"/>
                  </a:lnTo>
                  <a:lnTo>
                    <a:pt x="623811" y="1879600"/>
                  </a:lnTo>
                  <a:lnTo>
                    <a:pt x="623811" y="1665478"/>
                  </a:lnTo>
                  <a:lnTo>
                    <a:pt x="571385" y="1674291"/>
                  </a:lnTo>
                  <a:lnTo>
                    <a:pt x="571385" y="1981200"/>
                  </a:lnTo>
                  <a:lnTo>
                    <a:pt x="568210" y="1985213"/>
                  </a:lnTo>
                  <a:lnTo>
                    <a:pt x="568210" y="2070100"/>
                  </a:lnTo>
                  <a:lnTo>
                    <a:pt x="546582" y="2070100"/>
                  </a:lnTo>
                  <a:lnTo>
                    <a:pt x="555078" y="2057400"/>
                  </a:lnTo>
                  <a:lnTo>
                    <a:pt x="568210" y="2070100"/>
                  </a:lnTo>
                  <a:lnTo>
                    <a:pt x="568210" y="1985213"/>
                  </a:lnTo>
                  <a:lnTo>
                    <a:pt x="561314" y="1993900"/>
                  </a:lnTo>
                  <a:lnTo>
                    <a:pt x="565251" y="1981200"/>
                  </a:lnTo>
                  <a:lnTo>
                    <a:pt x="571385" y="1981200"/>
                  </a:lnTo>
                  <a:lnTo>
                    <a:pt x="571385" y="1674291"/>
                  </a:lnTo>
                  <a:lnTo>
                    <a:pt x="555332" y="1676996"/>
                  </a:lnTo>
                  <a:lnTo>
                    <a:pt x="555332" y="1981200"/>
                  </a:lnTo>
                  <a:lnTo>
                    <a:pt x="553351" y="1993900"/>
                  </a:lnTo>
                  <a:lnTo>
                    <a:pt x="550456" y="1981200"/>
                  </a:lnTo>
                  <a:lnTo>
                    <a:pt x="544931" y="1993900"/>
                  </a:lnTo>
                  <a:lnTo>
                    <a:pt x="546163" y="1981200"/>
                  </a:lnTo>
                  <a:lnTo>
                    <a:pt x="550456" y="1981200"/>
                  </a:lnTo>
                  <a:lnTo>
                    <a:pt x="555332" y="1981200"/>
                  </a:lnTo>
                  <a:lnTo>
                    <a:pt x="555332" y="1676996"/>
                  </a:lnTo>
                  <a:lnTo>
                    <a:pt x="509104" y="1684782"/>
                  </a:lnTo>
                  <a:lnTo>
                    <a:pt x="509104" y="1930387"/>
                  </a:lnTo>
                  <a:lnTo>
                    <a:pt x="505345" y="1943061"/>
                  </a:lnTo>
                  <a:lnTo>
                    <a:pt x="505244" y="1942909"/>
                  </a:lnTo>
                  <a:lnTo>
                    <a:pt x="503834" y="1940077"/>
                  </a:lnTo>
                  <a:lnTo>
                    <a:pt x="503834" y="2057400"/>
                  </a:lnTo>
                  <a:lnTo>
                    <a:pt x="500126" y="2070100"/>
                  </a:lnTo>
                  <a:lnTo>
                    <a:pt x="491261" y="2070100"/>
                  </a:lnTo>
                  <a:lnTo>
                    <a:pt x="496481" y="2057400"/>
                  </a:lnTo>
                  <a:lnTo>
                    <a:pt x="503834" y="2057400"/>
                  </a:lnTo>
                  <a:lnTo>
                    <a:pt x="503834" y="1940077"/>
                  </a:lnTo>
                  <a:lnTo>
                    <a:pt x="499033" y="1930387"/>
                  </a:lnTo>
                  <a:lnTo>
                    <a:pt x="488162" y="1942846"/>
                  </a:lnTo>
                  <a:lnTo>
                    <a:pt x="488162" y="2019300"/>
                  </a:lnTo>
                  <a:lnTo>
                    <a:pt x="485317" y="2032000"/>
                  </a:lnTo>
                  <a:lnTo>
                    <a:pt x="480707" y="2019300"/>
                  </a:lnTo>
                  <a:lnTo>
                    <a:pt x="470204" y="2032000"/>
                  </a:lnTo>
                  <a:lnTo>
                    <a:pt x="463842" y="2032000"/>
                  </a:lnTo>
                  <a:lnTo>
                    <a:pt x="476440" y="2019300"/>
                  </a:lnTo>
                  <a:lnTo>
                    <a:pt x="480707" y="2019300"/>
                  </a:lnTo>
                  <a:lnTo>
                    <a:pt x="488162" y="2019300"/>
                  </a:lnTo>
                  <a:lnTo>
                    <a:pt x="488162" y="1942846"/>
                  </a:lnTo>
                  <a:lnTo>
                    <a:pt x="487972" y="1943061"/>
                  </a:lnTo>
                  <a:lnTo>
                    <a:pt x="488061" y="1942909"/>
                  </a:lnTo>
                  <a:lnTo>
                    <a:pt x="494957" y="1930387"/>
                  </a:lnTo>
                  <a:lnTo>
                    <a:pt x="499033" y="1930387"/>
                  </a:lnTo>
                  <a:lnTo>
                    <a:pt x="509104" y="1930387"/>
                  </a:lnTo>
                  <a:lnTo>
                    <a:pt x="509104" y="1684782"/>
                  </a:lnTo>
                  <a:lnTo>
                    <a:pt x="483374" y="1689100"/>
                  </a:lnTo>
                  <a:lnTo>
                    <a:pt x="482536" y="1689100"/>
                  </a:lnTo>
                  <a:lnTo>
                    <a:pt x="482536" y="1981200"/>
                  </a:lnTo>
                  <a:lnTo>
                    <a:pt x="472770" y="1981200"/>
                  </a:lnTo>
                  <a:lnTo>
                    <a:pt x="476796" y="1968500"/>
                  </a:lnTo>
                  <a:lnTo>
                    <a:pt x="482536" y="1981200"/>
                  </a:lnTo>
                  <a:lnTo>
                    <a:pt x="482536" y="1689100"/>
                  </a:lnTo>
                  <a:lnTo>
                    <a:pt x="457327" y="1689100"/>
                  </a:lnTo>
                  <a:lnTo>
                    <a:pt x="457327" y="1968500"/>
                  </a:lnTo>
                  <a:lnTo>
                    <a:pt x="430364" y="1968500"/>
                  </a:lnTo>
                  <a:lnTo>
                    <a:pt x="430250" y="1968246"/>
                  </a:lnTo>
                  <a:lnTo>
                    <a:pt x="430199" y="1968106"/>
                  </a:lnTo>
                  <a:lnTo>
                    <a:pt x="424903" y="1955800"/>
                  </a:lnTo>
                  <a:lnTo>
                    <a:pt x="457327" y="1968500"/>
                  </a:lnTo>
                  <a:lnTo>
                    <a:pt x="457327" y="1689100"/>
                  </a:lnTo>
                  <a:lnTo>
                    <a:pt x="442658" y="1689100"/>
                  </a:lnTo>
                  <a:lnTo>
                    <a:pt x="442658" y="1854200"/>
                  </a:lnTo>
                  <a:lnTo>
                    <a:pt x="438213" y="1866900"/>
                  </a:lnTo>
                  <a:lnTo>
                    <a:pt x="435813" y="1854200"/>
                  </a:lnTo>
                  <a:lnTo>
                    <a:pt x="442658" y="1854200"/>
                  </a:lnTo>
                  <a:lnTo>
                    <a:pt x="442658" y="1689100"/>
                  </a:lnTo>
                  <a:lnTo>
                    <a:pt x="417880" y="1689100"/>
                  </a:lnTo>
                  <a:lnTo>
                    <a:pt x="417880" y="2070100"/>
                  </a:lnTo>
                  <a:lnTo>
                    <a:pt x="407403" y="2070100"/>
                  </a:lnTo>
                  <a:lnTo>
                    <a:pt x="410591" y="2057400"/>
                  </a:lnTo>
                  <a:lnTo>
                    <a:pt x="417880" y="2070100"/>
                  </a:lnTo>
                  <a:lnTo>
                    <a:pt x="417880" y="1689100"/>
                  </a:lnTo>
                  <a:lnTo>
                    <a:pt x="410425" y="1689100"/>
                  </a:lnTo>
                  <a:lnTo>
                    <a:pt x="410425" y="1993900"/>
                  </a:lnTo>
                  <a:lnTo>
                    <a:pt x="399821" y="1993900"/>
                  </a:lnTo>
                  <a:lnTo>
                    <a:pt x="403961" y="1981200"/>
                  </a:lnTo>
                  <a:lnTo>
                    <a:pt x="410425" y="1993900"/>
                  </a:lnTo>
                  <a:lnTo>
                    <a:pt x="410425" y="1689100"/>
                  </a:lnTo>
                  <a:lnTo>
                    <a:pt x="409663" y="1689100"/>
                  </a:lnTo>
                  <a:lnTo>
                    <a:pt x="409663" y="1905000"/>
                  </a:lnTo>
                  <a:lnTo>
                    <a:pt x="402247" y="1917700"/>
                  </a:lnTo>
                  <a:lnTo>
                    <a:pt x="398106" y="1917700"/>
                  </a:lnTo>
                  <a:lnTo>
                    <a:pt x="398106" y="1981200"/>
                  </a:lnTo>
                  <a:lnTo>
                    <a:pt x="393712" y="1993900"/>
                  </a:lnTo>
                  <a:lnTo>
                    <a:pt x="385610" y="1993900"/>
                  </a:lnTo>
                  <a:lnTo>
                    <a:pt x="389420" y="1981200"/>
                  </a:lnTo>
                  <a:lnTo>
                    <a:pt x="398106" y="1981200"/>
                  </a:lnTo>
                  <a:lnTo>
                    <a:pt x="398106" y="1917700"/>
                  </a:lnTo>
                  <a:lnTo>
                    <a:pt x="387096" y="1917700"/>
                  </a:lnTo>
                  <a:lnTo>
                    <a:pt x="394550" y="1905000"/>
                  </a:lnTo>
                  <a:lnTo>
                    <a:pt x="402196" y="1917700"/>
                  </a:lnTo>
                  <a:lnTo>
                    <a:pt x="409663" y="1905000"/>
                  </a:lnTo>
                  <a:lnTo>
                    <a:pt x="409663" y="1689100"/>
                  </a:lnTo>
                  <a:lnTo>
                    <a:pt x="397878" y="1689100"/>
                  </a:lnTo>
                  <a:lnTo>
                    <a:pt x="397878" y="1765300"/>
                  </a:lnTo>
                  <a:lnTo>
                    <a:pt x="392518" y="1778000"/>
                  </a:lnTo>
                  <a:lnTo>
                    <a:pt x="397421" y="1765300"/>
                  </a:lnTo>
                  <a:lnTo>
                    <a:pt x="397878" y="1765300"/>
                  </a:lnTo>
                  <a:lnTo>
                    <a:pt x="397878" y="1689100"/>
                  </a:lnTo>
                  <a:lnTo>
                    <a:pt x="369354" y="1689100"/>
                  </a:lnTo>
                  <a:lnTo>
                    <a:pt x="369354" y="2032000"/>
                  </a:lnTo>
                  <a:lnTo>
                    <a:pt x="366864" y="2044700"/>
                  </a:lnTo>
                  <a:lnTo>
                    <a:pt x="361619" y="2032000"/>
                  </a:lnTo>
                  <a:lnTo>
                    <a:pt x="369354" y="2032000"/>
                  </a:lnTo>
                  <a:lnTo>
                    <a:pt x="369354" y="1689100"/>
                  </a:lnTo>
                  <a:lnTo>
                    <a:pt x="367995" y="1689100"/>
                  </a:lnTo>
                  <a:lnTo>
                    <a:pt x="367995" y="1879600"/>
                  </a:lnTo>
                  <a:lnTo>
                    <a:pt x="359168" y="1892249"/>
                  </a:lnTo>
                  <a:lnTo>
                    <a:pt x="358813" y="1892249"/>
                  </a:lnTo>
                  <a:lnTo>
                    <a:pt x="347052" y="1879600"/>
                  </a:lnTo>
                  <a:lnTo>
                    <a:pt x="340118" y="1879600"/>
                  </a:lnTo>
                  <a:lnTo>
                    <a:pt x="343052" y="1866900"/>
                  </a:lnTo>
                  <a:lnTo>
                    <a:pt x="348018" y="1879600"/>
                  </a:lnTo>
                  <a:lnTo>
                    <a:pt x="367995" y="1879600"/>
                  </a:lnTo>
                  <a:lnTo>
                    <a:pt x="367995" y="1689100"/>
                  </a:lnTo>
                  <a:lnTo>
                    <a:pt x="333844" y="1689100"/>
                  </a:lnTo>
                  <a:lnTo>
                    <a:pt x="333844" y="1917700"/>
                  </a:lnTo>
                  <a:lnTo>
                    <a:pt x="332066" y="1922145"/>
                  </a:lnTo>
                  <a:lnTo>
                    <a:pt x="332066" y="2044700"/>
                  </a:lnTo>
                  <a:lnTo>
                    <a:pt x="328307" y="2057400"/>
                  </a:lnTo>
                  <a:lnTo>
                    <a:pt x="304647" y="2057400"/>
                  </a:lnTo>
                  <a:lnTo>
                    <a:pt x="317119" y="2044700"/>
                  </a:lnTo>
                  <a:lnTo>
                    <a:pt x="332066" y="2044700"/>
                  </a:lnTo>
                  <a:lnTo>
                    <a:pt x="332066" y="1922145"/>
                  </a:lnTo>
                  <a:lnTo>
                    <a:pt x="328764" y="1930387"/>
                  </a:lnTo>
                  <a:lnTo>
                    <a:pt x="328612" y="1930387"/>
                  </a:lnTo>
                  <a:lnTo>
                    <a:pt x="320700" y="1917700"/>
                  </a:lnTo>
                  <a:lnTo>
                    <a:pt x="333844" y="1917700"/>
                  </a:lnTo>
                  <a:lnTo>
                    <a:pt x="333844" y="1689100"/>
                  </a:lnTo>
                  <a:lnTo>
                    <a:pt x="329488" y="1689100"/>
                  </a:lnTo>
                  <a:lnTo>
                    <a:pt x="329488" y="1803400"/>
                  </a:lnTo>
                  <a:lnTo>
                    <a:pt x="321449" y="1816087"/>
                  </a:lnTo>
                  <a:lnTo>
                    <a:pt x="321373" y="1803400"/>
                  </a:lnTo>
                  <a:lnTo>
                    <a:pt x="329488" y="1803400"/>
                  </a:lnTo>
                  <a:lnTo>
                    <a:pt x="329488" y="1689100"/>
                  </a:lnTo>
                  <a:lnTo>
                    <a:pt x="295059" y="1689100"/>
                  </a:lnTo>
                  <a:lnTo>
                    <a:pt x="295059" y="2032000"/>
                  </a:lnTo>
                  <a:lnTo>
                    <a:pt x="286296" y="2044700"/>
                  </a:lnTo>
                  <a:lnTo>
                    <a:pt x="283121" y="2032000"/>
                  </a:lnTo>
                  <a:lnTo>
                    <a:pt x="295059" y="2032000"/>
                  </a:lnTo>
                  <a:lnTo>
                    <a:pt x="295059" y="1689100"/>
                  </a:lnTo>
                  <a:lnTo>
                    <a:pt x="289191" y="1689100"/>
                  </a:lnTo>
                  <a:lnTo>
                    <a:pt x="289191" y="1955800"/>
                  </a:lnTo>
                  <a:lnTo>
                    <a:pt x="281838" y="1955800"/>
                  </a:lnTo>
                  <a:lnTo>
                    <a:pt x="284962" y="1943214"/>
                  </a:lnTo>
                  <a:lnTo>
                    <a:pt x="289191" y="1955800"/>
                  </a:lnTo>
                  <a:lnTo>
                    <a:pt x="289191" y="1689100"/>
                  </a:lnTo>
                  <a:lnTo>
                    <a:pt x="281266" y="1689100"/>
                  </a:lnTo>
                  <a:lnTo>
                    <a:pt x="277685" y="1690103"/>
                  </a:lnTo>
                  <a:lnTo>
                    <a:pt x="277685" y="2044700"/>
                  </a:lnTo>
                  <a:lnTo>
                    <a:pt x="259613" y="2044700"/>
                  </a:lnTo>
                  <a:lnTo>
                    <a:pt x="254368" y="2044700"/>
                  </a:lnTo>
                  <a:lnTo>
                    <a:pt x="258356" y="2032000"/>
                  </a:lnTo>
                  <a:lnTo>
                    <a:pt x="259613" y="2044700"/>
                  </a:lnTo>
                  <a:lnTo>
                    <a:pt x="267208" y="2032000"/>
                  </a:lnTo>
                  <a:lnTo>
                    <a:pt x="277685" y="2044700"/>
                  </a:lnTo>
                  <a:lnTo>
                    <a:pt x="277685" y="1690103"/>
                  </a:lnTo>
                  <a:lnTo>
                    <a:pt x="270929" y="1691982"/>
                  </a:lnTo>
                  <a:lnTo>
                    <a:pt x="270929" y="1828698"/>
                  </a:lnTo>
                  <a:lnTo>
                    <a:pt x="268427" y="1841500"/>
                  </a:lnTo>
                  <a:lnTo>
                    <a:pt x="265518" y="1836280"/>
                  </a:lnTo>
                  <a:lnTo>
                    <a:pt x="265518" y="1943061"/>
                  </a:lnTo>
                  <a:lnTo>
                    <a:pt x="264477" y="1944458"/>
                  </a:lnTo>
                  <a:lnTo>
                    <a:pt x="264477" y="1993900"/>
                  </a:lnTo>
                  <a:lnTo>
                    <a:pt x="255104" y="1981200"/>
                  </a:lnTo>
                  <a:lnTo>
                    <a:pt x="263232" y="1981200"/>
                  </a:lnTo>
                  <a:lnTo>
                    <a:pt x="264477" y="1993900"/>
                  </a:lnTo>
                  <a:lnTo>
                    <a:pt x="264477" y="1944458"/>
                  </a:lnTo>
                  <a:lnTo>
                    <a:pt x="255943" y="1955800"/>
                  </a:lnTo>
                  <a:lnTo>
                    <a:pt x="259486" y="1943061"/>
                  </a:lnTo>
                  <a:lnTo>
                    <a:pt x="265518" y="1943061"/>
                  </a:lnTo>
                  <a:lnTo>
                    <a:pt x="265518" y="1836280"/>
                  </a:lnTo>
                  <a:lnTo>
                    <a:pt x="261302" y="1828698"/>
                  </a:lnTo>
                  <a:lnTo>
                    <a:pt x="270929" y="1828698"/>
                  </a:lnTo>
                  <a:lnTo>
                    <a:pt x="270929" y="1691982"/>
                  </a:lnTo>
                  <a:lnTo>
                    <a:pt x="266585" y="1693202"/>
                  </a:lnTo>
                  <a:lnTo>
                    <a:pt x="266585" y="1778000"/>
                  </a:lnTo>
                  <a:lnTo>
                    <a:pt x="262064" y="1783765"/>
                  </a:lnTo>
                  <a:lnTo>
                    <a:pt x="262064" y="1816087"/>
                  </a:lnTo>
                  <a:lnTo>
                    <a:pt x="250583" y="1816087"/>
                  </a:lnTo>
                  <a:lnTo>
                    <a:pt x="255079" y="1803400"/>
                  </a:lnTo>
                  <a:lnTo>
                    <a:pt x="262064" y="1816087"/>
                  </a:lnTo>
                  <a:lnTo>
                    <a:pt x="262064" y="1783765"/>
                  </a:lnTo>
                  <a:lnTo>
                    <a:pt x="256616" y="1790700"/>
                  </a:lnTo>
                  <a:lnTo>
                    <a:pt x="249453" y="1780336"/>
                  </a:lnTo>
                  <a:lnTo>
                    <a:pt x="249453" y="1828698"/>
                  </a:lnTo>
                  <a:lnTo>
                    <a:pt x="249428" y="1866900"/>
                  </a:lnTo>
                  <a:lnTo>
                    <a:pt x="248373" y="1879600"/>
                  </a:lnTo>
                  <a:lnTo>
                    <a:pt x="247992" y="1879600"/>
                  </a:lnTo>
                  <a:lnTo>
                    <a:pt x="247992" y="1892249"/>
                  </a:lnTo>
                  <a:lnTo>
                    <a:pt x="247980" y="1892541"/>
                  </a:lnTo>
                  <a:lnTo>
                    <a:pt x="247256" y="1905000"/>
                  </a:lnTo>
                  <a:lnTo>
                    <a:pt x="241249" y="1892249"/>
                  </a:lnTo>
                  <a:lnTo>
                    <a:pt x="247992" y="1892249"/>
                  </a:lnTo>
                  <a:lnTo>
                    <a:pt x="247992" y="1879600"/>
                  </a:lnTo>
                  <a:lnTo>
                    <a:pt x="242798" y="1879600"/>
                  </a:lnTo>
                  <a:lnTo>
                    <a:pt x="249428" y="1866900"/>
                  </a:lnTo>
                  <a:lnTo>
                    <a:pt x="249428" y="1828800"/>
                  </a:lnTo>
                  <a:lnTo>
                    <a:pt x="246253" y="1841500"/>
                  </a:lnTo>
                  <a:lnTo>
                    <a:pt x="240982" y="1829904"/>
                  </a:lnTo>
                  <a:lnTo>
                    <a:pt x="240982" y="2044700"/>
                  </a:lnTo>
                  <a:lnTo>
                    <a:pt x="234035" y="2044700"/>
                  </a:lnTo>
                  <a:lnTo>
                    <a:pt x="239966" y="2032000"/>
                  </a:lnTo>
                  <a:lnTo>
                    <a:pt x="240982" y="2044700"/>
                  </a:lnTo>
                  <a:lnTo>
                    <a:pt x="240982" y="1829904"/>
                  </a:lnTo>
                  <a:lnTo>
                    <a:pt x="240436" y="1828698"/>
                  </a:lnTo>
                  <a:lnTo>
                    <a:pt x="236816" y="1828698"/>
                  </a:lnTo>
                  <a:lnTo>
                    <a:pt x="236816" y="1841500"/>
                  </a:lnTo>
                  <a:lnTo>
                    <a:pt x="233464" y="1854200"/>
                  </a:lnTo>
                  <a:lnTo>
                    <a:pt x="236359" y="1854200"/>
                  </a:lnTo>
                  <a:lnTo>
                    <a:pt x="227012" y="1864398"/>
                  </a:lnTo>
                  <a:lnTo>
                    <a:pt x="227012" y="1955800"/>
                  </a:lnTo>
                  <a:lnTo>
                    <a:pt x="217932" y="1955800"/>
                  </a:lnTo>
                  <a:lnTo>
                    <a:pt x="218084" y="1943100"/>
                  </a:lnTo>
                  <a:lnTo>
                    <a:pt x="227012" y="1955800"/>
                  </a:lnTo>
                  <a:lnTo>
                    <a:pt x="227012" y="1864398"/>
                  </a:lnTo>
                  <a:lnTo>
                    <a:pt x="224713" y="1866900"/>
                  </a:lnTo>
                  <a:lnTo>
                    <a:pt x="220497" y="1854200"/>
                  </a:lnTo>
                  <a:lnTo>
                    <a:pt x="233464" y="1854200"/>
                  </a:lnTo>
                  <a:lnTo>
                    <a:pt x="224904" y="1841500"/>
                  </a:lnTo>
                  <a:lnTo>
                    <a:pt x="236816" y="1841500"/>
                  </a:lnTo>
                  <a:lnTo>
                    <a:pt x="236816" y="1828698"/>
                  </a:lnTo>
                  <a:lnTo>
                    <a:pt x="234327" y="1828698"/>
                  </a:lnTo>
                  <a:lnTo>
                    <a:pt x="227152" y="1823783"/>
                  </a:lnTo>
                  <a:lnTo>
                    <a:pt x="223659" y="1828698"/>
                  </a:lnTo>
                  <a:lnTo>
                    <a:pt x="220433" y="1828698"/>
                  </a:lnTo>
                  <a:lnTo>
                    <a:pt x="220433" y="1879600"/>
                  </a:lnTo>
                  <a:lnTo>
                    <a:pt x="215379" y="1866900"/>
                  </a:lnTo>
                  <a:lnTo>
                    <a:pt x="217462" y="1866900"/>
                  </a:lnTo>
                  <a:lnTo>
                    <a:pt x="220433" y="1879600"/>
                  </a:lnTo>
                  <a:lnTo>
                    <a:pt x="220433" y="1828698"/>
                  </a:lnTo>
                  <a:lnTo>
                    <a:pt x="212039" y="1828698"/>
                  </a:lnTo>
                  <a:lnTo>
                    <a:pt x="212039" y="1917700"/>
                  </a:lnTo>
                  <a:lnTo>
                    <a:pt x="204609" y="1930387"/>
                  </a:lnTo>
                  <a:lnTo>
                    <a:pt x="204431" y="1930387"/>
                  </a:lnTo>
                  <a:lnTo>
                    <a:pt x="196557" y="1917700"/>
                  </a:lnTo>
                  <a:lnTo>
                    <a:pt x="212039" y="1917700"/>
                  </a:lnTo>
                  <a:lnTo>
                    <a:pt x="212039" y="1828698"/>
                  </a:lnTo>
                  <a:lnTo>
                    <a:pt x="212013" y="1828419"/>
                  </a:lnTo>
                  <a:lnTo>
                    <a:pt x="215938" y="1816100"/>
                  </a:lnTo>
                  <a:lnTo>
                    <a:pt x="227152" y="1823783"/>
                  </a:lnTo>
                  <a:lnTo>
                    <a:pt x="232587" y="1816100"/>
                  </a:lnTo>
                  <a:lnTo>
                    <a:pt x="241719" y="1828698"/>
                  </a:lnTo>
                  <a:lnTo>
                    <a:pt x="249453" y="1828698"/>
                  </a:lnTo>
                  <a:lnTo>
                    <a:pt x="249453" y="1780336"/>
                  </a:lnTo>
                  <a:lnTo>
                    <a:pt x="248081" y="1778355"/>
                  </a:lnTo>
                  <a:lnTo>
                    <a:pt x="248081" y="1816087"/>
                  </a:lnTo>
                  <a:lnTo>
                    <a:pt x="234492" y="1816087"/>
                  </a:lnTo>
                  <a:lnTo>
                    <a:pt x="240296" y="1803400"/>
                  </a:lnTo>
                  <a:lnTo>
                    <a:pt x="248081" y="1816087"/>
                  </a:lnTo>
                  <a:lnTo>
                    <a:pt x="248081" y="1778355"/>
                  </a:lnTo>
                  <a:lnTo>
                    <a:pt x="247840" y="1778000"/>
                  </a:lnTo>
                  <a:lnTo>
                    <a:pt x="266585" y="1778000"/>
                  </a:lnTo>
                  <a:lnTo>
                    <a:pt x="266585" y="1693202"/>
                  </a:lnTo>
                  <a:lnTo>
                    <a:pt x="237121" y="1701406"/>
                  </a:lnTo>
                  <a:lnTo>
                    <a:pt x="237121" y="1778000"/>
                  </a:lnTo>
                  <a:lnTo>
                    <a:pt x="230339" y="1790700"/>
                  </a:lnTo>
                  <a:lnTo>
                    <a:pt x="220891" y="1781314"/>
                  </a:lnTo>
                  <a:lnTo>
                    <a:pt x="220891" y="1803400"/>
                  </a:lnTo>
                  <a:lnTo>
                    <a:pt x="213842" y="1816087"/>
                  </a:lnTo>
                  <a:lnTo>
                    <a:pt x="215265" y="1803400"/>
                  </a:lnTo>
                  <a:lnTo>
                    <a:pt x="220891" y="1803400"/>
                  </a:lnTo>
                  <a:lnTo>
                    <a:pt x="220891" y="1781314"/>
                  </a:lnTo>
                  <a:lnTo>
                    <a:pt x="217563" y="1778000"/>
                  </a:lnTo>
                  <a:lnTo>
                    <a:pt x="237121" y="1778000"/>
                  </a:lnTo>
                  <a:lnTo>
                    <a:pt x="237121" y="1701406"/>
                  </a:lnTo>
                  <a:lnTo>
                    <a:pt x="215061" y="1707553"/>
                  </a:lnTo>
                  <a:lnTo>
                    <a:pt x="215061" y="1778000"/>
                  </a:lnTo>
                  <a:lnTo>
                    <a:pt x="210070" y="1789836"/>
                  </a:lnTo>
                  <a:lnTo>
                    <a:pt x="210070" y="1841500"/>
                  </a:lnTo>
                  <a:lnTo>
                    <a:pt x="208559" y="1854200"/>
                  </a:lnTo>
                  <a:lnTo>
                    <a:pt x="207683" y="1851177"/>
                  </a:lnTo>
                  <a:lnTo>
                    <a:pt x="207683" y="1879600"/>
                  </a:lnTo>
                  <a:lnTo>
                    <a:pt x="189026" y="1892249"/>
                  </a:lnTo>
                  <a:lnTo>
                    <a:pt x="184518" y="1892249"/>
                  </a:lnTo>
                  <a:lnTo>
                    <a:pt x="190919" y="1905000"/>
                  </a:lnTo>
                  <a:lnTo>
                    <a:pt x="190347" y="1905000"/>
                  </a:lnTo>
                  <a:lnTo>
                    <a:pt x="190347" y="1955800"/>
                  </a:lnTo>
                  <a:lnTo>
                    <a:pt x="180238" y="1967725"/>
                  </a:lnTo>
                  <a:lnTo>
                    <a:pt x="180238" y="2019300"/>
                  </a:lnTo>
                  <a:lnTo>
                    <a:pt x="171208" y="2032000"/>
                  </a:lnTo>
                  <a:lnTo>
                    <a:pt x="156641" y="2019300"/>
                  </a:lnTo>
                  <a:lnTo>
                    <a:pt x="180238" y="2019300"/>
                  </a:lnTo>
                  <a:lnTo>
                    <a:pt x="180238" y="1967725"/>
                  </a:lnTo>
                  <a:lnTo>
                    <a:pt x="179578" y="1968500"/>
                  </a:lnTo>
                  <a:lnTo>
                    <a:pt x="179705" y="1968106"/>
                  </a:lnTo>
                  <a:lnTo>
                    <a:pt x="183515" y="1955800"/>
                  </a:lnTo>
                  <a:lnTo>
                    <a:pt x="190347" y="1955800"/>
                  </a:lnTo>
                  <a:lnTo>
                    <a:pt x="190347" y="1905000"/>
                  </a:lnTo>
                  <a:lnTo>
                    <a:pt x="183108" y="1905000"/>
                  </a:lnTo>
                  <a:lnTo>
                    <a:pt x="180594" y="1892249"/>
                  </a:lnTo>
                  <a:lnTo>
                    <a:pt x="180428" y="1892249"/>
                  </a:lnTo>
                  <a:lnTo>
                    <a:pt x="181927" y="1879600"/>
                  </a:lnTo>
                  <a:lnTo>
                    <a:pt x="188963" y="1892249"/>
                  </a:lnTo>
                  <a:lnTo>
                    <a:pt x="190919" y="1879600"/>
                  </a:lnTo>
                  <a:lnTo>
                    <a:pt x="192316" y="1879600"/>
                  </a:lnTo>
                  <a:lnTo>
                    <a:pt x="203123" y="1866900"/>
                  </a:lnTo>
                  <a:lnTo>
                    <a:pt x="200825" y="1879600"/>
                  </a:lnTo>
                  <a:lnTo>
                    <a:pt x="207683" y="1879600"/>
                  </a:lnTo>
                  <a:lnTo>
                    <a:pt x="207683" y="1851177"/>
                  </a:lnTo>
                  <a:lnTo>
                    <a:pt x="204889" y="1841500"/>
                  </a:lnTo>
                  <a:lnTo>
                    <a:pt x="210070" y="1841500"/>
                  </a:lnTo>
                  <a:lnTo>
                    <a:pt x="210070" y="1789836"/>
                  </a:lnTo>
                  <a:lnTo>
                    <a:pt x="209715" y="1790674"/>
                  </a:lnTo>
                  <a:lnTo>
                    <a:pt x="210540" y="1778000"/>
                  </a:lnTo>
                  <a:lnTo>
                    <a:pt x="215061" y="1778000"/>
                  </a:lnTo>
                  <a:lnTo>
                    <a:pt x="215061" y="1707553"/>
                  </a:lnTo>
                  <a:lnTo>
                    <a:pt x="204266" y="1710563"/>
                  </a:lnTo>
                  <a:lnTo>
                    <a:pt x="204266" y="1816087"/>
                  </a:lnTo>
                  <a:lnTo>
                    <a:pt x="198704" y="1816087"/>
                  </a:lnTo>
                  <a:lnTo>
                    <a:pt x="201053" y="1803400"/>
                  </a:lnTo>
                  <a:lnTo>
                    <a:pt x="204266" y="1816087"/>
                  </a:lnTo>
                  <a:lnTo>
                    <a:pt x="204266" y="1710563"/>
                  </a:lnTo>
                  <a:lnTo>
                    <a:pt x="190131" y="1714500"/>
                  </a:lnTo>
                  <a:lnTo>
                    <a:pt x="187286" y="1715439"/>
                  </a:lnTo>
                  <a:lnTo>
                    <a:pt x="187286" y="1866900"/>
                  </a:lnTo>
                  <a:lnTo>
                    <a:pt x="169252" y="1877504"/>
                  </a:lnTo>
                  <a:lnTo>
                    <a:pt x="168884" y="1876285"/>
                  </a:lnTo>
                  <a:lnTo>
                    <a:pt x="168884" y="1993900"/>
                  </a:lnTo>
                  <a:lnTo>
                    <a:pt x="167805" y="2006600"/>
                  </a:lnTo>
                  <a:lnTo>
                    <a:pt x="160604" y="2006600"/>
                  </a:lnTo>
                  <a:lnTo>
                    <a:pt x="160680" y="2005558"/>
                  </a:lnTo>
                  <a:lnTo>
                    <a:pt x="160731" y="2004720"/>
                  </a:lnTo>
                  <a:lnTo>
                    <a:pt x="160845" y="2003158"/>
                  </a:lnTo>
                  <a:lnTo>
                    <a:pt x="161493" y="1993900"/>
                  </a:lnTo>
                  <a:lnTo>
                    <a:pt x="168884" y="1993900"/>
                  </a:lnTo>
                  <a:lnTo>
                    <a:pt x="168884" y="1876285"/>
                  </a:lnTo>
                  <a:lnTo>
                    <a:pt x="166065" y="1866900"/>
                  </a:lnTo>
                  <a:lnTo>
                    <a:pt x="187286" y="1866900"/>
                  </a:lnTo>
                  <a:lnTo>
                    <a:pt x="187286" y="1715439"/>
                  </a:lnTo>
                  <a:lnTo>
                    <a:pt x="112839" y="1739900"/>
                  </a:lnTo>
                  <a:lnTo>
                    <a:pt x="86741" y="1757464"/>
                  </a:lnTo>
                  <a:lnTo>
                    <a:pt x="86741" y="1790700"/>
                  </a:lnTo>
                  <a:lnTo>
                    <a:pt x="59004" y="1790700"/>
                  </a:lnTo>
                  <a:lnTo>
                    <a:pt x="67132" y="1778000"/>
                  </a:lnTo>
                  <a:lnTo>
                    <a:pt x="86741" y="1790700"/>
                  </a:lnTo>
                  <a:lnTo>
                    <a:pt x="86741" y="1757464"/>
                  </a:lnTo>
                  <a:lnTo>
                    <a:pt x="75095" y="1765300"/>
                  </a:lnTo>
                  <a:lnTo>
                    <a:pt x="79832" y="1778000"/>
                  </a:lnTo>
                  <a:lnTo>
                    <a:pt x="67805" y="1778000"/>
                  </a:lnTo>
                  <a:lnTo>
                    <a:pt x="75095" y="1765300"/>
                  </a:lnTo>
                  <a:lnTo>
                    <a:pt x="56235" y="1778000"/>
                  </a:lnTo>
                  <a:lnTo>
                    <a:pt x="58559" y="1778000"/>
                  </a:lnTo>
                  <a:lnTo>
                    <a:pt x="56959" y="1790700"/>
                  </a:lnTo>
                  <a:lnTo>
                    <a:pt x="51943" y="1790700"/>
                  </a:lnTo>
                  <a:lnTo>
                    <a:pt x="43014" y="1803400"/>
                  </a:lnTo>
                  <a:lnTo>
                    <a:pt x="35737" y="1816087"/>
                  </a:lnTo>
                  <a:lnTo>
                    <a:pt x="45212" y="1816087"/>
                  </a:lnTo>
                  <a:lnTo>
                    <a:pt x="40335" y="1828698"/>
                  </a:lnTo>
                  <a:lnTo>
                    <a:pt x="43599" y="1841500"/>
                  </a:lnTo>
                  <a:lnTo>
                    <a:pt x="80467" y="1841500"/>
                  </a:lnTo>
                  <a:lnTo>
                    <a:pt x="87388" y="1854200"/>
                  </a:lnTo>
                  <a:lnTo>
                    <a:pt x="90424" y="1841500"/>
                  </a:lnTo>
                  <a:lnTo>
                    <a:pt x="101231" y="1847113"/>
                  </a:lnTo>
                  <a:lnTo>
                    <a:pt x="99949" y="1841500"/>
                  </a:lnTo>
                  <a:lnTo>
                    <a:pt x="94919" y="1841500"/>
                  </a:lnTo>
                  <a:lnTo>
                    <a:pt x="100393" y="1828698"/>
                  </a:lnTo>
                  <a:lnTo>
                    <a:pt x="100495" y="1828431"/>
                  </a:lnTo>
                  <a:lnTo>
                    <a:pt x="112585" y="1816087"/>
                  </a:lnTo>
                  <a:lnTo>
                    <a:pt x="116738" y="1816087"/>
                  </a:lnTo>
                  <a:lnTo>
                    <a:pt x="120865" y="1803400"/>
                  </a:lnTo>
                  <a:lnTo>
                    <a:pt x="94691" y="1803400"/>
                  </a:lnTo>
                  <a:lnTo>
                    <a:pt x="94881" y="1816087"/>
                  </a:lnTo>
                  <a:lnTo>
                    <a:pt x="80187" y="1816087"/>
                  </a:lnTo>
                  <a:lnTo>
                    <a:pt x="87922" y="1828698"/>
                  </a:lnTo>
                  <a:lnTo>
                    <a:pt x="50025" y="1828698"/>
                  </a:lnTo>
                  <a:lnTo>
                    <a:pt x="62306" y="1803400"/>
                  </a:lnTo>
                  <a:lnTo>
                    <a:pt x="64363" y="1803400"/>
                  </a:lnTo>
                  <a:lnTo>
                    <a:pt x="62191" y="1816087"/>
                  </a:lnTo>
                  <a:lnTo>
                    <a:pt x="70472" y="1803400"/>
                  </a:lnTo>
                  <a:lnTo>
                    <a:pt x="70205" y="1816087"/>
                  </a:lnTo>
                  <a:lnTo>
                    <a:pt x="82727" y="1803400"/>
                  </a:lnTo>
                  <a:lnTo>
                    <a:pt x="83832" y="1803400"/>
                  </a:lnTo>
                  <a:lnTo>
                    <a:pt x="134747" y="1790700"/>
                  </a:lnTo>
                  <a:lnTo>
                    <a:pt x="138137" y="1790700"/>
                  </a:lnTo>
                  <a:lnTo>
                    <a:pt x="143891" y="1790700"/>
                  </a:lnTo>
                  <a:lnTo>
                    <a:pt x="154063" y="1790700"/>
                  </a:lnTo>
                  <a:lnTo>
                    <a:pt x="152641" y="1803400"/>
                  </a:lnTo>
                  <a:lnTo>
                    <a:pt x="162420" y="1790700"/>
                  </a:lnTo>
                  <a:lnTo>
                    <a:pt x="174028" y="1803400"/>
                  </a:lnTo>
                  <a:lnTo>
                    <a:pt x="170599" y="1803400"/>
                  </a:lnTo>
                  <a:lnTo>
                    <a:pt x="152641" y="1803400"/>
                  </a:lnTo>
                  <a:lnTo>
                    <a:pt x="143014" y="1803400"/>
                  </a:lnTo>
                  <a:lnTo>
                    <a:pt x="143891" y="1790700"/>
                  </a:lnTo>
                  <a:lnTo>
                    <a:pt x="126085" y="1803400"/>
                  </a:lnTo>
                  <a:lnTo>
                    <a:pt x="120865" y="1803400"/>
                  </a:lnTo>
                  <a:lnTo>
                    <a:pt x="124345" y="1816087"/>
                  </a:lnTo>
                  <a:lnTo>
                    <a:pt x="174332" y="1816087"/>
                  </a:lnTo>
                  <a:lnTo>
                    <a:pt x="176809" y="1816087"/>
                  </a:lnTo>
                  <a:lnTo>
                    <a:pt x="172161" y="1826450"/>
                  </a:lnTo>
                  <a:lnTo>
                    <a:pt x="168490" y="1828698"/>
                  </a:lnTo>
                  <a:lnTo>
                    <a:pt x="171157" y="1828698"/>
                  </a:lnTo>
                  <a:lnTo>
                    <a:pt x="171284" y="1828419"/>
                  </a:lnTo>
                  <a:lnTo>
                    <a:pt x="171259" y="1828698"/>
                  </a:lnTo>
                  <a:lnTo>
                    <a:pt x="173380" y="1828698"/>
                  </a:lnTo>
                  <a:lnTo>
                    <a:pt x="173621" y="1841500"/>
                  </a:lnTo>
                  <a:lnTo>
                    <a:pt x="160743" y="1841500"/>
                  </a:lnTo>
                  <a:lnTo>
                    <a:pt x="159639" y="1838413"/>
                  </a:lnTo>
                  <a:lnTo>
                    <a:pt x="168567" y="1839061"/>
                  </a:lnTo>
                  <a:lnTo>
                    <a:pt x="168668" y="1838896"/>
                  </a:lnTo>
                  <a:lnTo>
                    <a:pt x="169608" y="1837524"/>
                  </a:lnTo>
                  <a:lnTo>
                    <a:pt x="171691" y="1834489"/>
                  </a:lnTo>
                  <a:lnTo>
                    <a:pt x="171284" y="1834489"/>
                  </a:lnTo>
                  <a:lnTo>
                    <a:pt x="167055" y="1828253"/>
                  </a:lnTo>
                  <a:lnTo>
                    <a:pt x="160832" y="1834489"/>
                  </a:lnTo>
                  <a:lnTo>
                    <a:pt x="160007" y="1834489"/>
                  </a:lnTo>
                  <a:lnTo>
                    <a:pt x="158838" y="1833829"/>
                  </a:lnTo>
                  <a:lnTo>
                    <a:pt x="158838" y="1905000"/>
                  </a:lnTo>
                  <a:lnTo>
                    <a:pt x="157086" y="1917700"/>
                  </a:lnTo>
                  <a:lnTo>
                    <a:pt x="154063" y="1917700"/>
                  </a:lnTo>
                  <a:lnTo>
                    <a:pt x="154063" y="1930387"/>
                  </a:lnTo>
                  <a:lnTo>
                    <a:pt x="132486" y="1943061"/>
                  </a:lnTo>
                  <a:lnTo>
                    <a:pt x="132511" y="1942909"/>
                  </a:lnTo>
                  <a:lnTo>
                    <a:pt x="138137" y="1930387"/>
                  </a:lnTo>
                  <a:lnTo>
                    <a:pt x="154063" y="1930387"/>
                  </a:lnTo>
                  <a:lnTo>
                    <a:pt x="154063" y="1917700"/>
                  </a:lnTo>
                  <a:lnTo>
                    <a:pt x="149910" y="1917700"/>
                  </a:lnTo>
                  <a:lnTo>
                    <a:pt x="152298" y="1905000"/>
                  </a:lnTo>
                  <a:lnTo>
                    <a:pt x="158838" y="1905000"/>
                  </a:lnTo>
                  <a:lnTo>
                    <a:pt x="158838" y="1833829"/>
                  </a:lnTo>
                  <a:lnTo>
                    <a:pt x="157810" y="1833245"/>
                  </a:lnTo>
                  <a:lnTo>
                    <a:pt x="156197" y="1828698"/>
                  </a:lnTo>
                  <a:lnTo>
                    <a:pt x="155384" y="1831873"/>
                  </a:lnTo>
                  <a:lnTo>
                    <a:pt x="153847" y="1830997"/>
                  </a:lnTo>
                  <a:lnTo>
                    <a:pt x="153847" y="1837867"/>
                  </a:lnTo>
                  <a:lnTo>
                    <a:pt x="152920" y="1841500"/>
                  </a:lnTo>
                  <a:lnTo>
                    <a:pt x="140360" y="1841500"/>
                  </a:lnTo>
                  <a:lnTo>
                    <a:pt x="140843" y="1840992"/>
                  </a:lnTo>
                  <a:lnTo>
                    <a:pt x="141122" y="1840699"/>
                  </a:lnTo>
                  <a:lnTo>
                    <a:pt x="141757" y="1840699"/>
                  </a:lnTo>
                  <a:lnTo>
                    <a:pt x="143129" y="1840547"/>
                  </a:lnTo>
                  <a:lnTo>
                    <a:pt x="145554" y="1840992"/>
                  </a:lnTo>
                  <a:lnTo>
                    <a:pt x="145935" y="1840992"/>
                  </a:lnTo>
                  <a:lnTo>
                    <a:pt x="146685" y="1840522"/>
                  </a:lnTo>
                  <a:lnTo>
                    <a:pt x="151472" y="1837524"/>
                  </a:lnTo>
                  <a:lnTo>
                    <a:pt x="153847" y="1837867"/>
                  </a:lnTo>
                  <a:lnTo>
                    <a:pt x="153847" y="1830997"/>
                  </a:lnTo>
                  <a:lnTo>
                    <a:pt x="153339" y="1830705"/>
                  </a:lnTo>
                  <a:lnTo>
                    <a:pt x="153301" y="1831174"/>
                  </a:lnTo>
                  <a:lnTo>
                    <a:pt x="153047" y="1834019"/>
                  </a:lnTo>
                  <a:lnTo>
                    <a:pt x="148818" y="1834019"/>
                  </a:lnTo>
                  <a:lnTo>
                    <a:pt x="147485" y="1831174"/>
                  </a:lnTo>
                  <a:lnTo>
                    <a:pt x="145910" y="1829892"/>
                  </a:lnTo>
                  <a:lnTo>
                    <a:pt x="142138" y="1829892"/>
                  </a:lnTo>
                  <a:lnTo>
                    <a:pt x="142138" y="1838121"/>
                  </a:lnTo>
                  <a:lnTo>
                    <a:pt x="141058" y="1840522"/>
                  </a:lnTo>
                  <a:lnTo>
                    <a:pt x="138582" y="1840128"/>
                  </a:lnTo>
                  <a:lnTo>
                    <a:pt x="135826" y="1839899"/>
                  </a:lnTo>
                  <a:lnTo>
                    <a:pt x="133210" y="1839290"/>
                  </a:lnTo>
                  <a:lnTo>
                    <a:pt x="131673" y="1838896"/>
                  </a:lnTo>
                  <a:lnTo>
                    <a:pt x="130289" y="1837905"/>
                  </a:lnTo>
                  <a:lnTo>
                    <a:pt x="128016" y="1836788"/>
                  </a:lnTo>
                  <a:lnTo>
                    <a:pt x="132207" y="1834718"/>
                  </a:lnTo>
                  <a:lnTo>
                    <a:pt x="141960" y="1838121"/>
                  </a:lnTo>
                  <a:lnTo>
                    <a:pt x="142138" y="1838121"/>
                  </a:lnTo>
                  <a:lnTo>
                    <a:pt x="142138" y="1829892"/>
                  </a:lnTo>
                  <a:lnTo>
                    <a:pt x="140208" y="1829892"/>
                  </a:lnTo>
                  <a:lnTo>
                    <a:pt x="140208" y="1834489"/>
                  </a:lnTo>
                  <a:lnTo>
                    <a:pt x="139103" y="1834019"/>
                  </a:lnTo>
                  <a:lnTo>
                    <a:pt x="140081" y="1834019"/>
                  </a:lnTo>
                  <a:lnTo>
                    <a:pt x="140208" y="1834489"/>
                  </a:lnTo>
                  <a:lnTo>
                    <a:pt x="140208" y="1829892"/>
                  </a:lnTo>
                  <a:lnTo>
                    <a:pt x="125780" y="1829892"/>
                  </a:lnTo>
                  <a:lnTo>
                    <a:pt x="123380" y="1832825"/>
                  </a:lnTo>
                  <a:lnTo>
                    <a:pt x="120040" y="1828698"/>
                  </a:lnTo>
                  <a:lnTo>
                    <a:pt x="116509" y="1828698"/>
                  </a:lnTo>
                  <a:lnTo>
                    <a:pt x="118478" y="1834667"/>
                  </a:lnTo>
                  <a:lnTo>
                    <a:pt x="117525" y="1835543"/>
                  </a:lnTo>
                  <a:lnTo>
                    <a:pt x="117487" y="1836394"/>
                  </a:lnTo>
                  <a:lnTo>
                    <a:pt x="117360" y="1838807"/>
                  </a:lnTo>
                  <a:lnTo>
                    <a:pt x="119900" y="1838998"/>
                  </a:lnTo>
                  <a:lnTo>
                    <a:pt x="120738" y="1841500"/>
                  </a:lnTo>
                  <a:lnTo>
                    <a:pt x="117640" y="1841500"/>
                  </a:lnTo>
                  <a:lnTo>
                    <a:pt x="124294" y="1854200"/>
                  </a:lnTo>
                  <a:lnTo>
                    <a:pt x="129070" y="1854200"/>
                  </a:lnTo>
                  <a:lnTo>
                    <a:pt x="127596" y="1841500"/>
                  </a:lnTo>
                  <a:lnTo>
                    <a:pt x="127800" y="1841779"/>
                  </a:lnTo>
                  <a:lnTo>
                    <a:pt x="135902" y="1842909"/>
                  </a:lnTo>
                  <a:lnTo>
                    <a:pt x="129070" y="1854200"/>
                  </a:lnTo>
                  <a:lnTo>
                    <a:pt x="145732" y="1854200"/>
                  </a:lnTo>
                  <a:lnTo>
                    <a:pt x="147193" y="1866900"/>
                  </a:lnTo>
                  <a:lnTo>
                    <a:pt x="152603" y="1866900"/>
                  </a:lnTo>
                  <a:lnTo>
                    <a:pt x="157861" y="1879600"/>
                  </a:lnTo>
                  <a:lnTo>
                    <a:pt x="147218" y="1879600"/>
                  </a:lnTo>
                  <a:lnTo>
                    <a:pt x="139801" y="1892249"/>
                  </a:lnTo>
                  <a:lnTo>
                    <a:pt x="139750" y="1892541"/>
                  </a:lnTo>
                  <a:lnTo>
                    <a:pt x="132194" y="1905000"/>
                  </a:lnTo>
                  <a:lnTo>
                    <a:pt x="128816" y="1892249"/>
                  </a:lnTo>
                  <a:lnTo>
                    <a:pt x="139750" y="1892249"/>
                  </a:lnTo>
                  <a:lnTo>
                    <a:pt x="132486" y="1879600"/>
                  </a:lnTo>
                  <a:lnTo>
                    <a:pt x="134353" y="1879600"/>
                  </a:lnTo>
                  <a:lnTo>
                    <a:pt x="119189" y="1866900"/>
                  </a:lnTo>
                  <a:lnTo>
                    <a:pt x="107111" y="1866900"/>
                  </a:lnTo>
                  <a:lnTo>
                    <a:pt x="106006" y="1866125"/>
                  </a:lnTo>
                  <a:lnTo>
                    <a:pt x="102984" y="1867103"/>
                  </a:lnTo>
                  <a:lnTo>
                    <a:pt x="101752" y="1868627"/>
                  </a:lnTo>
                  <a:lnTo>
                    <a:pt x="103593" y="1871129"/>
                  </a:lnTo>
                  <a:lnTo>
                    <a:pt x="104825" y="1871967"/>
                  </a:lnTo>
                  <a:lnTo>
                    <a:pt x="104851" y="1872094"/>
                  </a:lnTo>
                  <a:lnTo>
                    <a:pt x="104952" y="1872678"/>
                  </a:lnTo>
                  <a:lnTo>
                    <a:pt x="103962" y="1872996"/>
                  </a:lnTo>
                  <a:lnTo>
                    <a:pt x="103581" y="1872996"/>
                  </a:lnTo>
                  <a:lnTo>
                    <a:pt x="103289" y="1873199"/>
                  </a:lnTo>
                  <a:lnTo>
                    <a:pt x="103720" y="1873072"/>
                  </a:lnTo>
                  <a:lnTo>
                    <a:pt x="104406" y="1873389"/>
                  </a:lnTo>
                  <a:lnTo>
                    <a:pt x="105841" y="1874494"/>
                  </a:lnTo>
                  <a:lnTo>
                    <a:pt x="106451" y="1874291"/>
                  </a:lnTo>
                  <a:lnTo>
                    <a:pt x="108546" y="1873389"/>
                  </a:lnTo>
                  <a:lnTo>
                    <a:pt x="110045" y="1872348"/>
                  </a:lnTo>
                  <a:lnTo>
                    <a:pt x="116078" y="1879600"/>
                  </a:lnTo>
                  <a:lnTo>
                    <a:pt x="110896" y="1879600"/>
                  </a:lnTo>
                  <a:lnTo>
                    <a:pt x="113449" y="1892249"/>
                  </a:lnTo>
                  <a:lnTo>
                    <a:pt x="116154" y="1879600"/>
                  </a:lnTo>
                  <a:lnTo>
                    <a:pt x="127215" y="1879600"/>
                  </a:lnTo>
                  <a:lnTo>
                    <a:pt x="120269" y="1892249"/>
                  </a:lnTo>
                  <a:lnTo>
                    <a:pt x="114427" y="1892249"/>
                  </a:lnTo>
                  <a:lnTo>
                    <a:pt x="113449" y="1892249"/>
                  </a:lnTo>
                  <a:lnTo>
                    <a:pt x="109385" y="1892249"/>
                  </a:lnTo>
                  <a:lnTo>
                    <a:pt x="107988" y="1892249"/>
                  </a:lnTo>
                  <a:lnTo>
                    <a:pt x="102933" y="1892249"/>
                  </a:lnTo>
                  <a:lnTo>
                    <a:pt x="104660" y="1879600"/>
                  </a:lnTo>
                  <a:lnTo>
                    <a:pt x="97713" y="1879600"/>
                  </a:lnTo>
                  <a:lnTo>
                    <a:pt x="99872" y="1892249"/>
                  </a:lnTo>
                  <a:lnTo>
                    <a:pt x="94716" y="1892249"/>
                  </a:lnTo>
                  <a:lnTo>
                    <a:pt x="88290" y="1879600"/>
                  </a:lnTo>
                  <a:lnTo>
                    <a:pt x="84366" y="1879600"/>
                  </a:lnTo>
                  <a:lnTo>
                    <a:pt x="84480" y="1892249"/>
                  </a:lnTo>
                  <a:lnTo>
                    <a:pt x="93624" y="1892249"/>
                  </a:lnTo>
                  <a:lnTo>
                    <a:pt x="93751" y="1892541"/>
                  </a:lnTo>
                  <a:lnTo>
                    <a:pt x="99174" y="1905000"/>
                  </a:lnTo>
                  <a:lnTo>
                    <a:pt x="106565" y="1905000"/>
                  </a:lnTo>
                  <a:lnTo>
                    <a:pt x="107340" y="1898015"/>
                  </a:lnTo>
                  <a:lnTo>
                    <a:pt x="108038" y="1892769"/>
                  </a:lnTo>
                  <a:lnTo>
                    <a:pt x="110299" y="1898015"/>
                  </a:lnTo>
                  <a:lnTo>
                    <a:pt x="113131" y="1905000"/>
                  </a:lnTo>
                  <a:lnTo>
                    <a:pt x="114414" y="1892300"/>
                  </a:lnTo>
                  <a:lnTo>
                    <a:pt x="122732" y="1905000"/>
                  </a:lnTo>
                  <a:lnTo>
                    <a:pt x="118694" y="1917700"/>
                  </a:lnTo>
                  <a:lnTo>
                    <a:pt x="126898" y="1917700"/>
                  </a:lnTo>
                  <a:lnTo>
                    <a:pt x="136207" y="1917700"/>
                  </a:lnTo>
                  <a:lnTo>
                    <a:pt x="136296" y="1918538"/>
                  </a:lnTo>
                  <a:lnTo>
                    <a:pt x="136334" y="1918855"/>
                  </a:lnTo>
                  <a:lnTo>
                    <a:pt x="137591" y="1930387"/>
                  </a:lnTo>
                  <a:lnTo>
                    <a:pt x="126898" y="1917700"/>
                  </a:lnTo>
                  <a:lnTo>
                    <a:pt x="135064" y="1930387"/>
                  </a:lnTo>
                  <a:lnTo>
                    <a:pt x="117411" y="1943061"/>
                  </a:lnTo>
                  <a:lnTo>
                    <a:pt x="117538" y="1943061"/>
                  </a:lnTo>
                  <a:lnTo>
                    <a:pt x="163220" y="1955800"/>
                  </a:lnTo>
                  <a:lnTo>
                    <a:pt x="154470" y="1955800"/>
                  </a:lnTo>
                  <a:lnTo>
                    <a:pt x="154470" y="2019300"/>
                  </a:lnTo>
                  <a:lnTo>
                    <a:pt x="132041" y="2019300"/>
                  </a:lnTo>
                  <a:lnTo>
                    <a:pt x="139242" y="2006600"/>
                  </a:lnTo>
                  <a:lnTo>
                    <a:pt x="133438" y="2006600"/>
                  </a:lnTo>
                  <a:lnTo>
                    <a:pt x="112991" y="1993900"/>
                  </a:lnTo>
                  <a:lnTo>
                    <a:pt x="131076" y="1993900"/>
                  </a:lnTo>
                  <a:lnTo>
                    <a:pt x="132080" y="1993900"/>
                  </a:lnTo>
                  <a:lnTo>
                    <a:pt x="143573" y="2006600"/>
                  </a:lnTo>
                  <a:lnTo>
                    <a:pt x="139242" y="2006600"/>
                  </a:lnTo>
                  <a:lnTo>
                    <a:pt x="154470" y="2019300"/>
                  </a:lnTo>
                  <a:lnTo>
                    <a:pt x="154470" y="1955800"/>
                  </a:lnTo>
                  <a:lnTo>
                    <a:pt x="147815" y="1955800"/>
                  </a:lnTo>
                  <a:lnTo>
                    <a:pt x="147180" y="1956803"/>
                  </a:lnTo>
                  <a:lnTo>
                    <a:pt x="147180" y="2003158"/>
                  </a:lnTo>
                  <a:lnTo>
                    <a:pt x="142290" y="1993900"/>
                  </a:lnTo>
                  <a:lnTo>
                    <a:pt x="145846" y="1993900"/>
                  </a:lnTo>
                  <a:lnTo>
                    <a:pt x="147180" y="2003158"/>
                  </a:lnTo>
                  <a:lnTo>
                    <a:pt x="147180" y="1956803"/>
                  </a:lnTo>
                  <a:lnTo>
                    <a:pt x="139700" y="1968500"/>
                  </a:lnTo>
                  <a:lnTo>
                    <a:pt x="139814" y="1968106"/>
                  </a:lnTo>
                  <a:lnTo>
                    <a:pt x="143573" y="1955800"/>
                  </a:lnTo>
                  <a:lnTo>
                    <a:pt x="137934" y="1955800"/>
                  </a:lnTo>
                  <a:lnTo>
                    <a:pt x="133400" y="1962150"/>
                  </a:lnTo>
                  <a:lnTo>
                    <a:pt x="134912" y="1955800"/>
                  </a:lnTo>
                  <a:lnTo>
                    <a:pt x="96380" y="1955800"/>
                  </a:lnTo>
                  <a:lnTo>
                    <a:pt x="98552" y="1968500"/>
                  </a:lnTo>
                  <a:lnTo>
                    <a:pt x="108927" y="1968500"/>
                  </a:lnTo>
                  <a:lnTo>
                    <a:pt x="116941" y="1981200"/>
                  </a:lnTo>
                  <a:lnTo>
                    <a:pt x="103289" y="1981200"/>
                  </a:lnTo>
                  <a:lnTo>
                    <a:pt x="103289" y="2006574"/>
                  </a:lnTo>
                  <a:lnTo>
                    <a:pt x="76047" y="1993900"/>
                  </a:lnTo>
                  <a:lnTo>
                    <a:pt x="101561" y="1993900"/>
                  </a:lnTo>
                  <a:lnTo>
                    <a:pt x="103289" y="2006574"/>
                  </a:lnTo>
                  <a:lnTo>
                    <a:pt x="103289" y="1981200"/>
                  </a:lnTo>
                  <a:lnTo>
                    <a:pt x="99136" y="1981200"/>
                  </a:lnTo>
                  <a:lnTo>
                    <a:pt x="78574" y="1972233"/>
                  </a:lnTo>
                  <a:lnTo>
                    <a:pt x="78574" y="1981200"/>
                  </a:lnTo>
                  <a:lnTo>
                    <a:pt x="72948" y="1993900"/>
                  </a:lnTo>
                  <a:lnTo>
                    <a:pt x="69202" y="1981200"/>
                  </a:lnTo>
                  <a:lnTo>
                    <a:pt x="78574" y="1981200"/>
                  </a:lnTo>
                  <a:lnTo>
                    <a:pt x="78574" y="1972233"/>
                  </a:lnTo>
                  <a:lnTo>
                    <a:pt x="70053" y="1968500"/>
                  </a:lnTo>
                  <a:lnTo>
                    <a:pt x="70116" y="1968106"/>
                  </a:lnTo>
                  <a:lnTo>
                    <a:pt x="72326" y="1955800"/>
                  </a:lnTo>
                  <a:lnTo>
                    <a:pt x="78270" y="1955800"/>
                  </a:lnTo>
                  <a:lnTo>
                    <a:pt x="76771" y="1943061"/>
                  </a:lnTo>
                  <a:lnTo>
                    <a:pt x="74269" y="1943061"/>
                  </a:lnTo>
                  <a:lnTo>
                    <a:pt x="74168" y="1942909"/>
                  </a:lnTo>
                  <a:lnTo>
                    <a:pt x="66979" y="1930387"/>
                  </a:lnTo>
                  <a:lnTo>
                    <a:pt x="65049" y="1930387"/>
                  </a:lnTo>
                  <a:lnTo>
                    <a:pt x="45961" y="1917700"/>
                  </a:lnTo>
                  <a:lnTo>
                    <a:pt x="55651" y="1930387"/>
                  </a:lnTo>
                  <a:lnTo>
                    <a:pt x="26441" y="1930387"/>
                  </a:lnTo>
                  <a:lnTo>
                    <a:pt x="39052" y="1943061"/>
                  </a:lnTo>
                  <a:lnTo>
                    <a:pt x="49631" y="1943061"/>
                  </a:lnTo>
                  <a:lnTo>
                    <a:pt x="40665" y="1955800"/>
                  </a:lnTo>
                  <a:lnTo>
                    <a:pt x="52031" y="1955800"/>
                  </a:lnTo>
                  <a:lnTo>
                    <a:pt x="58623" y="1968500"/>
                  </a:lnTo>
                  <a:lnTo>
                    <a:pt x="37020" y="1968500"/>
                  </a:lnTo>
                  <a:lnTo>
                    <a:pt x="57759" y="1981200"/>
                  </a:lnTo>
                  <a:lnTo>
                    <a:pt x="23964" y="1981200"/>
                  </a:lnTo>
                  <a:lnTo>
                    <a:pt x="57785" y="1993900"/>
                  </a:lnTo>
                  <a:lnTo>
                    <a:pt x="50749" y="1993900"/>
                  </a:lnTo>
                  <a:lnTo>
                    <a:pt x="49072" y="2005558"/>
                  </a:lnTo>
                  <a:lnTo>
                    <a:pt x="51358" y="2006600"/>
                  </a:lnTo>
                  <a:lnTo>
                    <a:pt x="48920" y="2006600"/>
                  </a:lnTo>
                  <a:lnTo>
                    <a:pt x="10096" y="2006600"/>
                  </a:lnTo>
                  <a:lnTo>
                    <a:pt x="152" y="1993900"/>
                  </a:lnTo>
                  <a:lnTo>
                    <a:pt x="8788" y="2006600"/>
                  </a:lnTo>
                  <a:lnTo>
                    <a:pt x="2717" y="2006600"/>
                  </a:lnTo>
                  <a:lnTo>
                    <a:pt x="19431" y="2019300"/>
                  </a:lnTo>
                  <a:lnTo>
                    <a:pt x="31115" y="2019300"/>
                  </a:lnTo>
                  <a:lnTo>
                    <a:pt x="36360" y="2032000"/>
                  </a:lnTo>
                  <a:lnTo>
                    <a:pt x="26657" y="2032000"/>
                  </a:lnTo>
                  <a:lnTo>
                    <a:pt x="31038" y="2044700"/>
                  </a:lnTo>
                  <a:lnTo>
                    <a:pt x="21653" y="2032000"/>
                  </a:lnTo>
                  <a:lnTo>
                    <a:pt x="8216" y="2032000"/>
                  </a:lnTo>
                  <a:lnTo>
                    <a:pt x="45580" y="2057400"/>
                  </a:lnTo>
                  <a:lnTo>
                    <a:pt x="57378" y="2057400"/>
                  </a:lnTo>
                  <a:lnTo>
                    <a:pt x="180301" y="2120900"/>
                  </a:lnTo>
                  <a:lnTo>
                    <a:pt x="645083" y="2159000"/>
                  </a:lnTo>
                  <a:lnTo>
                    <a:pt x="967892" y="2108200"/>
                  </a:lnTo>
                  <a:lnTo>
                    <a:pt x="1018870" y="2095500"/>
                  </a:lnTo>
                  <a:lnTo>
                    <a:pt x="1027366" y="2082800"/>
                  </a:lnTo>
                  <a:lnTo>
                    <a:pt x="1035862" y="2082800"/>
                  </a:lnTo>
                  <a:lnTo>
                    <a:pt x="1061351" y="2070100"/>
                  </a:lnTo>
                  <a:lnTo>
                    <a:pt x="1083779" y="2070100"/>
                  </a:lnTo>
                  <a:lnTo>
                    <a:pt x="1094651" y="2057400"/>
                  </a:lnTo>
                  <a:lnTo>
                    <a:pt x="1105522" y="2057400"/>
                  </a:lnTo>
                  <a:lnTo>
                    <a:pt x="1138135" y="2032000"/>
                  </a:lnTo>
                  <a:lnTo>
                    <a:pt x="1143571" y="2032000"/>
                  </a:lnTo>
                  <a:lnTo>
                    <a:pt x="1176185" y="2006600"/>
                  </a:lnTo>
                  <a:lnTo>
                    <a:pt x="1187056" y="2006600"/>
                  </a:lnTo>
                  <a:lnTo>
                    <a:pt x="1208786" y="1993900"/>
                  </a:lnTo>
                  <a:lnTo>
                    <a:pt x="1214221" y="1981200"/>
                  </a:lnTo>
                  <a:lnTo>
                    <a:pt x="1239177" y="1968246"/>
                  </a:lnTo>
                  <a:lnTo>
                    <a:pt x="1239177" y="1968106"/>
                  </a:lnTo>
                  <a:lnTo>
                    <a:pt x="1239761" y="1955800"/>
                  </a:lnTo>
                  <a:lnTo>
                    <a:pt x="1248359" y="1955800"/>
                  </a:lnTo>
                  <a:lnTo>
                    <a:pt x="1239443" y="1968106"/>
                  </a:lnTo>
                  <a:lnTo>
                    <a:pt x="1263142" y="1955800"/>
                  </a:lnTo>
                  <a:lnTo>
                    <a:pt x="1344676" y="1905000"/>
                  </a:lnTo>
                  <a:lnTo>
                    <a:pt x="1361046" y="1892249"/>
                  </a:lnTo>
                  <a:lnTo>
                    <a:pt x="1371942" y="1892249"/>
                  </a:lnTo>
                  <a:lnTo>
                    <a:pt x="1376502" y="1879600"/>
                  </a:lnTo>
                  <a:lnTo>
                    <a:pt x="1381074" y="1879600"/>
                  </a:lnTo>
                  <a:lnTo>
                    <a:pt x="1391564" y="1866900"/>
                  </a:lnTo>
                  <a:lnTo>
                    <a:pt x="1416024" y="1841500"/>
                  </a:lnTo>
                  <a:lnTo>
                    <a:pt x="1419517" y="1841500"/>
                  </a:lnTo>
                  <a:lnTo>
                    <a:pt x="1443990" y="1816087"/>
                  </a:lnTo>
                  <a:lnTo>
                    <a:pt x="1456905" y="1816087"/>
                  </a:lnTo>
                  <a:lnTo>
                    <a:pt x="1459801" y="1803400"/>
                  </a:lnTo>
                  <a:lnTo>
                    <a:pt x="1471460" y="1790700"/>
                  </a:lnTo>
                  <a:lnTo>
                    <a:pt x="1474368" y="1790700"/>
                  </a:lnTo>
                  <a:lnTo>
                    <a:pt x="1491856" y="1778000"/>
                  </a:lnTo>
                  <a:lnTo>
                    <a:pt x="1494764" y="1765300"/>
                  </a:lnTo>
                  <a:lnTo>
                    <a:pt x="1512239" y="1752600"/>
                  </a:lnTo>
                  <a:lnTo>
                    <a:pt x="1515872" y="1752600"/>
                  </a:lnTo>
                  <a:lnTo>
                    <a:pt x="1506423" y="1765300"/>
                  </a:lnTo>
                  <a:lnTo>
                    <a:pt x="1518653" y="1752600"/>
                  </a:lnTo>
                  <a:lnTo>
                    <a:pt x="1523555" y="1739900"/>
                  </a:lnTo>
                  <a:lnTo>
                    <a:pt x="1533334" y="1727200"/>
                  </a:lnTo>
                  <a:lnTo>
                    <a:pt x="1538236" y="1727200"/>
                  </a:lnTo>
                  <a:lnTo>
                    <a:pt x="1540014" y="1714500"/>
                  </a:lnTo>
                  <a:lnTo>
                    <a:pt x="1541792" y="1714500"/>
                  </a:lnTo>
                  <a:lnTo>
                    <a:pt x="1550682" y="1701800"/>
                  </a:lnTo>
                  <a:lnTo>
                    <a:pt x="1552460" y="1701800"/>
                  </a:lnTo>
                  <a:lnTo>
                    <a:pt x="1554238" y="1689100"/>
                  </a:lnTo>
                  <a:lnTo>
                    <a:pt x="1557794" y="1689100"/>
                  </a:lnTo>
                  <a:lnTo>
                    <a:pt x="1559572" y="1676400"/>
                  </a:lnTo>
                  <a:lnTo>
                    <a:pt x="1563128" y="1676400"/>
                  </a:lnTo>
                  <a:lnTo>
                    <a:pt x="1566684" y="1663700"/>
                  </a:lnTo>
                  <a:lnTo>
                    <a:pt x="1568462" y="1663700"/>
                  </a:lnTo>
                  <a:lnTo>
                    <a:pt x="1561503" y="1689100"/>
                  </a:lnTo>
                  <a:lnTo>
                    <a:pt x="1572310" y="1663700"/>
                  </a:lnTo>
                  <a:lnTo>
                    <a:pt x="1576946" y="1651000"/>
                  </a:lnTo>
                  <a:lnTo>
                    <a:pt x="1580045" y="1651000"/>
                  </a:lnTo>
                  <a:lnTo>
                    <a:pt x="1583131" y="1638300"/>
                  </a:lnTo>
                  <a:lnTo>
                    <a:pt x="1587766" y="1638300"/>
                  </a:lnTo>
                  <a:lnTo>
                    <a:pt x="1592402" y="1625600"/>
                  </a:lnTo>
                  <a:lnTo>
                    <a:pt x="1595488" y="1612900"/>
                  </a:lnTo>
                  <a:lnTo>
                    <a:pt x="1604759" y="1600200"/>
                  </a:lnTo>
                  <a:lnTo>
                    <a:pt x="1610931" y="1587500"/>
                  </a:lnTo>
                  <a:lnTo>
                    <a:pt x="1614017" y="1574800"/>
                  </a:lnTo>
                  <a:lnTo>
                    <a:pt x="1619427" y="1549400"/>
                  </a:lnTo>
                  <a:lnTo>
                    <a:pt x="1621447" y="1536700"/>
                  </a:lnTo>
                  <a:lnTo>
                    <a:pt x="1624152" y="1524000"/>
                  </a:lnTo>
                  <a:lnTo>
                    <a:pt x="1626171" y="1511300"/>
                  </a:lnTo>
                  <a:lnTo>
                    <a:pt x="1631581" y="1485900"/>
                  </a:lnTo>
                  <a:lnTo>
                    <a:pt x="1633601" y="1485900"/>
                  </a:lnTo>
                  <a:lnTo>
                    <a:pt x="1634083" y="1498600"/>
                  </a:lnTo>
                  <a:lnTo>
                    <a:pt x="1638363" y="1485900"/>
                  </a:lnTo>
                  <a:lnTo>
                    <a:pt x="1639227" y="1473200"/>
                  </a:lnTo>
                  <a:lnTo>
                    <a:pt x="1643494" y="1460500"/>
                  </a:lnTo>
                  <a:lnTo>
                    <a:pt x="1644357" y="1460500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5B5863DD-1045-C8F8-3E73-79FC23D396D4}"/>
                </a:ext>
              </a:extLst>
            </p:cNvPr>
            <p:cNvSpPr/>
            <p:nvPr/>
          </p:nvSpPr>
          <p:spPr>
            <a:xfrm>
              <a:off x="9286494" y="2976295"/>
              <a:ext cx="1619250" cy="1998980"/>
            </a:xfrm>
            <a:custGeom>
              <a:avLst/>
              <a:gdLst/>
              <a:ahLst/>
              <a:cxnLst/>
              <a:rect l="l" t="t" r="r" b="b"/>
              <a:pathLst>
                <a:path w="1619250" h="1998979">
                  <a:moveTo>
                    <a:pt x="4318" y="1994001"/>
                  </a:moveTo>
                  <a:lnTo>
                    <a:pt x="0" y="1996668"/>
                  </a:lnTo>
                  <a:lnTo>
                    <a:pt x="3403" y="1998903"/>
                  </a:lnTo>
                  <a:lnTo>
                    <a:pt x="3822" y="1996668"/>
                  </a:lnTo>
                  <a:lnTo>
                    <a:pt x="4318" y="1994001"/>
                  </a:lnTo>
                  <a:close/>
                </a:path>
                <a:path w="1619250" h="1998979">
                  <a:moveTo>
                    <a:pt x="9804" y="1919008"/>
                  </a:moveTo>
                  <a:lnTo>
                    <a:pt x="7150" y="1918284"/>
                  </a:lnTo>
                  <a:lnTo>
                    <a:pt x="7099" y="1918449"/>
                  </a:lnTo>
                  <a:lnTo>
                    <a:pt x="7048" y="1918639"/>
                  </a:lnTo>
                  <a:lnTo>
                    <a:pt x="6985" y="1918830"/>
                  </a:lnTo>
                  <a:lnTo>
                    <a:pt x="8420" y="1919198"/>
                  </a:lnTo>
                  <a:lnTo>
                    <a:pt x="9156" y="1919401"/>
                  </a:lnTo>
                  <a:lnTo>
                    <a:pt x="9334" y="1919427"/>
                  </a:lnTo>
                  <a:lnTo>
                    <a:pt x="9601" y="1919122"/>
                  </a:lnTo>
                  <a:lnTo>
                    <a:pt x="9804" y="1919008"/>
                  </a:lnTo>
                  <a:close/>
                </a:path>
                <a:path w="1619250" h="1998979">
                  <a:moveTo>
                    <a:pt x="11582" y="1822145"/>
                  </a:moveTo>
                  <a:lnTo>
                    <a:pt x="11379" y="1821548"/>
                  </a:lnTo>
                  <a:lnTo>
                    <a:pt x="11277" y="1821205"/>
                  </a:lnTo>
                  <a:lnTo>
                    <a:pt x="8242" y="1822373"/>
                  </a:lnTo>
                  <a:lnTo>
                    <a:pt x="8470" y="1823110"/>
                  </a:lnTo>
                  <a:lnTo>
                    <a:pt x="11582" y="1822145"/>
                  </a:lnTo>
                  <a:close/>
                </a:path>
                <a:path w="1619250" h="1998979">
                  <a:moveTo>
                    <a:pt x="14109" y="1951304"/>
                  </a:moveTo>
                  <a:lnTo>
                    <a:pt x="13779" y="1951088"/>
                  </a:lnTo>
                  <a:lnTo>
                    <a:pt x="13474" y="1951050"/>
                  </a:lnTo>
                  <a:lnTo>
                    <a:pt x="13208" y="1950986"/>
                  </a:lnTo>
                  <a:lnTo>
                    <a:pt x="13246" y="1951278"/>
                  </a:lnTo>
                  <a:lnTo>
                    <a:pt x="13271" y="1951570"/>
                  </a:lnTo>
                  <a:lnTo>
                    <a:pt x="13309" y="1951875"/>
                  </a:lnTo>
                  <a:lnTo>
                    <a:pt x="14084" y="1951736"/>
                  </a:lnTo>
                  <a:lnTo>
                    <a:pt x="14071" y="1951558"/>
                  </a:lnTo>
                  <a:lnTo>
                    <a:pt x="14109" y="1951304"/>
                  </a:lnTo>
                  <a:close/>
                </a:path>
                <a:path w="1619250" h="1998979">
                  <a:moveTo>
                    <a:pt x="15595" y="1857260"/>
                  </a:moveTo>
                  <a:lnTo>
                    <a:pt x="15328" y="1857121"/>
                  </a:lnTo>
                  <a:lnTo>
                    <a:pt x="15049" y="1856968"/>
                  </a:lnTo>
                  <a:lnTo>
                    <a:pt x="14681" y="1856917"/>
                  </a:lnTo>
                  <a:lnTo>
                    <a:pt x="14541" y="1857209"/>
                  </a:lnTo>
                  <a:lnTo>
                    <a:pt x="14427" y="1857336"/>
                  </a:lnTo>
                  <a:lnTo>
                    <a:pt x="14681" y="1857451"/>
                  </a:lnTo>
                  <a:lnTo>
                    <a:pt x="14935" y="1857629"/>
                  </a:lnTo>
                  <a:lnTo>
                    <a:pt x="15214" y="1857667"/>
                  </a:lnTo>
                  <a:lnTo>
                    <a:pt x="15468" y="1857413"/>
                  </a:lnTo>
                  <a:lnTo>
                    <a:pt x="15595" y="1857260"/>
                  </a:lnTo>
                  <a:close/>
                </a:path>
                <a:path w="1619250" h="1998979">
                  <a:moveTo>
                    <a:pt x="18821" y="1822932"/>
                  </a:moveTo>
                  <a:lnTo>
                    <a:pt x="18542" y="1822551"/>
                  </a:lnTo>
                  <a:lnTo>
                    <a:pt x="18389" y="1822361"/>
                  </a:lnTo>
                  <a:lnTo>
                    <a:pt x="17868" y="1822742"/>
                  </a:lnTo>
                  <a:lnTo>
                    <a:pt x="17348" y="1823123"/>
                  </a:lnTo>
                  <a:lnTo>
                    <a:pt x="16865" y="1823478"/>
                  </a:lnTo>
                  <a:lnTo>
                    <a:pt x="17335" y="1824050"/>
                  </a:lnTo>
                  <a:lnTo>
                    <a:pt x="18821" y="1822932"/>
                  </a:lnTo>
                  <a:close/>
                </a:path>
                <a:path w="1619250" h="1998979">
                  <a:moveTo>
                    <a:pt x="21856" y="1880438"/>
                  </a:moveTo>
                  <a:lnTo>
                    <a:pt x="17589" y="1880438"/>
                  </a:lnTo>
                  <a:lnTo>
                    <a:pt x="17564" y="1881517"/>
                  </a:lnTo>
                  <a:lnTo>
                    <a:pt x="21666" y="1882000"/>
                  </a:lnTo>
                  <a:lnTo>
                    <a:pt x="21729" y="1881517"/>
                  </a:lnTo>
                  <a:lnTo>
                    <a:pt x="21856" y="1880438"/>
                  </a:lnTo>
                  <a:close/>
                </a:path>
                <a:path w="1619250" h="1998979">
                  <a:moveTo>
                    <a:pt x="25425" y="1882660"/>
                  </a:moveTo>
                  <a:lnTo>
                    <a:pt x="21983" y="1882267"/>
                  </a:lnTo>
                  <a:lnTo>
                    <a:pt x="22910" y="1883816"/>
                  </a:lnTo>
                  <a:lnTo>
                    <a:pt x="24371" y="1883816"/>
                  </a:lnTo>
                  <a:lnTo>
                    <a:pt x="25425" y="1882660"/>
                  </a:lnTo>
                  <a:close/>
                </a:path>
                <a:path w="1619250" h="1998979">
                  <a:moveTo>
                    <a:pt x="26352" y="1996084"/>
                  </a:moveTo>
                  <a:lnTo>
                    <a:pt x="24282" y="1993849"/>
                  </a:lnTo>
                  <a:lnTo>
                    <a:pt x="23279" y="1995055"/>
                  </a:lnTo>
                  <a:lnTo>
                    <a:pt x="26352" y="1996084"/>
                  </a:lnTo>
                  <a:close/>
                </a:path>
                <a:path w="1619250" h="1998979">
                  <a:moveTo>
                    <a:pt x="28435" y="1897976"/>
                  </a:moveTo>
                  <a:lnTo>
                    <a:pt x="28155" y="1897862"/>
                  </a:lnTo>
                  <a:lnTo>
                    <a:pt x="27863" y="1897722"/>
                  </a:lnTo>
                  <a:lnTo>
                    <a:pt x="27584" y="1897710"/>
                  </a:lnTo>
                  <a:lnTo>
                    <a:pt x="27355" y="1898015"/>
                  </a:lnTo>
                  <a:lnTo>
                    <a:pt x="27254" y="1898167"/>
                  </a:lnTo>
                  <a:lnTo>
                    <a:pt x="27520" y="1898256"/>
                  </a:lnTo>
                  <a:lnTo>
                    <a:pt x="27813" y="1898408"/>
                  </a:lnTo>
                  <a:lnTo>
                    <a:pt x="28117" y="1898434"/>
                  </a:lnTo>
                  <a:lnTo>
                    <a:pt x="28333" y="1898142"/>
                  </a:lnTo>
                  <a:lnTo>
                    <a:pt x="28435" y="1897976"/>
                  </a:lnTo>
                  <a:close/>
                </a:path>
                <a:path w="1619250" h="1998979">
                  <a:moveTo>
                    <a:pt x="28829" y="1963635"/>
                  </a:moveTo>
                  <a:lnTo>
                    <a:pt x="28536" y="1963521"/>
                  </a:lnTo>
                  <a:lnTo>
                    <a:pt x="28257" y="1963407"/>
                  </a:lnTo>
                  <a:lnTo>
                    <a:pt x="27952" y="1963394"/>
                  </a:lnTo>
                  <a:lnTo>
                    <a:pt x="27749" y="1963674"/>
                  </a:lnTo>
                  <a:lnTo>
                    <a:pt x="27647" y="1963801"/>
                  </a:lnTo>
                  <a:lnTo>
                    <a:pt x="27914" y="1963915"/>
                  </a:lnTo>
                  <a:lnTo>
                    <a:pt x="28232" y="1964029"/>
                  </a:lnTo>
                  <a:lnTo>
                    <a:pt x="28511" y="1964055"/>
                  </a:lnTo>
                  <a:lnTo>
                    <a:pt x="28714" y="1963826"/>
                  </a:lnTo>
                  <a:lnTo>
                    <a:pt x="28829" y="1963635"/>
                  </a:lnTo>
                  <a:close/>
                </a:path>
                <a:path w="1619250" h="1998979">
                  <a:moveTo>
                    <a:pt x="42913" y="1867560"/>
                  </a:moveTo>
                  <a:lnTo>
                    <a:pt x="42811" y="1867166"/>
                  </a:lnTo>
                  <a:lnTo>
                    <a:pt x="41821" y="1867166"/>
                  </a:lnTo>
                  <a:lnTo>
                    <a:pt x="40792" y="1867560"/>
                  </a:lnTo>
                  <a:lnTo>
                    <a:pt x="42913" y="1867560"/>
                  </a:lnTo>
                  <a:close/>
                </a:path>
                <a:path w="1619250" h="1998979">
                  <a:moveTo>
                    <a:pt x="45948" y="1876094"/>
                  </a:moveTo>
                  <a:lnTo>
                    <a:pt x="44450" y="1872957"/>
                  </a:lnTo>
                  <a:lnTo>
                    <a:pt x="42303" y="1876933"/>
                  </a:lnTo>
                  <a:lnTo>
                    <a:pt x="44221" y="1876933"/>
                  </a:lnTo>
                  <a:lnTo>
                    <a:pt x="45948" y="1876094"/>
                  </a:lnTo>
                  <a:close/>
                </a:path>
                <a:path w="1619250" h="1998979">
                  <a:moveTo>
                    <a:pt x="50927" y="1857476"/>
                  </a:moveTo>
                  <a:lnTo>
                    <a:pt x="50266" y="1857413"/>
                  </a:lnTo>
                  <a:lnTo>
                    <a:pt x="49580" y="1857336"/>
                  </a:lnTo>
                  <a:lnTo>
                    <a:pt x="48907" y="1857273"/>
                  </a:lnTo>
                  <a:lnTo>
                    <a:pt x="48844" y="1857832"/>
                  </a:lnTo>
                  <a:lnTo>
                    <a:pt x="49530" y="1857895"/>
                  </a:lnTo>
                  <a:lnTo>
                    <a:pt x="50203" y="1857971"/>
                  </a:lnTo>
                  <a:lnTo>
                    <a:pt x="50863" y="1858035"/>
                  </a:lnTo>
                  <a:lnTo>
                    <a:pt x="50927" y="1857476"/>
                  </a:lnTo>
                  <a:close/>
                </a:path>
                <a:path w="1619250" h="1998979">
                  <a:moveTo>
                    <a:pt x="79629" y="1874469"/>
                  </a:moveTo>
                  <a:lnTo>
                    <a:pt x="74650" y="1877733"/>
                  </a:lnTo>
                  <a:lnTo>
                    <a:pt x="73101" y="1878736"/>
                  </a:lnTo>
                  <a:lnTo>
                    <a:pt x="77304" y="1879142"/>
                  </a:lnTo>
                  <a:lnTo>
                    <a:pt x="79629" y="1874469"/>
                  </a:lnTo>
                  <a:close/>
                </a:path>
                <a:path w="1619250" h="1998979">
                  <a:moveTo>
                    <a:pt x="86144" y="1833003"/>
                  </a:moveTo>
                  <a:lnTo>
                    <a:pt x="86093" y="1832775"/>
                  </a:lnTo>
                  <a:lnTo>
                    <a:pt x="86131" y="1832533"/>
                  </a:lnTo>
                  <a:lnTo>
                    <a:pt x="86004" y="1832419"/>
                  </a:lnTo>
                  <a:lnTo>
                    <a:pt x="85788" y="1832279"/>
                  </a:lnTo>
                  <a:lnTo>
                    <a:pt x="85483" y="1832279"/>
                  </a:lnTo>
                  <a:lnTo>
                    <a:pt x="85217" y="1832229"/>
                  </a:lnTo>
                  <a:lnTo>
                    <a:pt x="85267" y="1832559"/>
                  </a:lnTo>
                  <a:lnTo>
                    <a:pt x="85318" y="1832851"/>
                  </a:lnTo>
                  <a:lnTo>
                    <a:pt x="85369" y="1833206"/>
                  </a:lnTo>
                  <a:lnTo>
                    <a:pt x="86144" y="1833003"/>
                  </a:lnTo>
                  <a:close/>
                </a:path>
                <a:path w="1619250" h="1998979">
                  <a:moveTo>
                    <a:pt x="96685" y="1861375"/>
                  </a:moveTo>
                  <a:lnTo>
                    <a:pt x="96481" y="1861096"/>
                  </a:lnTo>
                  <a:lnTo>
                    <a:pt x="90271" y="1862201"/>
                  </a:lnTo>
                  <a:lnTo>
                    <a:pt x="90449" y="1862493"/>
                  </a:lnTo>
                  <a:lnTo>
                    <a:pt x="96685" y="1861375"/>
                  </a:lnTo>
                  <a:close/>
                </a:path>
                <a:path w="1619250" h="1998979">
                  <a:moveTo>
                    <a:pt x="107365" y="1864639"/>
                  </a:moveTo>
                  <a:lnTo>
                    <a:pt x="107238" y="1864156"/>
                  </a:lnTo>
                  <a:lnTo>
                    <a:pt x="106997" y="1863204"/>
                  </a:lnTo>
                  <a:lnTo>
                    <a:pt x="104813" y="1863928"/>
                  </a:lnTo>
                  <a:lnTo>
                    <a:pt x="105130" y="1865083"/>
                  </a:lnTo>
                  <a:lnTo>
                    <a:pt x="107365" y="1864639"/>
                  </a:lnTo>
                  <a:close/>
                </a:path>
                <a:path w="1619250" h="1998979">
                  <a:moveTo>
                    <a:pt x="114554" y="1863737"/>
                  </a:moveTo>
                  <a:lnTo>
                    <a:pt x="114439" y="1863128"/>
                  </a:lnTo>
                  <a:lnTo>
                    <a:pt x="113588" y="1863242"/>
                  </a:lnTo>
                  <a:lnTo>
                    <a:pt x="113906" y="1863382"/>
                  </a:lnTo>
                  <a:lnTo>
                    <a:pt x="114249" y="1863547"/>
                  </a:lnTo>
                  <a:lnTo>
                    <a:pt x="114554" y="1863737"/>
                  </a:lnTo>
                  <a:close/>
                </a:path>
                <a:path w="1619250" h="1998979">
                  <a:moveTo>
                    <a:pt x="117348" y="1878393"/>
                  </a:moveTo>
                  <a:lnTo>
                    <a:pt x="117259" y="1877898"/>
                  </a:lnTo>
                  <a:lnTo>
                    <a:pt x="117144" y="1877402"/>
                  </a:lnTo>
                  <a:lnTo>
                    <a:pt x="117055" y="1876920"/>
                  </a:lnTo>
                  <a:lnTo>
                    <a:pt x="112864" y="1877352"/>
                  </a:lnTo>
                  <a:lnTo>
                    <a:pt x="112915" y="1877809"/>
                  </a:lnTo>
                  <a:lnTo>
                    <a:pt x="112928" y="1878088"/>
                  </a:lnTo>
                  <a:lnTo>
                    <a:pt x="117348" y="1878393"/>
                  </a:lnTo>
                  <a:close/>
                </a:path>
                <a:path w="1619250" h="1998979">
                  <a:moveTo>
                    <a:pt x="137922" y="1826780"/>
                  </a:moveTo>
                  <a:lnTo>
                    <a:pt x="136232" y="1823275"/>
                  </a:lnTo>
                  <a:lnTo>
                    <a:pt x="136207" y="1826780"/>
                  </a:lnTo>
                  <a:lnTo>
                    <a:pt x="137922" y="1826780"/>
                  </a:lnTo>
                  <a:close/>
                </a:path>
                <a:path w="1619250" h="1998979">
                  <a:moveTo>
                    <a:pt x="141998" y="1846656"/>
                  </a:moveTo>
                  <a:lnTo>
                    <a:pt x="141084" y="1847088"/>
                  </a:lnTo>
                  <a:lnTo>
                    <a:pt x="141300" y="1847164"/>
                  </a:lnTo>
                  <a:lnTo>
                    <a:pt x="141516" y="1847240"/>
                  </a:lnTo>
                  <a:lnTo>
                    <a:pt x="141706" y="1847380"/>
                  </a:lnTo>
                  <a:lnTo>
                    <a:pt x="141808" y="1847126"/>
                  </a:lnTo>
                  <a:lnTo>
                    <a:pt x="141897" y="1846884"/>
                  </a:lnTo>
                  <a:lnTo>
                    <a:pt x="141998" y="1846656"/>
                  </a:lnTo>
                  <a:close/>
                </a:path>
                <a:path w="1619250" h="1998979">
                  <a:moveTo>
                    <a:pt x="256832" y="556082"/>
                  </a:moveTo>
                  <a:lnTo>
                    <a:pt x="255270" y="557276"/>
                  </a:lnTo>
                  <a:lnTo>
                    <a:pt x="256159" y="559028"/>
                  </a:lnTo>
                  <a:lnTo>
                    <a:pt x="256628" y="559917"/>
                  </a:lnTo>
                  <a:lnTo>
                    <a:pt x="256692" y="558634"/>
                  </a:lnTo>
                  <a:lnTo>
                    <a:pt x="256768" y="557326"/>
                  </a:lnTo>
                  <a:lnTo>
                    <a:pt x="256832" y="556082"/>
                  </a:lnTo>
                  <a:close/>
                </a:path>
                <a:path w="1619250" h="1998979">
                  <a:moveTo>
                    <a:pt x="260134" y="690714"/>
                  </a:moveTo>
                  <a:lnTo>
                    <a:pt x="258597" y="694512"/>
                  </a:lnTo>
                  <a:lnTo>
                    <a:pt x="260070" y="695820"/>
                  </a:lnTo>
                  <a:lnTo>
                    <a:pt x="260134" y="690714"/>
                  </a:lnTo>
                  <a:close/>
                </a:path>
                <a:path w="1619250" h="1998979">
                  <a:moveTo>
                    <a:pt x="260489" y="689851"/>
                  </a:moveTo>
                  <a:lnTo>
                    <a:pt x="260146" y="689851"/>
                  </a:lnTo>
                  <a:lnTo>
                    <a:pt x="260134" y="690714"/>
                  </a:lnTo>
                  <a:lnTo>
                    <a:pt x="260489" y="689851"/>
                  </a:lnTo>
                  <a:close/>
                </a:path>
                <a:path w="1619250" h="1998979">
                  <a:moveTo>
                    <a:pt x="303250" y="836891"/>
                  </a:moveTo>
                  <a:lnTo>
                    <a:pt x="302488" y="835431"/>
                  </a:lnTo>
                  <a:lnTo>
                    <a:pt x="301726" y="834021"/>
                  </a:lnTo>
                  <a:lnTo>
                    <a:pt x="300964" y="832561"/>
                  </a:lnTo>
                  <a:lnTo>
                    <a:pt x="300748" y="832662"/>
                  </a:lnTo>
                  <a:lnTo>
                    <a:pt x="300342" y="832866"/>
                  </a:lnTo>
                  <a:lnTo>
                    <a:pt x="301117" y="834339"/>
                  </a:lnTo>
                  <a:lnTo>
                    <a:pt x="301866" y="835748"/>
                  </a:lnTo>
                  <a:lnTo>
                    <a:pt x="302641" y="837222"/>
                  </a:lnTo>
                  <a:lnTo>
                    <a:pt x="303047" y="836993"/>
                  </a:lnTo>
                  <a:lnTo>
                    <a:pt x="303250" y="836891"/>
                  </a:lnTo>
                  <a:close/>
                </a:path>
                <a:path w="1619250" h="1998979">
                  <a:moveTo>
                    <a:pt x="401751" y="247523"/>
                  </a:moveTo>
                  <a:lnTo>
                    <a:pt x="401116" y="243674"/>
                  </a:lnTo>
                  <a:lnTo>
                    <a:pt x="400659" y="243928"/>
                  </a:lnTo>
                  <a:lnTo>
                    <a:pt x="400164" y="244208"/>
                  </a:lnTo>
                  <a:lnTo>
                    <a:pt x="399681" y="244475"/>
                  </a:lnTo>
                  <a:lnTo>
                    <a:pt x="399465" y="248424"/>
                  </a:lnTo>
                  <a:lnTo>
                    <a:pt x="400240" y="248170"/>
                  </a:lnTo>
                  <a:lnTo>
                    <a:pt x="401027" y="247815"/>
                  </a:lnTo>
                  <a:lnTo>
                    <a:pt x="401751" y="247523"/>
                  </a:lnTo>
                  <a:close/>
                </a:path>
                <a:path w="1619250" h="1998979">
                  <a:moveTo>
                    <a:pt x="652386" y="78549"/>
                  </a:moveTo>
                  <a:lnTo>
                    <a:pt x="652056" y="78397"/>
                  </a:lnTo>
                  <a:lnTo>
                    <a:pt x="651662" y="78206"/>
                  </a:lnTo>
                  <a:lnTo>
                    <a:pt x="651344" y="78054"/>
                  </a:lnTo>
                  <a:lnTo>
                    <a:pt x="651256" y="78765"/>
                  </a:lnTo>
                  <a:lnTo>
                    <a:pt x="651637" y="78689"/>
                  </a:lnTo>
                  <a:lnTo>
                    <a:pt x="652018" y="78613"/>
                  </a:lnTo>
                  <a:lnTo>
                    <a:pt x="652386" y="78549"/>
                  </a:lnTo>
                  <a:close/>
                </a:path>
                <a:path w="1619250" h="1998979">
                  <a:moveTo>
                    <a:pt x="676262" y="69418"/>
                  </a:moveTo>
                  <a:lnTo>
                    <a:pt x="676097" y="69278"/>
                  </a:lnTo>
                  <a:lnTo>
                    <a:pt x="676008" y="68961"/>
                  </a:lnTo>
                  <a:lnTo>
                    <a:pt x="675843" y="68973"/>
                  </a:lnTo>
                  <a:lnTo>
                    <a:pt x="675474" y="68948"/>
                  </a:lnTo>
                  <a:lnTo>
                    <a:pt x="675119" y="69189"/>
                  </a:lnTo>
                  <a:lnTo>
                    <a:pt x="674751" y="69291"/>
                  </a:lnTo>
                  <a:lnTo>
                    <a:pt x="674954" y="69519"/>
                  </a:lnTo>
                  <a:lnTo>
                    <a:pt x="675157" y="69773"/>
                  </a:lnTo>
                  <a:lnTo>
                    <a:pt x="675424" y="70053"/>
                  </a:lnTo>
                  <a:lnTo>
                    <a:pt x="675690" y="69850"/>
                  </a:lnTo>
                  <a:lnTo>
                    <a:pt x="675982" y="69646"/>
                  </a:lnTo>
                  <a:lnTo>
                    <a:pt x="676262" y="69418"/>
                  </a:lnTo>
                  <a:close/>
                </a:path>
                <a:path w="1619250" h="1998979">
                  <a:moveTo>
                    <a:pt x="795337" y="495706"/>
                  </a:moveTo>
                  <a:lnTo>
                    <a:pt x="794740" y="495579"/>
                  </a:lnTo>
                  <a:lnTo>
                    <a:pt x="794486" y="495566"/>
                  </a:lnTo>
                  <a:lnTo>
                    <a:pt x="794715" y="495935"/>
                  </a:lnTo>
                  <a:lnTo>
                    <a:pt x="794880" y="496201"/>
                  </a:lnTo>
                  <a:lnTo>
                    <a:pt x="795108" y="496544"/>
                  </a:lnTo>
                  <a:lnTo>
                    <a:pt x="795337" y="495706"/>
                  </a:lnTo>
                  <a:close/>
                </a:path>
                <a:path w="1619250" h="1998979">
                  <a:moveTo>
                    <a:pt x="812482" y="471843"/>
                  </a:moveTo>
                  <a:lnTo>
                    <a:pt x="812419" y="471589"/>
                  </a:lnTo>
                  <a:lnTo>
                    <a:pt x="812393" y="471462"/>
                  </a:lnTo>
                  <a:lnTo>
                    <a:pt x="812050" y="471436"/>
                  </a:lnTo>
                  <a:lnTo>
                    <a:pt x="811923" y="471512"/>
                  </a:lnTo>
                  <a:lnTo>
                    <a:pt x="811949" y="471792"/>
                  </a:lnTo>
                  <a:lnTo>
                    <a:pt x="811974" y="471932"/>
                  </a:lnTo>
                  <a:lnTo>
                    <a:pt x="812139" y="471919"/>
                  </a:lnTo>
                  <a:lnTo>
                    <a:pt x="812317" y="471932"/>
                  </a:lnTo>
                  <a:lnTo>
                    <a:pt x="812444" y="471868"/>
                  </a:lnTo>
                  <a:close/>
                </a:path>
                <a:path w="1619250" h="1998979">
                  <a:moveTo>
                    <a:pt x="848258" y="477901"/>
                  </a:moveTo>
                  <a:lnTo>
                    <a:pt x="848169" y="477697"/>
                  </a:lnTo>
                  <a:lnTo>
                    <a:pt x="847318" y="478091"/>
                  </a:lnTo>
                  <a:lnTo>
                    <a:pt x="847394" y="478256"/>
                  </a:lnTo>
                  <a:lnTo>
                    <a:pt x="848258" y="477901"/>
                  </a:lnTo>
                  <a:close/>
                </a:path>
                <a:path w="1619250" h="1998979">
                  <a:moveTo>
                    <a:pt x="914311" y="772375"/>
                  </a:moveTo>
                  <a:lnTo>
                    <a:pt x="913752" y="770991"/>
                  </a:lnTo>
                  <a:lnTo>
                    <a:pt x="913472" y="770991"/>
                  </a:lnTo>
                  <a:lnTo>
                    <a:pt x="913104" y="770712"/>
                  </a:lnTo>
                  <a:lnTo>
                    <a:pt x="911529" y="770712"/>
                  </a:lnTo>
                  <a:lnTo>
                    <a:pt x="910717" y="770991"/>
                  </a:lnTo>
                  <a:lnTo>
                    <a:pt x="909523" y="770991"/>
                  </a:lnTo>
                  <a:lnTo>
                    <a:pt x="914311" y="772375"/>
                  </a:lnTo>
                  <a:close/>
                </a:path>
                <a:path w="1619250" h="1998979">
                  <a:moveTo>
                    <a:pt x="966838" y="411086"/>
                  </a:moveTo>
                  <a:lnTo>
                    <a:pt x="966216" y="410540"/>
                  </a:lnTo>
                  <a:lnTo>
                    <a:pt x="966139" y="410908"/>
                  </a:lnTo>
                  <a:lnTo>
                    <a:pt x="966101" y="411060"/>
                  </a:lnTo>
                  <a:lnTo>
                    <a:pt x="966330" y="411060"/>
                  </a:lnTo>
                  <a:lnTo>
                    <a:pt x="966838" y="411086"/>
                  </a:lnTo>
                  <a:close/>
                </a:path>
                <a:path w="1619250" h="1998979">
                  <a:moveTo>
                    <a:pt x="970876" y="397852"/>
                  </a:moveTo>
                  <a:lnTo>
                    <a:pt x="970800" y="397370"/>
                  </a:lnTo>
                  <a:lnTo>
                    <a:pt x="970762" y="397090"/>
                  </a:lnTo>
                  <a:lnTo>
                    <a:pt x="969848" y="397243"/>
                  </a:lnTo>
                  <a:lnTo>
                    <a:pt x="968984" y="397395"/>
                  </a:lnTo>
                  <a:lnTo>
                    <a:pt x="968133" y="397611"/>
                  </a:lnTo>
                  <a:lnTo>
                    <a:pt x="968248" y="398259"/>
                  </a:lnTo>
                  <a:lnTo>
                    <a:pt x="969073" y="398094"/>
                  </a:lnTo>
                  <a:lnTo>
                    <a:pt x="969987" y="397941"/>
                  </a:lnTo>
                  <a:lnTo>
                    <a:pt x="970876" y="397852"/>
                  </a:lnTo>
                  <a:close/>
                </a:path>
                <a:path w="1619250" h="1998979">
                  <a:moveTo>
                    <a:pt x="988148" y="438632"/>
                  </a:moveTo>
                  <a:lnTo>
                    <a:pt x="987513" y="438835"/>
                  </a:lnTo>
                  <a:lnTo>
                    <a:pt x="985901" y="439381"/>
                  </a:lnTo>
                  <a:lnTo>
                    <a:pt x="986751" y="439750"/>
                  </a:lnTo>
                  <a:lnTo>
                    <a:pt x="987209" y="439928"/>
                  </a:lnTo>
                  <a:lnTo>
                    <a:pt x="987704" y="440156"/>
                  </a:lnTo>
                  <a:lnTo>
                    <a:pt x="987806" y="439648"/>
                  </a:lnTo>
                  <a:lnTo>
                    <a:pt x="987996" y="439127"/>
                  </a:lnTo>
                  <a:lnTo>
                    <a:pt x="988148" y="438632"/>
                  </a:lnTo>
                  <a:close/>
                </a:path>
                <a:path w="1619250" h="1998979">
                  <a:moveTo>
                    <a:pt x="1066660" y="388734"/>
                  </a:moveTo>
                  <a:lnTo>
                    <a:pt x="1066647" y="388404"/>
                  </a:lnTo>
                  <a:lnTo>
                    <a:pt x="1066647" y="388099"/>
                  </a:lnTo>
                  <a:lnTo>
                    <a:pt x="1066634" y="387756"/>
                  </a:lnTo>
                  <a:lnTo>
                    <a:pt x="1062278" y="387756"/>
                  </a:lnTo>
                  <a:lnTo>
                    <a:pt x="1062291" y="388137"/>
                  </a:lnTo>
                  <a:lnTo>
                    <a:pt x="1062291" y="388556"/>
                  </a:lnTo>
                  <a:lnTo>
                    <a:pt x="1062304" y="388912"/>
                  </a:lnTo>
                  <a:lnTo>
                    <a:pt x="1063739" y="388848"/>
                  </a:lnTo>
                  <a:lnTo>
                    <a:pt x="1065225" y="388785"/>
                  </a:lnTo>
                  <a:lnTo>
                    <a:pt x="1066660" y="388734"/>
                  </a:lnTo>
                  <a:close/>
                </a:path>
                <a:path w="1619250" h="1998979">
                  <a:moveTo>
                    <a:pt x="1089113" y="1320152"/>
                  </a:moveTo>
                  <a:lnTo>
                    <a:pt x="1088161" y="1319745"/>
                  </a:lnTo>
                  <a:lnTo>
                    <a:pt x="1087234" y="1319377"/>
                  </a:lnTo>
                  <a:lnTo>
                    <a:pt x="1086243" y="1318958"/>
                  </a:lnTo>
                  <a:lnTo>
                    <a:pt x="1086192" y="1319149"/>
                  </a:lnTo>
                  <a:lnTo>
                    <a:pt x="1086015" y="1319491"/>
                  </a:lnTo>
                  <a:lnTo>
                    <a:pt x="1088771" y="1320888"/>
                  </a:lnTo>
                  <a:lnTo>
                    <a:pt x="1088885" y="1320622"/>
                  </a:lnTo>
                  <a:lnTo>
                    <a:pt x="1089113" y="1320152"/>
                  </a:lnTo>
                  <a:close/>
                </a:path>
                <a:path w="1619250" h="1998979">
                  <a:moveTo>
                    <a:pt x="1099058" y="378841"/>
                  </a:moveTo>
                  <a:lnTo>
                    <a:pt x="1093584" y="379298"/>
                  </a:lnTo>
                  <a:lnTo>
                    <a:pt x="1095286" y="381139"/>
                  </a:lnTo>
                  <a:lnTo>
                    <a:pt x="1097216" y="380479"/>
                  </a:lnTo>
                  <a:lnTo>
                    <a:pt x="1099058" y="378841"/>
                  </a:lnTo>
                  <a:close/>
                </a:path>
                <a:path w="1619250" h="1998979">
                  <a:moveTo>
                    <a:pt x="1130871" y="1079"/>
                  </a:moveTo>
                  <a:lnTo>
                    <a:pt x="1130147" y="723"/>
                  </a:lnTo>
                  <a:lnTo>
                    <a:pt x="1129436" y="368"/>
                  </a:lnTo>
                  <a:lnTo>
                    <a:pt x="1128687" y="0"/>
                  </a:lnTo>
                  <a:lnTo>
                    <a:pt x="1128522" y="241"/>
                  </a:lnTo>
                  <a:lnTo>
                    <a:pt x="1128344" y="419"/>
                  </a:lnTo>
                  <a:lnTo>
                    <a:pt x="1128153" y="609"/>
                  </a:lnTo>
                  <a:lnTo>
                    <a:pt x="1128826" y="1003"/>
                  </a:lnTo>
                  <a:lnTo>
                    <a:pt x="1129538" y="1447"/>
                  </a:lnTo>
                  <a:lnTo>
                    <a:pt x="1130236" y="1866"/>
                  </a:lnTo>
                  <a:lnTo>
                    <a:pt x="1130871" y="1079"/>
                  </a:lnTo>
                  <a:close/>
                </a:path>
                <a:path w="1619250" h="1998979">
                  <a:moveTo>
                    <a:pt x="1142492" y="1366329"/>
                  </a:moveTo>
                  <a:lnTo>
                    <a:pt x="1141933" y="1366735"/>
                  </a:lnTo>
                  <a:lnTo>
                    <a:pt x="1141412" y="1367104"/>
                  </a:lnTo>
                  <a:lnTo>
                    <a:pt x="1140891" y="1367472"/>
                  </a:lnTo>
                  <a:lnTo>
                    <a:pt x="1140752" y="1367955"/>
                  </a:lnTo>
                  <a:lnTo>
                    <a:pt x="1141234" y="1367713"/>
                  </a:lnTo>
                  <a:lnTo>
                    <a:pt x="1142174" y="1367231"/>
                  </a:lnTo>
                  <a:lnTo>
                    <a:pt x="1142492" y="1366329"/>
                  </a:lnTo>
                  <a:close/>
                </a:path>
                <a:path w="1619250" h="1998979">
                  <a:moveTo>
                    <a:pt x="1153807" y="1425448"/>
                  </a:moveTo>
                  <a:lnTo>
                    <a:pt x="1153363" y="1425409"/>
                  </a:lnTo>
                  <a:lnTo>
                    <a:pt x="1153210" y="1425613"/>
                  </a:lnTo>
                  <a:lnTo>
                    <a:pt x="1153680" y="1425575"/>
                  </a:lnTo>
                  <a:lnTo>
                    <a:pt x="1153807" y="1425448"/>
                  </a:lnTo>
                  <a:close/>
                </a:path>
                <a:path w="1619250" h="1998979">
                  <a:moveTo>
                    <a:pt x="1155446" y="359308"/>
                  </a:moveTo>
                  <a:lnTo>
                    <a:pt x="1153198" y="359232"/>
                  </a:lnTo>
                  <a:lnTo>
                    <a:pt x="1152042" y="359181"/>
                  </a:lnTo>
                  <a:lnTo>
                    <a:pt x="1152042" y="359651"/>
                  </a:lnTo>
                  <a:lnTo>
                    <a:pt x="1152029" y="360045"/>
                  </a:lnTo>
                  <a:lnTo>
                    <a:pt x="1152029" y="360489"/>
                  </a:lnTo>
                  <a:lnTo>
                    <a:pt x="1155420" y="360489"/>
                  </a:lnTo>
                  <a:lnTo>
                    <a:pt x="1155446" y="359308"/>
                  </a:lnTo>
                  <a:close/>
                </a:path>
                <a:path w="1619250" h="1998979">
                  <a:moveTo>
                    <a:pt x="1155623" y="1434325"/>
                  </a:moveTo>
                  <a:lnTo>
                    <a:pt x="1155395" y="1433423"/>
                  </a:lnTo>
                  <a:lnTo>
                    <a:pt x="1153287" y="1433410"/>
                  </a:lnTo>
                  <a:lnTo>
                    <a:pt x="1154684" y="1434363"/>
                  </a:lnTo>
                  <a:lnTo>
                    <a:pt x="1155623" y="1434325"/>
                  </a:lnTo>
                  <a:close/>
                </a:path>
                <a:path w="1619250" h="1998979">
                  <a:moveTo>
                    <a:pt x="1157274" y="1431734"/>
                  </a:moveTo>
                  <a:lnTo>
                    <a:pt x="1157020" y="1431734"/>
                  </a:lnTo>
                  <a:lnTo>
                    <a:pt x="1156868" y="1431721"/>
                  </a:lnTo>
                  <a:lnTo>
                    <a:pt x="1156817" y="1432394"/>
                  </a:lnTo>
                  <a:lnTo>
                    <a:pt x="1157071" y="1432394"/>
                  </a:lnTo>
                  <a:lnTo>
                    <a:pt x="1157224" y="1432407"/>
                  </a:lnTo>
                  <a:lnTo>
                    <a:pt x="1157274" y="1431734"/>
                  </a:lnTo>
                  <a:close/>
                </a:path>
                <a:path w="1619250" h="1998979">
                  <a:moveTo>
                    <a:pt x="1169822" y="367817"/>
                  </a:moveTo>
                  <a:lnTo>
                    <a:pt x="1169593" y="367779"/>
                  </a:lnTo>
                  <a:lnTo>
                    <a:pt x="1169314" y="367728"/>
                  </a:lnTo>
                  <a:lnTo>
                    <a:pt x="1169035" y="367665"/>
                  </a:lnTo>
                  <a:lnTo>
                    <a:pt x="1169225" y="367893"/>
                  </a:lnTo>
                  <a:lnTo>
                    <a:pt x="1169416" y="368058"/>
                  </a:lnTo>
                  <a:lnTo>
                    <a:pt x="1169619" y="368261"/>
                  </a:lnTo>
                  <a:lnTo>
                    <a:pt x="1169657" y="368084"/>
                  </a:lnTo>
                  <a:lnTo>
                    <a:pt x="1169758" y="367944"/>
                  </a:lnTo>
                  <a:lnTo>
                    <a:pt x="1169822" y="367817"/>
                  </a:lnTo>
                  <a:close/>
                </a:path>
                <a:path w="1619250" h="1998979">
                  <a:moveTo>
                    <a:pt x="1180503" y="863473"/>
                  </a:moveTo>
                  <a:lnTo>
                    <a:pt x="1179055" y="863003"/>
                  </a:lnTo>
                  <a:lnTo>
                    <a:pt x="1177607" y="862533"/>
                  </a:lnTo>
                  <a:lnTo>
                    <a:pt x="1176185" y="862063"/>
                  </a:lnTo>
                  <a:lnTo>
                    <a:pt x="1176108" y="862368"/>
                  </a:lnTo>
                  <a:lnTo>
                    <a:pt x="1176058" y="862698"/>
                  </a:lnTo>
                  <a:lnTo>
                    <a:pt x="1175956" y="862990"/>
                  </a:lnTo>
                  <a:lnTo>
                    <a:pt x="1180287" y="864349"/>
                  </a:lnTo>
                  <a:lnTo>
                    <a:pt x="1180363" y="864031"/>
                  </a:lnTo>
                  <a:lnTo>
                    <a:pt x="1180401" y="863752"/>
                  </a:lnTo>
                  <a:lnTo>
                    <a:pt x="1180503" y="863473"/>
                  </a:lnTo>
                  <a:close/>
                </a:path>
                <a:path w="1619250" h="1998979">
                  <a:moveTo>
                    <a:pt x="1187996" y="375818"/>
                  </a:moveTo>
                  <a:lnTo>
                    <a:pt x="1187780" y="375729"/>
                  </a:lnTo>
                  <a:lnTo>
                    <a:pt x="1187551" y="375640"/>
                  </a:lnTo>
                  <a:lnTo>
                    <a:pt x="1187259" y="375640"/>
                  </a:lnTo>
                  <a:lnTo>
                    <a:pt x="1187157" y="376085"/>
                  </a:lnTo>
                  <a:lnTo>
                    <a:pt x="1187348" y="376135"/>
                  </a:lnTo>
                  <a:lnTo>
                    <a:pt x="1187577" y="376224"/>
                  </a:lnTo>
                  <a:lnTo>
                    <a:pt x="1187805" y="376212"/>
                  </a:lnTo>
                  <a:lnTo>
                    <a:pt x="1187919" y="375945"/>
                  </a:lnTo>
                  <a:lnTo>
                    <a:pt x="1187996" y="375818"/>
                  </a:lnTo>
                  <a:close/>
                </a:path>
                <a:path w="1619250" h="1998979">
                  <a:moveTo>
                    <a:pt x="1218717" y="359524"/>
                  </a:moveTo>
                  <a:lnTo>
                    <a:pt x="1218666" y="359359"/>
                  </a:lnTo>
                  <a:lnTo>
                    <a:pt x="1218666" y="359117"/>
                  </a:lnTo>
                  <a:lnTo>
                    <a:pt x="1218526" y="359041"/>
                  </a:lnTo>
                  <a:lnTo>
                    <a:pt x="1218323" y="358965"/>
                  </a:lnTo>
                  <a:lnTo>
                    <a:pt x="1218057" y="358990"/>
                  </a:lnTo>
                  <a:lnTo>
                    <a:pt x="1217764" y="358990"/>
                  </a:lnTo>
                  <a:lnTo>
                    <a:pt x="1217879" y="359232"/>
                  </a:lnTo>
                  <a:lnTo>
                    <a:pt x="1217968" y="359498"/>
                  </a:lnTo>
                  <a:lnTo>
                    <a:pt x="1218018" y="359765"/>
                  </a:lnTo>
                  <a:lnTo>
                    <a:pt x="1218717" y="359524"/>
                  </a:lnTo>
                  <a:close/>
                </a:path>
                <a:path w="1619250" h="1998979">
                  <a:moveTo>
                    <a:pt x="1219022" y="348500"/>
                  </a:moveTo>
                  <a:lnTo>
                    <a:pt x="1217853" y="347497"/>
                  </a:lnTo>
                  <a:lnTo>
                    <a:pt x="1217295" y="346989"/>
                  </a:lnTo>
                  <a:lnTo>
                    <a:pt x="1216647" y="347865"/>
                  </a:lnTo>
                  <a:lnTo>
                    <a:pt x="1216342" y="348284"/>
                  </a:lnTo>
                  <a:lnTo>
                    <a:pt x="1218539" y="349288"/>
                  </a:lnTo>
                  <a:lnTo>
                    <a:pt x="1218831" y="348792"/>
                  </a:lnTo>
                  <a:lnTo>
                    <a:pt x="1219022" y="348500"/>
                  </a:lnTo>
                  <a:close/>
                </a:path>
                <a:path w="1619250" h="1998979">
                  <a:moveTo>
                    <a:pt x="1233601" y="17856"/>
                  </a:moveTo>
                  <a:lnTo>
                    <a:pt x="1233284" y="17399"/>
                  </a:lnTo>
                  <a:lnTo>
                    <a:pt x="1233068" y="16738"/>
                  </a:lnTo>
                  <a:lnTo>
                    <a:pt x="1232598" y="16586"/>
                  </a:lnTo>
                  <a:lnTo>
                    <a:pt x="1232128" y="16459"/>
                  </a:lnTo>
                  <a:lnTo>
                    <a:pt x="1231468" y="16865"/>
                  </a:lnTo>
                  <a:lnTo>
                    <a:pt x="1230871" y="17005"/>
                  </a:lnTo>
                  <a:lnTo>
                    <a:pt x="1232141" y="18745"/>
                  </a:lnTo>
                  <a:lnTo>
                    <a:pt x="1232636" y="18440"/>
                  </a:lnTo>
                  <a:lnTo>
                    <a:pt x="1233601" y="17856"/>
                  </a:lnTo>
                  <a:close/>
                </a:path>
                <a:path w="1619250" h="1998979">
                  <a:moveTo>
                    <a:pt x="1236853" y="348475"/>
                  </a:moveTo>
                  <a:lnTo>
                    <a:pt x="1233627" y="347167"/>
                  </a:lnTo>
                  <a:lnTo>
                    <a:pt x="1233335" y="348043"/>
                  </a:lnTo>
                  <a:lnTo>
                    <a:pt x="1233182" y="348449"/>
                  </a:lnTo>
                  <a:lnTo>
                    <a:pt x="1236637" y="349250"/>
                  </a:lnTo>
                  <a:lnTo>
                    <a:pt x="1236853" y="348475"/>
                  </a:lnTo>
                  <a:close/>
                </a:path>
                <a:path w="1619250" h="1998979">
                  <a:moveTo>
                    <a:pt x="1264018" y="362724"/>
                  </a:moveTo>
                  <a:lnTo>
                    <a:pt x="1263548" y="362661"/>
                  </a:lnTo>
                  <a:lnTo>
                    <a:pt x="1263116" y="362610"/>
                  </a:lnTo>
                  <a:lnTo>
                    <a:pt x="1264018" y="362724"/>
                  </a:lnTo>
                  <a:close/>
                </a:path>
                <a:path w="1619250" h="1998979">
                  <a:moveTo>
                    <a:pt x="1267574" y="20256"/>
                  </a:moveTo>
                  <a:lnTo>
                    <a:pt x="1267409" y="20027"/>
                  </a:lnTo>
                  <a:lnTo>
                    <a:pt x="1267307" y="19786"/>
                  </a:lnTo>
                  <a:lnTo>
                    <a:pt x="1267079" y="19685"/>
                  </a:lnTo>
                  <a:lnTo>
                    <a:pt x="1266812" y="19596"/>
                  </a:lnTo>
                  <a:lnTo>
                    <a:pt x="1266444" y="19710"/>
                  </a:lnTo>
                  <a:lnTo>
                    <a:pt x="1266088" y="19723"/>
                  </a:lnTo>
                  <a:lnTo>
                    <a:pt x="1266748" y="20713"/>
                  </a:lnTo>
                  <a:lnTo>
                    <a:pt x="1267574" y="20256"/>
                  </a:lnTo>
                  <a:close/>
                </a:path>
                <a:path w="1619250" h="1998979">
                  <a:moveTo>
                    <a:pt x="1271968" y="341553"/>
                  </a:moveTo>
                  <a:lnTo>
                    <a:pt x="1271701" y="341464"/>
                  </a:lnTo>
                  <a:lnTo>
                    <a:pt x="1271422" y="341350"/>
                  </a:lnTo>
                  <a:lnTo>
                    <a:pt x="1271092" y="341350"/>
                  </a:lnTo>
                  <a:lnTo>
                    <a:pt x="1270927" y="341820"/>
                  </a:lnTo>
                  <a:lnTo>
                    <a:pt x="1271181" y="341858"/>
                  </a:lnTo>
                  <a:lnTo>
                    <a:pt x="1271422" y="341998"/>
                  </a:lnTo>
                  <a:lnTo>
                    <a:pt x="1271765" y="341998"/>
                  </a:lnTo>
                  <a:lnTo>
                    <a:pt x="1271879" y="341706"/>
                  </a:lnTo>
                  <a:lnTo>
                    <a:pt x="1271968" y="341553"/>
                  </a:lnTo>
                  <a:close/>
                </a:path>
                <a:path w="1619250" h="1998979">
                  <a:moveTo>
                    <a:pt x="1301686" y="40601"/>
                  </a:moveTo>
                  <a:lnTo>
                    <a:pt x="1301546" y="40424"/>
                  </a:lnTo>
                  <a:lnTo>
                    <a:pt x="1301356" y="40208"/>
                  </a:lnTo>
                  <a:lnTo>
                    <a:pt x="1301191" y="39966"/>
                  </a:lnTo>
                  <a:lnTo>
                    <a:pt x="1299324" y="40995"/>
                  </a:lnTo>
                  <a:lnTo>
                    <a:pt x="1299768" y="41567"/>
                  </a:lnTo>
                  <a:lnTo>
                    <a:pt x="1300429" y="41275"/>
                  </a:lnTo>
                  <a:lnTo>
                    <a:pt x="1301064" y="40957"/>
                  </a:lnTo>
                  <a:lnTo>
                    <a:pt x="1301686" y="40601"/>
                  </a:lnTo>
                  <a:close/>
                </a:path>
                <a:path w="1619250" h="1998979">
                  <a:moveTo>
                    <a:pt x="1306576" y="48260"/>
                  </a:moveTo>
                  <a:lnTo>
                    <a:pt x="1305661" y="48069"/>
                  </a:lnTo>
                  <a:lnTo>
                    <a:pt x="1303655" y="47650"/>
                  </a:lnTo>
                  <a:lnTo>
                    <a:pt x="1303680" y="48069"/>
                  </a:lnTo>
                  <a:lnTo>
                    <a:pt x="1303769" y="49136"/>
                  </a:lnTo>
                  <a:lnTo>
                    <a:pt x="1306576" y="48260"/>
                  </a:lnTo>
                  <a:close/>
                </a:path>
                <a:path w="1619250" h="1998979">
                  <a:moveTo>
                    <a:pt x="1314945" y="36512"/>
                  </a:moveTo>
                  <a:lnTo>
                    <a:pt x="1314183" y="36182"/>
                  </a:lnTo>
                  <a:lnTo>
                    <a:pt x="1313408" y="35852"/>
                  </a:lnTo>
                  <a:lnTo>
                    <a:pt x="1312672" y="35547"/>
                  </a:lnTo>
                  <a:lnTo>
                    <a:pt x="1312506" y="35775"/>
                  </a:lnTo>
                  <a:lnTo>
                    <a:pt x="1312227" y="36233"/>
                  </a:lnTo>
                  <a:lnTo>
                    <a:pt x="1313014" y="36525"/>
                  </a:lnTo>
                  <a:lnTo>
                    <a:pt x="1313776" y="36868"/>
                  </a:lnTo>
                  <a:lnTo>
                    <a:pt x="1314551" y="37185"/>
                  </a:lnTo>
                  <a:lnTo>
                    <a:pt x="1314716" y="36969"/>
                  </a:lnTo>
                  <a:lnTo>
                    <a:pt x="1314831" y="36728"/>
                  </a:lnTo>
                  <a:lnTo>
                    <a:pt x="1314945" y="36512"/>
                  </a:lnTo>
                  <a:close/>
                </a:path>
                <a:path w="1619250" h="1998979">
                  <a:moveTo>
                    <a:pt x="1380604" y="248793"/>
                  </a:moveTo>
                  <a:lnTo>
                    <a:pt x="1379969" y="248627"/>
                  </a:lnTo>
                  <a:lnTo>
                    <a:pt x="1379613" y="248500"/>
                  </a:lnTo>
                  <a:lnTo>
                    <a:pt x="1379220" y="248386"/>
                  </a:lnTo>
                  <a:lnTo>
                    <a:pt x="1379308" y="248577"/>
                  </a:lnTo>
                  <a:lnTo>
                    <a:pt x="1379334" y="248945"/>
                  </a:lnTo>
                  <a:lnTo>
                    <a:pt x="1379702" y="248996"/>
                  </a:lnTo>
                  <a:lnTo>
                    <a:pt x="1379982" y="248894"/>
                  </a:lnTo>
                  <a:lnTo>
                    <a:pt x="1380604" y="248793"/>
                  </a:lnTo>
                  <a:close/>
                </a:path>
                <a:path w="1619250" h="1998979">
                  <a:moveTo>
                    <a:pt x="1427162" y="291198"/>
                  </a:moveTo>
                  <a:lnTo>
                    <a:pt x="1426641" y="290995"/>
                  </a:lnTo>
                  <a:lnTo>
                    <a:pt x="1426324" y="290880"/>
                  </a:lnTo>
                  <a:lnTo>
                    <a:pt x="1425994" y="290753"/>
                  </a:lnTo>
                  <a:lnTo>
                    <a:pt x="1426032" y="290918"/>
                  </a:lnTo>
                  <a:lnTo>
                    <a:pt x="1426057" y="291249"/>
                  </a:lnTo>
                  <a:lnTo>
                    <a:pt x="1426387" y="291312"/>
                  </a:lnTo>
                  <a:lnTo>
                    <a:pt x="1426641" y="291261"/>
                  </a:lnTo>
                  <a:lnTo>
                    <a:pt x="1427162" y="291198"/>
                  </a:lnTo>
                  <a:close/>
                </a:path>
                <a:path w="1619250" h="1998979">
                  <a:moveTo>
                    <a:pt x="1427327" y="48412"/>
                  </a:moveTo>
                  <a:lnTo>
                    <a:pt x="1426324" y="48221"/>
                  </a:lnTo>
                  <a:lnTo>
                    <a:pt x="1425600" y="48082"/>
                  </a:lnTo>
                  <a:lnTo>
                    <a:pt x="1426121" y="48412"/>
                  </a:lnTo>
                  <a:lnTo>
                    <a:pt x="1426451" y="48602"/>
                  </a:lnTo>
                  <a:lnTo>
                    <a:pt x="1426857" y="48780"/>
                  </a:lnTo>
                  <a:lnTo>
                    <a:pt x="1427327" y="48412"/>
                  </a:lnTo>
                  <a:close/>
                </a:path>
                <a:path w="1619250" h="1998979">
                  <a:moveTo>
                    <a:pt x="1431759" y="247929"/>
                  </a:moveTo>
                  <a:lnTo>
                    <a:pt x="1431505" y="247688"/>
                  </a:lnTo>
                  <a:lnTo>
                    <a:pt x="1431264" y="247421"/>
                  </a:lnTo>
                  <a:lnTo>
                    <a:pt x="1431036" y="247142"/>
                  </a:lnTo>
                  <a:lnTo>
                    <a:pt x="1429715" y="248094"/>
                  </a:lnTo>
                  <a:lnTo>
                    <a:pt x="1429092" y="248564"/>
                  </a:lnTo>
                  <a:lnTo>
                    <a:pt x="1429575" y="249123"/>
                  </a:lnTo>
                  <a:lnTo>
                    <a:pt x="1429804" y="249377"/>
                  </a:lnTo>
                  <a:lnTo>
                    <a:pt x="1430439" y="248907"/>
                  </a:lnTo>
                  <a:lnTo>
                    <a:pt x="1431112" y="248450"/>
                  </a:lnTo>
                  <a:lnTo>
                    <a:pt x="1431759" y="247929"/>
                  </a:lnTo>
                  <a:close/>
                </a:path>
                <a:path w="1619250" h="1998979">
                  <a:moveTo>
                    <a:pt x="1437754" y="1829498"/>
                  </a:moveTo>
                  <a:lnTo>
                    <a:pt x="1436839" y="1830133"/>
                  </a:lnTo>
                  <a:lnTo>
                    <a:pt x="1436814" y="1830527"/>
                  </a:lnTo>
                  <a:lnTo>
                    <a:pt x="1437754" y="1829498"/>
                  </a:lnTo>
                  <a:close/>
                </a:path>
                <a:path w="1619250" h="1998979">
                  <a:moveTo>
                    <a:pt x="1438084" y="233222"/>
                  </a:moveTo>
                  <a:lnTo>
                    <a:pt x="1437068" y="233121"/>
                  </a:lnTo>
                  <a:lnTo>
                    <a:pt x="1436077" y="233045"/>
                  </a:lnTo>
                  <a:lnTo>
                    <a:pt x="1435087" y="232943"/>
                  </a:lnTo>
                  <a:lnTo>
                    <a:pt x="1435023" y="233730"/>
                  </a:lnTo>
                  <a:lnTo>
                    <a:pt x="1438008" y="233997"/>
                  </a:lnTo>
                  <a:lnTo>
                    <a:pt x="1438084" y="233222"/>
                  </a:lnTo>
                  <a:close/>
                </a:path>
                <a:path w="1619250" h="1998979">
                  <a:moveTo>
                    <a:pt x="1441450" y="1826501"/>
                  </a:moveTo>
                  <a:lnTo>
                    <a:pt x="1441272" y="1826158"/>
                  </a:lnTo>
                  <a:lnTo>
                    <a:pt x="1440789" y="1826158"/>
                  </a:lnTo>
                  <a:lnTo>
                    <a:pt x="1440472" y="1826501"/>
                  </a:lnTo>
                  <a:lnTo>
                    <a:pt x="1441450" y="1826501"/>
                  </a:lnTo>
                  <a:close/>
                </a:path>
                <a:path w="1619250" h="1998979">
                  <a:moveTo>
                    <a:pt x="1441665" y="1826793"/>
                  </a:moveTo>
                  <a:lnTo>
                    <a:pt x="1440218" y="1826793"/>
                  </a:lnTo>
                  <a:lnTo>
                    <a:pt x="1437754" y="1829498"/>
                  </a:lnTo>
                  <a:lnTo>
                    <a:pt x="1441665" y="1826793"/>
                  </a:lnTo>
                  <a:close/>
                </a:path>
                <a:path w="1619250" h="1998979">
                  <a:moveTo>
                    <a:pt x="1447279" y="254368"/>
                  </a:moveTo>
                  <a:lnTo>
                    <a:pt x="1447228" y="254012"/>
                  </a:lnTo>
                  <a:lnTo>
                    <a:pt x="1447101" y="253339"/>
                  </a:lnTo>
                  <a:lnTo>
                    <a:pt x="1446555" y="253479"/>
                  </a:lnTo>
                  <a:lnTo>
                    <a:pt x="1446301" y="253542"/>
                  </a:lnTo>
                  <a:lnTo>
                    <a:pt x="1446352" y="253784"/>
                  </a:lnTo>
                  <a:lnTo>
                    <a:pt x="1446326" y="254063"/>
                  </a:lnTo>
                  <a:lnTo>
                    <a:pt x="1446657" y="254304"/>
                  </a:lnTo>
                  <a:lnTo>
                    <a:pt x="1447012" y="254292"/>
                  </a:lnTo>
                  <a:lnTo>
                    <a:pt x="1447279" y="254368"/>
                  </a:lnTo>
                  <a:close/>
                </a:path>
                <a:path w="1619250" h="1998979">
                  <a:moveTo>
                    <a:pt x="1453591" y="233248"/>
                  </a:moveTo>
                  <a:lnTo>
                    <a:pt x="1453362" y="233172"/>
                  </a:lnTo>
                  <a:lnTo>
                    <a:pt x="1453159" y="233057"/>
                  </a:lnTo>
                  <a:lnTo>
                    <a:pt x="1452905" y="233032"/>
                  </a:lnTo>
                  <a:lnTo>
                    <a:pt x="1452702" y="233260"/>
                  </a:lnTo>
                  <a:lnTo>
                    <a:pt x="1452626" y="233387"/>
                  </a:lnTo>
                  <a:lnTo>
                    <a:pt x="1452854" y="233476"/>
                  </a:lnTo>
                  <a:lnTo>
                    <a:pt x="1453070" y="233603"/>
                  </a:lnTo>
                  <a:lnTo>
                    <a:pt x="1453324" y="233629"/>
                  </a:lnTo>
                  <a:lnTo>
                    <a:pt x="1453489" y="233362"/>
                  </a:lnTo>
                  <a:close/>
                </a:path>
                <a:path w="1619250" h="1998979">
                  <a:moveTo>
                    <a:pt x="1462417" y="243243"/>
                  </a:moveTo>
                  <a:lnTo>
                    <a:pt x="1462278" y="243065"/>
                  </a:lnTo>
                  <a:lnTo>
                    <a:pt x="1462265" y="242785"/>
                  </a:lnTo>
                  <a:lnTo>
                    <a:pt x="1462100" y="242709"/>
                  </a:lnTo>
                  <a:lnTo>
                    <a:pt x="1461897" y="242608"/>
                  </a:lnTo>
                  <a:lnTo>
                    <a:pt x="1461592" y="242697"/>
                  </a:lnTo>
                  <a:lnTo>
                    <a:pt x="1461350" y="242722"/>
                  </a:lnTo>
                  <a:lnTo>
                    <a:pt x="1461465" y="242976"/>
                  </a:lnTo>
                  <a:lnTo>
                    <a:pt x="1461604" y="243243"/>
                  </a:lnTo>
                  <a:lnTo>
                    <a:pt x="1461731" y="243497"/>
                  </a:lnTo>
                  <a:lnTo>
                    <a:pt x="1462417" y="243243"/>
                  </a:lnTo>
                  <a:close/>
                </a:path>
                <a:path w="1619250" h="1998979">
                  <a:moveTo>
                    <a:pt x="1618703" y="1504823"/>
                  </a:moveTo>
                  <a:lnTo>
                    <a:pt x="1618475" y="1504937"/>
                  </a:lnTo>
                  <a:lnTo>
                    <a:pt x="1618183" y="1504899"/>
                  </a:lnTo>
                  <a:lnTo>
                    <a:pt x="1618107" y="1505153"/>
                  </a:lnTo>
                  <a:lnTo>
                    <a:pt x="1617929" y="1505534"/>
                  </a:lnTo>
                  <a:lnTo>
                    <a:pt x="1617840" y="1506105"/>
                  </a:lnTo>
                  <a:lnTo>
                    <a:pt x="1617700" y="1506639"/>
                  </a:lnTo>
                  <a:lnTo>
                    <a:pt x="1618665" y="1506308"/>
                  </a:lnTo>
                  <a:lnTo>
                    <a:pt x="1618703" y="1504823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60BB6342-8585-58C0-8958-92EAE4403D02}"/>
                </a:ext>
              </a:extLst>
            </p:cNvPr>
            <p:cNvSpPr/>
            <p:nvPr/>
          </p:nvSpPr>
          <p:spPr>
            <a:xfrm>
              <a:off x="9279433" y="3002215"/>
              <a:ext cx="1457960" cy="1953260"/>
            </a:xfrm>
            <a:custGeom>
              <a:avLst/>
              <a:gdLst/>
              <a:ahLst/>
              <a:cxnLst/>
              <a:rect l="l" t="t" r="r" b="b"/>
              <a:pathLst>
                <a:path w="1457959" h="1953260">
                  <a:moveTo>
                    <a:pt x="977" y="1922919"/>
                  </a:moveTo>
                  <a:lnTo>
                    <a:pt x="774" y="1922856"/>
                  </a:lnTo>
                  <a:lnTo>
                    <a:pt x="546" y="1922729"/>
                  </a:lnTo>
                  <a:lnTo>
                    <a:pt x="279" y="1922678"/>
                  </a:lnTo>
                  <a:lnTo>
                    <a:pt x="114" y="1922868"/>
                  </a:lnTo>
                  <a:lnTo>
                    <a:pt x="0" y="1922995"/>
                  </a:lnTo>
                  <a:lnTo>
                    <a:pt x="241" y="1923059"/>
                  </a:lnTo>
                  <a:lnTo>
                    <a:pt x="482" y="1923135"/>
                  </a:lnTo>
                  <a:lnTo>
                    <a:pt x="723" y="1923173"/>
                  </a:lnTo>
                  <a:lnTo>
                    <a:pt x="876" y="1923046"/>
                  </a:lnTo>
                  <a:lnTo>
                    <a:pt x="977" y="1922919"/>
                  </a:lnTo>
                  <a:close/>
                </a:path>
                <a:path w="1457959" h="1953260">
                  <a:moveTo>
                    <a:pt x="21170" y="1925383"/>
                  </a:moveTo>
                  <a:lnTo>
                    <a:pt x="20840" y="1925167"/>
                  </a:lnTo>
                  <a:lnTo>
                    <a:pt x="20535" y="1925129"/>
                  </a:lnTo>
                  <a:lnTo>
                    <a:pt x="20269" y="1925066"/>
                  </a:lnTo>
                  <a:lnTo>
                    <a:pt x="20307" y="1925358"/>
                  </a:lnTo>
                  <a:lnTo>
                    <a:pt x="20332" y="1925650"/>
                  </a:lnTo>
                  <a:lnTo>
                    <a:pt x="20370" y="1925955"/>
                  </a:lnTo>
                  <a:lnTo>
                    <a:pt x="21145" y="1925815"/>
                  </a:lnTo>
                  <a:lnTo>
                    <a:pt x="21132" y="1925637"/>
                  </a:lnTo>
                  <a:lnTo>
                    <a:pt x="21170" y="1925383"/>
                  </a:lnTo>
                  <a:close/>
                </a:path>
                <a:path w="1457959" h="1953260">
                  <a:moveTo>
                    <a:pt x="48729" y="1819478"/>
                  </a:moveTo>
                  <a:lnTo>
                    <a:pt x="48488" y="1819224"/>
                  </a:lnTo>
                  <a:lnTo>
                    <a:pt x="48234" y="1819478"/>
                  </a:lnTo>
                  <a:lnTo>
                    <a:pt x="47980" y="1819744"/>
                  </a:lnTo>
                  <a:lnTo>
                    <a:pt x="48374" y="1819617"/>
                  </a:lnTo>
                  <a:lnTo>
                    <a:pt x="48729" y="1819478"/>
                  </a:lnTo>
                  <a:close/>
                </a:path>
                <a:path w="1457959" h="1953260">
                  <a:moveTo>
                    <a:pt x="64516" y="1884311"/>
                  </a:moveTo>
                  <a:lnTo>
                    <a:pt x="64389" y="1884781"/>
                  </a:lnTo>
                  <a:lnTo>
                    <a:pt x="64312" y="1885149"/>
                  </a:lnTo>
                  <a:lnTo>
                    <a:pt x="64414" y="1884756"/>
                  </a:lnTo>
                  <a:lnTo>
                    <a:pt x="64516" y="1884311"/>
                  </a:lnTo>
                  <a:close/>
                </a:path>
                <a:path w="1457959" h="1953260">
                  <a:moveTo>
                    <a:pt x="65189" y="1873161"/>
                  </a:moveTo>
                  <a:lnTo>
                    <a:pt x="65087" y="1873021"/>
                  </a:lnTo>
                  <a:lnTo>
                    <a:pt x="64884" y="1872729"/>
                  </a:lnTo>
                  <a:lnTo>
                    <a:pt x="64668" y="1872399"/>
                  </a:lnTo>
                  <a:lnTo>
                    <a:pt x="64389" y="1872576"/>
                  </a:lnTo>
                  <a:lnTo>
                    <a:pt x="64719" y="1872818"/>
                  </a:lnTo>
                  <a:lnTo>
                    <a:pt x="65036" y="1873059"/>
                  </a:lnTo>
                  <a:lnTo>
                    <a:pt x="65189" y="1873161"/>
                  </a:lnTo>
                  <a:close/>
                </a:path>
                <a:path w="1457959" h="1953260">
                  <a:moveTo>
                    <a:pt x="66941" y="1911769"/>
                  </a:moveTo>
                  <a:lnTo>
                    <a:pt x="66573" y="1911629"/>
                  </a:lnTo>
                  <a:lnTo>
                    <a:pt x="66687" y="1911769"/>
                  </a:lnTo>
                  <a:lnTo>
                    <a:pt x="66802" y="1911934"/>
                  </a:lnTo>
                  <a:lnTo>
                    <a:pt x="66941" y="1911769"/>
                  </a:lnTo>
                  <a:close/>
                </a:path>
                <a:path w="1457959" h="1953260">
                  <a:moveTo>
                    <a:pt x="68122" y="1892642"/>
                  </a:moveTo>
                  <a:lnTo>
                    <a:pt x="64681" y="1890572"/>
                  </a:lnTo>
                  <a:lnTo>
                    <a:pt x="61633" y="1893036"/>
                  </a:lnTo>
                  <a:lnTo>
                    <a:pt x="59690" y="1894586"/>
                  </a:lnTo>
                  <a:lnTo>
                    <a:pt x="63423" y="1895640"/>
                  </a:lnTo>
                  <a:lnTo>
                    <a:pt x="65951" y="1895487"/>
                  </a:lnTo>
                  <a:lnTo>
                    <a:pt x="68122" y="1892642"/>
                  </a:lnTo>
                  <a:close/>
                </a:path>
                <a:path w="1457959" h="1953260">
                  <a:moveTo>
                    <a:pt x="69646" y="1900783"/>
                  </a:moveTo>
                  <a:lnTo>
                    <a:pt x="60134" y="1897570"/>
                  </a:lnTo>
                  <a:lnTo>
                    <a:pt x="58115" y="1900059"/>
                  </a:lnTo>
                  <a:lnTo>
                    <a:pt x="57645" y="1900059"/>
                  </a:lnTo>
                  <a:lnTo>
                    <a:pt x="57861" y="1900377"/>
                  </a:lnTo>
                  <a:lnTo>
                    <a:pt x="58089" y="1900097"/>
                  </a:lnTo>
                  <a:lnTo>
                    <a:pt x="69646" y="1900783"/>
                  </a:lnTo>
                  <a:close/>
                </a:path>
                <a:path w="1457959" h="1953260">
                  <a:moveTo>
                    <a:pt x="71424" y="1878533"/>
                  </a:moveTo>
                  <a:lnTo>
                    <a:pt x="63423" y="1879066"/>
                  </a:lnTo>
                  <a:lnTo>
                    <a:pt x="63423" y="1879676"/>
                  </a:lnTo>
                  <a:lnTo>
                    <a:pt x="63461" y="1880984"/>
                  </a:lnTo>
                  <a:lnTo>
                    <a:pt x="65963" y="1881212"/>
                  </a:lnTo>
                  <a:lnTo>
                    <a:pt x="68630" y="1882165"/>
                  </a:lnTo>
                  <a:lnTo>
                    <a:pt x="71424" y="1878533"/>
                  </a:lnTo>
                  <a:close/>
                </a:path>
                <a:path w="1457959" h="1953260">
                  <a:moveTo>
                    <a:pt x="71475" y="1906841"/>
                  </a:moveTo>
                  <a:lnTo>
                    <a:pt x="70904" y="1906549"/>
                  </a:lnTo>
                  <a:lnTo>
                    <a:pt x="70599" y="1906435"/>
                  </a:lnTo>
                  <a:lnTo>
                    <a:pt x="71208" y="1907006"/>
                  </a:lnTo>
                  <a:lnTo>
                    <a:pt x="71475" y="1906841"/>
                  </a:lnTo>
                  <a:close/>
                </a:path>
                <a:path w="1457959" h="1953260">
                  <a:moveTo>
                    <a:pt x="73520" y="1886953"/>
                  </a:moveTo>
                  <a:lnTo>
                    <a:pt x="73152" y="1885937"/>
                  </a:lnTo>
                  <a:lnTo>
                    <a:pt x="68135" y="1887169"/>
                  </a:lnTo>
                  <a:lnTo>
                    <a:pt x="68300" y="1887651"/>
                  </a:lnTo>
                  <a:lnTo>
                    <a:pt x="68605" y="1888566"/>
                  </a:lnTo>
                  <a:lnTo>
                    <a:pt x="73520" y="1886953"/>
                  </a:lnTo>
                  <a:close/>
                </a:path>
                <a:path w="1457959" h="1953260">
                  <a:moveTo>
                    <a:pt x="74447" y="1945551"/>
                  </a:moveTo>
                  <a:lnTo>
                    <a:pt x="74396" y="1945360"/>
                  </a:lnTo>
                  <a:lnTo>
                    <a:pt x="74422" y="1945055"/>
                  </a:lnTo>
                  <a:lnTo>
                    <a:pt x="74079" y="1944827"/>
                  </a:lnTo>
                  <a:lnTo>
                    <a:pt x="73736" y="1944801"/>
                  </a:lnTo>
                  <a:lnTo>
                    <a:pt x="73444" y="1944712"/>
                  </a:lnTo>
                  <a:lnTo>
                    <a:pt x="73494" y="1945043"/>
                  </a:lnTo>
                  <a:lnTo>
                    <a:pt x="73533" y="1945373"/>
                  </a:lnTo>
                  <a:lnTo>
                    <a:pt x="73583" y="1945741"/>
                  </a:lnTo>
                  <a:lnTo>
                    <a:pt x="74447" y="1945551"/>
                  </a:lnTo>
                  <a:close/>
                </a:path>
                <a:path w="1457959" h="1953260">
                  <a:moveTo>
                    <a:pt x="75603" y="1894751"/>
                  </a:moveTo>
                  <a:lnTo>
                    <a:pt x="71958" y="1893455"/>
                  </a:lnTo>
                  <a:lnTo>
                    <a:pt x="72326" y="1894751"/>
                  </a:lnTo>
                  <a:lnTo>
                    <a:pt x="73063" y="1895576"/>
                  </a:lnTo>
                  <a:lnTo>
                    <a:pt x="74891" y="1895576"/>
                  </a:lnTo>
                  <a:lnTo>
                    <a:pt x="75603" y="1894751"/>
                  </a:lnTo>
                  <a:close/>
                </a:path>
                <a:path w="1457959" h="1953260">
                  <a:moveTo>
                    <a:pt x="77177" y="1894420"/>
                  </a:moveTo>
                  <a:lnTo>
                    <a:pt x="77000" y="1894509"/>
                  </a:lnTo>
                  <a:lnTo>
                    <a:pt x="76631" y="1894662"/>
                  </a:lnTo>
                  <a:lnTo>
                    <a:pt x="76225" y="1894814"/>
                  </a:lnTo>
                  <a:lnTo>
                    <a:pt x="76466" y="1895055"/>
                  </a:lnTo>
                  <a:lnTo>
                    <a:pt x="76758" y="1894814"/>
                  </a:lnTo>
                  <a:lnTo>
                    <a:pt x="77063" y="1894547"/>
                  </a:lnTo>
                  <a:lnTo>
                    <a:pt x="77177" y="1894420"/>
                  </a:lnTo>
                  <a:close/>
                </a:path>
                <a:path w="1457959" h="1953260">
                  <a:moveTo>
                    <a:pt x="78003" y="1847773"/>
                  </a:moveTo>
                  <a:lnTo>
                    <a:pt x="77431" y="1847875"/>
                  </a:lnTo>
                  <a:lnTo>
                    <a:pt x="77863" y="1848231"/>
                  </a:lnTo>
                  <a:lnTo>
                    <a:pt x="78003" y="1847773"/>
                  </a:lnTo>
                  <a:close/>
                </a:path>
                <a:path w="1457959" h="1953260">
                  <a:moveTo>
                    <a:pt x="80010" y="1916823"/>
                  </a:moveTo>
                  <a:lnTo>
                    <a:pt x="79908" y="1913763"/>
                  </a:lnTo>
                  <a:lnTo>
                    <a:pt x="79794" y="1909902"/>
                  </a:lnTo>
                  <a:lnTo>
                    <a:pt x="71323" y="1907006"/>
                  </a:lnTo>
                  <a:lnTo>
                    <a:pt x="66941" y="1911769"/>
                  </a:lnTo>
                  <a:lnTo>
                    <a:pt x="80010" y="1916823"/>
                  </a:lnTo>
                  <a:close/>
                </a:path>
                <a:path w="1457959" h="1953260">
                  <a:moveTo>
                    <a:pt x="86334" y="1876196"/>
                  </a:moveTo>
                  <a:lnTo>
                    <a:pt x="84010" y="1875993"/>
                  </a:lnTo>
                  <a:lnTo>
                    <a:pt x="85077" y="1877263"/>
                  </a:lnTo>
                  <a:lnTo>
                    <a:pt x="85483" y="1876920"/>
                  </a:lnTo>
                  <a:lnTo>
                    <a:pt x="85915" y="1876539"/>
                  </a:lnTo>
                  <a:lnTo>
                    <a:pt x="86334" y="1876196"/>
                  </a:lnTo>
                  <a:close/>
                </a:path>
                <a:path w="1457959" h="1953260">
                  <a:moveTo>
                    <a:pt x="86956" y="1893646"/>
                  </a:moveTo>
                  <a:lnTo>
                    <a:pt x="83934" y="1894103"/>
                  </a:lnTo>
                  <a:lnTo>
                    <a:pt x="83985" y="1894433"/>
                  </a:lnTo>
                  <a:lnTo>
                    <a:pt x="84023" y="1894700"/>
                  </a:lnTo>
                  <a:lnTo>
                    <a:pt x="84061" y="1895017"/>
                  </a:lnTo>
                  <a:lnTo>
                    <a:pt x="86817" y="1895271"/>
                  </a:lnTo>
                  <a:lnTo>
                    <a:pt x="86868" y="1894713"/>
                  </a:lnTo>
                  <a:lnTo>
                    <a:pt x="86918" y="1894179"/>
                  </a:lnTo>
                  <a:lnTo>
                    <a:pt x="86956" y="1893646"/>
                  </a:lnTo>
                  <a:close/>
                </a:path>
                <a:path w="1457959" h="1953260">
                  <a:moveTo>
                    <a:pt x="87503" y="1885861"/>
                  </a:moveTo>
                  <a:lnTo>
                    <a:pt x="84213" y="1882914"/>
                  </a:lnTo>
                  <a:lnTo>
                    <a:pt x="81457" y="1882317"/>
                  </a:lnTo>
                  <a:lnTo>
                    <a:pt x="77495" y="1885594"/>
                  </a:lnTo>
                  <a:lnTo>
                    <a:pt x="81330" y="1888693"/>
                  </a:lnTo>
                  <a:lnTo>
                    <a:pt x="84124" y="1889112"/>
                  </a:lnTo>
                  <a:lnTo>
                    <a:pt x="87503" y="1885861"/>
                  </a:lnTo>
                  <a:close/>
                </a:path>
                <a:path w="1457959" h="1953260">
                  <a:moveTo>
                    <a:pt x="91084" y="1903399"/>
                  </a:moveTo>
                  <a:lnTo>
                    <a:pt x="80911" y="1902498"/>
                  </a:lnTo>
                  <a:lnTo>
                    <a:pt x="78003" y="1907514"/>
                  </a:lnTo>
                  <a:lnTo>
                    <a:pt x="91084" y="1903399"/>
                  </a:lnTo>
                  <a:close/>
                </a:path>
                <a:path w="1457959" h="1953260">
                  <a:moveTo>
                    <a:pt x="92278" y="1903183"/>
                  </a:moveTo>
                  <a:lnTo>
                    <a:pt x="91630" y="1903183"/>
                  </a:lnTo>
                  <a:lnTo>
                    <a:pt x="91084" y="1903399"/>
                  </a:lnTo>
                  <a:lnTo>
                    <a:pt x="91795" y="1903399"/>
                  </a:lnTo>
                  <a:lnTo>
                    <a:pt x="92278" y="1903183"/>
                  </a:lnTo>
                  <a:close/>
                </a:path>
                <a:path w="1457959" h="1953260">
                  <a:moveTo>
                    <a:pt x="94119" y="1832737"/>
                  </a:moveTo>
                  <a:lnTo>
                    <a:pt x="93903" y="1832483"/>
                  </a:lnTo>
                  <a:lnTo>
                    <a:pt x="93154" y="1833054"/>
                  </a:lnTo>
                  <a:lnTo>
                    <a:pt x="92443" y="1833613"/>
                  </a:lnTo>
                  <a:lnTo>
                    <a:pt x="91732" y="1834159"/>
                  </a:lnTo>
                  <a:lnTo>
                    <a:pt x="91948" y="1834426"/>
                  </a:lnTo>
                  <a:lnTo>
                    <a:pt x="94119" y="1832737"/>
                  </a:lnTo>
                  <a:close/>
                </a:path>
                <a:path w="1457959" h="1953260">
                  <a:moveTo>
                    <a:pt x="94767" y="1952167"/>
                  </a:moveTo>
                  <a:lnTo>
                    <a:pt x="94488" y="1952002"/>
                  </a:lnTo>
                  <a:lnTo>
                    <a:pt x="94246" y="1951913"/>
                  </a:lnTo>
                  <a:lnTo>
                    <a:pt x="93967" y="1951812"/>
                  </a:lnTo>
                  <a:lnTo>
                    <a:pt x="93916" y="1952129"/>
                  </a:lnTo>
                  <a:lnTo>
                    <a:pt x="93840" y="1952459"/>
                  </a:lnTo>
                  <a:lnTo>
                    <a:pt x="93776" y="1952790"/>
                  </a:lnTo>
                  <a:lnTo>
                    <a:pt x="94043" y="1952764"/>
                  </a:lnTo>
                  <a:lnTo>
                    <a:pt x="94373" y="1952790"/>
                  </a:lnTo>
                  <a:lnTo>
                    <a:pt x="94615" y="1952701"/>
                  </a:lnTo>
                  <a:lnTo>
                    <a:pt x="94716" y="1952320"/>
                  </a:lnTo>
                  <a:lnTo>
                    <a:pt x="94767" y="1952167"/>
                  </a:lnTo>
                  <a:close/>
                </a:path>
                <a:path w="1457959" h="1953260">
                  <a:moveTo>
                    <a:pt x="95034" y="1841855"/>
                  </a:moveTo>
                  <a:lnTo>
                    <a:pt x="93383" y="1843100"/>
                  </a:lnTo>
                  <a:lnTo>
                    <a:pt x="94919" y="1843100"/>
                  </a:lnTo>
                  <a:lnTo>
                    <a:pt x="94945" y="1842846"/>
                  </a:lnTo>
                  <a:lnTo>
                    <a:pt x="95034" y="1841855"/>
                  </a:lnTo>
                  <a:close/>
                </a:path>
                <a:path w="1457959" h="1953260">
                  <a:moveTo>
                    <a:pt x="99923" y="1881263"/>
                  </a:moveTo>
                  <a:lnTo>
                    <a:pt x="99910" y="1880870"/>
                  </a:lnTo>
                  <a:lnTo>
                    <a:pt x="99593" y="1881073"/>
                  </a:lnTo>
                  <a:lnTo>
                    <a:pt x="99923" y="1881263"/>
                  </a:lnTo>
                  <a:close/>
                </a:path>
                <a:path w="1457959" h="1953260">
                  <a:moveTo>
                    <a:pt x="104038" y="1901545"/>
                  </a:moveTo>
                  <a:lnTo>
                    <a:pt x="99060" y="1900758"/>
                  </a:lnTo>
                  <a:lnTo>
                    <a:pt x="95262" y="1901240"/>
                  </a:lnTo>
                  <a:lnTo>
                    <a:pt x="92278" y="1903183"/>
                  </a:lnTo>
                  <a:lnTo>
                    <a:pt x="95542" y="1903018"/>
                  </a:lnTo>
                  <a:lnTo>
                    <a:pt x="100114" y="1906485"/>
                  </a:lnTo>
                  <a:lnTo>
                    <a:pt x="102870" y="1903018"/>
                  </a:lnTo>
                  <a:lnTo>
                    <a:pt x="104038" y="1901545"/>
                  </a:lnTo>
                  <a:close/>
                </a:path>
                <a:path w="1457959" h="1953260">
                  <a:moveTo>
                    <a:pt x="107505" y="1885429"/>
                  </a:moveTo>
                  <a:lnTo>
                    <a:pt x="107251" y="1885162"/>
                  </a:lnTo>
                  <a:lnTo>
                    <a:pt x="107035" y="1885162"/>
                  </a:lnTo>
                  <a:lnTo>
                    <a:pt x="99923" y="1881263"/>
                  </a:lnTo>
                  <a:lnTo>
                    <a:pt x="100025" y="1885696"/>
                  </a:lnTo>
                  <a:lnTo>
                    <a:pt x="93662" y="1882876"/>
                  </a:lnTo>
                  <a:lnTo>
                    <a:pt x="91732" y="1886470"/>
                  </a:lnTo>
                  <a:lnTo>
                    <a:pt x="99009" y="1888172"/>
                  </a:lnTo>
                  <a:lnTo>
                    <a:pt x="99695" y="1891652"/>
                  </a:lnTo>
                  <a:lnTo>
                    <a:pt x="94754" y="1889379"/>
                  </a:lnTo>
                  <a:lnTo>
                    <a:pt x="94716" y="1889518"/>
                  </a:lnTo>
                  <a:lnTo>
                    <a:pt x="94107" y="1891487"/>
                  </a:lnTo>
                  <a:lnTo>
                    <a:pt x="94183" y="1891652"/>
                  </a:lnTo>
                  <a:lnTo>
                    <a:pt x="96393" y="1896529"/>
                  </a:lnTo>
                  <a:lnTo>
                    <a:pt x="101828" y="1894141"/>
                  </a:lnTo>
                  <a:lnTo>
                    <a:pt x="103174" y="1891652"/>
                  </a:lnTo>
                  <a:lnTo>
                    <a:pt x="103263" y="1891487"/>
                  </a:lnTo>
                  <a:lnTo>
                    <a:pt x="104330" y="1889518"/>
                  </a:lnTo>
                  <a:lnTo>
                    <a:pt x="104419" y="1889379"/>
                  </a:lnTo>
                  <a:lnTo>
                    <a:pt x="105232" y="1888172"/>
                  </a:lnTo>
                  <a:lnTo>
                    <a:pt x="105600" y="1887626"/>
                  </a:lnTo>
                  <a:lnTo>
                    <a:pt x="106895" y="1885696"/>
                  </a:lnTo>
                  <a:lnTo>
                    <a:pt x="107188" y="1885251"/>
                  </a:lnTo>
                  <a:lnTo>
                    <a:pt x="107505" y="1885429"/>
                  </a:lnTo>
                  <a:close/>
                </a:path>
                <a:path w="1457959" h="1953260">
                  <a:moveTo>
                    <a:pt x="109283" y="1895119"/>
                  </a:moveTo>
                  <a:lnTo>
                    <a:pt x="108788" y="1895017"/>
                  </a:lnTo>
                  <a:lnTo>
                    <a:pt x="108305" y="1894941"/>
                  </a:lnTo>
                  <a:lnTo>
                    <a:pt x="107607" y="1894814"/>
                  </a:lnTo>
                  <a:lnTo>
                    <a:pt x="108102" y="1895132"/>
                  </a:lnTo>
                  <a:lnTo>
                    <a:pt x="108432" y="1895373"/>
                  </a:lnTo>
                  <a:lnTo>
                    <a:pt x="108826" y="1895513"/>
                  </a:lnTo>
                  <a:lnTo>
                    <a:pt x="109118" y="1895246"/>
                  </a:lnTo>
                  <a:lnTo>
                    <a:pt x="109283" y="1895119"/>
                  </a:lnTo>
                  <a:close/>
                </a:path>
                <a:path w="1457959" h="1953260">
                  <a:moveTo>
                    <a:pt x="117665" y="1901621"/>
                  </a:moveTo>
                  <a:lnTo>
                    <a:pt x="110871" y="1899475"/>
                  </a:lnTo>
                  <a:lnTo>
                    <a:pt x="112077" y="1903133"/>
                  </a:lnTo>
                  <a:lnTo>
                    <a:pt x="117665" y="1901621"/>
                  </a:lnTo>
                  <a:close/>
                </a:path>
                <a:path w="1457959" h="1953260">
                  <a:moveTo>
                    <a:pt x="143268" y="1801075"/>
                  </a:moveTo>
                  <a:lnTo>
                    <a:pt x="143040" y="1800860"/>
                  </a:lnTo>
                  <a:lnTo>
                    <a:pt x="142913" y="1801114"/>
                  </a:lnTo>
                  <a:lnTo>
                    <a:pt x="142773" y="1801380"/>
                  </a:lnTo>
                  <a:lnTo>
                    <a:pt x="142659" y="1801596"/>
                  </a:lnTo>
                  <a:lnTo>
                    <a:pt x="142875" y="1801431"/>
                  </a:lnTo>
                  <a:lnTo>
                    <a:pt x="143078" y="1801279"/>
                  </a:lnTo>
                  <a:lnTo>
                    <a:pt x="143268" y="1801075"/>
                  </a:lnTo>
                  <a:close/>
                </a:path>
                <a:path w="1457959" h="1953260">
                  <a:moveTo>
                    <a:pt x="181737" y="1814322"/>
                  </a:moveTo>
                  <a:lnTo>
                    <a:pt x="181203" y="1813788"/>
                  </a:lnTo>
                  <a:lnTo>
                    <a:pt x="180949" y="1813979"/>
                  </a:lnTo>
                  <a:lnTo>
                    <a:pt x="181737" y="1814322"/>
                  </a:lnTo>
                  <a:close/>
                </a:path>
                <a:path w="1457959" h="1953260">
                  <a:moveTo>
                    <a:pt x="315722" y="366420"/>
                  </a:moveTo>
                  <a:lnTo>
                    <a:pt x="315671" y="365950"/>
                  </a:lnTo>
                  <a:lnTo>
                    <a:pt x="315404" y="366318"/>
                  </a:lnTo>
                  <a:lnTo>
                    <a:pt x="315125" y="366649"/>
                  </a:lnTo>
                  <a:lnTo>
                    <a:pt x="314858" y="367030"/>
                  </a:lnTo>
                  <a:lnTo>
                    <a:pt x="315722" y="366420"/>
                  </a:lnTo>
                  <a:close/>
                </a:path>
                <a:path w="1457959" h="1953260">
                  <a:moveTo>
                    <a:pt x="371424" y="265328"/>
                  </a:moveTo>
                  <a:lnTo>
                    <a:pt x="371170" y="265404"/>
                  </a:lnTo>
                  <a:lnTo>
                    <a:pt x="371030" y="265480"/>
                  </a:lnTo>
                  <a:lnTo>
                    <a:pt x="371424" y="265328"/>
                  </a:lnTo>
                  <a:close/>
                </a:path>
                <a:path w="1457959" h="1953260">
                  <a:moveTo>
                    <a:pt x="473659" y="1006106"/>
                  </a:moveTo>
                  <a:lnTo>
                    <a:pt x="473443" y="1005827"/>
                  </a:lnTo>
                  <a:lnTo>
                    <a:pt x="473214" y="1005484"/>
                  </a:lnTo>
                  <a:lnTo>
                    <a:pt x="472935" y="1005243"/>
                  </a:lnTo>
                  <a:lnTo>
                    <a:pt x="472592" y="1005319"/>
                  </a:lnTo>
                  <a:lnTo>
                    <a:pt x="472427" y="1005370"/>
                  </a:lnTo>
                  <a:lnTo>
                    <a:pt x="472655" y="1005687"/>
                  </a:lnTo>
                  <a:lnTo>
                    <a:pt x="472846" y="1006005"/>
                  </a:lnTo>
                  <a:lnTo>
                    <a:pt x="473189" y="1006297"/>
                  </a:lnTo>
                  <a:lnTo>
                    <a:pt x="473506" y="1006182"/>
                  </a:lnTo>
                  <a:lnTo>
                    <a:pt x="473659" y="1006106"/>
                  </a:lnTo>
                  <a:close/>
                </a:path>
                <a:path w="1457959" h="1953260">
                  <a:moveTo>
                    <a:pt x="746239" y="504888"/>
                  </a:moveTo>
                  <a:lnTo>
                    <a:pt x="746150" y="504672"/>
                  </a:lnTo>
                  <a:lnTo>
                    <a:pt x="745718" y="504799"/>
                  </a:lnTo>
                  <a:lnTo>
                    <a:pt x="746239" y="504888"/>
                  </a:lnTo>
                  <a:close/>
                </a:path>
                <a:path w="1457959" h="1953260">
                  <a:moveTo>
                    <a:pt x="790346" y="475183"/>
                  </a:moveTo>
                  <a:lnTo>
                    <a:pt x="790282" y="474916"/>
                  </a:lnTo>
                  <a:lnTo>
                    <a:pt x="789800" y="474878"/>
                  </a:lnTo>
                  <a:lnTo>
                    <a:pt x="790003" y="474980"/>
                  </a:lnTo>
                  <a:lnTo>
                    <a:pt x="790181" y="475081"/>
                  </a:lnTo>
                  <a:lnTo>
                    <a:pt x="790346" y="475183"/>
                  </a:lnTo>
                  <a:close/>
                </a:path>
                <a:path w="1457959" h="1953260">
                  <a:moveTo>
                    <a:pt x="806221" y="681380"/>
                  </a:moveTo>
                  <a:lnTo>
                    <a:pt x="806094" y="681240"/>
                  </a:lnTo>
                  <a:lnTo>
                    <a:pt x="805967" y="681075"/>
                  </a:lnTo>
                  <a:lnTo>
                    <a:pt x="805865" y="680910"/>
                  </a:lnTo>
                  <a:lnTo>
                    <a:pt x="805878" y="681113"/>
                  </a:lnTo>
                  <a:lnTo>
                    <a:pt x="805929" y="681316"/>
                  </a:lnTo>
                  <a:lnTo>
                    <a:pt x="805980" y="681482"/>
                  </a:lnTo>
                  <a:lnTo>
                    <a:pt x="806221" y="681380"/>
                  </a:lnTo>
                  <a:close/>
                </a:path>
                <a:path w="1457959" h="1953260">
                  <a:moveTo>
                    <a:pt x="981532" y="1237259"/>
                  </a:moveTo>
                  <a:lnTo>
                    <a:pt x="981163" y="1236624"/>
                  </a:lnTo>
                  <a:lnTo>
                    <a:pt x="980871" y="1236764"/>
                  </a:lnTo>
                  <a:lnTo>
                    <a:pt x="981087" y="1236941"/>
                  </a:lnTo>
                  <a:lnTo>
                    <a:pt x="981290" y="1237094"/>
                  </a:lnTo>
                  <a:lnTo>
                    <a:pt x="981532" y="1237259"/>
                  </a:lnTo>
                  <a:close/>
                </a:path>
                <a:path w="1457959" h="1953260">
                  <a:moveTo>
                    <a:pt x="1047026" y="209130"/>
                  </a:moveTo>
                  <a:lnTo>
                    <a:pt x="1046670" y="209486"/>
                  </a:lnTo>
                  <a:lnTo>
                    <a:pt x="1046365" y="209778"/>
                  </a:lnTo>
                  <a:lnTo>
                    <a:pt x="1046632" y="209956"/>
                  </a:lnTo>
                  <a:lnTo>
                    <a:pt x="1046835" y="209588"/>
                  </a:lnTo>
                  <a:lnTo>
                    <a:pt x="1047026" y="209181"/>
                  </a:lnTo>
                  <a:close/>
                </a:path>
                <a:path w="1457959" h="1953260">
                  <a:moveTo>
                    <a:pt x="1063371" y="345922"/>
                  </a:moveTo>
                  <a:lnTo>
                    <a:pt x="1063256" y="346049"/>
                  </a:lnTo>
                  <a:lnTo>
                    <a:pt x="1062913" y="346265"/>
                  </a:lnTo>
                  <a:lnTo>
                    <a:pt x="1062621" y="346519"/>
                  </a:lnTo>
                  <a:lnTo>
                    <a:pt x="1062875" y="346710"/>
                  </a:lnTo>
                  <a:lnTo>
                    <a:pt x="1063294" y="346036"/>
                  </a:lnTo>
                  <a:close/>
                </a:path>
                <a:path w="1457959" h="1953260">
                  <a:moveTo>
                    <a:pt x="1104049" y="197421"/>
                  </a:moveTo>
                  <a:lnTo>
                    <a:pt x="1103185" y="197370"/>
                  </a:lnTo>
                  <a:lnTo>
                    <a:pt x="1102347" y="197408"/>
                  </a:lnTo>
                  <a:lnTo>
                    <a:pt x="1101471" y="197421"/>
                  </a:lnTo>
                  <a:lnTo>
                    <a:pt x="1101420" y="197815"/>
                  </a:lnTo>
                  <a:lnTo>
                    <a:pt x="1101356" y="198196"/>
                  </a:lnTo>
                  <a:lnTo>
                    <a:pt x="1101293" y="198615"/>
                  </a:lnTo>
                  <a:lnTo>
                    <a:pt x="1102169" y="198602"/>
                  </a:lnTo>
                  <a:lnTo>
                    <a:pt x="1103033" y="198691"/>
                  </a:lnTo>
                  <a:lnTo>
                    <a:pt x="1103858" y="198615"/>
                  </a:lnTo>
                  <a:lnTo>
                    <a:pt x="1103972" y="197815"/>
                  </a:lnTo>
                  <a:lnTo>
                    <a:pt x="1104049" y="197421"/>
                  </a:lnTo>
                  <a:close/>
                </a:path>
                <a:path w="1457959" h="1953260">
                  <a:moveTo>
                    <a:pt x="1135532" y="231394"/>
                  </a:moveTo>
                  <a:lnTo>
                    <a:pt x="1135494" y="231101"/>
                  </a:lnTo>
                  <a:lnTo>
                    <a:pt x="1135468" y="230784"/>
                  </a:lnTo>
                  <a:lnTo>
                    <a:pt x="1135430" y="230530"/>
                  </a:lnTo>
                  <a:lnTo>
                    <a:pt x="1132649" y="230873"/>
                  </a:lnTo>
                  <a:lnTo>
                    <a:pt x="1132674" y="231140"/>
                  </a:lnTo>
                  <a:lnTo>
                    <a:pt x="1132738" y="231673"/>
                  </a:lnTo>
                  <a:lnTo>
                    <a:pt x="1135532" y="231394"/>
                  </a:lnTo>
                  <a:close/>
                </a:path>
                <a:path w="1457959" h="1953260">
                  <a:moveTo>
                    <a:pt x="1149616" y="193243"/>
                  </a:moveTo>
                  <a:lnTo>
                    <a:pt x="1149388" y="192760"/>
                  </a:lnTo>
                  <a:lnTo>
                    <a:pt x="1149070" y="193192"/>
                  </a:lnTo>
                  <a:lnTo>
                    <a:pt x="1149616" y="193243"/>
                  </a:lnTo>
                  <a:close/>
                </a:path>
                <a:path w="1457959" h="1953260">
                  <a:moveTo>
                    <a:pt x="1149896" y="229120"/>
                  </a:moveTo>
                  <a:lnTo>
                    <a:pt x="1144816" y="227393"/>
                  </a:lnTo>
                  <a:lnTo>
                    <a:pt x="1142085" y="227330"/>
                  </a:lnTo>
                  <a:lnTo>
                    <a:pt x="1140294" y="231101"/>
                  </a:lnTo>
                  <a:lnTo>
                    <a:pt x="1149896" y="229120"/>
                  </a:lnTo>
                  <a:close/>
                </a:path>
                <a:path w="1457959" h="1953260">
                  <a:moveTo>
                    <a:pt x="1161846" y="1363738"/>
                  </a:moveTo>
                  <a:lnTo>
                    <a:pt x="1161453" y="1364043"/>
                  </a:lnTo>
                  <a:lnTo>
                    <a:pt x="1161224" y="1364246"/>
                  </a:lnTo>
                  <a:lnTo>
                    <a:pt x="1161465" y="1364183"/>
                  </a:lnTo>
                  <a:lnTo>
                    <a:pt x="1161618" y="1364018"/>
                  </a:lnTo>
                  <a:lnTo>
                    <a:pt x="1161770" y="1363840"/>
                  </a:lnTo>
                  <a:close/>
                </a:path>
                <a:path w="1457959" h="1953260">
                  <a:moveTo>
                    <a:pt x="1194181" y="211340"/>
                  </a:moveTo>
                  <a:lnTo>
                    <a:pt x="1188123" y="211480"/>
                  </a:lnTo>
                  <a:lnTo>
                    <a:pt x="1184376" y="217449"/>
                  </a:lnTo>
                  <a:lnTo>
                    <a:pt x="1190383" y="217944"/>
                  </a:lnTo>
                  <a:lnTo>
                    <a:pt x="1191907" y="214147"/>
                  </a:lnTo>
                  <a:lnTo>
                    <a:pt x="1194181" y="211340"/>
                  </a:lnTo>
                  <a:close/>
                </a:path>
                <a:path w="1457959" h="1953260">
                  <a:moveTo>
                    <a:pt x="1202232" y="221983"/>
                  </a:moveTo>
                  <a:lnTo>
                    <a:pt x="1202131" y="218186"/>
                  </a:lnTo>
                  <a:lnTo>
                    <a:pt x="1196022" y="217246"/>
                  </a:lnTo>
                  <a:lnTo>
                    <a:pt x="1192631" y="220624"/>
                  </a:lnTo>
                  <a:lnTo>
                    <a:pt x="1189075" y="223875"/>
                  </a:lnTo>
                  <a:lnTo>
                    <a:pt x="1181709" y="227825"/>
                  </a:lnTo>
                  <a:lnTo>
                    <a:pt x="1182243" y="229235"/>
                  </a:lnTo>
                  <a:lnTo>
                    <a:pt x="1194066" y="229895"/>
                  </a:lnTo>
                  <a:lnTo>
                    <a:pt x="1197521" y="221284"/>
                  </a:lnTo>
                  <a:lnTo>
                    <a:pt x="1202232" y="221983"/>
                  </a:lnTo>
                  <a:close/>
                </a:path>
                <a:path w="1457959" h="1953260">
                  <a:moveTo>
                    <a:pt x="1208684" y="332854"/>
                  </a:moveTo>
                  <a:lnTo>
                    <a:pt x="1208519" y="332981"/>
                  </a:lnTo>
                  <a:lnTo>
                    <a:pt x="1208684" y="332854"/>
                  </a:lnTo>
                  <a:close/>
                </a:path>
                <a:path w="1457959" h="1953260">
                  <a:moveTo>
                    <a:pt x="1248651" y="155994"/>
                  </a:moveTo>
                  <a:lnTo>
                    <a:pt x="1248308" y="155790"/>
                  </a:lnTo>
                  <a:lnTo>
                    <a:pt x="1248498" y="155994"/>
                  </a:lnTo>
                  <a:lnTo>
                    <a:pt x="1248651" y="155994"/>
                  </a:lnTo>
                  <a:close/>
                </a:path>
                <a:path w="1457959" h="1953260">
                  <a:moveTo>
                    <a:pt x="1251165" y="153682"/>
                  </a:moveTo>
                  <a:lnTo>
                    <a:pt x="1247152" y="152603"/>
                  </a:lnTo>
                  <a:lnTo>
                    <a:pt x="1248511" y="155676"/>
                  </a:lnTo>
                  <a:lnTo>
                    <a:pt x="1250022" y="154724"/>
                  </a:lnTo>
                  <a:lnTo>
                    <a:pt x="1251165" y="153682"/>
                  </a:lnTo>
                  <a:close/>
                </a:path>
                <a:path w="1457959" h="1953260">
                  <a:moveTo>
                    <a:pt x="1254201" y="146761"/>
                  </a:moveTo>
                  <a:lnTo>
                    <a:pt x="1252918" y="141389"/>
                  </a:lnTo>
                  <a:lnTo>
                    <a:pt x="1247648" y="145923"/>
                  </a:lnTo>
                  <a:lnTo>
                    <a:pt x="1254201" y="146761"/>
                  </a:lnTo>
                  <a:close/>
                </a:path>
                <a:path w="1457959" h="1953260">
                  <a:moveTo>
                    <a:pt x="1254620" y="146761"/>
                  </a:moveTo>
                  <a:lnTo>
                    <a:pt x="1254201" y="146761"/>
                  </a:lnTo>
                  <a:lnTo>
                    <a:pt x="1254290" y="147091"/>
                  </a:lnTo>
                  <a:lnTo>
                    <a:pt x="1254620" y="146761"/>
                  </a:lnTo>
                  <a:close/>
                </a:path>
                <a:path w="1457959" h="1953260">
                  <a:moveTo>
                    <a:pt x="1256550" y="162712"/>
                  </a:moveTo>
                  <a:lnTo>
                    <a:pt x="1251623" y="162433"/>
                  </a:lnTo>
                  <a:lnTo>
                    <a:pt x="1250810" y="158369"/>
                  </a:lnTo>
                  <a:lnTo>
                    <a:pt x="1248587" y="156095"/>
                  </a:lnTo>
                  <a:lnTo>
                    <a:pt x="1246212" y="159626"/>
                  </a:lnTo>
                  <a:lnTo>
                    <a:pt x="1243520" y="163029"/>
                  </a:lnTo>
                  <a:lnTo>
                    <a:pt x="1239164" y="165125"/>
                  </a:lnTo>
                  <a:lnTo>
                    <a:pt x="1238719" y="165290"/>
                  </a:lnTo>
                  <a:lnTo>
                    <a:pt x="1238567" y="166090"/>
                  </a:lnTo>
                  <a:lnTo>
                    <a:pt x="1238300" y="166598"/>
                  </a:lnTo>
                  <a:lnTo>
                    <a:pt x="1255737" y="164719"/>
                  </a:lnTo>
                  <a:lnTo>
                    <a:pt x="1256550" y="162712"/>
                  </a:lnTo>
                  <a:close/>
                </a:path>
                <a:path w="1457959" h="1953260">
                  <a:moveTo>
                    <a:pt x="1272654" y="150647"/>
                  </a:moveTo>
                  <a:lnTo>
                    <a:pt x="1272438" y="150406"/>
                  </a:lnTo>
                  <a:lnTo>
                    <a:pt x="1272514" y="150647"/>
                  </a:lnTo>
                  <a:lnTo>
                    <a:pt x="1272654" y="150647"/>
                  </a:lnTo>
                  <a:close/>
                </a:path>
                <a:path w="1457959" h="1953260">
                  <a:moveTo>
                    <a:pt x="1274203" y="155981"/>
                  </a:moveTo>
                  <a:lnTo>
                    <a:pt x="1274102" y="155663"/>
                  </a:lnTo>
                  <a:lnTo>
                    <a:pt x="1272667" y="151130"/>
                  </a:lnTo>
                  <a:lnTo>
                    <a:pt x="1272527" y="150723"/>
                  </a:lnTo>
                  <a:lnTo>
                    <a:pt x="1272425" y="150406"/>
                  </a:lnTo>
                  <a:lnTo>
                    <a:pt x="1270025" y="147713"/>
                  </a:lnTo>
                  <a:lnTo>
                    <a:pt x="1267663" y="148729"/>
                  </a:lnTo>
                  <a:lnTo>
                    <a:pt x="1265516" y="150647"/>
                  </a:lnTo>
                  <a:lnTo>
                    <a:pt x="1265250" y="150647"/>
                  </a:lnTo>
                  <a:lnTo>
                    <a:pt x="1265364" y="151130"/>
                  </a:lnTo>
                  <a:lnTo>
                    <a:pt x="1266469" y="155663"/>
                  </a:lnTo>
                  <a:lnTo>
                    <a:pt x="1266278" y="155663"/>
                  </a:lnTo>
                  <a:lnTo>
                    <a:pt x="1269022" y="156349"/>
                  </a:lnTo>
                  <a:lnTo>
                    <a:pt x="1271714" y="157645"/>
                  </a:lnTo>
                  <a:lnTo>
                    <a:pt x="1274203" y="155981"/>
                  </a:lnTo>
                  <a:close/>
                </a:path>
                <a:path w="1457959" h="1953260">
                  <a:moveTo>
                    <a:pt x="1274330" y="156349"/>
                  </a:moveTo>
                  <a:lnTo>
                    <a:pt x="1274229" y="156057"/>
                  </a:lnTo>
                  <a:lnTo>
                    <a:pt x="1273987" y="156349"/>
                  </a:lnTo>
                  <a:lnTo>
                    <a:pt x="1274330" y="156349"/>
                  </a:lnTo>
                  <a:close/>
                </a:path>
                <a:path w="1457959" h="1953260">
                  <a:moveTo>
                    <a:pt x="1274673" y="155663"/>
                  </a:moveTo>
                  <a:lnTo>
                    <a:pt x="1274432" y="155829"/>
                  </a:lnTo>
                  <a:lnTo>
                    <a:pt x="1274673" y="155663"/>
                  </a:lnTo>
                  <a:close/>
                </a:path>
                <a:path w="1457959" h="1953260">
                  <a:moveTo>
                    <a:pt x="1278991" y="156298"/>
                  </a:moveTo>
                  <a:lnTo>
                    <a:pt x="1275626" y="156298"/>
                  </a:lnTo>
                  <a:lnTo>
                    <a:pt x="1278559" y="157480"/>
                  </a:lnTo>
                  <a:lnTo>
                    <a:pt x="1278991" y="156298"/>
                  </a:lnTo>
                  <a:close/>
                </a:path>
                <a:path w="1457959" h="1953260">
                  <a:moveTo>
                    <a:pt x="1289558" y="952"/>
                  </a:moveTo>
                  <a:lnTo>
                    <a:pt x="1288834" y="546"/>
                  </a:lnTo>
                  <a:lnTo>
                    <a:pt x="1288503" y="304"/>
                  </a:lnTo>
                  <a:lnTo>
                    <a:pt x="1288173" y="76"/>
                  </a:lnTo>
                  <a:lnTo>
                    <a:pt x="1288364" y="457"/>
                  </a:lnTo>
                  <a:lnTo>
                    <a:pt x="1288542" y="762"/>
                  </a:lnTo>
                  <a:lnTo>
                    <a:pt x="1288872" y="838"/>
                  </a:lnTo>
                  <a:lnTo>
                    <a:pt x="1289202" y="914"/>
                  </a:lnTo>
                  <a:lnTo>
                    <a:pt x="1289558" y="952"/>
                  </a:lnTo>
                  <a:close/>
                </a:path>
                <a:path w="1457959" h="1953260">
                  <a:moveTo>
                    <a:pt x="1295654" y="150520"/>
                  </a:moveTo>
                  <a:lnTo>
                    <a:pt x="1294955" y="149352"/>
                  </a:lnTo>
                  <a:lnTo>
                    <a:pt x="1291336" y="151015"/>
                  </a:lnTo>
                  <a:lnTo>
                    <a:pt x="1291590" y="151434"/>
                  </a:lnTo>
                  <a:lnTo>
                    <a:pt x="1292085" y="152247"/>
                  </a:lnTo>
                  <a:lnTo>
                    <a:pt x="1295654" y="150520"/>
                  </a:lnTo>
                  <a:close/>
                </a:path>
                <a:path w="1457959" h="1953260">
                  <a:moveTo>
                    <a:pt x="1311084" y="119557"/>
                  </a:moveTo>
                  <a:lnTo>
                    <a:pt x="1303197" y="119557"/>
                  </a:lnTo>
                  <a:lnTo>
                    <a:pt x="1304023" y="123799"/>
                  </a:lnTo>
                  <a:lnTo>
                    <a:pt x="1309179" y="121881"/>
                  </a:lnTo>
                  <a:lnTo>
                    <a:pt x="1311084" y="119557"/>
                  </a:lnTo>
                  <a:close/>
                </a:path>
                <a:path w="1457959" h="1953260">
                  <a:moveTo>
                    <a:pt x="1311529" y="119557"/>
                  </a:moveTo>
                  <a:lnTo>
                    <a:pt x="1311275" y="119329"/>
                  </a:lnTo>
                  <a:lnTo>
                    <a:pt x="1311084" y="119557"/>
                  </a:lnTo>
                  <a:lnTo>
                    <a:pt x="1311529" y="119557"/>
                  </a:lnTo>
                  <a:close/>
                </a:path>
                <a:path w="1457959" h="1953260">
                  <a:moveTo>
                    <a:pt x="1311973" y="27533"/>
                  </a:moveTo>
                  <a:lnTo>
                    <a:pt x="1311643" y="27419"/>
                  </a:lnTo>
                  <a:lnTo>
                    <a:pt x="1311300" y="27317"/>
                  </a:lnTo>
                  <a:lnTo>
                    <a:pt x="1311008" y="27228"/>
                  </a:lnTo>
                  <a:lnTo>
                    <a:pt x="1311224" y="27381"/>
                  </a:lnTo>
                  <a:lnTo>
                    <a:pt x="1311490" y="27597"/>
                  </a:lnTo>
                  <a:lnTo>
                    <a:pt x="1311694" y="27762"/>
                  </a:lnTo>
                  <a:lnTo>
                    <a:pt x="1311973" y="27533"/>
                  </a:lnTo>
                  <a:close/>
                </a:path>
                <a:path w="1457959" h="1953260">
                  <a:moveTo>
                    <a:pt x="1314284" y="119138"/>
                  </a:moveTo>
                  <a:lnTo>
                    <a:pt x="1311275" y="119329"/>
                  </a:lnTo>
                  <a:lnTo>
                    <a:pt x="1313014" y="119329"/>
                  </a:lnTo>
                  <a:lnTo>
                    <a:pt x="1314284" y="119138"/>
                  </a:lnTo>
                  <a:close/>
                </a:path>
                <a:path w="1457959" h="1953260">
                  <a:moveTo>
                    <a:pt x="1315605" y="123215"/>
                  </a:moveTo>
                  <a:lnTo>
                    <a:pt x="1315567" y="122847"/>
                  </a:lnTo>
                  <a:lnTo>
                    <a:pt x="1315339" y="122999"/>
                  </a:lnTo>
                  <a:lnTo>
                    <a:pt x="1315605" y="123215"/>
                  </a:lnTo>
                  <a:close/>
                </a:path>
                <a:path w="1457959" h="1953260">
                  <a:moveTo>
                    <a:pt x="1316189" y="303339"/>
                  </a:moveTo>
                  <a:lnTo>
                    <a:pt x="1315961" y="303072"/>
                  </a:lnTo>
                  <a:lnTo>
                    <a:pt x="1315770" y="303377"/>
                  </a:lnTo>
                  <a:lnTo>
                    <a:pt x="1315554" y="303682"/>
                  </a:lnTo>
                  <a:lnTo>
                    <a:pt x="1315466" y="303834"/>
                  </a:lnTo>
                  <a:lnTo>
                    <a:pt x="1315605" y="303745"/>
                  </a:lnTo>
                  <a:lnTo>
                    <a:pt x="1315910" y="303542"/>
                  </a:lnTo>
                  <a:lnTo>
                    <a:pt x="1316189" y="303339"/>
                  </a:lnTo>
                  <a:close/>
                </a:path>
                <a:path w="1457959" h="1953260">
                  <a:moveTo>
                    <a:pt x="1324127" y="119075"/>
                  </a:moveTo>
                  <a:lnTo>
                    <a:pt x="1324013" y="118618"/>
                  </a:lnTo>
                  <a:lnTo>
                    <a:pt x="1323759" y="117627"/>
                  </a:lnTo>
                  <a:lnTo>
                    <a:pt x="1314653" y="119075"/>
                  </a:lnTo>
                  <a:lnTo>
                    <a:pt x="1315135" y="119075"/>
                  </a:lnTo>
                  <a:lnTo>
                    <a:pt x="1314653" y="119113"/>
                  </a:lnTo>
                  <a:lnTo>
                    <a:pt x="1314653" y="119329"/>
                  </a:lnTo>
                  <a:lnTo>
                    <a:pt x="1315339" y="120942"/>
                  </a:lnTo>
                  <a:lnTo>
                    <a:pt x="1315453" y="121970"/>
                  </a:lnTo>
                  <a:lnTo>
                    <a:pt x="1315567" y="122847"/>
                  </a:lnTo>
                  <a:lnTo>
                    <a:pt x="1316812" y="121970"/>
                  </a:lnTo>
                  <a:lnTo>
                    <a:pt x="1318234" y="120789"/>
                  </a:lnTo>
                  <a:lnTo>
                    <a:pt x="1321435" y="119329"/>
                  </a:lnTo>
                  <a:lnTo>
                    <a:pt x="1322908" y="119329"/>
                  </a:lnTo>
                  <a:lnTo>
                    <a:pt x="1324127" y="119075"/>
                  </a:lnTo>
                  <a:close/>
                </a:path>
                <a:path w="1457959" h="1953260">
                  <a:moveTo>
                    <a:pt x="1357884" y="10147"/>
                  </a:moveTo>
                  <a:lnTo>
                    <a:pt x="1357388" y="9652"/>
                  </a:lnTo>
                  <a:lnTo>
                    <a:pt x="1357007" y="9486"/>
                  </a:lnTo>
                  <a:lnTo>
                    <a:pt x="1356677" y="9245"/>
                  </a:lnTo>
                  <a:lnTo>
                    <a:pt x="1356550" y="9194"/>
                  </a:lnTo>
                  <a:lnTo>
                    <a:pt x="1356868" y="9588"/>
                  </a:lnTo>
                  <a:lnTo>
                    <a:pt x="1357071" y="9880"/>
                  </a:lnTo>
                  <a:lnTo>
                    <a:pt x="1357884" y="10147"/>
                  </a:lnTo>
                  <a:close/>
                </a:path>
                <a:path w="1457959" h="1953260">
                  <a:moveTo>
                    <a:pt x="1360665" y="37630"/>
                  </a:moveTo>
                  <a:lnTo>
                    <a:pt x="1360030" y="38138"/>
                  </a:lnTo>
                  <a:lnTo>
                    <a:pt x="1360297" y="38366"/>
                  </a:lnTo>
                  <a:lnTo>
                    <a:pt x="1360665" y="37630"/>
                  </a:lnTo>
                  <a:close/>
                </a:path>
                <a:path w="1457959" h="1953260">
                  <a:moveTo>
                    <a:pt x="1379956" y="248399"/>
                  </a:moveTo>
                  <a:lnTo>
                    <a:pt x="1379689" y="248005"/>
                  </a:lnTo>
                  <a:lnTo>
                    <a:pt x="1379448" y="247726"/>
                  </a:lnTo>
                  <a:lnTo>
                    <a:pt x="1379194" y="247942"/>
                  </a:lnTo>
                  <a:lnTo>
                    <a:pt x="1379524" y="248132"/>
                  </a:lnTo>
                  <a:lnTo>
                    <a:pt x="1379855" y="248323"/>
                  </a:lnTo>
                  <a:close/>
                </a:path>
                <a:path w="1457959" h="1953260">
                  <a:moveTo>
                    <a:pt x="1381366" y="222567"/>
                  </a:moveTo>
                  <a:lnTo>
                    <a:pt x="1380731" y="223100"/>
                  </a:lnTo>
                  <a:lnTo>
                    <a:pt x="1380959" y="223342"/>
                  </a:lnTo>
                  <a:lnTo>
                    <a:pt x="1381099" y="223062"/>
                  </a:lnTo>
                  <a:lnTo>
                    <a:pt x="1381226" y="222808"/>
                  </a:lnTo>
                  <a:lnTo>
                    <a:pt x="1381366" y="222567"/>
                  </a:lnTo>
                  <a:close/>
                </a:path>
                <a:path w="1457959" h="1953260">
                  <a:moveTo>
                    <a:pt x="1415554" y="1825955"/>
                  </a:moveTo>
                  <a:lnTo>
                    <a:pt x="1415148" y="1826031"/>
                  </a:lnTo>
                  <a:lnTo>
                    <a:pt x="1415186" y="1826348"/>
                  </a:lnTo>
                  <a:lnTo>
                    <a:pt x="1415211" y="1826641"/>
                  </a:lnTo>
                  <a:lnTo>
                    <a:pt x="1415249" y="1826920"/>
                  </a:lnTo>
                  <a:lnTo>
                    <a:pt x="1415326" y="1826564"/>
                  </a:lnTo>
                  <a:lnTo>
                    <a:pt x="1415440" y="1826285"/>
                  </a:lnTo>
                  <a:lnTo>
                    <a:pt x="1415554" y="1825955"/>
                  </a:lnTo>
                  <a:close/>
                </a:path>
                <a:path w="1457959" h="1953260">
                  <a:moveTo>
                    <a:pt x="1419288" y="19799"/>
                  </a:moveTo>
                  <a:lnTo>
                    <a:pt x="1418577" y="20269"/>
                  </a:lnTo>
                  <a:lnTo>
                    <a:pt x="1418805" y="20510"/>
                  </a:lnTo>
                  <a:lnTo>
                    <a:pt x="1418971" y="20281"/>
                  </a:lnTo>
                  <a:lnTo>
                    <a:pt x="1419136" y="20015"/>
                  </a:lnTo>
                  <a:lnTo>
                    <a:pt x="1419288" y="19799"/>
                  </a:lnTo>
                  <a:close/>
                </a:path>
                <a:path w="1457959" h="1953260">
                  <a:moveTo>
                    <a:pt x="1428457" y="263334"/>
                  </a:moveTo>
                  <a:lnTo>
                    <a:pt x="1428305" y="263436"/>
                  </a:lnTo>
                  <a:lnTo>
                    <a:pt x="1428115" y="263588"/>
                  </a:lnTo>
                  <a:lnTo>
                    <a:pt x="1427949" y="263702"/>
                  </a:lnTo>
                  <a:lnTo>
                    <a:pt x="1428178" y="263931"/>
                  </a:lnTo>
                  <a:lnTo>
                    <a:pt x="1428280" y="263702"/>
                  </a:lnTo>
                  <a:lnTo>
                    <a:pt x="1428457" y="263334"/>
                  </a:lnTo>
                  <a:close/>
                </a:path>
                <a:path w="1457959" h="1953260">
                  <a:moveTo>
                    <a:pt x="1445945" y="83921"/>
                  </a:moveTo>
                  <a:lnTo>
                    <a:pt x="1445272" y="84391"/>
                  </a:lnTo>
                  <a:lnTo>
                    <a:pt x="1445514" y="84620"/>
                  </a:lnTo>
                  <a:lnTo>
                    <a:pt x="1445691" y="84404"/>
                  </a:lnTo>
                  <a:lnTo>
                    <a:pt x="1445818" y="84175"/>
                  </a:lnTo>
                  <a:lnTo>
                    <a:pt x="1445945" y="83921"/>
                  </a:lnTo>
                  <a:close/>
                </a:path>
                <a:path w="1457959" h="1953260">
                  <a:moveTo>
                    <a:pt x="1457731" y="179031"/>
                  </a:moveTo>
                  <a:lnTo>
                    <a:pt x="1457325" y="179222"/>
                  </a:lnTo>
                  <a:lnTo>
                    <a:pt x="1456944" y="179400"/>
                  </a:lnTo>
                  <a:lnTo>
                    <a:pt x="1457159" y="179654"/>
                  </a:lnTo>
                  <a:lnTo>
                    <a:pt x="1457401" y="179400"/>
                  </a:lnTo>
                  <a:lnTo>
                    <a:pt x="1457680" y="179082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2AF764C8-DBA8-0E6A-C09C-28963F059586}"/>
                </a:ext>
              </a:extLst>
            </p:cNvPr>
            <p:cNvSpPr/>
            <p:nvPr/>
          </p:nvSpPr>
          <p:spPr>
            <a:xfrm>
              <a:off x="8506384" y="2481630"/>
              <a:ext cx="2214880" cy="2544445"/>
            </a:xfrm>
            <a:custGeom>
              <a:avLst/>
              <a:gdLst/>
              <a:ahLst/>
              <a:cxnLst/>
              <a:rect l="l" t="t" r="r" b="b"/>
              <a:pathLst>
                <a:path w="2214879" h="2544445">
                  <a:moveTo>
                    <a:pt x="7327" y="1865617"/>
                  </a:moveTo>
                  <a:lnTo>
                    <a:pt x="2921" y="1861413"/>
                  </a:lnTo>
                  <a:lnTo>
                    <a:pt x="0" y="1868487"/>
                  </a:lnTo>
                  <a:lnTo>
                    <a:pt x="1397" y="1875396"/>
                  </a:lnTo>
                  <a:lnTo>
                    <a:pt x="1993" y="1882305"/>
                  </a:lnTo>
                  <a:lnTo>
                    <a:pt x="5461" y="1879638"/>
                  </a:lnTo>
                  <a:lnTo>
                    <a:pt x="4559" y="1875980"/>
                  </a:lnTo>
                  <a:lnTo>
                    <a:pt x="5181" y="1869071"/>
                  </a:lnTo>
                  <a:lnTo>
                    <a:pt x="7327" y="1865617"/>
                  </a:lnTo>
                  <a:close/>
                </a:path>
                <a:path w="2214879" h="2544445">
                  <a:moveTo>
                    <a:pt x="20193" y="1746008"/>
                  </a:moveTo>
                  <a:lnTo>
                    <a:pt x="14935" y="1742033"/>
                  </a:lnTo>
                  <a:lnTo>
                    <a:pt x="14236" y="1742884"/>
                  </a:lnTo>
                  <a:lnTo>
                    <a:pt x="13436" y="1743443"/>
                  </a:lnTo>
                  <a:lnTo>
                    <a:pt x="9918" y="1764715"/>
                  </a:lnTo>
                  <a:lnTo>
                    <a:pt x="8293" y="1775015"/>
                  </a:lnTo>
                  <a:lnTo>
                    <a:pt x="6858" y="1785378"/>
                  </a:lnTo>
                  <a:lnTo>
                    <a:pt x="11150" y="1783181"/>
                  </a:lnTo>
                  <a:lnTo>
                    <a:pt x="10934" y="1779600"/>
                  </a:lnTo>
                  <a:lnTo>
                    <a:pt x="11658" y="1776501"/>
                  </a:lnTo>
                  <a:lnTo>
                    <a:pt x="13436" y="1769872"/>
                  </a:lnTo>
                  <a:lnTo>
                    <a:pt x="14960" y="1763242"/>
                  </a:lnTo>
                  <a:lnTo>
                    <a:pt x="15240" y="1756549"/>
                  </a:lnTo>
                  <a:lnTo>
                    <a:pt x="13271" y="1749691"/>
                  </a:lnTo>
                  <a:lnTo>
                    <a:pt x="14033" y="1746986"/>
                  </a:lnTo>
                  <a:lnTo>
                    <a:pt x="20193" y="1746008"/>
                  </a:lnTo>
                  <a:close/>
                </a:path>
                <a:path w="2214879" h="2544445">
                  <a:moveTo>
                    <a:pt x="21831" y="1731886"/>
                  </a:moveTo>
                  <a:lnTo>
                    <a:pt x="20535" y="1727682"/>
                  </a:lnTo>
                  <a:lnTo>
                    <a:pt x="17348" y="1727034"/>
                  </a:lnTo>
                  <a:lnTo>
                    <a:pt x="15786" y="1731403"/>
                  </a:lnTo>
                  <a:lnTo>
                    <a:pt x="13931" y="1735670"/>
                  </a:lnTo>
                  <a:lnTo>
                    <a:pt x="15151" y="1741373"/>
                  </a:lnTo>
                  <a:lnTo>
                    <a:pt x="16929" y="1740344"/>
                  </a:lnTo>
                  <a:lnTo>
                    <a:pt x="18440" y="1739912"/>
                  </a:lnTo>
                  <a:lnTo>
                    <a:pt x="18643" y="1739188"/>
                  </a:lnTo>
                  <a:lnTo>
                    <a:pt x="19812" y="1735467"/>
                  </a:lnTo>
                  <a:lnTo>
                    <a:pt x="21831" y="1731886"/>
                  </a:lnTo>
                  <a:close/>
                </a:path>
                <a:path w="2214879" h="2544445">
                  <a:moveTo>
                    <a:pt x="49199" y="1920836"/>
                  </a:moveTo>
                  <a:lnTo>
                    <a:pt x="49161" y="1920430"/>
                  </a:lnTo>
                  <a:lnTo>
                    <a:pt x="48729" y="1916239"/>
                  </a:lnTo>
                  <a:lnTo>
                    <a:pt x="48691" y="1915947"/>
                  </a:lnTo>
                  <a:lnTo>
                    <a:pt x="48310" y="1912200"/>
                  </a:lnTo>
                  <a:lnTo>
                    <a:pt x="48272" y="1911591"/>
                  </a:lnTo>
                  <a:lnTo>
                    <a:pt x="48171" y="1910067"/>
                  </a:lnTo>
                  <a:lnTo>
                    <a:pt x="48069" y="1908606"/>
                  </a:lnTo>
                  <a:lnTo>
                    <a:pt x="48006" y="1907565"/>
                  </a:lnTo>
                  <a:lnTo>
                    <a:pt x="47879" y="1905622"/>
                  </a:lnTo>
                  <a:lnTo>
                    <a:pt x="47853" y="1905215"/>
                  </a:lnTo>
                  <a:lnTo>
                    <a:pt x="47307" y="1898599"/>
                  </a:lnTo>
                  <a:lnTo>
                    <a:pt x="46520" y="1898091"/>
                  </a:lnTo>
                  <a:lnTo>
                    <a:pt x="45440" y="1896897"/>
                  </a:lnTo>
                  <a:lnTo>
                    <a:pt x="44094" y="1900999"/>
                  </a:lnTo>
                  <a:lnTo>
                    <a:pt x="47028" y="1905215"/>
                  </a:lnTo>
                  <a:lnTo>
                    <a:pt x="43484" y="1908606"/>
                  </a:lnTo>
                  <a:lnTo>
                    <a:pt x="36944" y="1899691"/>
                  </a:lnTo>
                  <a:lnTo>
                    <a:pt x="33324" y="1903603"/>
                  </a:lnTo>
                  <a:lnTo>
                    <a:pt x="35877" y="1907565"/>
                  </a:lnTo>
                  <a:lnTo>
                    <a:pt x="39611" y="1911591"/>
                  </a:lnTo>
                  <a:lnTo>
                    <a:pt x="44107" y="1910067"/>
                  </a:lnTo>
                  <a:lnTo>
                    <a:pt x="41338" y="1914055"/>
                  </a:lnTo>
                  <a:lnTo>
                    <a:pt x="36118" y="1915947"/>
                  </a:lnTo>
                  <a:lnTo>
                    <a:pt x="38265" y="1920430"/>
                  </a:lnTo>
                  <a:lnTo>
                    <a:pt x="43815" y="1916239"/>
                  </a:lnTo>
                  <a:lnTo>
                    <a:pt x="45669" y="1924354"/>
                  </a:lnTo>
                  <a:lnTo>
                    <a:pt x="48488" y="1922411"/>
                  </a:lnTo>
                  <a:lnTo>
                    <a:pt x="49199" y="1920836"/>
                  </a:lnTo>
                  <a:close/>
                </a:path>
                <a:path w="2214879" h="2544445">
                  <a:moveTo>
                    <a:pt x="63500" y="1597723"/>
                  </a:moveTo>
                  <a:lnTo>
                    <a:pt x="62458" y="1595983"/>
                  </a:lnTo>
                  <a:lnTo>
                    <a:pt x="61544" y="1598485"/>
                  </a:lnTo>
                  <a:lnTo>
                    <a:pt x="63500" y="1597723"/>
                  </a:lnTo>
                  <a:close/>
                </a:path>
                <a:path w="2214879" h="2544445">
                  <a:moveTo>
                    <a:pt x="85305" y="1519021"/>
                  </a:moveTo>
                  <a:lnTo>
                    <a:pt x="80378" y="1522526"/>
                  </a:lnTo>
                  <a:lnTo>
                    <a:pt x="84632" y="1525092"/>
                  </a:lnTo>
                  <a:lnTo>
                    <a:pt x="85305" y="1519021"/>
                  </a:lnTo>
                  <a:close/>
                </a:path>
                <a:path w="2214879" h="2544445">
                  <a:moveTo>
                    <a:pt x="86093" y="1541183"/>
                  </a:moveTo>
                  <a:lnTo>
                    <a:pt x="85674" y="1541183"/>
                  </a:lnTo>
                  <a:lnTo>
                    <a:pt x="83947" y="1540637"/>
                  </a:lnTo>
                  <a:lnTo>
                    <a:pt x="82943" y="1540319"/>
                  </a:lnTo>
                  <a:lnTo>
                    <a:pt x="82753" y="1540256"/>
                  </a:lnTo>
                  <a:lnTo>
                    <a:pt x="82956" y="1540256"/>
                  </a:lnTo>
                  <a:lnTo>
                    <a:pt x="83299" y="1537157"/>
                  </a:lnTo>
                  <a:lnTo>
                    <a:pt x="83324" y="1536928"/>
                  </a:lnTo>
                  <a:lnTo>
                    <a:pt x="83426" y="1535976"/>
                  </a:lnTo>
                  <a:lnTo>
                    <a:pt x="83527" y="1535087"/>
                  </a:lnTo>
                  <a:lnTo>
                    <a:pt x="83743" y="1533118"/>
                  </a:lnTo>
                  <a:lnTo>
                    <a:pt x="83820" y="1532470"/>
                  </a:lnTo>
                  <a:lnTo>
                    <a:pt x="83947" y="1531327"/>
                  </a:lnTo>
                  <a:lnTo>
                    <a:pt x="84455" y="1526717"/>
                  </a:lnTo>
                  <a:lnTo>
                    <a:pt x="80340" y="1528495"/>
                  </a:lnTo>
                  <a:lnTo>
                    <a:pt x="80733" y="1532178"/>
                  </a:lnTo>
                  <a:lnTo>
                    <a:pt x="77901" y="1532470"/>
                  </a:lnTo>
                  <a:lnTo>
                    <a:pt x="77406" y="1532623"/>
                  </a:lnTo>
                  <a:lnTo>
                    <a:pt x="77406" y="1535976"/>
                  </a:lnTo>
                  <a:lnTo>
                    <a:pt x="74879" y="1536788"/>
                  </a:lnTo>
                  <a:lnTo>
                    <a:pt x="75730" y="1535785"/>
                  </a:lnTo>
                  <a:lnTo>
                    <a:pt x="76238" y="1535087"/>
                  </a:lnTo>
                  <a:lnTo>
                    <a:pt x="77406" y="1535976"/>
                  </a:lnTo>
                  <a:lnTo>
                    <a:pt x="77406" y="1532623"/>
                  </a:lnTo>
                  <a:lnTo>
                    <a:pt x="75742" y="1533118"/>
                  </a:lnTo>
                  <a:lnTo>
                    <a:pt x="74244" y="1527505"/>
                  </a:lnTo>
                  <a:lnTo>
                    <a:pt x="70548" y="1531327"/>
                  </a:lnTo>
                  <a:lnTo>
                    <a:pt x="74333" y="1536788"/>
                  </a:lnTo>
                  <a:lnTo>
                    <a:pt x="74472" y="1536928"/>
                  </a:lnTo>
                  <a:lnTo>
                    <a:pt x="74587" y="1537157"/>
                  </a:lnTo>
                  <a:lnTo>
                    <a:pt x="74422" y="1536928"/>
                  </a:lnTo>
                  <a:lnTo>
                    <a:pt x="71831" y="1541526"/>
                  </a:lnTo>
                  <a:lnTo>
                    <a:pt x="71831" y="1560880"/>
                  </a:lnTo>
                  <a:lnTo>
                    <a:pt x="70459" y="1561223"/>
                  </a:lnTo>
                  <a:lnTo>
                    <a:pt x="70459" y="1565122"/>
                  </a:lnTo>
                  <a:lnTo>
                    <a:pt x="69494" y="1567078"/>
                  </a:lnTo>
                  <a:lnTo>
                    <a:pt x="68275" y="1566202"/>
                  </a:lnTo>
                  <a:lnTo>
                    <a:pt x="68491" y="1565668"/>
                  </a:lnTo>
                  <a:lnTo>
                    <a:pt x="69024" y="1565122"/>
                  </a:lnTo>
                  <a:lnTo>
                    <a:pt x="69354" y="1564627"/>
                  </a:lnTo>
                  <a:lnTo>
                    <a:pt x="70459" y="1565122"/>
                  </a:lnTo>
                  <a:lnTo>
                    <a:pt x="70459" y="1561223"/>
                  </a:lnTo>
                  <a:lnTo>
                    <a:pt x="69481" y="1561452"/>
                  </a:lnTo>
                  <a:lnTo>
                    <a:pt x="68872" y="1559521"/>
                  </a:lnTo>
                  <a:lnTo>
                    <a:pt x="70294" y="1559521"/>
                  </a:lnTo>
                  <a:lnTo>
                    <a:pt x="71831" y="1560880"/>
                  </a:lnTo>
                  <a:lnTo>
                    <a:pt x="71831" y="1541526"/>
                  </a:lnTo>
                  <a:lnTo>
                    <a:pt x="69837" y="1545043"/>
                  </a:lnTo>
                  <a:lnTo>
                    <a:pt x="66446" y="1542592"/>
                  </a:lnTo>
                  <a:lnTo>
                    <a:pt x="64528" y="1544751"/>
                  </a:lnTo>
                  <a:lnTo>
                    <a:pt x="64643" y="1545043"/>
                  </a:lnTo>
                  <a:lnTo>
                    <a:pt x="65379" y="1547088"/>
                  </a:lnTo>
                  <a:lnTo>
                    <a:pt x="65430" y="1547736"/>
                  </a:lnTo>
                  <a:lnTo>
                    <a:pt x="66154" y="1555750"/>
                  </a:lnTo>
                  <a:lnTo>
                    <a:pt x="69430" y="1563065"/>
                  </a:lnTo>
                  <a:lnTo>
                    <a:pt x="67856" y="1563573"/>
                  </a:lnTo>
                  <a:lnTo>
                    <a:pt x="67856" y="1569732"/>
                  </a:lnTo>
                  <a:lnTo>
                    <a:pt x="67703" y="1570240"/>
                  </a:lnTo>
                  <a:lnTo>
                    <a:pt x="67424" y="1570888"/>
                  </a:lnTo>
                  <a:lnTo>
                    <a:pt x="66332" y="1570888"/>
                  </a:lnTo>
                  <a:lnTo>
                    <a:pt x="66382" y="1570748"/>
                  </a:lnTo>
                  <a:lnTo>
                    <a:pt x="66789" y="1569339"/>
                  </a:lnTo>
                  <a:lnTo>
                    <a:pt x="67856" y="1569732"/>
                  </a:lnTo>
                  <a:lnTo>
                    <a:pt x="67856" y="1563573"/>
                  </a:lnTo>
                  <a:lnTo>
                    <a:pt x="66255" y="1564093"/>
                  </a:lnTo>
                  <a:lnTo>
                    <a:pt x="66255" y="1576095"/>
                  </a:lnTo>
                  <a:lnTo>
                    <a:pt x="65443" y="1579435"/>
                  </a:lnTo>
                  <a:lnTo>
                    <a:pt x="65455" y="1579638"/>
                  </a:lnTo>
                  <a:lnTo>
                    <a:pt x="65735" y="1582674"/>
                  </a:lnTo>
                  <a:lnTo>
                    <a:pt x="63500" y="1585455"/>
                  </a:lnTo>
                  <a:lnTo>
                    <a:pt x="60972" y="1582420"/>
                  </a:lnTo>
                  <a:lnTo>
                    <a:pt x="61823" y="1579638"/>
                  </a:lnTo>
                  <a:lnTo>
                    <a:pt x="66255" y="1576095"/>
                  </a:lnTo>
                  <a:lnTo>
                    <a:pt x="66255" y="1564093"/>
                  </a:lnTo>
                  <a:lnTo>
                    <a:pt x="59677" y="1566202"/>
                  </a:lnTo>
                  <a:lnTo>
                    <a:pt x="51282" y="1591462"/>
                  </a:lnTo>
                  <a:lnTo>
                    <a:pt x="51282" y="1608645"/>
                  </a:lnTo>
                  <a:lnTo>
                    <a:pt x="50330" y="1609039"/>
                  </a:lnTo>
                  <a:lnTo>
                    <a:pt x="50203" y="1608645"/>
                  </a:lnTo>
                  <a:lnTo>
                    <a:pt x="50076" y="1608353"/>
                  </a:lnTo>
                  <a:lnTo>
                    <a:pt x="50025" y="1607820"/>
                  </a:lnTo>
                  <a:lnTo>
                    <a:pt x="50647" y="1607820"/>
                  </a:lnTo>
                  <a:lnTo>
                    <a:pt x="51282" y="1608645"/>
                  </a:lnTo>
                  <a:lnTo>
                    <a:pt x="51282" y="1591462"/>
                  </a:lnTo>
                  <a:lnTo>
                    <a:pt x="46596" y="1605559"/>
                  </a:lnTo>
                  <a:lnTo>
                    <a:pt x="45123" y="1610093"/>
                  </a:lnTo>
                  <a:lnTo>
                    <a:pt x="43929" y="1614716"/>
                  </a:lnTo>
                  <a:lnTo>
                    <a:pt x="40792" y="1625587"/>
                  </a:lnTo>
                  <a:lnTo>
                    <a:pt x="39014" y="1631924"/>
                  </a:lnTo>
                  <a:lnTo>
                    <a:pt x="36029" y="1640878"/>
                  </a:lnTo>
                  <a:lnTo>
                    <a:pt x="36093" y="1643545"/>
                  </a:lnTo>
                  <a:lnTo>
                    <a:pt x="37884" y="1645551"/>
                  </a:lnTo>
                  <a:lnTo>
                    <a:pt x="31280" y="1651876"/>
                  </a:lnTo>
                  <a:lnTo>
                    <a:pt x="31178" y="1654670"/>
                  </a:lnTo>
                  <a:lnTo>
                    <a:pt x="31000" y="1659382"/>
                  </a:lnTo>
                  <a:lnTo>
                    <a:pt x="29362" y="1666443"/>
                  </a:lnTo>
                  <a:lnTo>
                    <a:pt x="28994" y="1668157"/>
                  </a:lnTo>
                  <a:lnTo>
                    <a:pt x="29629" y="1669694"/>
                  </a:lnTo>
                  <a:lnTo>
                    <a:pt x="32308" y="1670710"/>
                  </a:lnTo>
                  <a:lnTo>
                    <a:pt x="33794" y="1669694"/>
                  </a:lnTo>
                  <a:lnTo>
                    <a:pt x="35966" y="1668157"/>
                  </a:lnTo>
                  <a:lnTo>
                    <a:pt x="37350" y="1665351"/>
                  </a:lnTo>
                  <a:lnTo>
                    <a:pt x="38328" y="1658594"/>
                  </a:lnTo>
                  <a:lnTo>
                    <a:pt x="41363" y="1658035"/>
                  </a:lnTo>
                  <a:lnTo>
                    <a:pt x="42164" y="1654670"/>
                  </a:lnTo>
                  <a:lnTo>
                    <a:pt x="43167" y="1651241"/>
                  </a:lnTo>
                  <a:lnTo>
                    <a:pt x="44259" y="1644357"/>
                  </a:lnTo>
                  <a:lnTo>
                    <a:pt x="44323" y="1640878"/>
                  </a:lnTo>
                  <a:lnTo>
                    <a:pt x="44602" y="1636750"/>
                  </a:lnTo>
                  <a:lnTo>
                    <a:pt x="48602" y="1633550"/>
                  </a:lnTo>
                  <a:lnTo>
                    <a:pt x="45859" y="1628190"/>
                  </a:lnTo>
                  <a:lnTo>
                    <a:pt x="47396" y="1623974"/>
                  </a:lnTo>
                  <a:lnTo>
                    <a:pt x="52362" y="1620964"/>
                  </a:lnTo>
                  <a:lnTo>
                    <a:pt x="50711" y="1613865"/>
                  </a:lnTo>
                  <a:lnTo>
                    <a:pt x="53340" y="1609039"/>
                  </a:lnTo>
                  <a:lnTo>
                    <a:pt x="53797" y="1608188"/>
                  </a:lnTo>
                  <a:lnTo>
                    <a:pt x="54038" y="1607820"/>
                  </a:lnTo>
                  <a:lnTo>
                    <a:pt x="57581" y="1602257"/>
                  </a:lnTo>
                  <a:lnTo>
                    <a:pt x="60185" y="1602257"/>
                  </a:lnTo>
                  <a:lnTo>
                    <a:pt x="60858" y="1600377"/>
                  </a:lnTo>
                  <a:lnTo>
                    <a:pt x="61544" y="1598485"/>
                  </a:lnTo>
                  <a:lnTo>
                    <a:pt x="56680" y="1600377"/>
                  </a:lnTo>
                  <a:lnTo>
                    <a:pt x="56261" y="1595323"/>
                  </a:lnTo>
                  <a:lnTo>
                    <a:pt x="57708" y="1591475"/>
                  </a:lnTo>
                  <a:lnTo>
                    <a:pt x="62039" y="1588643"/>
                  </a:lnTo>
                  <a:lnTo>
                    <a:pt x="60274" y="1592338"/>
                  </a:lnTo>
                  <a:lnTo>
                    <a:pt x="62458" y="1595983"/>
                  </a:lnTo>
                  <a:lnTo>
                    <a:pt x="65125" y="1588643"/>
                  </a:lnTo>
                  <a:lnTo>
                    <a:pt x="65443" y="1587792"/>
                  </a:lnTo>
                  <a:lnTo>
                    <a:pt x="65798" y="1585798"/>
                  </a:lnTo>
                  <a:lnTo>
                    <a:pt x="65989" y="1585455"/>
                  </a:lnTo>
                  <a:lnTo>
                    <a:pt x="71310" y="1576095"/>
                  </a:lnTo>
                  <a:lnTo>
                    <a:pt x="73634" y="1571917"/>
                  </a:lnTo>
                  <a:lnTo>
                    <a:pt x="73596" y="1570888"/>
                  </a:lnTo>
                  <a:lnTo>
                    <a:pt x="73520" y="1569339"/>
                  </a:lnTo>
                  <a:lnTo>
                    <a:pt x="73431" y="1567078"/>
                  </a:lnTo>
                  <a:lnTo>
                    <a:pt x="73329" y="1564627"/>
                  </a:lnTo>
                  <a:lnTo>
                    <a:pt x="73342" y="1564170"/>
                  </a:lnTo>
                  <a:lnTo>
                    <a:pt x="73672" y="1563560"/>
                  </a:lnTo>
                  <a:lnTo>
                    <a:pt x="74155" y="1563065"/>
                  </a:lnTo>
                  <a:lnTo>
                    <a:pt x="75590" y="1561452"/>
                  </a:lnTo>
                  <a:lnTo>
                    <a:pt x="77304" y="1559521"/>
                  </a:lnTo>
                  <a:lnTo>
                    <a:pt x="77114" y="1559521"/>
                  </a:lnTo>
                  <a:lnTo>
                    <a:pt x="77025" y="1554175"/>
                  </a:lnTo>
                  <a:lnTo>
                    <a:pt x="77012" y="1553387"/>
                  </a:lnTo>
                  <a:lnTo>
                    <a:pt x="76923" y="1549717"/>
                  </a:lnTo>
                  <a:lnTo>
                    <a:pt x="77812" y="1547736"/>
                  </a:lnTo>
                  <a:lnTo>
                    <a:pt x="79209" y="1546275"/>
                  </a:lnTo>
                  <a:lnTo>
                    <a:pt x="80352" y="1545043"/>
                  </a:lnTo>
                  <a:lnTo>
                    <a:pt x="81013" y="1544332"/>
                  </a:lnTo>
                  <a:lnTo>
                    <a:pt x="83731" y="1542834"/>
                  </a:lnTo>
                  <a:lnTo>
                    <a:pt x="86093" y="1541183"/>
                  </a:lnTo>
                  <a:close/>
                </a:path>
                <a:path w="2214879" h="2544445">
                  <a:moveTo>
                    <a:pt x="86144" y="1525993"/>
                  </a:moveTo>
                  <a:lnTo>
                    <a:pt x="84632" y="1525092"/>
                  </a:lnTo>
                  <a:lnTo>
                    <a:pt x="84531" y="1525993"/>
                  </a:lnTo>
                  <a:lnTo>
                    <a:pt x="84455" y="1526717"/>
                  </a:lnTo>
                  <a:lnTo>
                    <a:pt x="86144" y="1525993"/>
                  </a:lnTo>
                  <a:close/>
                </a:path>
                <a:path w="2214879" h="2544445">
                  <a:moveTo>
                    <a:pt x="105130" y="1455432"/>
                  </a:moveTo>
                  <a:lnTo>
                    <a:pt x="104495" y="1455026"/>
                  </a:lnTo>
                  <a:lnTo>
                    <a:pt x="104089" y="1454632"/>
                  </a:lnTo>
                  <a:lnTo>
                    <a:pt x="98564" y="1456626"/>
                  </a:lnTo>
                  <a:lnTo>
                    <a:pt x="96024" y="1462824"/>
                  </a:lnTo>
                  <a:lnTo>
                    <a:pt x="93332" y="1468399"/>
                  </a:lnTo>
                  <a:lnTo>
                    <a:pt x="89611" y="1479880"/>
                  </a:lnTo>
                  <a:lnTo>
                    <a:pt x="84899" y="1484680"/>
                  </a:lnTo>
                  <a:lnTo>
                    <a:pt x="85382" y="1491767"/>
                  </a:lnTo>
                  <a:lnTo>
                    <a:pt x="88912" y="1489519"/>
                  </a:lnTo>
                  <a:lnTo>
                    <a:pt x="103035" y="1460258"/>
                  </a:lnTo>
                  <a:lnTo>
                    <a:pt x="105130" y="1455432"/>
                  </a:lnTo>
                  <a:close/>
                </a:path>
                <a:path w="2214879" h="2544445">
                  <a:moveTo>
                    <a:pt x="150279" y="2121357"/>
                  </a:moveTo>
                  <a:lnTo>
                    <a:pt x="150025" y="2118245"/>
                  </a:lnTo>
                  <a:lnTo>
                    <a:pt x="149987" y="2117979"/>
                  </a:lnTo>
                  <a:lnTo>
                    <a:pt x="149377" y="2117750"/>
                  </a:lnTo>
                  <a:lnTo>
                    <a:pt x="148297" y="2116937"/>
                  </a:lnTo>
                  <a:lnTo>
                    <a:pt x="143916" y="2119477"/>
                  </a:lnTo>
                  <a:lnTo>
                    <a:pt x="144551" y="2121382"/>
                  </a:lnTo>
                  <a:lnTo>
                    <a:pt x="145135" y="2122462"/>
                  </a:lnTo>
                  <a:lnTo>
                    <a:pt x="145288" y="2123541"/>
                  </a:lnTo>
                  <a:lnTo>
                    <a:pt x="145478" y="2124443"/>
                  </a:lnTo>
                  <a:lnTo>
                    <a:pt x="145148" y="2125370"/>
                  </a:lnTo>
                  <a:lnTo>
                    <a:pt x="145059" y="2126297"/>
                  </a:lnTo>
                  <a:lnTo>
                    <a:pt x="148297" y="2123910"/>
                  </a:lnTo>
                  <a:lnTo>
                    <a:pt x="150279" y="2121357"/>
                  </a:lnTo>
                  <a:close/>
                </a:path>
                <a:path w="2214879" h="2544445">
                  <a:moveTo>
                    <a:pt x="155676" y="2109152"/>
                  </a:moveTo>
                  <a:lnTo>
                    <a:pt x="150901" y="2106511"/>
                  </a:lnTo>
                  <a:lnTo>
                    <a:pt x="148805" y="2108187"/>
                  </a:lnTo>
                  <a:lnTo>
                    <a:pt x="146875" y="2109152"/>
                  </a:lnTo>
                  <a:lnTo>
                    <a:pt x="145097" y="2112327"/>
                  </a:lnTo>
                  <a:lnTo>
                    <a:pt x="146469" y="2113165"/>
                  </a:lnTo>
                  <a:lnTo>
                    <a:pt x="151815" y="2114372"/>
                  </a:lnTo>
                  <a:lnTo>
                    <a:pt x="152171" y="2111718"/>
                  </a:lnTo>
                  <a:lnTo>
                    <a:pt x="155676" y="2109152"/>
                  </a:lnTo>
                  <a:close/>
                </a:path>
                <a:path w="2214879" h="2544445">
                  <a:moveTo>
                    <a:pt x="161302" y="2131377"/>
                  </a:moveTo>
                  <a:lnTo>
                    <a:pt x="159689" y="2130679"/>
                  </a:lnTo>
                  <a:lnTo>
                    <a:pt x="151676" y="2136000"/>
                  </a:lnTo>
                  <a:lnTo>
                    <a:pt x="152869" y="2137283"/>
                  </a:lnTo>
                  <a:lnTo>
                    <a:pt x="153733" y="2138045"/>
                  </a:lnTo>
                  <a:lnTo>
                    <a:pt x="154305" y="2138896"/>
                  </a:lnTo>
                  <a:lnTo>
                    <a:pt x="155028" y="2139924"/>
                  </a:lnTo>
                  <a:lnTo>
                    <a:pt x="155422" y="2141016"/>
                  </a:lnTo>
                  <a:lnTo>
                    <a:pt x="155930" y="2142096"/>
                  </a:lnTo>
                  <a:lnTo>
                    <a:pt x="157149" y="2142071"/>
                  </a:lnTo>
                  <a:lnTo>
                    <a:pt x="157327" y="2140254"/>
                  </a:lnTo>
                  <a:lnTo>
                    <a:pt x="157086" y="2138388"/>
                  </a:lnTo>
                  <a:lnTo>
                    <a:pt x="157784" y="2136686"/>
                  </a:lnTo>
                  <a:lnTo>
                    <a:pt x="158521" y="2134806"/>
                  </a:lnTo>
                  <a:lnTo>
                    <a:pt x="160108" y="2133130"/>
                  </a:lnTo>
                  <a:lnTo>
                    <a:pt x="161302" y="2131377"/>
                  </a:lnTo>
                  <a:close/>
                </a:path>
                <a:path w="2214879" h="2544445">
                  <a:moveTo>
                    <a:pt x="174777" y="2123681"/>
                  </a:moveTo>
                  <a:lnTo>
                    <a:pt x="174536" y="2123821"/>
                  </a:lnTo>
                  <a:lnTo>
                    <a:pt x="174739" y="2123821"/>
                  </a:lnTo>
                  <a:lnTo>
                    <a:pt x="174777" y="2123681"/>
                  </a:lnTo>
                  <a:close/>
                </a:path>
                <a:path w="2214879" h="2544445">
                  <a:moveTo>
                    <a:pt x="183489" y="1206500"/>
                  </a:moveTo>
                  <a:lnTo>
                    <a:pt x="180860" y="1206500"/>
                  </a:lnTo>
                  <a:lnTo>
                    <a:pt x="181051" y="1212418"/>
                  </a:lnTo>
                  <a:lnTo>
                    <a:pt x="183489" y="1206500"/>
                  </a:lnTo>
                  <a:close/>
                </a:path>
                <a:path w="2214879" h="2544445">
                  <a:moveTo>
                    <a:pt x="188277" y="2118410"/>
                  </a:moveTo>
                  <a:lnTo>
                    <a:pt x="187109" y="2115286"/>
                  </a:lnTo>
                  <a:lnTo>
                    <a:pt x="183273" y="2115553"/>
                  </a:lnTo>
                  <a:lnTo>
                    <a:pt x="181635" y="2116671"/>
                  </a:lnTo>
                  <a:lnTo>
                    <a:pt x="181495" y="2118410"/>
                  </a:lnTo>
                  <a:lnTo>
                    <a:pt x="181368" y="2120950"/>
                  </a:lnTo>
                  <a:lnTo>
                    <a:pt x="181343" y="2121789"/>
                  </a:lnTo>
                  <a:lnTo>
                    <a:pt x="179870" y="2123998"/>
                  </a:lnTo>
                  <a:lnTo>
                    <a:pt x="174726" y="2123833"/>
                  </a:lnTo>
                  <a:lnTo>
                    <a:pt x="174675" y="2123998"/>
                  </a:lnTo>
                  <a:lnTo>
                    <a:pt x="171196" y="2133396"/>
                  </a:lnTo>
                  <a:lnTo>
                    <a:pt x="168529" y="2133396"/>
                  </a:lnTo>
                  <a:lnTo>
                    <a:pt x="168160" y="2135657"/>
                  </a:lnTo>
                  <a:lnTo>
                    <a:pt x="167919" y="2135657"/>
                  </a:lnTo>
                  <a:lnTo>
                    <a:pt x="173240" y="2136584"/>
                  </a:lnTo>
                  <a:lnTo>
                    <a:pt x="176415" y="2134489"/>
                  </a:lnTo>
                  <a:lnTo>
                    <a:pt x="179959" y="2132901"/>
                  </a:lnTo>
                  <a:lnTo>
                    <a:pt x="176707" y="2126437"/>
                  </a:lnTo>
                  <a:lnTo>
                    <a:pt x="184048" y="2123998"/>
                  </a:lnTo>
                  <a:lnTo>
                    <a:pt x="185369" y="2123554"/>
                  </a:lnTo>
                  <a:lnTo>
                    <a:pt x="185178" y="2123554"/>
                  </a:lnTo>
                  <a:lnTo>
                    <a:pt x="186105" y="2120950"/>
                  </a:lnTo>
                  <a:lnTo>
                    <a:pt x="188277" y="2118410"/>
                  </a:lnTo>
                  <a:close/>
                </a:path>
                <a:path w="2214879" h="2544445">
                  <a:moveTo>
                    <a:pt x="215417" y="2120900"/>
                  </a:moveTo>
                  <a:lnTo>
                    <a:pt x="208013" y="2108200"/>
                  </a:lnTo>
                  <a:lnTo>
                    <a:pt x="209296" y="2120900"/>
                  </a:lnTo>
                  <a:lnTo>
                    <a:pt x="215417" y="2120900"/>
                  </a:lnTo>
                  <a:close/>
                </a:path>
                <a:path w="2214879" h="2544445">
                  <a:moveTo>
                    <a:pt x="219773" y="2006600"/>
                  </a:moveTo>
                  <a:lnTo>
                    <a:pt x="210743" y="2006600"/>
                  </a:lnTo>
                  <a:lnTo>
                    <a:pt x="218808" y="2013280"/>
                  </a:lnTo>
                  <a:lnTo>
                    <a:pt x="219773" y="2006600"/>
                  </a:lnTo>
                  <a:close/>
                </a:path>
                <a:path w="2214879" h="2544445">
                  <a:moveTo>
                    <a:pt x="222910" y="1968500"/>
                  </a:moveTo>
                  <a:lnTo>
                    <a:pt x="211505" y="1968500"/>
                  </a:lnTo>
                  <a:lnTo>
                    <a:pt x="218020" y="1979371"/>
                  </a:lnTo>
                  <a:lnTo>
                    <a:pt x="222910" y="1968500"/>
                  </a:lnTo>
                  <a:close/>
                </a:path>
                <a:path w="2214879" h="2544445">
                  <a:moveTo>
                    <a:pt x="249936" y="2019300"/>
                  </a:moveTo>
                  <a:lnTo>
                    <a:pt x="246532" y="2019300"/>
                  </a:lnTo>
                  <a:lnTo>
                    <a:pt x="239255" y="2031834"/>
                  </a:lnTo>
                  <a:lnTo>
                    <a:pt x="247269" y="2031834"/>
                  </a:lnTo>
                  <a:lnTo>
                    <a:pt x="249936" y="2019300"/>
                  </a:lnTo>
                  <a:close/>
                </a:path>
                <a:path w="2214879" h="2544445">
                  <a:moveTo>
                    <a:pt x="270192" y="2044700"/>
                  </a:moveTo>
                  <a:lnTo>
                    <a:pt x="269379" y="2041740"/>
                  </a:lnTo>
                  <a:lnTo>
                    <a:pt x="268401" y="2043023"/>
                  </a:lnTo>
                  <a:lnTo>
                    <a:pt x="270192" y="2044700"/>
                  </a:lnTo>
                  <a:close/>
                </a:path>
                <a:path w="2214879" h="2544445">
                  <a:moveTo>
                    <a:pt x="283806" y="2060676"/>
                  </a:moveTo>
                  <a:lnTo>
                    <a:pt x="283476" y="2057400"/>
                  </a:lnTo>
                  <a:lnTo>
                    <a:pt x="273443" y="2057400"/>
                  </a:lnTo>
                  <a:lnTo>
                    <a:pt x="275577" y="2066544"/>
                  </a:lnTo>
                  <a:lnTo>
                    <a:pt x="283806" y="2060676"/>
                  </a:lnTo>
                  <a:close/>
                </a:path>
                <a:path w="2214879" h="2544445">
                  <a:moveTo>
                    <a:pt x="288404" y="2057400"/>
                  </a:moveTo>
                  <a:lnTo>
                    <a:pt x="286639" y="2057400"/>
                  </a:lnTo>
                  <a:lnTo>
                    <a:pt x="286918" y="2058454"/>
                  </a:lnTo>
                  <a:lnTo>
                    <a:pt x="288404" y="2057400"/>
                  </a:lnTo>
                  <a:close/>
                </a:path>
                <a:path w="2214879" h="2544445">
                  <a:moveTo>
                    <a:pt x="288429" y="2019300"/>
                  </a:moveTo>
                  <a:lnTo>
                    <a:pt x="288213" y="2018703"/>
                  </a:lnTo>
                  <a:lnTo>
                    <a:pt x="287947" y="2019300"/>
                  </a:lnTo>
                  <a:lnTo>
                    <a:pt x="288429" y="2019300"/>
                  </a:lnTo>
                  <a:close/>
                </a:path>
                <a:path w="2214879" h="2544445">
                  <a:moveTo>
                    <a:pt x="311010" y="2029460"/>
                  </a:moveTo>
                  <a:lnTo>
                    <a:pt x="309803" y="2028774"/>
                  </a:lnTo>
                  <a:lnTo>
                    <a:pt x="310248" y="2030526"/>
                  </a:lnTo>
                  <a:lnTo>
                    <a:pt x="310654" y="2031834"/>
                  </a:lnTo>
                  <a:lnTo>
                    <a:pt x="311010" y="2029460"/>
                  </a:lnTo>
                  <a:close/>
                </a:path>
                <a:path w="2214879" h="2544445">
                  <a:moveTo>
                    <a:pt x="510235" y="1625600"/>
                  </a:moveTo>
                  <a:lnTo>
                    <a:pt x="507415" y="1625600"/>
                  </a:lnTo>
                  <a:lnTo>
                    <a:pt x="492188" y="1663700"/>
                  </a:lnTo>
                  <a:lnTo>
                    <a:pt x="485825" y="1701800"/>
                  </a:lnTo>
                  <a:lnTo>
                    <a:pt x="495033" y="1676400"/>
                  </a:lnTo>
                  <a:lnTo>
                    <a:pt x="493356" y="1676400"/>
                  </a:lnTo>
                  <a:lnTo>
                    <a:pt x="504215" y="1663700"/>
                  </a:lnTo>
                  <a:lnTo>
                    <a:pt x="498919" y="1651000"/>
                  </a:lnTo>
                  <a:lnTo>
                    <a:pt x="509930" y="1651000"/>
                  </a:lnTo>
                  <a:lnTo>
                    <a:pt x="510235" y="1625600"/>
                  </a:lnTo>
                  <a:close/>
                </a:path>
                <a:path w="2214879" h="2544445">
                  <a:moveTo>
                    <a:pt x="600570" y="1384300"/>
                  </a:moveTo>
                  <a:lnTo>
                    <a:pt x="599909" y="1389430"/>
                  </a:lnTo>
                  <a:lnTo>
                    <a:pt x="600557" y="1397000"/>
                  </a:lnTo>
                  <a:lnTo>
                    <a:pt x="600570" y="1384300"/>
                  </a:lnTo>
                  <a:close/>
                </a:path>
                <a:path w="2214879" h="2544445">
                  <a:moveTo>
                    <a:pt x="837806" y="914400"/>
                  </a:moveTo>
                  <a:lnTo>
                    <a:pt x="831519" y="922502"/>
                  </a:lnTo>
                  <a:lnTo>
                    <a:pt x="832650" y="927100"/>
                  </a:lnTo>
                  <a:lnTo>
                    <a:pt x="837806" y="914400"/>
                  </a:lnTo>
                  <a:close/>
                </a:path>
                <a:path w="2214879" h="2544445">
                  <a:moveTo>
                    <a:pt x="841641" y="2327440"/>
                  </a:moveTo>
                  <a:lnTo>
                    <a:pt x="841159" y="2327186"/>
                  </a:lnTo>
                  <a:lnTo>
                    <a:pt x="840574" y="2326640"/>
                  </a:lnTo>
                  <a:lnTo>
                    <a:pt x="840168" y="2326716"/>
                  </a:lnTo>
                  <a:lnTo>
                    <a:pt x="839736" y="2326805"/>
                  </a:lnTo>
                  <a:lnTo>
                    <a:pt x="839508" y="2327529"/>
                  </a:lnTo>
                  <a:lnTo>
                    <a:pt x="839216" y="2327935"/>
                  </a:lnTo>
                  <a:lnTo>
                    <a:pt x="839685" y="2328227"/>
                  </a:lnTo>
                  <a:lnTo>
                    <a:pt x="840270" y="2328811"/>
                  </a:lnTo>
                  <a:lnTo>
                    <a:pt x="841082" y="2328570"/>
                  </a:lnTo>
                  <a:lnTo>
                    <a:pt x="841311" y="2327872"/>
                  </a:lnTo>
                  <a:lnTo>
                    <a:pt x="841641" y="2327440"/>
                  </a:lnTo>
                  <a:close/>
                </a:path>
                <a:path w="2214879" h="2544445">
                  <a:moveTo>
                    <a:pt x="871880" y="2488463"/>
                  </a:moveTo>
                  <a:lnTo>
                    <a:pt x="871651" y="2488209"/>
                  </a:lnTo>
                  <a:lnTo>
                    <a:pt x="871372" y="2488539"/>
                  </a:lnTo>
                  <a:lnTo>
                    <a:pt x="871143" y="2488819"/>
                  </a:lnTo>
                  <a:lnTo>
                    <a:pt x="871537" y="2488654"/>
                  </a:lnTo>
                  <a:lnTo>
                    <a:pt x="871880" y="2488463"/>
                  </a:lnTo>
                  <a:close/>
                </a:path>
                <a:path w="2214879" h="2544445">
                  <a:moveTo>
                    <a:pt x="892073" y="2497048"/>
                  </a:moveTo>
                  <a:lnTo>
                    <a:pt x="888885" y="2497124"/>
                  </a:lnTo>
                  <a:lnTo>
                    <a:pt x="887285" y="2497150"/>
                  </a:lnTo>
                  <a:lnTo>
                    <a:pt x="887298" y="2497899"/>
                  </a:lnTo>
                  <a:lnTo>
                    <a:pt x="891870" y="2498229"/>
                  </a:lnTo>
                  <a:lnTo>
                    <a:pt x="892073" y="2497048"/>
                  </a:lnTo>
                  <a:close/>
                </a:path>
                <a:path w="2214879" h="2544445">
                  <a:moveTo>
                    <a:pt x="904240" y="2411171"/>
                  </a:moveTo>
                  <a:lnTo>
                    <a:pt x="904024" y="2410904"/>
                  </a:lnTo>
                  <a:lnTo>
                    <a:pt x="903478" y="2411476"/>
                  </a:lnTo>
                  <a:lnTo>
                    <a:pt x="903897" y="2411323"/>
                  </a:lnTo>
                  <a:lnTo>
                    <a:pt x="904240" y="2411171"/>
                  </a:lnTo>
                  <a:close/>
                </a:path>
                <a:path w="2214879" h="2544445">
                  <a:moveTo>
                    <a:pt x="932472" y="2417597"/>
                  </a:moveTo>
                  <a:lnTo>
                    <a:pt x="932421" y="2417457"/>
                  </a:lnTo>
                  <a:lnTo>
                    <a:pt x="932446" y="2417127"/>
                  </a:lnTo>
                  <a:lnTo>
                    <a:pt x="932307" y="2417064"/>
                  </a:lnTo>
                  <a:lnTo>
                    <a:pt x="932103" y="2416949"/>
                  </a:lnTo>
                  <a:lnTo>
                    <a:pt x="931760" y="2416949"/>
                  </a:lnTo>
                  <a:lnTo>
                    <a:pt x="931519" y="2416924"/>
                  </a:lnTo>
                  <a:lnTo>
                    <a:pt x="931684" y="2417813"/>
                  </a:lnTo>
                  <a:lnTo>
                    <a:pt x="932472" y="2417597"/>
                  </a:lnTo>
                  <a:close/>
                </a:path>
                <a:path w="2214879" h="2544445">
                  <a:moveTo>
                    <a:pt x="1025626" y="2542032"/>
                  </a:moveTo>
                  <a:lnTo>
                    <a:pt x="1022540" y="2541955"/>
                  </a:lnTo>
                  <a:lnTo>
                    <a:pt x="1020965" y="2541905"/>
                  </a:lnTo>
                  <a:lnTo>
                    <a:pt x="1022502" y="2543860"/>
                  </a:lnTo>
                  <a:lnTo>
                    <a:pt x="1024039" y="2543873"/>
                  </a:lnTo>
                  <a:lnTo>
                    <a:pt x="1025626" y="2542032"/>
                  </a:lnTo>
                  <a:close/>
                </a:path>
                <a:path w="2214879" h="2544445">
                  <a:moveTo>
                    <a:pt x="1055801" y="0"/>
                  </a:moveTo>
                  <a:lnTo>
                    <a:pt x="1053020" y="0"/>
                  </a:lnTo>
                  <a:lnTo>
                    <a:pt x="1052918" y="711"/>
                  </a:lnTo>
                  <a:lnTo>
                    <a:pt x="1055725" y="215"/>
                  </a:lnTo>
                  <a:lnTo>
                    <a:pt x="1055801" y="0"/>
                  </a:lnTo>
                  <a:close/>
                </a:path>
                <a:path w="2214879" h="2544445">
                  <a:moveTo>
                    <a:pt x="1094193" y="76200"/>
                  </a:moveTo>
                  <a:lnTo>
                    <a:pt x="1093101" y="76200"/>
                  </a:lnTo>
                  <a:lnTo>
                    <a:pt x="1093012" y="78320"/>
                  </a:lnTo>
                  <a:lnTo>
                    <a:pt x="1094193" y="76200"/>
                  </a:lnTo>
                  <a:close/>
                </a:path>
                <a:path w="2214879" h="2544445">
                  <a:moveTo>
                    <a:pt x="1103274" y="78320"/>
                  </a:moveTo>
                  <a:lnTo>
                    <a:pt x="1099756" y="88900"/>
                  </a:lnTo>
                  <a:lnTo>
                    <a:pt x="1100150" y="88900"/>
                  </a:lnTo>
                  <a:lnTo>
                    <a:pt x="1101369" y="84874"/>
                  </a:lnTo>
                  <a:lnTo>
                    <a:pt x="1103274" y="78320"/>
                  </a:lnTo>
                  <a:close/>
                </a:path>
                <a:path w="2214879" h="2544445">
                  <a:moveTo>
                    <a:pt x="1107401" y="63500"/>
                  </a:moveTo>
                  <a:lnTo>
                    <a:pt x="1104226" y="63500"/>
                  </a:lnTo>
                  <a:lnTo>
                    <a:pt x="1102728" y="76200"/>
                  </a:lnTo>
                  <a:lnTo>
                    <a:pt x="1107401" y="63500"/>
                  </a:lnTo>
                  <a:close/>
                </a:path>
                <a:path w="2214879" h="2544445">
                  <a:moveTo>
                    <a:pt x="1137246" y="50800"/>
                  </a:moveTo>
                  <a:lnTo>
                    <a:pt x="1130554" y="50800"/>
                  </a:lnTo>
                  <a:lnTo>
                    <a:pt x="1131239" y="63500"/>
                  </a:lnTo>
                  <a:lnTo>
                    <a:pt x="1137246" y="50800"/>
                  </a:lnTo>
                  <a:close/>
                </a:path>
                <a:path w="2214879" h="2544445">
                  <a:moveTo>
                    <a:pt x="1144739" y="63500"/>
                  </a:moveTo>
                  <a:lnTo>
                    <a:pt x="1133576" y="63500"/>
                  </a:lnTo>
                  <a:lnTo>
                    <a:pt x="1139024" y="76200"/>
                  </a:lnTo>
                  <a:lnTo>
                    <a:pt x="1144739" y="63500"/>
                  </a:lnTo>
                  <a:close/>
                </a:path>
                <a:path w="2214879" h="2544445">
                  <a:moveTo>
                    <a:pt x="1156728" y="2486380"/>
                  </a:moveTo>
                  <a:lnTo>
                    <a:pt x="1156068" y="2486952"/>
                  </a:lnTo>
                  <a:lnTo>
                    <a:pt x="1156347" y="2487206"/>
                  </a:lnTo>
                  <a:lnTo>
                    <a:pt x="1156474" y="2486926"/>
                  </a:lnTo>
                  <a:lnTo>
                    <a:pt x="1156601" y="2486672"/>
                  </a:lnTo>
                  <a:lnTo>
                    <a:pt x="1156728" y="2486380"/>
                  </a:lnTo>
                  <a:close/>
                </a:path>
                <a:path w="2214879" h="2544445">
                  <a:moveTo>
                    <a:pt x="1175524" y="126860"/>
                  </a:moveTo>
                  <a:lnTo>
                    <a:pt x="1168590" y="126860"/>
                  </a:lnTo>
                  <a:lnTo>
                    <a:pt x="1169987" y="114287"/>
                  </a:lnTo>
                  <a:lnTo>
                    <a:pt x="1168247" y="114287"/>
                  </a:lnTo>
                  <a:lnTo>
                    <a:pt x="1156944" y="114287"/>
                  </a:lnTo>
                  <a:lnTo>
                    <a:pt x="1161669" y="126860"/>
                  </a:lnTo>
                  <a:lnTo>
                    <a:pt x="1164945" y="126860"/>
                  </a:lnTo>
                  <a:lnTo>
                    <a:pt x="1171460" y="139700"/>
                  </a:lnTo>
                  <a:lnTo>
                    <a:pt x="1175524" y="126860"/>
                  </a:lnTo>
                  <a:close/>
                </a:path>
                <a:path w="2214879" h="2544445">
                  <a:moveTo>
                    <a:pt x="1193888" y="152400"/>
                  </a:moveTo>
                  <a:lnTo>
                    <a:pt x="1192898" y="152400"/>
                  </a:lnTo>
                  <a:lnTo>
                    <a:pt x="1193139" y="154444"/>
                  </a:lnTo>
                  <a:lnTo>
                    <a:pt x="1193888" y="152400"/>
                  </a:lnTo>
                  <a:close/>
                </a:path>
                <a:path w="2214879" h="2544445">
                  <a:moveTo>
                    <a:pt x="1194396" y="165100"/>
                  </a:moveTo>
                  <a:lnTo>
                    <a:pt x="1193139" y="154444"/>
                  </a:lnTo>
                  <a:lnTo>
                    <a:pt x="1189266" y="165100"/>
                  </a:lnTo>
                  <a:lnTo>
                    <a:pt x="1194396" y="165100"/>
                  </a:lnTo>
                  <a:close/>
                </a:path>
                <a:path w="2214879" h="2544445">
                  <a:moveTo>
                    <a:pt x="1197356" y="102984"/>
                  </a:moveTo>
                  <a:lnTo>
                    <a:pt x="1197330" y="102704"/>
                  </a:lnTo>
                  <a:lnTo>
                    <a:pt x="1197190" y="102704"/>
                  </a:lnTo>
                  <a:lnTo>
                    <a:pt x="1197356" y="102984"/>
                  </a:lnTo>
                  <a:close/>
                </a:path>
                <a:path w="2214879" h="2544445">
                  <a:moveTo>
                    <a:pt x="1198029" y="105943"/>
                  </a:moveTo>
                  <a:lnTo>
                    <a:pt x="1197902" y="105562"/>
                  </a:lnTo>
                  <a:lnTo>
                    <a:pt x="1197254" y="102946"/>
                  </a:lnTo>
                  <a:lnTo>
                    <a:pt x="1195184" y="102133"/>
                  </a:lnTo>
                  <a:lnTo>
                    <a:pt x="1195184" y="105562"/>
                  </a:lnTo>
                  <a:lnTo>
                    <a:pt x="1192225" y="105943"/>
                  </a:lnTo>
                  <a:lnTo>
                    <a:pt x="1192250" y="105562"/>
                  </a:lnTo>
                  <a:lnTo>
                    <a:pt x="1192364" y="103568"/>
                  </a:lnTo>
                  <a:lnTo>
                    <a:pt x="1192453" y="102235"/>
                  </a:lnTo>
                  <a:lnTo>
                    <a:pt x="1193431" y="101460"/>
                  </a:lnTo>
                  <a:lnTo>
                    <a:pt x="1195184" y="105562"/>
                  </a:lnTo>
                  <a:lnTo>
                    <a:pt x="1195184" y="102133"/>
                  </a:lnTo>
                  <a:lnTo>
                    <a:pt x="1193444" y="101447"/>
                  </a:lnTo>
                  <a:lnTo>
                    <a:pt x="1194511" y="100596"/>
                  </a:lnTo>
                  <a:lnTo>
                    <a:pt x="1195209" y="100037"/>
                  </a:lnTo>
                  <a:lnTo>
                    <a:pt x="1192618" y="96113"/>
                  </a:lnTo>
                  <a:lnTo>
                    <a:pt x="1190980" y="95554"/>
                  </a:lnTo>
                  <a:lnTo>
                    <a:pt x="1184617" y="93383"/>
                  </a:lnTo>
                  <a:lnTo>
                    <a:pt x="1183195" y="94869"/>
                  </a:lnTo>
                  <a:lnTo>
                    <a:pt x="1181925" y="94081"/>
                  </a:lnTo>
                  <a:lnTo>
                    <a:pt x="1181176" y="97193"/>
                  </a:lnTo>
                  <a:lnTo>
                    <a:pt x="1176489" y="98323"/>
                  </a:lnTo>
                  <a:lnTo>
                    <a:pt x="1179334" y="103568"/>
                  </a:lnTo>
                  <a:lnTo>
                    <a:pt x="1182446" y="104825"/>
                  </a:lnTo>
                  <a:lnTo>
                    <a:pt x="1183640" y="103200"/>
                  </a:lnTo>
                  <a:lnTo>
                    <a:pt x="1183741" y="102235"/>
                  </a:lnTo>
                  <a:lnTo>
                    <a:pt x="1183830" y="101434"/>
                  </a:lnTo>
                  <a:lnTo>
                    <a:pt x="1183919" y="100596"/>
                  </a:lnTo>
                  <a:lnTo>
                    <a:pt x="1187627" y="101269"/>
                  </a:lnTo>
                  <a:lnTo>
                    <a:pt x="1187716" y="101434"/>
                  </a:lnTo>
                  <a:lnTo>
                    <a:pt x="1191056" y="108407"/>
                  </a:lnTo>
                  <a:lnTo>
                    <a:pt x="1190802" y="108407"/>
                  </a:lnTo>
                  <a:lnTo>
                    <a:pt x="1194371" y="108927"/>
                  </a:lnTo>
                  <a:lnTo>
                    <a:pt x="1196632" y="107950"/>
                  </a:lnTo>
                  <a:lnTo>
                    <a:pt x="1198029" y="105943"/>
                  </a:lnTo>
                  <a:close/>
                </a:path>
                <a:path w="2214879" h="2544445">
                  <a:moveTo>
                    <a:pt x="1201496" y="128206"/>
                  </a:moveTo>
                  <a:lnTo>
                    <a:pt x="1201026" y="126860"/>
                  </a:lnTo>
                  <a:lnTo>
                    <a:pt x="1197000" y="126860"/>
                  </a:lnTo>
                  <a:lnTo>
                    <a:pt x="1197089" y="127165"/>
                  </a:lnTo>
                  <a:lnTo>
                    <a:pt x="1198054" y="130568"/>
                  </a:lnTo>
                  <a:lnTo>
                    <a:pt x="1201496" y="128206"/>
                  </a:lnTo>
                  <a:close/>
                </a:path>
                <a:path w="2214879" h="2544445">
                  <a:moveTo>
                    <a:pt x="1202766" y="152400"/>
                  </a:moveTo>
                  <a:lnTo>
                    <a:pt x="1198054" y="143141"/>
                  </a:lnTo>
                  <a:lnTo>
                    <a:pt x="1202537" y="152400"/>
                  </a:lnTo>
                  <a:lnTo>
                    <a:pt x="1202766" y="152400"/>
                  </a:lnTo>
                  <a:close/>
                </a:path>
                <a:path w="2214879" h="2544445">
                  <a:moveTo>
                    <a:pt x="1204302" y="93408"/>
                  </a:moveTo>
                  <a:lnTo>
                    <a:pt x="1203439" y="92760"/>
                  </a:lnTo>
                  <a:lnTo>
                    <a:pt x="1196543" y="94945"/>
                  </a:lnTo>
                  <a:lnTo>
                    <a:pt x="1197330" y="102704"/>
                  </a:lnTo>
                  <a:lnTo>
                    <a:pt x="1199222" y="102704"/>
                  </a:lnTo>
                  <a:lnTo>
                    <a:pt x="1199705" y="102704"/>
                  </a:lnTo>
                  <a:lnTo>
                    <a:pt x="1199769" y="102552"/>
                  </a:lnTo>
                  <a:lnTo>
                    <a:pt x="1199984" y="102146"/>
                  </a:lnTo>
                  <a:lnTo>
                    <a:pt x="1201585" y="99364"/>
                  </a:lnTo>
                  <a:lnTo>
                    <a:pt x="1202880" y="96354"/>
                  </a:lnTo>
                  <a:lnTo>
                    <a:pt x="1204302" y="93408"/>
                  </a:lnTo>
                  <a:close/>
                </a:path>
                <a:path w="2214879" h="2544445">
                  <a:moveTo>
                    <a:pt x="1287233" y="241300"/>
                  </a:moveTo>
                  <a:lnTo>
                    <a:pt x="1269288" y="165100"/>
                  </a:lnTo>
                  <a:lnTo>
                    <a:pt x="1266304" y="152400"/>
                  </a:lnTo>
                  <a:lnTo>
                    <a:pt x="1256957" y="152400"/>
                  </a:lnTo>
                  <a:lnTo>
                    <a:pt x="1254899" y="145592"/>
                  </a:lnTo>
                  <a:lnTo>
                    <a:pt x="1254899" y="152400"/>
                  </a:lnTo>
                  <a:lnTo>
                    <a:pt x="1248575" y="165100"/>
                  </a:lnTo>
                  <a:lnTo>
                    <a:pt x="1247762" y="152400"/>
                  </a:lnTo>
                  <a:lnTo>
                    <a:pt x="1243901" y="152400"/>
                  </a:lnTo>
                  <a:lnTo>
                    <a:pt x="1247025" y="139700"/>
                  </a:lnTo>
                  <a:lnTo>
                    <a:pt x="1251242" y="139700"/>
                  </a:lnTo>
                  <a:lnTo>
                    <a:pt x="1254899" y="152400"/>
                  </a:lnTo>
                  <a:lnTo>
                    <a:pt x="1254899" y="145592"/>
                  </a:lnTo>
                  <a:lnTo>
                    <a:pt x="1253121" y="139700"/>
                  </a:lnTo>
                  <a:lnTo>
                    <a:pt x="1257122" y="139700"/>
                  </a:lnTo>
                  <a:lnTo>
                    <a:pt x="1246847" y="126860"/>
                  </a:lnTo>
                  <a:lnTo>
                    <a:pt x="1243228" y="122326"/>
                  </a:lnTo>
                  <a:lnTo>
                    <a:pt x="1243228" y="165100"/>
                  </a:lnTo>
                  <a:lnTo>
                    <a:pt x="1237742" y="165100"/>
                  </a:lnTo>
                  <a:lnTo>
                    <a:pt x="1242606" y="152400"/>
                  </a:lnTo>
                  <a:lnTo>
                    <a:pt x="1242707" y="154444"/>
                  </a:lnTo>
                  <a:lnTo>
                    <a:pt x="1243228" y="165100"/>
                  </a:lnTo>
                  <a:lnTo>
                    <a:pt x="1243228" y="122326"/>
                  </a:lnTo>
                  <a:lnTo>
                    <a:pt x="1236814" y="114287"/>
                  </a:lnTo>
                  <a:lnTo>
                    <a:pt x="1236789" y="114681"/>
                  </a:lnTo>
                  <a:lnTo>
                    <a:pt x="1236306" y="126860"/>
                  </a:lnTo>
                  <a:lnTo>
                    <a:pt x="1236167" y="126860"/>
                  </a:lnTo>
                  <a:lnTo>
                    <a:pt x="1210614" y="101600"/>
                  </a:lnTo>
                  <a:lnTo>
                    <a:pt x="1208532" y="101600"/>
                  </a:lnTo>
                  <a:lnTo>
                    <a:pt x="1204023" y="114287"/>
                  </a:lnTo>
                  <a:lnTo>
                    <a:pt x="1206614" y="114287"/>
                  </a:lnTo>
                  <a:lnTo>
                    <a:pt x="1201127" y="126860"/>
                  </a:lnTo>
                  <a:lnTo>
                    <a:pt x="1203439" y="126860"/>
                  </a:lnTo>
                  <a:lnTo>
                    <a:pt x="1201496" y="128206"/>
                  </a:lnTo>
                  <a:lnTo>
                    <a:pt x="1205547" y="139700"/>
                  </a:lnTo>
                  <a:lnTo>
                    <a:pt x="1208620" y="139700"/>
                  </a:lnTo>
                  <a:lnTo>
                    <a:pt x="1213027" y="126860"/>
                  </a:lnTo>
                  <a:lnTo>
                    <a:pt x="1212405" y="126860"/>
                  </a:lnTo>
                  <a:lnTo>
                    <a:pt x="1221397" y="114312"/>
                  </a:lnTo>
                  <a:lnTo>
                    <a:pt x="1229398" y="126860"/>
                  </a:lnTo>
                  <a:lnTo>
                    <a:pt x="1229525" y="127165"/>
                  </a:lnTo>
                  <a:lnTo>
                    <a:pt x="1232522" y="139700"/>
                  </a:lnTo>
                  <a:lnTo>
                    <a:pt x="1229944" y="139700"/>
                  </a:lnTo>
                  <a:lnTo>
                    <a:pt x="1229829" y="143141"/>
                  </a:lnTo>
                  <a:lnTo>
                    <a:pt x="1229601" y="150583"/>
                  </a:lnTo>
                  <a:lnTo>
                    <a:pt x="1218044" y="139700"/>
                  </a:lnTo>
                  <a:lnTo>
                    <a:pt x="1213802" y="139700"/>
                  </a:lnTo>
                  <a:lnTo>
                    <a:pt x="1219517" y="165100"/>
                  </a:lnTo>
                  <a:lnTo>
                    <a:pt x="1230134" y="165100"/>
                  </a:lnTo>
                  <a:lnTo>
                    <a:pt x="1231531" y="152400"/>
                  </a:lnTo>
                  <a:lnTo>
                    <a:pt x="1235748" y="152400"/>
                  </a:lnTo>
                  <a:lnTo>
                    <a:pt x="1233093" y="139700"/>
                  </a:lnTo>
                  <a:lnTo>
                    <a:pt x="1242263" y="139700"/>
                  </a:lnTo>
                  <a:lnTo>
                    <a:pt x="1235748" y="152400"/>
                  </a:lnTo>
                  <a:lnTo>
                    <a:pt x="1236383" y="152400"/>
                  </a:lnTo>
                  <a:lnTo>
                    <a:pt x="1232776" y="177800"/>
                  </a:lnTo>
                  <a:lnTo>
                    <a:pt x="1231506" y="190500"/>
                  </a:lnTo>
                  <a:lnTo>
                    <a:pt x="1231049" y="190500"/>
                  </a:lnTo>
                  <a:lnTo>
                    <a:pt x="1228839" y="203200"/>
                  </a:lnTo>
                  <a:lnTo>
                    <a:pt x="1227747" y="190500"/>
                  </a:lnTo>
                  <a:lnTo>
                    <a:pt x="1220381" y="190500"/>
                  </a:lnTo>
                  <a:lnTo>
                    <a:pt x="1220381" y="228600"/>
                  </a:lnTo>
                  <a:lnTo>
                    <a:pt x="1218603" y="228600"/>
                  </a:lnTo>
                  <a:lnTo>
                    <a:pt x="1217739" y="241300"/>
                  </a:lnTo>
                  <a:lnTo>
                    <a:pt x="1210564" y="228600"/>
                  </a:lnTo>
                  <a:lnTo>
                    <a:pt x="1217980" y="228600"/>
                  </a:lnTo>
                  <a:lnTo>
                    <a:pt x="1217231" y="215900"/>
                  </a:lnTo>
                  <a:lnTo>
                    <a:pt x="1220381" y="228600"/>
                  </a:lnTo>
                  <a:lnTo>
                    <a:pt x="1220381" y="190500"/>
                  </a:lnTo>
                  <a:lnTo>
                    <a:pt x="1212176" y="190500"/>
                  </a:lnTo>
                  <a:lnTo>
                    <a:pt x="1219047" y="177800"/>
                  </a:lnTo>
                  <a:lnTo>
                    <a:pt x="1220736" y="177800"/>
                  </a:lnTo>
                  <a:lnTo>
                    <a:pt x="1218755" y="165100"/>
                  </a:lnTo>
                  <a:lnTo>
                    <a:pt x="1212761" y="165100"/>
                  </a:lnTo>
                  <a:lnTo>
                    <a:pt x="1211961" y="177800"/>
                  </a:lnTo>
                  <a:lnTo>
                    <a:pt x="1210030" y="177800"/>
                  </a:lnTo>
                  <a:lnTo>
                    <a:pt x="1212761" y="165100"/>
                  </a:lnTo>
                  <a:lnTo>
                    <a:pt x="1209167" y="165100"/>
                  </a:lnTo>
                  <a:lnTo>
                    <a:pt x="1208595" y="165925"/>
                  </a:lnTo>
                  <a:lnTo>
                    <a:pt x="1208595" y="254000"/>
                  </a:lnTo>
                  <a:lnTo>
                    <a:pt x="1202143" y="254000"/>
                  </a:lnTo>
                  <a:lnTo>
                    <a:pt x="1203934" y="241300"/>
                  </a:lnTo>
                  <a:lnTo>
                    <a:pt x="1208595" y="254000"/>
                  </a:lnTo>
                  <a:lnTo>
                    <a:pt x="1208595" y="165925"/>
                  </a:lnTo>
                  <a:lnTo>
                    <a:pt x="1206995" y="163690"/>
                  </a:lnTo>
                  <a:lnTo>
                    <a:pt x="1206144" y="162407"/>
                  </a:lnTo>
                  <a:lnTo>
                    <a:pt x="1198321" y="160858"/>
                  </a:lnTo>
                  <a:lnTo>
                    <a:pt x="1194257" y="165277"/>
                  </a:lnTo>
                  <a:lnTo>
                    <a:pt x="1195768" y="167843"/>
                  </a:lnTo>
                  <a:lnTo>
                    <a:pt x="1196060" y="167843"/>
                  </a:lnTo>
                  <a:lnTo>
                    <a:pt x="1196911" y="166966"/>
                  </a:lnTo>
                  <a:lnTo>
                    <a:pt x="1197825" y="165773"/>
                  </a:lnTo>
                  <a:lnTo>
                    <a:pt x="1199007" y="164833"/>
                  </a:lnTo>
                  <a:lnTo>
                    <a:pt x="1199896" y="164185"/>
                  </a:lnTo>
                  <a:lnTo>
                    <a:pt x="1200924" y="164185"/>
                  </a:lnTo>
                  <a:lnTo>
                    <a:pt x="1202448" y="163690"/>
                  </a:lnTo>
                  <a:lnTo>
                    <a:pt x="1202550" y="164185"/>
                  </a:lnTo>
                  <a:lnTo>
                    <a:pt x="1203071" y="166687"/>
                  </a:lnTo>
                  <a:lnTo>
                    <a:pt x="1203312" y="166687"/>
                  </a:lnTo>
                  <a:lnTo>
                    <a:pt x="1203147" y="166814"/>
                  </a:lnTo>
                  <a:lnTo>
                    <a:pt x="1201775" y="167551"/>
                  </a:lnTo>
                  <a:lnTo>
                    <a:pt x="1201775" y="170599"/>
                  </a:lnTo>
                  <a:lnTo>
                    <a:pt x="1201750" y="170764"/>
                  </a:lnTo>
                  <a:lnTo>
                    <a:pt x="1201623" y="170764"/>
                  </a:lnTo>
                  <a:lnTo>
                    <a:pt x="1201623" y="176009"/>
                  </a:lnTo>
                  <a:lnTo>
                    <a:pt x="1201343" y="176415"/>
                  </a:lnTo>
                  <a:lnTo>
                    <a:pt x="1201343" y="190500"/>
                  </a:lnTo>
                  <a:lnTo>
                    <a:pt x="1200264" y="188290"/>
                  </a:lnTo>
                  <a:lnTo>
                    <a:pt x="1200264" y="279400"/>
                  </a:lnTo>
                  <a:lnTo>
                    <a:pt x="1199210" y="292100"/>
                  </a:lnTo>
                  <a:lnTo>
                    <a:pt x="1195705" y="279400"/>
                  </a:lnTo>
                  <a:lnTo>
                    <a:pt x="1200264" y="279400"/>
                  </a:lnTo>
                  <a:lnTo>
                    <a:pt x="1200264" y="188290"/>
                  </a:lnTo>
                  <a:lnTo>
                    <a:pt x="1199807" y="187350"/>
                  </a:lnTo>
                  <a:lnTo>
                    <a:pt x="1199807" y="215900"/>
                  </a:lnTo>
                  <a:lnTo>
                    <a:pt x="1197940" y="228600"/>
                  </a:lnTo>
                  <a:lnTo>
                    <a:pt x="1192225" y="228600"/>
                  </a:lnTo>
                  <a:lnTo>
                    <a:pt x="1199807" y="215900"/>
                  </a:lnTo>
                  <a:lnTo>
                    <a:pt x="1199807" y="187350"/>
                  </a:lnTo>
                  <a:lnTo>
                    <a:pt x="1196390" y="180340"/>
                  </a:lnTo>
                  <a:lnTo>
                    <a:pt x="1200492" y="179374"/>
                  </a:lnTo>
                  <a:lnTo>
                    <a:pt x="1201343" y="190500"/>
                  </a:lnTo>
                  <a:lnTo>
                    <a:pt x="1201343" y="176415"/>
                  </a:lnTo>
                  <a:lnTo>
                    <a:pt x="1200378" y="177800"/>
                  </a:lnTo>
                  <a:lnTo>
                    <a:pt x="1200454" y="178866"/>
                  </a:lnTo>
                  <a:lnTo>
                    <a:pt x="1198105" y="177152"/>
                  </a:lnTo>
                  <a:lnTo>
                    <a:pt x="1198156" y="177012"/>
                  </a:lnTo>
                  <a:lnTo>
                    <a:pt x="1198841" y="175069"/>
                  </a:lnTo>
                  <a:lnTo>
                    <a:pt x="1201623" y="176009"/>
                  </a:lnTo>
                  <a:lnTo>
                    <a:pt x="1201623" y="170764"/>
                  </a:lnTo>
                  <a:lnTo>
                    <a:pt x="1201318" y="170764"/>
                  </a:lnTo>
                  <a:lnTo>
                    <a:pt x="1201775" y="170599"/>
                  </a:lnTo>
                  <a:lnTo>
                    <a:pt x="1201775" y="167551"/>
                  </a:lnTo>
                  <a:lnTo>
                    <a:pt x="1197648" y="169748"/>
                  </a:lnTo>
                  <a:lnTo>
                    <a:pt x="1196898" y="168948"/>
                  </a:lnTo>
                  <a:lnTo>
                    <a:pt x="1195768" y="167843"/>
                  </a:lnTo>
                  <a:lnTo>
                    <a:pt x="1195412" y="168948"/>
                  </a:lnTo>
                  <a:lnTo>
                    <a:pt x="1194282" y="169976"/>
                  </a:lnTo>
                  <a:lnTo>
                    <a:pt x="1195781" y="174625"/>
                  </a:lnTo>
                  <a:lnTo>
                    <a:pt x="1195514" y="174917"/>
                  </a:lnTo>
                  <a:lnTo>
                    <a:pt x="1195514" y="215900"/>
                  </a:lnTo>
                  <a:lnTo>
                    <a:pt x="1193076" y="215900"/>
                  </a:lnTo>
                  <a:lnTo>
                    <a:pt x="1192479" y="203200"/>
                  </a:lnTo>
                  <a:lnTo>
                    <a:pt x="1195514" y="215900"/>
                  </a:lnTo>
                  <a:lnTo>
                    <a:pt x="1195514" y="174917"/>
                  </a:lnTo>
                  <a:lnTo>
                    <a:pt x="1194193" y="176339"/>
                  </a:lnTo>
                  <a:lnTo>
                    <a:pt x="1194155" y="186093"/>
                  </a:lnTo>
                  <a:lnTo>
                    <a:pt x="1193622" y="190500"/>
                  </a:lnTo>
                  <a:lnTo>
                    <a:pt x="1193406" y="189674"/>
                  </a:lnTo>
                  <a:lnTo>
                    <a:pt x="1193406" y="190500"/>
                  </a:lnTo>
                  <a:lnTo>
                    <a:pt x="1189748" y="198488"/>
                  </a:lnTo>
                  <a:lnTo>
                    <a:pt x="1189748" y="228600"/>
                  </a:lnTo>
                  <a:lnTo>
                    <a:pt x="1182700" y="228600"/>
                  </a:lnTo>
                  <a:lnTo>
                    <a:pt x="1187043" y="241300"/>
                  </a:lnTo>
                  <a:lnTo>
                    <a:pt x="1182852" y="241300"/>
                  </a:lnTo>
                  <a:lnTo>
                    <a:pt x="1182700" y="228600"/>
                  </a:lnTo>
                  <a:lnTo>
                    <a:pt x="1181798" y="228600"/>
                  </a:lnTo>
                  <a:lnTo>
                    <a:pt x="1182700" y="215900"/>
                  </a:lnTo>
                  <a:lnTo>
                    <a:pt x="1189748" y="228600"/>
                  </a:lnTo>
                  <a:lnTo>
                    <a:pt x="1189748" y="198488"/>
                  </a:lnTo>
                  <a:lnTo>
                    <a:pt x="1187589" y="203200"/>
                  </a:lnTo>
                  <a:lnTo>
                    <a:pt x="1188897" y="190500"/>
                  </a:lnTo>
                  <a:lnTo>
                    <a:pt x="1193406" y="190500"/>
                  </a:lnTo>
                  <a:lnTo>
                    <a:pt x="1193406" y="189674"/>
                  </a:lnTo>
                  <a:lnTo>
                    <a:pt x="1192174" y="184886"/>
                  </a:lnTo>
                  <a:lnTo>
                    <a:pt x="1192860" y="185801"/>
                  </a:lnTo>
                  <a:lnTo>
                    <a:pt x="1194155" y="186093"/>
                  </a:lnTo>
                  <a:lnTo>
                    <a:pt x="1194155" y="176403"/>
                  </a:lnTo>
                  <a:lnTo>
                    <a:pt x="1192822" y="178308"/>
                  </a:lnTo>
                  <a:lnTo>
                    <a:pt x="1191094" y="180670"/>
                  </a:lnTo>
                  <a:lnTo>
                    <a:pt x="1190358" y="177800"/>
                  </a:lnTo>
                  <a:lnTo>
                    <a:pt x="1182878" y="177800"/>
                  </a:lnTo>
                  <a:lnTo>
                    <a:pt x="1182878" y="190500"/>
                  </a:lnTo>
                  <a:lnTo>
                    <a:pt x="1180198" y="203200"/>
                  </a:lnTo>
                  <a:lnTo>
                    <a:pt x="1179080" y="203200"/>
                  </a:lnTo>
                  <a:lnTo>
                    <a:pt x="1171130" y="203200"/>
                  </a:lnTo>
                  <a:lnTo>
                    <a:pt x="1182878" y="190500"/>
                  </a:lnTo>
                  <a:lnTo>
                    <a:pt x="1182878" y="177800"/>
                  </a:lnTo>
                  <a:lnTo>
                    <a:pt x="1176540" y="177800"/>
                  </a:lnTo>
                  <a:lnTo>
                    <a:pt x="1186624" y="152400"/>
                  </a:lnTo>
                  <a:lnTo>
                    <a:pt x="1191387" y="152400"/>
                  </a:lnTo>
                  <a:lnTo>
                    <a:pt x="1198054" y="143141"/>
                  </a:lnTo>
                  <a:lnTo>
                    <a:pt x="1196390" y="139700"/>
                  </a:lnTo>
                  <a:lnTo>
                    <a:pt x="1198118" y="143141"/>
                  </a:lnTo>
                  <a:lnTo>
                    <a:pt x="1200632" y="139700"/>
                  </a:lnTo>
                  <a:lnTo>
                    <a:pt x="1198054" y="130568"/>
                  </a:lnTo>
                  <a:lnTo>
                    <a:pt x="1184833" y="139700"/>
                  </a:lnTo>
                  <a:lnTo>
                    <a:pt x="1171460" y="139700"/>
                  </a:lnTo>
                  <a:lnTo>
                    <a:pt x="1170914" y="139700"/>
                  </a:lnTo>
                  <a:lnTo>
                    <a:pt x="1167282" y="146900"/>
                  </a:lnTo>
                  <a:lnTo>
                    <a:pt x="1167282" y="177800"/>
                  </a:lnTo>
                  <a:lnTo>
                    <a:pt x="1166025" y="177800"/>
                  </a:lnTo>
                  <a:lnTo>
                    <a:pt x="1166025" y="266700"/>
                  </a:lnTo>
                  <a:lnTo>
                    <a:pt x="1163523" y="266700"/>
                  </a:lnTo>
                  <a:lnTo>
                    <a:pt x="1163332" y="254000"/>
                  </a:lnTo>
                  <a:lnTo>
                    <a:pt x="1166025" y="266700"/>
                  </a:lnTo>
                  <a:lnTo>
                    <a:pt x="1166025" y="177800"/>
                  </a:lnTo>
                  <a:lnTo>
                    <a:pt x="1165656" y="177800"/>
                  </a:lnTo>
                  <a:lnTo>
                    <a:pt x="1165656" y="203200"/>
                  </a:lnTo>
                  <a:lnTo>
                    <a:pt x="1162227" y="203200"/>
                  </a:lnTo>
                  <a:lnTo>
                    <a:pt x="1162227" y="215900"/>
                  </a:lnTo>
                  <a:lnTo>
                    <a:pt x="1161376" y="228600"/>
                  </a:lnTo>
                  <a:lnTo>
                    <a:pt x="1158659" y="215900"/>
                  </a:lnTo>
                  <a:lnTo>
                    <a:pt x="1162227" y="215900"/>
                  </a:lnTo>
                  <a:lnTo>
                    <a:pt x="1162227" y="203200"/>
                  </a:lnTo>
                  <a:lnTo>
                    <a:pt x="1158557" y="203200"/>
                  </a:lnTo>
                  <a:lnTo>
                    <a:pt x="1162215" y="190500"/>
                  </a:lnTo>
                  <a:lnTo>
                    <a:pt x="1165656" y="203200"/>
                  </a:lnTo>
                  <a:lnTo>
                    <a:pt x="1165656" y="177800"/>
                  </a:lnTo>
                  <a:lnTo>
                    <a:pt x="1163535" y="177800"/>
                  </a:lnTo>
                  <a:lnTo>
                    <a:pt x="1164488" y="165100"/>
                  </a:lnTo>
                  <a:lnTo>
                    <a:pt x="1167282" y="177800"/>
                  </a:lnTo>
                  <a:lnTo>
                    <a:pt x="1167282" y="146900"/>
                  </a:lnTo>
                  <a:lnTo>
                    <a:pt x="1164501" y="152400"/>
                  </a:lnTo>
                  <a:lnTo>
                    <a:pt x="1157795" y="135775"/>
                  </a:lnTo>
                  <a:lnTo>
                    <a:pt x="1157795" y="152400"/>
                  </a:lnTo>
                  <a:lnTo>
                    <a:pt x="1155319" y="165100"/>
                  </a:lnTo>
                  <a:lnTo>
                    <a:pt x="1157528" y="152400"/>
                  </a:lnTo>
                  <a:lnTo>
                    <a:pt x="1153629" y="165100"/>
                  </a:lnTo>
                  <a:lnTo>
                    <a:pt x="1153325" y="163233"/>
                  </a:lnTo>
                  <a:lnTo>
                    <a:pt x="1153325" y="203200"/>
                  </a:lnTo>
                  <a:lnTo>
                    <a:pt x="1148448" y="190500"/>
                  </a:lnTo>
                  <a:lnTo>
                    <a:pt x="1151636" y="190500"/>
                  </a:lnTo>
                  <a:lnTo>
                    <a:pt x="1153325" y="203200"/>
                  </a:lnTo>
                  <a:lnTo>
                    <a:pt x="1153325" y="163233"/>
                  </a:lnTo>
                  <a:lnTo>
                    <a:pt x="1149489" y="139700"/>
                  </a:lnTo>
                  <a:lnTo>
                    <a:pt x="1153680" y="152400"/>
                  </a:lnTo>
                  <a:lnTo>
                    <a:pt x="1157528" y="152400"/>
                  </a:lnTo>
                  <a:lnTo>
                    <a:pt x="1157795" y="152400"/>
                  </a:lnTo>
                  <a:lnTo>
                    <a:pt x="1157795" y="135775"/>
                  </a:lnTo>
                  <a:lnTo>
                    <a:pt x="1154747" y="128206"/>
                  </a:lnTo>
                  <a:lnTo>
                    <a:pt x="1154214" y="127165"/>
                  </a:lnTo>
                  <a:lnTo>
                    <a:pt x="1150899" y="139700"/>
                  </a:lnTo>
                  <a:lnTo>
                    <a:pt x="1146022" y="126860"/>
                  </a:lnTo>
                  <a:lnTo>
                    <a:pt x="1141996" y="126860"/>
                  </a:lnTo>
                  <a:lnTo>
                    <a:pt x="1141996" y="139700"/>
                  </a:lnTo>
                  <a:lnTo>
                    <a:pt x="1136561" y="152400"/>
                  </a:lnTo>
                  <a:lnTo>
                    <a:pt x="1139393" y="152400"/>
                  </a:lnTo>
                  <a:lnTo>
                    <a:pt x="1140752" y="165100"/>
                  </a:lnTo>
                  <a:lnTo>
                    <a:pt x="1134478" y="165100"/>
                  </a:lnTo>
                  <a:lnTo>
                    <a:pt x="1134452" y="152400"/>
                  </a:lnTo>
                  <a:lnTo>
                    <a:pt x="1136891" y="139700"/>
                  </a:lnTo>
                  <a:lnTo>
                    <a:pt x="1141996" y="139700"/>
                  </a:lnTo>
                  <a:lnTo>
                    <a:pt x="1141996" y="126860"/>
                  </a:lnTo>
                  <a:lnTo>
                    <a:pt x="1141069" y="126860"/>
                  </a:lnTo>
                  <a:lnTo>
                    <a:pt x="1141018" y="125590"/>
                  </a:lnTo>
                  <a:lnTo>
                    <a:pt x="1140612" y="114287"/>
                  </a:lnTo>
                  <a:lnTo>
                    <a:pt x="1147279" y="114287"/>
                  </a:lnTo>
                  <a:lnTo>
                    <a:pt x="1147394" y="119583"/>
                  </a:lnTo>
                  <a:lnTo>
                    <a:pt x="1147508" y="125590"/>
                  </a:lnTo>
                  <a:lnTo>
                    <a:pt x="1147533" y="126860"/>
                  </a:lnTo>
                  <a:lnTo>
                    <a:pt x="1154379" y="126860"/>
                  </a:lnTo>
                  <a:lnTo>
                    <a:pt x="1156627" y="114681"/>
                  </a:lnTo>
                  <a:lnTo>
                    <a:pt x="1161719" y="101600"/>
                  </a:lnTo>
                  <a:lnTo>
                    <a:pt x="1168247" y="114287"/>
                  </a:lnTo>
                  <a:lnTo>
                    <a:pt x="1173200" y="101600"/>
                  </a:lnTo>
                  <a:lnTo>
                    <a:pt x="1164209" y="101600"/>
                  </a:lnTo>
                  <a:lnTo>
                    <a:pt x="1174330" y="88900"/>
                  </a:lnTo>
                  <a:lnTo>
                    <a:pt x="1168692" y="88900"/>
                  </a:lnTo>
                  <a:lnTo>
                    <a:pt x="1164577" y="76200"/>
                  </a:lnTo>
                  <a:lnTo>
                    <a:pt x="1145971" y="63500"/>
                  </a:lnTo>
                  <a:lnTo>
                    <a:pt x="1147978" y="76200"/>
                  </a:lnTo>
                  <a:lnTo>
                    <a:pt x="1149464" y="76200"/>
                  </a:lnTo>
                  <a:lnTo>
                    <a:pt x="1149375" y="76555"/>
                  </a:lnTo>
                  <a:lnTo>
                    <a:pt x="1146200" y="88900"/>
                  </a:lnTo>
                  <a:lnTo>
                    <a:pt x="1153909" y="88900"/>
                  </a:lnTo>
                  <a:lnTo>
                    <a:pt x="1150327" y="76200"/>
                  </a:lnTo>
                  <a:lnTo>
                    <a:pt x="1165313" y="88900"/>
                  </a:lnTo>
                  <a:lnTo>
                    <a:pt x="1153350" y="101600"/>
                  </a:lnTo>
                  <a:lnTo>
                    <a:pt x="1148334" y="101600"/>
                  </a:lnTo>
                  <a:lnTo>
                    <a:pt x="1148930" y="114287"/>
                  </a:lnTo>
                  <a:lnTo>
                    <a:pt x="1147749" y="114287"/>
                  </a:lnTo>
                  <a:lnTo>
                    <a:pt x="1135621" y="101600"/>
                  </a:lnTo>
                  <a:lnTo>
                    <a:pt x="1132205" y="104228"/>
                  </a:lnTo>
                  <a:lnTo>
                    <a:pt x="1132205" y="203200"/>
                  </a:lnTo>
                  <a:lnTo>
                    <a:pt x="1129880" y="215900"/>
                  </a:lnTo>
                  <a:lnTo>
                    <a:pt x="1128903" y="203200"/>
                  </a:lnTo>
                  <a:lnTo>
                    <a:pt x="1132205" y="203200"/>
                  </a:lnTo>
                  <a:lnTo>
                    <a:pt x="1132205" y="104228"/>
                  </a:lnTo>
                  <a:lnTo>
                    <a:pt x="1130617" y="105448"/>
                  </a:lnTo>
                  <a:lnTo>
                    <a:pt x="1130617" y="165100"/>
                  </a:lnTo>
                  <a:lnTo>
                    <a:pt x="1120724" y="177800"/>
                  </a:lnTo>
                  <a:lnTo>
                    <a:pt x="1117917" y="165100"/>
                  </a:lnTo>
                  <a:lnTo>
                    <a:pt x="1130617" y="165100"/>
                  </a:lnTo>
                  <a:lnTo>
                    <a:pt x="1130617" y="105448"/>
                  </a:lnTo>
                  <a:lnTo>
                    <a:pt x="1129969" y="105943"/>
                  </a:lnTo>
                  <a:lnTo>
                    <a:pt x="1129969" y="152400"/>
                  </a:lnTo>
                  <a:lnTo>
                    <a:pt x="1124534" y="139700"/>
                  </a:lnTo>
                  <a:lnTo>
                    <a:pt x="1129004" y="139700"/>
                  </a:lnTo>
                  <a:lnTo>
                    <a:pt x="1129969" y="152400"/>
                  </a:lnTo>
                  <a:lnTo>
                    <a:pt x="1129969" y="105943"/>
                  </a:lnTo>
                  <a:lnTo>
                    <a:pt x="1129957" y="114287"/>
                  </a:lnTo>
                  <a:lnTo>
                    <a:pt x="1129919" y="114681"/>
                  </a:lnTo>
                  <a:lnTo>
                    <a:pt x="1128776" y="126860"/>
                  </a:lnTo>
                  <a:lnTo>
                    <a:pt x="1126451" y="114287"/>
                  </a:lnTo>
                  <a:lnTo>
                    <a:pt x="1129957" y="114287"/>
                  </a:lnTo>
                  <a:lnTo>
                    <a:pt x="1129957" y="105943"/>
                  </a:lnTo>
                  <a:lnTo>
                    <a:pt x="1124572" y="110083"/>
                  </a:lnTo>
                  <a:lnTo>
                    <a:pt x="1124572" y="114287"/>
                  </a:lnTo>
                  <a:lnTo>
                    <a:pt x="1119530" y="126860"/>
                  </a:lnTo>
                  <a:lnTo>
                    <a:pt x="1120902" y="114287"/>
                  </a:lnTo>
                  <a:lnTo>
                    <a:pt x="1124572" y="114287"/>
                  </a:lnTo>
                  <a:lnTo>
                    <a:pt x="1124572" y="110083"/>
                  </a:lnTo>
                  <a:lnTo>
                    <a:pt x="1119073" y="114287"/>
                  </a:lnTo>
                  <a:lnTo>
                    <a:pt x="1125245" y="101600"/>
                  </a:lnTo>
                  <a:lnTo>
                    <a:pt x="1124077" y="100215"/>
                  </a:lnTo>
                  <a:lnTo>
                    <a:pt x="1124165" y="88900"/>
                  </a:lnTo>
                  <a:lnTo>
                    <a:pt x="1116088" y="78320"/>
                  </a:lnTo>
                  <a:lnTo>
                    <a:pt x="1114793" y="76555"/>
                  </a:lnTo>
                  <a:lnTo>
                    <a:pt x="1112672" y="82029"/>
                  </a:lnTo>
                  <a:lnTo>
                    <a:pt x="1112672" y="101600"/>
                  </a:lnTo>
                  <a:lnTo>
                    <a:pt x="1112266" y="102768"/>
                  </a:lnTo>
                  <a:lnTo>
                    <a:pt x="1112266" y="127431"/>
                  </a:lnTo>
                  <a:lnTo>
                    <a:pt x="1107719" y="139700"/>
                  </a:lnTo>
                  <a:lnTo>
                    <a:pt x="1110945" y="130746"/>
                  </a:lnTo>
                  <a:lnTo>
                    <a:pt x="1111021" y="130568"/>
                  </a:lnTo>
                  <a:lnTo>
                    <a:pt x="1112266" y="127431"/>
                  </a:lnTo>
                  <a:lnTo>
                    <a:pt x="1112266" y="102768"/>
                  </a:lnTo>
                  <a:lnTo>
                    <a:pt x="1108214" y="114287"/>
                  </a:lnTo>
                  <a:lnTo>
                    <a:pt x="1108100" y="114681"/>
                  </a:lnTo>
                  <a:lnTo>
                    <a:pt x="1107401" y="117030"/>
                  </a:lnTo>
                  <a:lnTo>
                    <a:pt x="1107401" y="139700"/>
                  </a:lnTo>
                  <a:lnTo>
                    <a:pt x="1105814" y="143725"/>
                  </a:lnTo>
                  <a:lnTo>
                    <a:pt x="1105814" y="152400"/>
                  </a:lnTo>
                  <a:lnTo>
                    <a:pt x="1104417" y="165100"/>
                  </a:lnTo>
                  <a:lnTo>
                    <a:pt x="1098016" y="165100"/>
                  </a:lnTo>
                  <a:lnTo>
                    <a:pt x="1105814" y="152400"/>
                  </a:lnTo>
                  <a:lnTo>
                    <a:pt x="1105814" y="143725"/>
                  </a:lnTo>
                  <a:lnTo>
                    <a:pt x="1102385" y="152400"/>
                  </a:lnTo>
                  <a:lnTo>
                    <a:pt x="1102474" y="150583"/>
                  </a:lnTo>
                  <a:lnTo>
                    <a:pt x="1103020" y="139700"/>
                  </a:lnTo>
                  <a:lnTo>
                    <a:pt x="1107401" y="139700"/>
                  </a:lnTo>
                  <a:lnTo>
                    <a:pt x="1107401" y="117030"/>
                  </a:lnTo>
                  <a:lnTo>
                    <a:pt x="1104468" y="126860"/>
                  </a:lnTo>
                  <a:lnTo>
                    <a:pt x="1104430" y="114287"/>
                  </a:lnTo>
                  <a:lnTo>
                    <a:pt x="1105712" y="114287"/>
                  </a:lnTo>
                  <a:lnTo>
                    <a:pt x="1110297" y="101600"/>
                  </a:lnTo>
                  <a:lnTo>
                    <a:pt x="1112672" y="101600"/>
                  </a:lnTo>
                  <a:lnTo>
                    <a:pt x="1112672" y="82029"/>
                  </a:lnTo>
                  <a:lnTo>
                    <a:pt x="1110005" y="88900"/>
                  </a:lnTo>
                  <a:lnTo>
                    <a:pt x="1108189" y="88900"/>
                  </a:lnTo>
                  <a:lnTo>
                    <a:pt x="1114742" y="76555"/>
                  </a:lnTo>
                  <a:lnTo>
                    <a:pt x="1114463" y="76200"/>
                  </a:lnTo>
                  <a:lnTo>
                    <a:pt x="1122718" y="76200"/>
                  </a:lnTo>
                  <a:lnTo>
                    <a:pt x="1127556" y="63500"/>
                  </a:lnTo>
                  <a:lnTo>
                    <a:pt x="1134211" y="76200"/>
                  </a:lnTo>
                  <a:lnTo>
                    <a:pt x="1133576" y="63500"/>
                  </a:lnTo>
                  <a:lnTo>
                    <a:pt x="1131239" y="63500"/>
                  </a:lnTo>
                  <a:lnTo>
                    <a:pt x="1120673" y="50800"/>
                  </a:lnTo>
                  <a:lnTo>
                    <a:pt x="1120622" y="63500"/>
                  </a:lnTo>
                  <a:lnTo>
                    <a:pt x="1095032" y="98044"/>
                  </a:lnTo>
                  <a:lnTo>
                    <a:pt x="1095032" y="114287"/>
                  </a:lnTo>
                  <a:lnTo>
                    <a:pt x="1093114" y="101600"/>
                  </a:lnTo>
                  <a:lnTo>
                    <a:pt x="1095006" y="101600"/>
                  </a:lnTo>
                  <a:lnTo>
                    <a:pt x="1095032" y="114287"/>
                  </a:lnTo>
                  <a:lnTo>
                    <a:pt x="1095032" y="98044"/>
                  </a:lnTo>
                  <a:lnTo>
                    <a:pt x="1092555" y="101384"/>
                  </a:lnTo>
                  <a:lnTo>
                    <a:pt x="1092555" y="228600"/>
                  </a:lnTo>
                  <a:lnTo>
                    <a:pt x="1089952" y="233476"/>
                  </a:lnTo>
                  <a:lnTo>
                    <a:pt x="1089952" y="279400"/>
                  </a:lnTo>
                  <a:lnTo>
                    <a:pt x="1086040" y="292100"/>
                  </a:lnTo>
                  <a:lnTo>
                    <a:pt x="1083576" y="279400"/>
                  </a:lnTo>
                  <a:lnTo>
                    <a:pt x="1089952" y="279400"/>
                  </a:lnTo>
                  <a:lnTo>
                    <a:pt x="1089952" y="233476"/>
                  </a:lnTo>
                  <a:lnTo>
                    <a:pt x="1085761" y="241300"/>
                  </a:lnTo>
                  <a:lnTo>
                    <a:pt x="1086980" y="228600"/>
                  </a:lnTo>
                  <a:lnTo>
                    <a:pt x="1092555" y="228600"/>
                  </a:lnTo>
                  <a:lnTo>
                    <a:pt x="1092555" y="101384"/>
                  </a:lnTo>
                  <a:lnTo>
                    <a:pt x="1092390" y="101600"/>
                  </a:lnTo>
                  <a:lnTo>
                    <a:pt x="1090561" y="101600"/>
                  </a:lnTo>
                  <a:lnTo>
                    <a:pt x="1090561" y="152400"/>
                  </a:lnTo>
                  <a:lnTo>
                    <a:pt x="1077823" y="165100"/>
                  </a:lnTo>
                  <a:lnTo>
                    <a:pt x="1082408" y="152400"/>
                  </a:lnTo>
                  <a:lnTo>
                    <a:pt x="1090561" y="152400"/>
                  </a:lnTo>
                  <a:lnTo>
                    <a:pt x="1090561" y="101600"/>
                  </a:lnTo>
                  <a:lnTo>
                    <a:pt x="1082827" y="101600"/>
                  </a:lnTo>
                  <a:lnTo>
                    <a:pt x="1099756" y="88900"/>
                  </a:lnTo>
                  <a:lnTo>
                    <a:pt x="1092593" y="88900"/>
                  </a:lnTo>
                  <a:lnTo>
                    <a:pt x="1093012" y="78320"/>
                  </a:lnTo>
                  <a:lnTo>
                    <a:pt x="1089380" y="84874"/>
                  </a:lnTo>
                  <a:lnTo>
                    <a:pt x="1084986" y="76200"/>
                  </a:lnTo>
                  <a:lnTo>
                    <a:pt x="1083729" y="76200"/>
                  </a:lnTo>
                  <a:lnTo>
                    <a:pt x="1070292" y="88201"/>
                  </a:lnTo>
                  <a:lnTo>
                    <a:pt x="1070292" y="190500"/>
                  </a:lnTo>
                  <a:lnTo>
                    <a:pt x="1066965" y="203200"/>
                  </a:lnTo>
                  <a:lnTo>
                    <a:pt x="1065949" y="203200"/>
                  </a:lnTo>
                  <a:lnTo>
                    <a:pt x="1070292" y="190500"/>
                  </a:lnTo>
                  <a:lnTo>
                    <a:pt x="1070292" y="88201"/>
                  </a:lnTo>
                  <a:lnTo>
                    <a:pt x="1069505" y="88900"/>
                  </a:lnTo>
                  <a:lnTo>
                    <a:pt x="1096492" y="50800"/>
                  </a:lnTo>
                  <a:lnTo>
                    <a:pt x="1111008" y="63500"/>
                  </a:lnTo>
                  <a:lnTo>
                    <a:pt x="1120622" y="63500"/>
                  </a:lnTo>
                  <a:lnTo>
                    <a:pt x="1120622" y="50800"/>
                  </a:lnTo>
                  <a:lnTo>
                    <a:pt x="1101204" y="50800"/>
                  </a:lnTo>
                  <a:lnTo>
                    <a:pt x="1101801" y="38100"/>
                  </a:lnTo>
                  <a:lnTo>
                    <a:pt x="1098829" y="38100"/>
                  </a:lnTo>
                  <a:lnTo>
                    <a:pt x="1104963" y="25400"/>
                  </a:lnTo>
                  <a:lnTo>
                    <a:pt x="1084567" y="38100"/>
                  </a:lnTo>
                  <a:lnTo>
                    <a:pt x="1089444" y="38100"/>
                  </a:lnTo>
                  <a:lnTo>
                    <a:pt x="1091031" y="50800"/>
                  </a:lnTo>
                  <a:lnTo>
                    <a:pt x="1088644" y="50800"/>
                  </a:lnTo>
                  <a:lnTo>
                    <a:pt x="1082979" y="38100"/>
                  </a:lnTo>
                  <a:lnTo>
                    <a:pt x="1084097" y="38100"/>
                  </a:lnTo>
                  <a:lnTo>
                    <a:pt x="1078153" y="25400"/>
                  </a:lnTo>
                  <a:lnTo>
                    <a:pt x="1085342" y="25400"/>
                  </a:lnTo>
                  <a:lnTo>
                    <a:pt x="1087602" y="12700"/>
                  </a:lnTo>
                  <a:lnTo>
                    <a:pt x="1084834" y="12700"/>
                  </a:lnTo>
                  <a:lnTo>
                    <a:pt x="1076667" y="20027"/>
                  </a:lnTo>
                  <a:lnTo>
                    <a:pt x="1076667" y="50800"/>
                  </a:lnTo>
                  <a:lnTo>
                    <a:pt x="1075270" y="63500"/>
                  </a:lnTo>
                  <a:lnTo>
                    <a:pt x="1066533" y="50800"/>
                  </a:lnTo>
                  <a:lnTo>
                    <a:pt x="1063396" y="50800"/>
                  </a:lnTo>
                  <a:lnTo>
                    <a:pt x="1065377" y="63500"/>
                  </a:lnTo>
                  <a:lnTo>
                    <a:pt x="1064755" y="63500"/>
                  </a:lnTo>
                  <a:lnTo>
                    <a:pt x="1064755" y="139700"/>
                  </a:lnTo>
                  <a:lnTo>
                    <a:pt x="1063002" y="152400"/>
                  </a:lnTo>
                  <a:lnTo>
                    <a:pt x="1061059" y="139700"/>
                  </a:lnTo>
                  <a:lnTo>
                    <a:pt x="1064755" y="139700"/>
                  </a:lnTo>
                  <a:lnTo>
                    <a:pt x="1064755" y="63500"/>
                  </a:lnTo>
                  <a:lnTo>
                    <a:pt x="1059662" y="63500"/>
                  </a:lnTo>
                  <a:lnTo>
                    <a:pt x="1059662" y="241300"/>
                  </a:lnTo>
                  <a:lnTo>
                    <a:pt x="1057452" y="241300"/>
                  </a:lnTo>
                  <a:lnTo>
                    <a:pt x="1059002" y="228600"/>
                  </a:lnTo>
                  <a:lnTo>
                    <a:pt x="1059662" y="241300"/>
                  </a:lnTo>
                  <a:lnTo>
                    <a:pt x="1059662" y="63500"/>
                  </a:lnTo>
                  <a:lnTo>
                    <a:pt x="1056500" y="63500"/>
                  </a:lnTo>
                  <a:lnTo>
                    <a:pt x="1056500" y="114985"/>
                  </a:lnTo>
                  <a:lnTo>
                    <a:pt x="1054912" y="119583"/>
                  </a:lnTo>
                  <a:lnTo>
                    <a:pt x="1052944" y="125171"/>
                  </a:lnTo>
                  <a:lnTo>
                    <a:pt x="1052944" y="190500"/>
                  </a:lnTo>
                  <a:lnTo>
                    <a:pt x="1045984" y="190500"/>
                  </a:lnTo>
                  <a:lnTo>
                    <a:pt x="1051293" y="177800"/>
                  </a:lnTo>
                  <a:lnTo>
                    <a:pt x="1052944" y="190500"/>
                  </a:lnTo>
                  <a:lnTo>
                    <a:pt x="1052944" y="125171"/>
                  </a:lnTo>
                  <a:lnTo>
                    <a:pt x="1052347" y="126860"/>
                  </a:lnTo>
                  <a:lnTo>
                    <a:pt x="1051407" y="126860"/>
                  </a:lnTo>
                  <a:lnTo>
                    <a:pt x="1054519" y="119583"/>
                  </a:lnTo>
                  <a:lnTo>
                    <a:pt x="1056500" y="114985"/>
                  </a:lnTo>
                  <a:lnTo>
                    <a:pt x="1056500" y="63500"/>
                  </a:lnTo>
                  <a:lnTo>
                    <a:pt x="1052563" y="63500"/>
                  </a:lnTo>
                  <a:lnTo>
                    <a:pt x="1052563" y="76200"/>
                  </a:lnTo>
                  <a:lnTo>
                    <a:pt x="1052499" y="88900"/>
                  </a:lnTo>
                  <a:lnTo>
                    <a:pt x="1048512" y="76200"/>
                  </a:lnTo>
                  <a:lnTo>
                    <a:pt x="1052563" y="76200"/>
                  </a:lnTo>
                  <a:lnTo>
                    <a:pt x="1052563" y="63500"/>
                  </a:lnTo>
                  <a:lnTo>
                    <a:pt x="1050950" y="63500"/>
                  </a:lnTo>
                  <a:lnTo>
                    <a:pt x="1055408" y="50800"/>
                  </a:lnTo>
                  <a:lnTo>
                    <a:pt x="1063155" y="50800"/>
                  </a:lnTo>
                  <a:lnTo>
                    <a:pt x="1073505" y="38100"/>
                  </a:lnTo>
                  <a:lnTo>
                    <a:pt x="1072095" y="50800"/>
                  </a:lnTo>
                  <a:lnTo>
                    <a:pt x="1076667" y="50800"/>
                  </a:lnTo>
                  <a:lnTo>
                    <a:pt x="1076667" y="20027"/>
                  </a:lnTo>
                  <a:lnTo>
                    <a:pt x="1070660" y="25400"/>
                  </a:lnTo>
                  <a:lnTo>
                    <a:pt x="1073556" y="12700"/>
                  </a:lnTo>
                  <a:lnTo>
                    <a:pt x="1078623" y="12700"/>
                  </a:lnTo>
                  <a:lnTo>
                    <a:pt x="1091069" y="0"/>
                  </a:lnTo>
                  <a:lnTo>
                    <a:pt x="1056919" y="0"/>
                  </a:lnTo>
                  <a:lnTo>
                    <a:pt x="1055725" y="215"/>
                  </a:lnTo>
                  <a:lnTo>
                    <a:pt x="1051128" y="12700"/>
                  </a:lnTo>
                  <a:lnTo>
                    <a:pt x="1052918" y="711"/>
                  </a:lnTo>
                  <a:lnTo>
                    <a:pt x="1046060" y="1943"/>
                  </a:lnTo>
                  <a:lnTo>
                    <a:pt x="1046060" y="63500"/>
                  </a:lnTo>
                  <a:lnTo>
                    <a:pt x="1040180" y="63500"/>
                  </a:lnTo>
                  <a:lnTo>
                    <a:pt x="1044740" y="50800"/>
                  </a:lnTo>
                  <a:lnTo>
                    <a:pt x="1046060" y="63500"/>
                  </a:lnTo>
                  <a:lnTo>
                    <a:pt x="1046060" y="1943"/>
                  </a:lnTo>
                  <a:lnTo>
                    <a:pt x="1039672" y="3086"/>
                  </a:lnTo>
                  <a:lnTo>
                    <a:pt x="1039672" y="126860"/>
                  </a:lnTo>
                  <a:lnTo>
                    <a:pt x="1039583" y="127012"/>
                  </a:lnTo>
                  <a:lnTo>
                    <a:pt x="1039596" y="126860"/>
                  </a:lnTo>
                  <a:lnTo>
                    <a:pt x="1039672" y="3086"/>
                  </a:lnTo>
                  <a:lnTo>
                    <a:pt x="1039495" y="3111"/>
                  </a:lnTo>
                  <a:lnTo>
                    <a:pt x="1039495" y="127292"/>
                  </a:lnTo>
                  <a:lnTo>
                    <a:pt x="1039456" y="130568"/>
                  </a:lnTo>
                  <a:lnTo>
                    <a:pt x="1039088" y="139700"/>
                  </a:lnTo>
                  <a:lnTo>
                    <a:pt x="1035608" y="139700"/>
                  </a:lnTo>
                  <a:lnTo>
                    <a:pt x="1035608" y="342900"/>
                  </a:lnTo>
                  <a:lnTo>
                    <a:pt x="1033360" y="355003"/>
                  </a:lnTo>
                  <a:lnTo>
                    <a:pt x="1033411" y="355600"/>
                  </a:lnTo>
                  <a:lnTo>
                    <a:pt x="1033259" y="355600"/>
                  </a:lnTo>
                  <a:lnTo>
                    <a:pt x="1033360" y="355003"/>
                  </a:lnTo>
                  <a:lnTo>
                    <a:pt x="1032421" y="342900"/>
                  </a:lnTo>
                  <a:lnTo>
                    <a:pt x="1035608" y="342900"/>
                  </a:lnTo>
                  <a:lnTo>
                    <a:pt x="1035608" y="139700"/>
                  </a:lnTo>
                  <a:lnTo>
                    <a:pt x="1032598" y="139700"/>
                  </a:lnTo>
                  <a:lnTo>
                    <a:pt x="1038936" y="128206"/>
                  </a:lnTo>
                  <a:lnTo>
                    <a:pt x="1039495" y="127292"/>
                  </a:lnTo>
                  <a:lnTo>
                    <a:pt x="1039495" y="3111"/>
                  </a:lnTo>
                  <a:lnTo>
                    <a:pt x="1038694" y="3263"/>
                  </a:lnTo>
                  <a:lnTo>
                    <a:pt x="1038694" y="76200"/>
                  </a:lnTo>
                  <a:lnTo>
                    <a:pt x="1038631" y="76555"/>
                  </a:lnTo>
                  <a:lnTo>
                    <a:pt x="1036281" y="88900"/>
                  </a:lnTo>
                  <a:lnTo>
                    <a:pt x="1035799" y="76200"/>
                  </a:lnTo>
                  <a:lnTo>
                    <a:pt x="1038694" y="76200"/>
                  </a:lnTo>
                  <a:lnTo>
                    <a:pt x="1038694" y="3263"/>
                  </a:lnTo>
                  <a:lnTo>
                    <a:pt x="1032649" y="4343"/>
                  </a:lnTo>
                  <a:lnTo>
                    <a:pt x="1032649" y="63500"/>
                  </a:lnTo>
                  <a:lnTo>
                    <a:pt x="1027366" y="76200"/>
                  </a:lnTo>
                  <a:lnTo>
                    <a:pt x="1025131" y="63500"/>
                  </a:lnTo>
                  <a:lnTo>
                    <a:pt x="1032649" y="63500"/>
                  </a:lnTo>
                  <a:lnTo>
                    <a:pt x="1032649" y="4343"/>
                  </a:lnTo>
                  <a:lnTo>
                    <a:pt x="1019429" y="6705"/>
                  </a:lnTo>
                  <a:lnTo>
                    <a:pt x="1019429" y="165100"/>
                  </a:lnTo>
                  <a:lnTo>
                    <a:pt x="1016723" y="174802"/>
                  </a:lnTo>
                  <a:lnTo>
                    <a:pt x="1016723" y="279400"/>
                  </a:lnTo>
                  <a:lnTo>
                    <a:pt x="1011770" y="292100"/>
                  </a:lnTo>
                  <a:lnTo>
                    <a:pt x="1015453" y="279400"/>
                  </a:lnTo>
                  <a:lnTo>
                    <a:pt x="1016723" y="279400"/>
                  </a:lnTo>
                  <a:lnTo>
                    <a:pt x="1016723" y="174802"/>
                  </a:lnTo>
                  <a:lnTo>
                    <a:pt x="1015885" y="177800"/>
                  </a:lnTo>
                  <a:lnTo>
                    <a:pt x="1014603" y="165100"/>
                  </a:lnTo>
                  <a:lnTo>
                    <a:pt x="1019429" y="165100"/>
                  </a:lnTo>
                  <a:lnTo>
                    <a:pt x="1019429" y="6705"/>
                  </a:lnTo>
                  <a:lnTo>
                    <a:pt x="1005243" y="9245"/>
                  </a:lnTo>
                  <a:lnTo>
                    <a:pt x="1005243" y="215900"/>
                  </a:lnTo>
                  <a:lnTo>
                    <a:pt x="1004214" y="222859"/>
                  </a:lnTo>
                  <a:lnTo>
                    <a:pt x="1004214" y="266700"/>
                  </a:lnTo>
                  <a:lnTo>
                    <a:pt x="1000379" y="266700"/>
                  </a:lnTo>
                  <a:lnTo>
                    <a:pt x="1002893" y="254000"/>
                  </a:lnTo>
                  <a:lnTo>
                    <a:pt x="1004214" y="266700"/>
                  </a:lnTo>
                  <a:lnTo>
                    <a:pt x="1004214" y="222859"/>
                  </a:lnTo>
                  <a:lnTo>
                    <a:pt x="1003363" y="228600"/>
                  </a:lnTo>
                  <a:lnTo>
                    <a:pt x="996137" y="228600"/>
                  </a:lnTo>
                  <a:lnTo>
                    <a:pt x="996137" y="330200"/>
                  </a:lnTo>
                  <a:lnTo>
                    <a:pt x="993178" y="342900"/>
                  </a:lnTo>
                  <a:lnTo>
                    <a:pt x="990650" y="342900"/>
                  </a:lnTo>
                  <a:lnTo>
                    <a:pt x="996137" y="330200"/>
                  </a:lnTo>
                  <a:lnTo>
                    <a:pt x="996137" y="228600"/>
                  </a:lnTo>
                  <a:lnTo>
                    <a:pt x="995299" y="228600"/>
                  </a:lnTo>
                  <a:lnTo>
                    <a:pt x="999655" y="215900"/>
                  </a:lnTo>
                  <a:lnTo>
                    <a:pt x="1005243" y="215900"/>
                  </a:lnTo>
                  <a:lnTo>
                    <a:pt x="1005243" y="9245"/>
                  </a:lnTo>
                  <a:lnTo>
                    <a:pt x="1005039" y="9283"/>
                  </a:lnTo>
                  <a:lnTo>
                    <a:pt x="1005039" y="203200"/>
                  </a:lnTo>
                  <a:lnTo>
                    <a:pt x="1000315" y="203200"/>
                  </a:lnTo>
                  <a:lnTo>
                    <a:pt x="1003681" y="190500"/>
                  </a:lnTo>
                  <a:lnTo>
                    <a:pt x="1005039" y="203200"/>
                  </a:lnTo>
                  <a:lnTo>
                    <a:pt x="1005039" y="9283"/>
                  </a:lnTo>
                  <a:lnTo>
                    <a:pt x="998042" y="10528"/>
                  </a:lnTo>
                  <a:lnTo>
                    <a:pt x="998042" y="101600"/>
                  </a:lnTo>
                  <a:lnTo>
                    <a:pt x="995476" y="92176"/>
                  </a:lnTo>
                  <a:lnTo>
                    <a:pt x="995476" y="114287"/>
                  </a:lnTo>
                  <a:lnTo>
                    <a:pt x="992187" y="118897"/>
                  </a:lnTo>
                  <a:lnTo>
                    <a:pt x="992187" y="203200"/>
                  </a:lnTo>
                  <a:lnTo>
                    <a:pt x="987475" y="190500"/>
                  </a:lnTo>
                  <a:lnTo>
                    <a:pt x="990447" y="190500"/>
                  </a:lnTo>
                  <a:lnTo>
                    <a:pt x="992187" y="203200"/>
                  </a:lnTo>
                  <a:lnTo>
                    <a:pt x="992187" y="118897"/>
                  </a:lnTo>
                  <a:lnTo>
                    <a:pt x="990650" y="121056"/>
                  </a:lnTo>
                  <a:lnTo>
                    <a:pt x="990650" y="177800"/>
                  </a:lnTo>
                  <a:lnTo>
                    <a:pt x="986307" y="188747"/>
                  </a:lnTo>
                  <a:lnTo>
                    <a:pt x="986307" y="419100"/>
                  </a:lnTo>
                  <a:lnTo>
                    <a:pt x="983157" y="406400"/>
                  </a:lnTo>
                  <a:lnTo>
                    <a:pt x="985151" y="406400"/>
                  </a:lnTo>
                  <a:lnTo>
                    <a:pt x="986307" y="419100"/>
                  </a:lnTo>
                  <a:lnTo>
                    <a:pt x="986307" y="188747"/>
                  </a:lnTo>
                  <a:lnTo>
                    <a:pt x="985608" y="190500"/>
                  </a:lnTo>
                  <a:lnTo>
                    <a:pt x="986536" y="177800"/>
                  </a:lnTo>
                  <a:lnTo>
                    <a:pt x="990650" y="177800"/>
                  </a:lnTo>
                  <a:lnTo>
                    <a:pt x="990650" y="121056"/>
                  </a:lnTo>
                  <a:lnTo>
                    <a:pt x="986497" y="126860"/>
                  </a:lnTo>
                  <a:lnTo>
                    <a:pt x="979982" y="126860"/>
                  </a:lnTo>
                  <a:lnTo>
                    <a:pt x="995476" y="114287"/>
                  </a:lnTo>
                  <a:lnTo>
                    <a:pt x="995476" y="92176"/>
                  </a:lnTo>
                  <a:lnTo>
                    <a:pt x="994587" y="88900"/>
                  </a:lnTo>
                  <a:lnTo>
                    <a:pt x="995718" y="88900"/>
                  </a:lnTo>
                  <a:lnTo>
                    <a:pt x="998042" y="101600"/>
                  </a:lnTo>
                  <a:lnTo>
                    <a:pt x="998042" y="10528"/>
                  </a:lnTo>
                  <a:lnTo>
                    <a:pt x="985862" y="12700"/>
                  </a:lnTo>
                  <a:lnTo>
                    <a:pt x="979919" y="16954"/>
                  </a:lnTo>
                  <a:lnTo>
                    <a:pt x="979919" y="241300"/>
                  </a:lnTo>
                  <a:lnTo>
                    <a:pt x="976896" y="241300"/>
                  </a:lnTo>
                  <a:lnTo>
                    <a:pt x="976896" y="254000"/>
                  </a:lnTo>
                  <a:lnTo>
                    <a:pt x="971372" y="254000"/>
                  </a:lnTo>
                  <a:lnTo>
                    <a:pt x="968336" y="254000"/>
                  </a:lnTo>
                  <a:lnTo>
                    <a:pt x="971219" y="241300"/>
                  </a:lnTo>
                  <a:lnTo>
                    <a:pt x="976896" y="254000"/>
                  </a:lnTo>
                  <a:lnTo>
                    <a:pt x="976896" y="241300"/>
                  </a:lnTo>
                  <a:lnTo>
                    <a:pt x="973924" y="241300"/>
                  </a:lnTo>
                  <a:lnTo>
                    <a:pt x="976744" y="228600"/>
                  </a:lnTo>
                  <a:lnTo>
                    <a:pt x="979919" y="241300"/>
                  </a:lnTo>
                  <a:lnTo>
                    <a:pt x="979919" y="16954"/>
                  </a:lnTo>
                  <a:lnTo>
                    <a:pt x="968171" y="25349"/>
                  </a:lnTo>
                  <a:lnTo>
                    <a:pt x="968171" y="254000"/>
                  </a:lnTo>
                  <a:lnTo>
                    <a:pt x="966990" y="266700"/>
                  </a:lnTo>
                  <a:lnTo>
                    <a:pt x="963383" y="266700"/>
                  </a:lnTo>
                  <a:lnTo>
                    <a:pt x="963218" y="266700"/>
                  </a:lnTo>
                  <a:lnTo>
                    <a:pt x="963422" y="254000"/>
                  </a:lnTo>
                  <a:lnTo>
                    <a:pt x="968171" y="254000"/>
                  </a:lnTo>
                  <a:lnTo>
                    <a:pt x="968171" y="25349"/>
                  </a:lnTo>
                  <a:lnTo>
                    <a:pt x="967613" y="25742"/>
                  </a:lnTo>
                  <a:lnTo>
                    <a:pt x="967613" y="126860"/>
                  </a:lnTo>
                  <a:lnTo>
                    <a:pt x="960793" y="126860"/>
                  </a:lnTo>
                  <a:lnTo>
                    <a:pt x="967574" y="114287"/>
                  </a:lnTo>
                  <a:lnTo>
                    <a:pt x="967613" y="126860"/>
                  </a:lnTo>
                  <a:lnTo>
                    <a:pt x="967613" y="25742"/>
                  </a:lnTo>
                  <a:lnTo>
                    <a:pt x="959269" y="31699"/>
                  </a:lnTo>
                  <a:lnTo>
                    <a:pt x="959269" y="114287"/>
                  </a:lnTo>
                  <a:lnTo>
                    <a:pt x="959192" y="114681"/>
                  </a:lnTo>
                  <a:lnTo>
                    <a:pt x="959180" y="406400"/>
                  </a:lnTo>
                  <a:lnTo>
                    <a:pt x="957948" y="417118"/>
                  </a:lnTo>
                  <a:lnTo>
                    <a:pt x="957948" y="457200"/>
                  </a:lnTo>
                  <a:lnTo>
                    <a:pt x="953427" y="457200"/>
                  </a:lnTo>
                  <a:lnTo>
                    <a:pt x="955408" y="444500"/>
                  </a:lnTo>
                  <a:lnTo>
                    <a:pt x="957948" y="457200"/>
                  </a:lnTo>
                  <a:lnTo>
                    <a:pt x="957948" y="417118"/>
                  </a:lnTo>
                  <a:lnTo>
                    <a:pt x="957719" y="419100"/>
                  </a:lnTo>
                  <a:lnTo>
                    <a:pt x="956183" y="419100"/>
                  </a:lnTo>
                  <a:lnTo>
                    <a:pt x="959180" y="406400"/>
                  </a:lnTo>
                  <a:lnTo>
                    <a:pt x="959180" y="114744"/>
                  </a:lnTo>
                  <a:lnTo>
                    <a:pt x="956462" y="126860"/>
                  </a:lnTo>
                  <a:lnTo>
                    <a:pt x="959269" y="114287"/>
                  </a:lnTo>
                  <a:lnTo>
                    <a:pt x="959269" y="31699"/>
                  </a:lnTo>
                  <a:lnTo>
                    <a:pt x="954201" y="35318"/>
                  </a:lnTo>
                  <a:lnTo>
                    <a:pt x="954201" y="330200"/>
                  </a:lnTo>
                  <a:lnTo>
                    <a:pt x="953808" y="330200"/>
                  </a:lnTo>
                  <a:lnTo>
                    <a:pt x="953808" y="368300"/>
                  </a:lnTo>
                  <a:lnTo>
                    <a:pt x="949375" y="368300"/>
                  </a:lnTo>
                  <a:lnTo>
                    <a:pt x="950861" y="355600"/>
                  </a:lnTo>
                  <a:lnTo>
                    <a:pt x="951738" y="355600"/>
                  </a:lnTo>
                  <a:lnTo>
                    <a:pt x="953808" y="368300"/>
                  </a:lnTo>
                  <a:lnTo>
                    <a:pt x="953808" y="330200"/>
                  </a:lnTo>
                  <a:lnTo>
                    <a:pt x="951179" y="330200"/>
                  </a:lnTo>
                  <a:lnTo>
                    <a:pt x="953477" y="317500"/>
                  </a:lnTo>
                  <a:lnTo>
                    <a:pt x="954201" y="330200"/>
                  </a:lnTo>
                  <a:lnTo>
                    <a:pt x="954201" y="35318"/>
                  </a:lnTo>
                  <a:lnTo>
                    <a:pt x="946721" y="40665"/>
                  </a:lnTo>
                  <a:lnTo>
                    <a:pt x="946721" y="139700"/>
                  </a:lnTo>
                  <a:lnTo>
                    <a:pt x="941273" y="152400"/>
                  </a:lnTo>
                  <a:lnTo>
                    <a:pt x="933843" y="152400"/>
                  </a:lnTo>
                  <a:lnTo>
                    <a:pt x="938771" y="139700"/>
                  </a:lnTo>
                  <a:lnTo>
                    <a:pt x="946721" y="139700"/>
                  </a:lnTo>
                  <a:lnTo>
                    <a:pt x="946721" y="40665"/>
                  </a:lnTo>
                  <a:lnTo>
                    <a:pt x="931760" y="51358"/>
                  </a:lnTo>
                  <a:lnTo>
                    <a:pt x="931760" y="304800"/>
                  </a:lnTo>
                  <a:lnTo>
                    <a:pt x="929373" y="317500"/>
                  </a:lnTo>
                  <a:lnTo>
                    <a:pt x="929665" y="304800"/>
                  </a:lnTo>
                  <a:lnTo>
                    <a:pt x="931760" y="304800"/>
                  </a:lnTo>
                  <a:lnTo>
                    <a:pt x="931760" y="51358"/>
                  </a:lnTo>
                  <a:lnTo>
                    <a:pt x="923493" y="57264"/>
                  </a:lnTo>
                  <a:lnTo>
                    <a:pt x="923493" y="317500"/>
                  </a:lnTo>
                  <a:lnTo>
                    <a:pt x="918730" y="317500"/>
                  </a:lnTo>
                  <a:lnTo>
                    <a:pt x="906805" y="330200"/>
                  </a:lnTo>
                  <a:lnTo>
                    <a:pt x="906272" y="326224"/>
                  </a:lnTo>
                  <a:lnTo>
                    <a:pt x="906272" y="482600"/>
                  </a:lnTo>
                  <a:lnTo>
                    <a:pt x="903503" y="495300"/>
                  </a:lnTo>
                  <a:lnTo>
                    <a:pt x="902119" y="482600"/>
                  </a:lnTo>
                  <a:lnTo>
                    <a:pt x="906272" y="482600"/>
                  </a:lnTo>
                  <a:lnTo>
                    <a:pt x="906272" y="326224"/>
                  </a:lnTo>
                  <a:lnTo>
                    <a:pt x="905103" y="317500"/>
                  </a:lnTo>
                  <a:lnTo>
                    <a:pt x="912583" y="317500"/>
                  </a:lnTo>
                  <a:lnTo>
                    <a:pt x="922197" y="307682"/>
                  </a:lnTo>
                  <a:lnTo>
                    <a:pt x="923493" y="317500"/>
                  </a:lnTo>
                  <a:lnTo>
                    <a:pt x="923493" y="57264"/>
                  </a:lnTo>
                  <a:lnTo>
                    <a:pt x="919835" y="59880"/>
                  </a:lnTo>
                  <a:lnTo>
                    <a:pt x="919835" y="279400"/>
                  </a:lnTo>
                  <a:lnTo>
                    <a:pt x="916266" y="292100"/>
                  </a:lnTo>
                  <a:lnTo>
                    <a:pt x="915555" y="292100"/>
                  </a:lnTo>
                  <a:lnTo>
                    <a:pt x="919835" y="279400"/>
                  </a:lnTo>
                  <a:lnTo>
                    <a:pt x="919835" y="59880"/>
                  </a:lnTo>
                  <a:lnTo>
                    <a:pt x="900595" y="73621"/>
                  </a:lnTo>
                  <a:lnTo>
                    <a:pt x="900595" y="330200"/>
                  </a:lnTo>
                  <a:lnTo>
                    <a:pt x="897509" y="342900"/>
                  </a:lnTo>
                  <a:lnTo>
                    <a:pt x="895908" y="330200"/>
                  </a:lnTo>
                  <a:lnTo>
                    <a:pt x="900595" y="330200"/>
                  </a:lnTo>
                  <a:lnTo>
                    <a:pt x="900595" y="73621"/>
                  </a:lnTo>
                  <a:lnTo>
                    <a:pt x="890473" y="80848"/>
                  </a:lnTo>
                  <a:lnTo>
                    <a:pt x="890473" y="317500"/>
                  </a:lnTo>
                  <a:lnTo>
                    <a:pt x="890130" y="318046"/>
                  </a:lnTo>
                  <a:lnTo>
                    <a:pt x="890130" y="381000"/>
                  </a:lnTo>
                  <a:lnTo>
                    <a:pt x="884885" y="392506"/>
                  </a:lnTo>
                  <a:lnTo>
                    <a:pt x="884885" y="419100"/>
                  </a:lnTo>
                  <a:lnTo>
                    <a:pt x="882408" y="419100"/>
                  </a:lnTo>
                  <a:lnTo>
                    <a:pt x="882573" y="406400"/>
                  </a:lnTo>
                  <a:lnTo>
                    <a:pt x="884885" y="419100"/>
                  </a:lnTo>
                  <a:lnTo>
                    <a:pt x="884885" y="392506"/>
                  </a:lnTo>
                  <a:lnTo>
                    <a:pt x="884339" y="393700"/>
                  </a:lnTo>
                  <a:lnTo>
                    <a:pt x="884872" y="381000"/>
                  </a:lnTo>
                  <a:lnTo>
                    <a:pt x="890130" y="381000"/>
                  </a:lnTo>
                  <a:lnTo>
                    <a:pt x="890130" y="318046"/>
                  </a:lnTo>
                  <a:lnTo>
                    <a:pt x="874445" y="342900"/>
                  </a:lnTo>
                  <a:lnTo>
                    <a:pt x="878014" y="330200"/>
                  </a:lnTo>
                  <a:lnTo>
                    <a:pt x="887082" y="317500"/>
                  </a:lnTo>
                  <a:lnTo>
                    <a:pt x="890473" y="317500"/>
                  </a:lnTo>
                  <a:lnTo>
                    <a:pt x="890473" y="80848"/>
                  </a:lnTo>
                  <a:lnTo>
                    <a:pt x="879195" y="88900"/>
                  </a:lnTo>
                  <a:lnTo>
                    <a:pt x="876261" y="91617"/>
                  </a:lnTo>
                  <a:lnTo>
                    <a:pt x="876261" y="266700"/>
                  </a:lnTo>
                  <a:lnTo>
                    <a:pt x="871321" y="266700"/>
                  </a:lnTo>
                  <a:lnTo>
                    <a:pt x="875207" y="254000"/>
                  </a:lnTo>
                  <a:lnTo>
                    <a:pt x="876261" y="266700"/>
                  </a:lnTo>
                  <a:lnTo>
                    <a:pt x="876261" y="91617"/>
                  </a:lnTo>
                  <a:lnTo>
                    <a:pt x="870953" y="96532"/>
                  </a:lnTo>
                  <a:lnTo>
                    <a:pt x="870953" y="546100"/>
                  </a:lnTo>
                  <a:lnTo>
                    <a:pt x="867181" y="546100"/>
                  </a:lnTo>
                  <a:lnTo>
                    <a:pt x="867714" y="533400"/>
                  </a:lnTo>
                  <a:lnTo>
                    <a:pt x="870953" y="546100"/>
                  </a:lnTo>
                  <a:lnTo>
                    <a:pt x="870953" y="96532"/>
                  </a:lnTo>
                  <a:lnTo>
                    <a:pt x="854938" y="111340"/>
                  </a:lnTo>
                  <a:lnTo>
                    <a:pt x="854938" y="431800"/>
                  </a:lnTo>
                  <a:lnTo>
                    <a:pt x="852436" y="431800"/>
                  </a:lnTo>
                  <a:lnTo>
                    <a:pt x="853325" y="419100"/>
                  </a:lnTo>
                  <a:lnTo>
                    <a:pt x="854938" y="431800"/>
                  </a:lnTo>
                  <a:lnTo>
                    <a:pt x="854938" y="111340"/>
                  </a:lnTo>
                  <a:lnTo>
                    <a:pt x="847267" y="118440"/>
                  </a:lnTo>
                  <a:lnTo>
                    <a:pt x="847267" y="342900"/>
                  </a:lnTo>
                  <a:lnTo>
                    <a:pt x="845845" y="348856"/>
                  </a:lnTo>
                  <a:lnTo>
                    <a:pt x="845845" y="508000"/>
                  </a:lnTo>
                  <a:lnTo>
                    <a:pt x="838657" y="520700"/>
                  </a:lnTo>
                  <a:lnTo>
                    <a:pt x="844245" y="508000"/>
                  </a:lnTo>
                  <a:lnTo>
                    <a:pt x="845845" y="508000"/>
                  </a:lnTo>
                  <a:lnTo>
                    <a:pt x="845845" y="348856"/>
                  </a:lnTo>
                  <a:lnTo>
                    <a:pt x="844232" y="355600"/>
                  </a:lnTo>
                  <a:lnTo>
                    <a:pt x="839012" y="355600"/>
                  </a:lnTo>
                  <a:lnTo>
                    <a:pt x="842518" y="342900"/>
                  </a:lnTo>
                  <a:lnTo>
                    <a:pt x="847267" y="342900"/>
                  </a:lnTo>
                  <a:lnTo>
                    <a:pt x="847267" y="118440"/>
                  </a:lnTo>
                  <a:lnTo>
                    <a:pt x="824179" y="139801"/>
                  </a:lnTo>
                  <a:lnTo>
                    <a:pt x="824179" y="393700"/>
                  </a:lnTo>
                  <a:lnTo>
                    <a:pt x="821283" y="406400"/>
                  </a:lnTo>
                  <a:lnTo>
                    <a:pt x="820597" y="393700"/>
                  </a:lnTo>
                  <a:lnTo>
                    <a:pt x="824179" y="393700"/>
                  </a:lnTo>
                  <a:lnTo>
                    <a:pt x="824179" y="139801"/>
                  </a:lnTo>
                  <a:lnTo>
                    <a:pt x="803884" y="158572"/>
                  </a:lnTo>
                  <a:lnTo>
                    <a:pt x="803884" y="609600"/>
                  </a:lnTo>
                  <a:lnTo>
                    <a:pt x="800265" y="598881"/>
                  </a:lnTo>
                  <a:lnTo>
                    <a:pt x="800836" y="596900"/>
                  </a:lnTo>
                  <a:lnTo>
                    <a:pt x="803884" y="609600"/>
                  </a:lnTo>
                  <a:lnTo>
                    <a:pt x="803884" y="158572"/>
                  </a:lnTo>
                  <a:lnTo>
                    <a:pt x="800150" y="162026"/>
                  </a:lnTo>
                  <a:lnTo>
                    <a:pt x="800150" y="609600"/>
                  </a:lnTo>
                  <a:lnTo>
                    <a:pt x="799858" y="609600"/>
                  </a:lnTo>
                  <a:lnTo>
                    <a:pt x="799858" y="952500"/>
                  </a:lnTo>
                  <a:lnTo>
                    <a:pt x="793915" y="965200"/>
                  </a:lnTo>
                  <a:lnTo>
                    <a:pt x="792429" y="965200"/>
                  </a:lnTo>
                  <a:lnTo>
                    <a:pt x="799858" y="952500"/>
                  </a:lnTo>
                  <a:lnTo>
                    <a:pt x="799858" y="609600"/>
                  </a:lnTo>
                  <a:lnTo>
                    <a:pt x="797191" y="609600"/>
                  </a:lnTo>
                  <a:lnTo>
                    <a:pt x="799757" y="600633"/>
                  </a:lnTo>
                  <a:lnTo>
                    <a:pt x="800150" y="609600"/>
                  </a:lnTo>
                  <a:lnTo>
                    <a:pt x="800150" y="162026"/>
                  </a:lnTo>
                  <a:lnTo>
                    <a:pt x="795782" y="166065"/>
                  </a:lnTo>
                  <a:lnTo>
                    <a:pt x="795782" y="330200"/>
                  </a:lnTo>
                  <a:lnTo>
                    <a:pt x="793470" y="317500"/>
                  </a:lnTo>
                  <a:lnTo>
                    <a:pt x="794994" y="317500"/>
                  </a:lnTo>
                  <a:lnTo>
                    <a:pt x="795782" y="330200"/>
                  </a:lnTo>
                  <a:lnTo>
                    <a:pt x="795782" y="166065"/>
                  </a:lnTo>
                  <a:lnTo>
                    <a:pt x="792213" y="169367"/>
                  </a:lnTo>
                  <a:lnTo>
                    <a:pt x="792213" y="393700"/>
                  </a:lnTo>
                  <a:lnTo>
                    <a:pt x="786307" y="409968"/>
                  </a:lnTo>
                  <a:lnTo>
                    <a:pt x="786307" y="596900"/>
                  </a:lnTo>
                  <a:lnTo>
                    <a:pt x="778675" y="609600"/>
                  </a:lnTo>
                  <a:lnTo>
                    <a:pt x="784783" y="596900"/>
                  </a:lnTo>
                  <a:lnTo>
                    <a:pt x="786307" y="596900"/>
                  </a:lnTo>
                  <a:lnTo>
                    <a:pt x="786307" y="409968"/>
                  </a:lnTo>
                  <a:lnTo>
                    <a:pt x="782993" y="419100"/>
                  </a:lnTo>
                  <a:lnTo>
                    <a:pt x="784136" y="406400"/>
                  </a:lnTo>
                  <a:lnTo>
                    <a:pt x="785520" y="406400"/>
                  </a:lnTo>
                  <a:lnTo>
                    <a:pt x="792213" y="393700"/>
                  </a:lnTo>
                  <a:lnTo>
                    <a:pt x="792213" y="169367"/>
                  </a:lnTo>
                  <a:lnTo>
                    <a:pt x="785545" y="175539"/>
                  </a:lnTo>
                  <a:lnTo>
                    <a:pt x="785545" y="304800"/>
                  </a:lnTo>
                  <a:lnTo>
                    <a:pt x="782104" y="304800"/>
                  </a:lnTo>
                  <a:lnTo>
                    <a:pt x="784885" y="292100"/>
                  </a:lnTo>
                  <a:lnTo>
                    <a:pt x="785545" y="304800"/>
                  </a:lnTo>
                  <a:lnTo>
                    <a:pt x="785545" y="175539"/>
                  </a:lnTo>
                  <a:lnTo>
                    <a:pt x="779665" y="180975"/>
                  </a:lnTo>
                  <a:lnTo>
                    <a:pt x="779665" y="431800"/>
                  </a:lnTo>
                  <a:lnTo>
                    <a:pt x="776249" y="444500"/>
                  </a:lnTo>
                  <a:lnTo>
                    <a:pt x="775652" y="444500"/>
                  </a:lnTo>
                  <a:lnTo>
                    <a:pt x="779665" y="431800"/>
                  </a:lnTo>
                  <a:lnTo>
                    <a:pt x="779665" y="180975"/>
                  </a:lnTo>
                  <a:lnTo>
                    <a:pt x="774992" y="185305"/>
                  </a:lnTo>
                  <a:lnTo>
                    <a:pt x="774992" y="444500"/>
                  </a:lnTo>
                  <a:lnTo>
                    <a:pt x="766889" y="457200"/>
                  </a:lnTo>
                  <a:lnTo>
                    <a:pt x="773493" y="444500"/>
                  </a:lnTo>
                  <a:lnTo>
                    <a:pt x="774992" y="444500"/>
                  </a:lnTo>
                  <a:lnTo>
                    <a:pt x="774992" y="185305"/>
                  </a:lnTo>
                  <a:lnTo>
                    <a:pt x="769366" y="190500"/>
                  </a:lnTo>
                  <a:lnTo>
                    <a:pt x="763892" y="190500"/>
                  </a:lnTo>
                  <a:lnTo>
                    <a:pt x="763892" y="673100"/>
                  </a:lnTo>
                  <a:lnTo>
                    <a:pt x="761161" y="660400"/>
                  </a:lnTo>
                  <a:lnTo>
                    <a:pt x="762635" y="660400"/>
                  </a:lnTo>
                  <a:lnTo>
                    <a:pt x="763892" y="673100"/>
                  </a:lnTo>
                  <a:lnTo>
                    <a:pt x="763892" y="190500"/>
                  </a:lnTo>
                  <a:lnTo>
                    <a:pt x="762787" y="190500"/>
                  </a:lnTo>
                  <a:lnTo>
                    <a:pt x="743038" y="213956"/>
                  </a:lnTo>
                  <a:lnTo>
                    <a:pt x="743038" y="571500"/>
                  </a:lnTo>
                  <a:lnTo>
                    <a:pt x="740486" y="584200"/>
                  </a:lnTo>
                  <a:lnTo>
                    <a:pt x="738974" y="571500"/>
                  </a:lnTo>
                  <a:lnTo>
                    <a:pt x="743038" y="571500"/>
                  </a:lnTo>
                  <a:lnTo>
                    <a:pt x="743038" y="213956"/>
                  </a:lnTo>
                  <a:lnTo>
                    <a:pt x="732663" y="226275"/>
                  </a:lnTo>
                  <a:lnTo>
                    <a:pt x="732663" y="444500"/>
                  </a:lnTo>
                  <a:lnTo>
                    <a:pt x="729665" y="457200"/>
                  </a:lnTo>
                  <a:lnTo>
                    <a:pt x="727583" y="457200"/>
                  </a:lnTo>
                  <a:lnTo>
                    <a:pt x="732663" y="444500"/>
                  </a:lnTo>
                  <a:lnTo>
                    <a:pt x="732663" y="226275"/>
                  </a:lnTo>
                  <a:lnTo>
                    <a:pt x="720204" y="241071"/>
                  </a:lnTo>
                  <a:lnTo>
                    <a:pt x="720204" y="419100"/>
                  </a:lnTo>
                  <a:lnTo>
                    <a:pt x="716699" y="423481"/>
                  </a:lnTo>
                  <a:lnTo>
                    <a:pt x="716699" y="812800"/>
                  </a:lnTo>
                  <a:lnTo>
                    <a:pt x="713549" y="825500"/>
                  </a:lnTo>
                  <a:lnTo>
                    <a:pt x="712482" y="812800"/>
                  </a:lnTo>
                  <a:lnTo>
                    <a:pt x="716699" y="812800"/>
                  </a:lnTo>
                  <a:lnTo>
                    <a:pt x="716699" y="423481"/>
                  </a:lnTo>
                  <a:lnTo>
                    <a:pt x="710031" y="431800"/>
                  </a:lnTo>
                  <a:lnTo>
                    <a:pt x="719797" y="406400"/>
                  </a:lnTo>
                  <a:lnTo>
                    <a:pt x="720204" y="419100"/>
                  </a:lnTo>
                  <a:lnTo>
                    <a:pt x="720204" y="241071"/>
                  </a:lnTo>
                  <a:lnTo>
                    <a:pt x="709307" y="254000"/>
                  </a:lnTo>
                  <a:lnTo>
                    <a:pt x="704773" y="261302"/>
                  </a:lnTo>
                  <a:lnTo>
                    <a:pt x="704773" y="444500"/>
                  </a:lnTo>
                  <a:lnTo>
                    <a:pt x="699795" y="444500"/>
                  </a:lnTo>
                  <a:lnTo>
                    <a:pt x="704392" y="431800"/>
                  </a:lnTo>
                  <a:lnTo>
                    <a:pt x="704773" y="444500"/>
                  </a:lnTo>
                  <a:lnTo>
                    <a:pt x="704773" y="261302"/>
                  </a:lnTo>
                  <a:lnTo>
                    <a:pt x="693978" y="278688"/>
                  </a:lnTo>
                  <a:lnTo>
                    <a:pt x="693978" y="546100"/>
                  </a:lnTo>
                  <a:lnTo>
                    <a:pt x="688301" y="558800"/>
                  </a:lnTo>
                  <a:lnTo>
                    <a:pt x="692492" y="546100"/>
                  </a:lnTo>
                  <a:lnTo>
                    <a:pt x="693978" y="546100"/>
                  </a:lnTo>
                  <a:lnTo>
                    <a:pt x="693978" y="278688"/>
                  </a:lnTo>
                  <a:lnTo>
                    <a:pt x="689648" y="285661"/>
                  </a:lnTo>
                  <a:lnTo>
                    <a:pt x="689648" y="520700"/>
                  </a:lnTo>
                  <a:lnTo>
                    <a:pt x="684771" y="520700"/>
                  </a:lnTo>
                  <a:lnTo>
                    <a:pt x="688403" y="508000"/>
                  </a:lnTo>
                  <a:lnTo>
                    <a:pt x="689648" y="520700"/>
                  </a:lnTo>
                  <a:lnTo>
                    <a:pt x="689648" y="285661"/>
                  </a:lnTo>
                  <a:lnTo>
                    <a:pt x="666305" y="323240"/>
                  </a:lnTo>
                  <a:lnTo>
                    <a:pt x="666305" y="546100"/>
                  </a:lnTo>
                  <a:lnTo>
                    <a:pt x="664298" y="558571"/>
                  </a:lnTo>
                  <a:lnTo>
                    <a:pt x="664298" y="635000"/>
                  </a:lnTo>
                  <a:lnTo>
                    <a:pt x="663041" y="639749"/>
                  </a:lnTo>
                  <a:lnTo>
                    <a:pt x="663041" y="647700"/>
                  </a:lnTo>
                  <a:lnTo>
                    <a:pt x="660273" y="660400"/>
                  </a:lnTo>
                  <a:lnTo>
                    <a:pt x="658456" y="660400"/>
                  </a:lnTo>
                  <a:lnTo>
                    <a:pt x="663041" y="647700"/>
                  </a:lnTo>
                  <a:lnTo>
                    <a:pt x="663041" y="639749"/>
                  </a:lnTo>
                  <a:lnTo>
                    <a:pt x="660933" y="647700"/>
                  </a:lnTo>
                  <a:lnTo>
                    <a:pt x="658456" y="647700"/>
                  </a:lnTo>
                  <a:lnTo>
                    <a:pt x="664298" y="635000"/>
                  </a:lnTo>
                  <a:lnTo>
                    <a:pt x="664298" y="558571"/>
                  </a:lnTo>
                  <a:lnTo>
                    <a:pt x="664260" y="558800"/>
                  </a:lnTo>
                  <a:lnTo>
                    <a:pt x="662393" y="558800"/>
                  </a:lnTo>
                  <a:lnTo>
                    <a:pt x="666305" y="546100"/>
                  </a:lnTo>
                  <a:lnTo>
                    <a:pt x="666305" y="323240"/>
                  </a:lnTo>
                  <a:lnTo>
                    <a:pt x="657466" y="337477"/>
                  </a:lnTo>
                  <a:lnTo>
                    <a:pt x="657466" y="558800"/>
                  </a:lnTo>
                  <a:lnTo>
                    <a:pt x="656183" y="571500"/>
                  </a:lnTo>
                  <a:lnTo>
                    <a:pt x="653910" y="571500"/>
                  </a:lnTo>
                  <a:lnTo>
                    <a:pt x="657466" y="558800"/>
                  </a:lnTo>
                  <a:lnTo>
                    <a:pt x="657466" y="337477"/>
                  </a:lnTo>
                  <a:lnTo>
                    <a:pt x="648855" y="351332"/>
                  </a:lnTo>
                  <a:lnTo>
                    <a:pt x="648855" y="673100"/>
                  </a:lnTo>
                  <a:lnTo>
                    <a:pt x="647395" y="685800"/>
                  </a:lnTo>
                  <a:lnTo>
                    <a:pt x="644664" y="673100"/>
                  </a:lnTo>
                  <a:lnTo>
                    <a:pt x="648855" y="673100"/>
                  </a:lnTo>
                  <a:lnTo>
                    <a:pt x="648855" y="351332"/>
                  </a:lnTo>
                  <a:lnTo>
                    <a:pt x="645350" y="356984"/>
                  </a:lnTo>
                  <a:lnTo>
                    <a:pt x="645350" y="584200"/>
                  </a:lnTo>
                  <a:lnTo>
                    <a:pt x="643280" y="587578"/>
                  </a:lnTo>
                  <a:lnTo>
                    <a:pt x="643280" y="647700"/>
                  </a:lnTo>
                  <a:lnTo>
                    <a:pt x="639419" y="660400"/>
                  </a:lnTo>
                  <a:lnTo>
                    <a:pt x="638035" y="647700"/>
                  </a:lnTo>
                  <a:lnTo>
                    <a:pt x="643280" y="647700"/>
                  </a:lnTo>
                  <a:lnTo>
                    <a:pt x="643280" y="587578"/>
                  </a:lnTo>
                  <a:lnTo>
                    <a:pt x="637552" y="596900"/>
                  </a:lnTo>
                  <a:lnTo>
                    <a:pt x="642366" y="584200"/>
                  </a:lnTo>
                  <a:lnTo>
                    <a:pt x="645350" y="584200"/>
                  </a:lnTo>
                  <a:lnTo>
                    <a:pt x="645350" y="356984"/>
                  </a:lnTo>
                  <a:lnTo>
                    <a:pt x="633349" y="376301"/>
                  </a:lnTo>
                  <a:lnTo>
                    <a:pt x="633349" y="609600"/>
                  </a:lnTo>
                  <a:lnTo>
                    <a:pt x="627583" y="609600"/>
                  </a:lnTo>
                  <a:lnTo>
                    <a:pt x="633272" y="596900"/>
                  </a:lnTo>
                  <a:lnTo>
                    <a:pt x="633349" y="609600"/>
                  </a:lnTo>
                  <a:lnTo>
                    <a:pt x="633349" y="376301"/>
                  </a:lnTo>
                  <a:lnTo>
                    <a:pt x="622541" y="393700"/>
                  </a:lnTo>
                  <a:lnTo>
                    <a:pt x="621868" y="393700"/>
                  </a:lnTo>
                  <a:lnTo>
                    <a:pt x="621868" y="749300"/>
                  </a:lnTo>
                  <a:lnTo>
                    <a:pt x="617613" y="749300"/>
                  </a:lnTo>
                  <a:lnTo>
                    <a:pt x="619417" y="736600"/>
                  </a:lnTo>
                  <a:lnTo>
                    <a:pt x="621868" y="749300"/>
                  </a:lnTo>
                  <a:lnTo>
                    <a:pt x="621868" y="393700"/>
                  </a:lnTo>
                  <a:lnTo>
                    <a:pt x="617601" y="393700"/>
                  </a:lnTo>
                  <a:lnTo>
                    <a:pt x="612927" y="403237"/>
                  </a:lnTo>
                  <a:lnTo>
                    <a:pt x="612927" y="698500"/>
                  </a:lnTo>
                  <a:lnTo>
                    <a:pt x="607504" y="711200"/>
                  </a:lnTo>
                  <a:lnTo>
                    <a:pt x="610323" y="698500"/>
                  </a:lnTo>
                  <a:lnTo>
                    <a:pt x="612927" y="698500"/>
                  </a:lnTo>
                  <a:lnTo>
                    <a:pt x="612927" y="403237"/>
                  </a:lnTo>
                  <a:lnTo>
                    <a:pt x="605510" y="418376"/>
                  </a:lnTo>
                  <a:lnTo>
                    <a:pt x="605510" y="457200"/>
                  </a:lnTo>
                  <a:lnTo>
                    <a:pt x="603211" y="457200"/>
                  </a:lnTo>
                  <a:lnTo>
                    <a:pt x="603211" y="647700"/>
                  </a:lnTo>
                  <a:lnTo>
                    <a:pt x="602640" y="650709"/>
                  </a:lnTo>
                  <a:lnTo>
                    <a:pt x="602640" y="762000"/>
                  </a:lnTo>
                  <a:lnTo>
                    <a:pt x="596861" y="762000"/>
                  </a:lnTo>
                  <a:lnTo>
                    <a:pt x="596861" y="812800"/>
                  </a:lnTo>
                  <a:lnTo>
                    <a:pt x="592963" y="812800"/>
                  </a:lnTo>
                  <a:lnTo>
                    <a:pt x="590626" y="800100"/>
                  </a:lnTo>
                  <a:lnTo>
                    <a:pt x="594702" y="800100"/>
                  </a:lnTo>
                  <a:lnTo>
                    <a:pt x="596861" y="812800"/>
                  </a:lnTo>
                  <a:lnTo>
                    <a:pt x="596861" y="762000"/>
                  </a:lnTo>
                  <a:lnTo>
                    <a:pt x="596709" y="762000"/>
                  </a:lnTo>
                  <a:lnTo>
                    <a:pt x="601078" y="749300"/>
                  </a:lnTo>
                  <a:lnTo>
                    <a:pt x="602640" y="762000"/>
                  </a:lnTo>
                  <a:lnTo>
                    <a:pt x="602640" y="650709"/>
                  </a:lnTo>
                  <a:lnTo>
                    <a:pt x="600798" y="660400"/>
                  </a:lnTo>
                  <a:lnTo>
                    <a:pt x="599592" y="647700"/>
                  </a:lnTo>
                  <a:lnTo>
                    <a:pt x="603211" y="647700"/>
                  </a:lnTo>
                  <a:lnTo>
                    <a:pt x="603211" y="457200"/>
                  </a:lnTo>
                  <a:lnTo>
                    <a:pt x="601637" y="457200"/>
                  </a:lnTo>
                  <a:lnTo>
                    <a:pt x="602996" y="444500"/>
                  </a:lnTo>
                  <a:lnTo>
                    <a:pt x="605510" y="457200"/>
                  </a:lnTo>
                  <a:lnTo>
                    <a:pt x="605510" y="418376"/>
                  </a:lnTo>
                  <a:lnTo>
                    <a:pt x="587171" y="455777"/>
                  </a:lnTo>
                  <a:lnTo>
                    <a:pt x="587171" y="635000"/>
                  </a:lnTo>
                  <a:lnTo>
                    <a:pt x="582472" y="635000"/>
                  </a:lnTo>
                  <a:lnTo>
                    <a:pt x="582472" y="762000"/>
                  </a:lnTo>
                  <a:lnTo>
                    <a:pt x="581596" y="774700"/>
                  </a:lnTo>
                  <a:lnTo>
                    <a:pt x="580085" y="774700"/>
                  </a:lnTo>
                  <a:lnTo>
                    <a:pt x="580085" y="825500"/>
                  </a:lnTo>
                  <a:lnTo>
                    <a:pt x="575271" y="825500"/>
                  </a:lnTo>
                  <a:lnTo>
                    <a:pt x="577456" y="812800"/>
                  </a:lnTo>
                  <a:lnTo>
                    <a:pt x="580085" y="825500"/>
                  </a:lnTo>
                  <a:lnTo>
                    <a:pt x="580085" y="774700"/>
                  </a:lnTo>
                  <a:lnTo>
                    <a:pt x="578993" y="774700"/>
                  </a:lnTo>
                  <a:lnTo>
                    <a:pt x="582472" y="762000"/>
                  </a:lnTo>
                  <a:lnTo>
                    <a:pt x="582472" y="635000"/>
                  </a:lnTo>
                  <a:lnTo>
                    <a:pt x="582193" y="635000"/>
                  </a:lnTo>
                  <a:lnTo>
                    <a:pt x="580402" y="622477"/>
                  </a:lnTo>
                  <a:lnTo>
                    <a:pt x="580402" y="635000"/>
                  </a:lnTo>
                  <a:lnTo>
                    <a:pt x="577037" y="642353"/>
                  </a:lnTo>
                  <a:lnTo>
                    <a:pt x="576529" y="635000"/>
                  </a:lnTo>
                  <a:lnTo>
                    <a:pt x="580402" y="635000"/>
                  </a:lnTo>
                  <a:lnTo>
                    <a:pt x="580402" y="622477"/>
                  </a:lnTo>
                  <a:lnTo>
                    <a:pt x="580377" y="622300"/>
                  </a:lnTo>
                  <a:lnTo>
                    <a:pt x="585482" y="622300"/>
                  </a:lnTo>
                  <a:lnTo>
                    <a:pt x="587171" y="635000"/>
                  </a:lnTo>
                  <a:lnTo>
                    <a:pt x="587171" y="455777"/>
                  </a:lnTo>
                  <a:lnTo>
                    <a:pt x="586473" y="457200"/>
                  </a:lnTo>
                  <a:lnTo>
                    <a:pt x="574141" y="466229"/>
                  </a:lnTo>
                  <a:lnTo>
                    <a:pt x="574141" y="508000"/>
                  </a:lnTo>
                  <a:lnTo>
                    <a:pt x="573011" y="508000"/>
                  </a:lnTo>
                  <a:lnTo>
                    <a:pt x="573011" y="698500"/>
                  </a:lnTo>
                  <a:lnTo>
                    <a:pt x="572135" y="711200"/>
                  </a:lnTo>
                  <a:lnTo>
                    <a:pt x="570103" y="698500"/>
                  </a:lnTo>
                  <a:lnTo>
                    <a:pt x="573011" y="698500"/>
                  </a:lnTo>
                  <a:lnTo>
                    <a:pt x="573011" y="508000"/>
                  </a:lnTo>
                  <a:lnTo>
                    <a:pt x="570826" y="508000"/>
                  </a:lnTo>
                  <a:lnTo>
                    <a:pt x="571677" y="495300"/>
                  </a:lnTo>
                  <a:lnTo>
                    <a:pt x="574141" y="508000"/>
                  </a:lnTo>
                  <a:lnTo>
                    <a:pt x="574141" y="466229"/>
                  </a:lnTo>
                  <a:lnTo>
                    <a:pt x="569112" y="469900"/>
                  </a:lnTo>
                  <a:lnTo>
                    <a:pt x="567778" y="482600"/>
                  </a:lnTo>
                  <a:lnTo>
                    <a:pt x="564553" y="489178"/>
                  </a:lnTo>
                  <a:lnTo>
                    <a:pt x="564553" y="660400"/>
                  </a:lnTo>
                  <a:lnTo>
                    <a:pt x="560387" y="673100"/>
                  </a:lnTo>
                  <a:lnTo>
                    <a:pt x="558380" y="660400"/>
                  </a:lnTo>
                  <a:lnTo>
                    <a:pt x="564553" y="660400"/>
                  </a:lnTo>
                  <a:lnTo>
                    <a:pt x="564553" y="489178"/>
                  </a:lnTo>
                  <a:lnTo>
                    <a:pt x="561543" y="495300"/>
                  </a:lnTo>
                  <a:lnTo>
                    <a:pt x="551992" y="508000"/>
                  </a:lnTo>
                  <a:lnTo>
                    <a:pt x="551205" y="509625"/>
                  </a:lnTo>
                  <a:lnTo>
                    <a:pt x="551205" y="850900"/>
                  </a:lnTo>
                  <a:lnTo>
                    <a:pt x="547814" y="863600"/>
                  </a:lnTo>
                  <a:lnTo>
                    <a:pt x="547535" y="850900"/>
                  </a:lnTo>
                  <a:lnTo>
                    <a:pt x="551205" y="850900"/>
                  </a:lnTo>
                  <a:lnTo>
                    <a:pt x="551205" y="509625"/>
                  </a:lnTo>
                  <a:lnTo>
                    <a:pt x="545642" y="521093"/>
                  </a:lnTo>
                  <a:lnTo>
                    <a:pt x="545642" y="749300"/>
                  </a:lnTo>
                  <a:lnTo>
                    <a:pt x="543306" y="755713"/>
                  </a:lnTo>
                  <a:lnTo>
                    <a:pt x="543306" y="990600"/>
                  </a:lnTo>
                  <a:lnTo>
                    <a:pt x="541299" y="990600"/>
                  </a:lnTo>
                  <a:lnTo>
                    <a:pt x="541769" y="977900"/>
                  </a:lnTo>
                  <a:lnTo>
                    <a:pt x="543306" y="990600"/>
                  </a:lnTo>
                  <a:lnTo>
                    <a:pt x="543306" y="755713"/>
                  </a:lnTo>
                  <a:lnTo>
                    <a:pt x="541007" y="762000"/>
                  </a:lnTo>
                  <a:lnTo>
                    <a:pt x="539889" y="749300"/>
                  </a:lnTo>
                  <a:lnTo>
                    <a:pt x="545642" y="749300"/>
                  </a:lnTo>
                  <a:lnTo>
                    <a:pt x="545642" y="521093"/>
                  </a:lnTo>
                  <a:lnTo>
                    <a:pt x="539521" y="533717"/>
                  </a:lnTo>
                  <a:lnTo>
                    <a:pt x="539521" y="1003300"/>
                  </a:lnTo>
                  <a:lnTo>
                    <a:pt x="535355" y="1003300"/>
                  </a:lnTo>
                  <a:lnTo>
                    <a:pt x="537870" y="990600"/>
                  </a:lnTo>
                  <a:lnTo>
                    <a:pt x="539521" y="1003300"/>
                  </a:lnTo>
                  <a:lnTo>
                    <a:pt x="539521" y="533717"/>
                  </a:lnTo>
                  <a:lnTo>
                    <a:pt x="533514" y="546100"/>
                  </a:lnTo>
                  <a:lnTo>
                    <a:pt x="527812" y="533400"/>
                  </a:lnTo>
                  <a:lnTo>
                    <a:pt x="526694" y="535698"/>
                  </a:lnTo>
                  <a:lnTo>
                    <a:pt x="526694" y="1219200"/>
                  </a:lnTo>
                  <a:lnTo>
                    <a:pt x="522211" y="1219200"/>
                  </a:lnTo>
                  <a:lnTo>
                    <a:pt x="523862" y="1206500"/>
                  </a:lnTo>
                  <a:lnTo>
                    <a:pt x="526694" y="1219200"/>
                  </a:lnTo>
                  <a:lnTo>
                    <a:pt x="526694" y="535698"/>
                  </a:lnTo>
                  <a:lnTo>
                    <a:pt x="522719" y="543852"/>
                  </a:lnTo>
                  <a:lnTo>
                    <a:pt x="522719" y="1117600"/>
                  </a:lnTo>
                  <a:lnTo>
                    <a:pt x="518947" y="1130300"/>
                  </a:lnTo>
                  <a:lnTo>
                    <a:pt x="520560" y="1117600"/>
                  </a:lnTo>
                  <a:lnTo>
                    <a:pt x="522719" y="1117600"/>
                  </a:lnTo>
                  <a:lnTo>
                    <a:pt x="522719" y="543852"/>
                  </a:lnTo>
                  <a:lnTo>
                    <a:pt x="517931" y="553681"/>
                  </a:lnTo>
                  <a:lnTo>
                    <a:pt x="517931" y="1574800"/>
                  </a:lnTo>
                  <a:lnTo>
                    <a:pt x="515327" y="1587500"/>
                  </a:lnTo>
                  <a:lnTo>
                    <a:pt x="513270" y="1574800"/>
                  </a:lnTo>
                  <a:lnTo>
                    <a:pt x="517931" y="1574800"/>
                  </a:lnTo>
                  <a:lnTo>
                    <a:pt x="517931" y="553681"/>
                  </a:lnTo>
                  <a:lnTo>
                    <a:pt x="509244" y="571500"/>
                  </a:lnTo>
                  <a:lnTo>
                    <a:pt x="506501" y="571500"/>
                  </a:lnTo>
                  <a:lnTo>
                    <a:pt x="504418" y="574167"/>
                  </a:lnTo>
                  <a:lnTo>
                    <a:pt x="504418" y="939800"/>
                  </a:lnTo>
                  <a:lnTo>
                    <a:pt x="504050" y="952500"/>
                  </a:lnTo>
                  <a:lnTo>
                    <a:pt x="498576" y="939800"/>
                  </a:lnTo>
                  <a:lnTo>
                    <a:pt x="504418" y="939800"/>
                  </a:lnTo>
                  <a:lnTo>
                    <a:pt x="504418" y="574167"/>
                  </a:lnTo>
                  <a:lnTo>
                    <a:pt x="496582" y="584200"/>
                  </a:lnTo>
                  <a:lnTo>
                    <a:pt x="497370" y="596900"/>
                  </a:lnTo>
                  <a:lnTo>
                    <a:pt x="488365" y="596900"/>
                  </a:lnTo>
                  <a:lnTo>
                    <a:pt x="472414" y="622300"/>
                  </a:lnTo>
                  <a:lnTo>
                    <a:pt x="470077" y="629704"/>
                  </a:lnTo>
                  <a:lnTo>
                    <a:pt x="470077" y="1231900"/>
                  </a:lnTo>
                  <a:lnTo>
                    <a:pt x="467398" y="1244600"/>
                  </a:lnTo>
                  <a:lnTo>
                    <a:pt x="465734" y="1244600"/>
                  </a:lnTo>
                  <a:lnTo>
                    <a:pt x="470077" y="1231900"/>
                  </a:lnTo>
                  <a:lnTo>
                    <a:pt x="470077" y="629704"/>
                  </a:lnTo>
                  <a:lnTo>
                    <a:pt x="461137" y="657999"/>
                  </a:lnTo>
                  <a:lnTo>
                    <a:pt x="461137" y="1320800"/>
                  </a:lnTo>
                  <a:lnTo>
                    <a:pt x="456222" y="1333500"/>
                  </a:lnTo>
                  <a:lnTo>
                    <a:pt x="454279" y="1320800"/>
                  </a:lnTo>
                  <a:lnTo>
                    <a:pt x="461137" y="1320800"/>
                  </a:lnTo>
                  <a:lnTo>
                    <a:pt x="461137" y="657999"/>
                  </a:lnTo>
                  <a:lnTo>
                    <a:pt x="460375" y="660400"/>
                  </a:lnTo>
                  <a:lnTo>
                    <a:pt x="457758" y="648411"/>
                  </a:lnTo>
                  <a:lnTo>
                    <a:pt x="457758" y="1041400"/>
                  </a:lnTo>
                  <a:lnTo>
                    <a:pt x="454685" y="1054100"/>
                  </a:lnTo>
                  <a:lnTo>
                    <a:pt x="453174" y="1054100"/>
                  </a:lnTo>
                  <a:lnTo>
                    <a:pt x="457758" y="1041400"/>
                  </a:lnTo>
                  <a:lnTo>
                    <a:pt x="457758" y="648411"/>
                  </a:lnTo>
                  <a:lnTo>
                    <a:pt x="457606" y="647700"/>
                  </a:lnTo>
                  <a:lnTo>
                    <a:pt x="432752" y="698500"/>
                  </a:lnTo>
                  <a:lnTo>
                    <a:pt x="419887" y="711200"/>
                  </a:lnTo>
                  <a:lnTo>
                    <a:pt x="412356" y="723900"/>
                  </a:lnTo>
                  <a:lnTo>
                    <a:pt x="412115" y="723900"/>
                  </a:lnTo>
                  <a:lnTo>
                    <a:pt x="409816" y="727697"/>
                  </a:lnTo>
                  <a:lnTo>
                    <a:pt x="409816" y="1295400"/>
                  </a:lnTo>
                  <a:lnTo>
                    <a:pt x="404558" y="1308100"/>
                  </a:lnTo>
                  <a:lnTo>
                    <a:pt x="407365" y="1295400"/>
                  </a:lnTo>
                  <a:lnTo>
                    <a:pt x="408025" y="1295400"/>
                  </a:lnTo>
                  <a:lnTo>
                    <a:pt x="409816" y="1295400"/>
                  </a:lnTo>
                  <a:lnTo>
                    <a:pt x="409816" y="727697"/>
                  </a:lnTo>
                  <a:lnTo>
                    <a:pt x="404418" y="736600"/>
                  </a:lnTo>
                  <a:lnTo>
                    <a:pt x="388645" y="774700"/>
                  </a:lnTo>
                  <a:lnTo>
                    <a:pt x="371881" y="809066"/>
                  </a:lnTo>
                  <a:lnTo>
                    <a:pt x="371881" y="1943087"/>
                  </a:lnTo>
                  <a:lnTo>
                    <a:pt x="367690" y="1943087"/>
                  </a:lnTo>
                  <a:lnTo>
                    <a:pt x="369798" y="1930400"/>
                  </a:lnTo>
                  <a:lnTo>
                    <a:pt x="371881" y="1943087"/>
                  </a:lnTo>
                  <a:lnTo>
                    <a:pt x="371881" y="809066"/>
                  </a:lnTo>
                  <a:lnTo>
                    <a:pt x="364782" y="823620"/>
                  </a:lnTo>
                  <a:lnTo>
                    <a:pt x="364782" y="1955774"/>
                  </a:lnTo>
                  <a:lnTo>
                    <a:pt x="364782" y="823620"/>
                  </a:lnTo>
                  <a:lnTo>
                    <a:pt x="364680" y="823823"/>
                  </a:lnTo>
                  <a:lnTo>
                    <a:pt x="364680" y="1956079"/>
                  </a:lnTo>
                  <a:lnTo>
                    <a:pt x="364439" y="1957552"/>
                  </a:lnTo>
                  <a:lnTo>
                    <a:pt x="360095" y="1981200"/>
                  </a:lnTo>
                  <a:lnTo>
                    <a:pt x="360057" y="1979371"/>
                  </a:lnTo>
                  <a:lnTo>
                    <a:pt x="359854" y="1968500"/>
                  </a:lnTo>
                  <a:lnTo>
                    <a:pt x="364083" y="1957552"/>
                  </a:lnTo>
                  <a:lnTo>
                    <a:pt x="364680" y="1956079"/>
                  </a:lnTo>
                  <a:lnTo>
                    <a:pt x="364680" y="823823"/>
                  </a:lnTo>
                  <a:lnTo>
                    <a:pt x="357771" y="837984"/>
                  </a:lnTo>
                  <a:lnTo>
                    <a:pt x="357771" y="1231900"/>
                  </a:lnTo>
                  <a:lnTo>
                    <a:pt x="356133" y="1240218"/>
                  </a:lnTo>
                  <a:lnTo>
                    <a:pt x="356133" y="1981200"/>
                  </a:lnTo>
                  <a:lnTo>
                    <a:pt x="352679" y="1993900"/>
                  </a:lnTo>
                  <a:lnTo>
                    <a:pt x="351028" y="1987537"/>
                  </a:lnTo>
                  <a:lnTo>
                    <a:pt x="351028" y="1993900"/>
                  </a:lnTo>
                  <a:lnTo>
                    <a:pt x="347954" y="2006600"/>
                  </a:lnTo>
                  <a:lnTo>
                    <a:pt x="341363" y="1993900"/>
                  </a:lnTo>
                  <a:lnTo>
                    <a:pt x="351028" y="1993900"/>
                  </a:lnTo>
                  <a:lnTo>
                    <a:pt x="351028" y="1987537"/>
                  </a:lnTo>
                  <a:lnTo>
                    <a:pt x="349389" y="1981200"/>
                  </a:lnTo>
                  <a:lnTo>
                    <a:pt x="356133" y="1981200"/>
                  </a:lnTo>
                  <a:lnTo>
                    <a:pt x="356133" y="1240218"/>
                  </a:lnTo>
                  <a:lnTo>
                    <a:pt x="355269" y="1244600"/>
                  </a:lnTo>
                  <a:lnTo>
                    <a:pt x="354406" y="1231900"/>
                  </a:lnTo>
                  <a:lnTo>
                    <a:pt x="357771" y="1231900"/>
                  </a:lnTo>
                  <a:lnTo>
                    <a:pt x="357771" y="837984"/>
                  </a:lnTo>
                  <a:lnTo>
                    <a:pt x="354164" y="845375"/>
                  </a:lnTo>
                  <a:lnTo>
                    <a:pt x="354164" y="1625600"/>
                  </a:lnTo>
                  <a:lnTo>
                    <a:pt x="346557" y="1625600"/>
                  </a:lnTo>
                  <a:lnTo>
                    <a:pt x="350608" y="1612900"/>
                  </a:lnTo>
                  <a:lnTo>
                    <a:pt x="354164" y="1625600"/>
                  </a:lnTo>
                  <a:lnTo>
                    <a:pt x="354164" y="845375"/>
                  </a:lnTo>
                  <a:lnTo>
                    <a:pt x="339344" y="875753"/>
                  </a:lnTo>
                  <a:lnTo>
                    <a:pt x="339344" y="1955774"/>
                  </a:lnTo>
                  <a:lnTo>
                    <a:pt x="335940" y="1955774"/>
                  </a:lnTo>
                  <a:lnTo>
                    <a:pt x="335889" y="1955965"/>
                  </a:lnTo>
                  <a:lnTo>
                    <a:pt x="332930" y="1966188"/>
                  </a:lnTo>
                  <a:lnTo>
                    <a:pt x="332930" y="1993900"/>
                  </a:lnTo>
                  <a:lnTo>
                    <a:pt x="330047" y="1993900"/>
                  </a:lnTo>
                  <a:lnTo>
                    <a:pt x="326974" y="2006600"/>
                  </a:lnTo>
                  <a:lnTo>
                    <a:pt x="320776" y="1993900"/>
                  </a:lnTo>
                  <a:lnTo>
                    <a:pt x="319024" y="1993900"/>
                  </a:lnTo>
                  <a:lnTo>
                    <a:pt x="318198" y="1982444"/>
                  </a:lnTo>
                  <a:lnTo>
                    <a:pt x="318198" y="2006600"/>
                  </a:lnTo>
                  <a:lnTo>
                    <a:pt x="318109" y="2010918"/>
                  </a:lnTo>
                  <a:lnTo>
                    <a:pt x="318058" y="2013280"/>
                  </a:lnTo>
                  <a:lnTo>
                    <a:pt x="317944" y="2019300"/>
                  </a:lnTo>
                  <a:lnTo>
                    <a:pt x="317881" y="2022589"/>
                  </a:lnTo>
                  <a:lnTo>
                    <a:pt x="317792" y="2026983"/>
                  </a:lnTo>
                  <a:lnTo>
                    <a:pt x="316750" y="2024024"/>
                  </a:lnTo>
                  <a:lnTo>
                    <a:pt x="316750" y="2057400"/>
                  </a:lnTo>
                  <a:lnTo>
                    <a:pt x="316179" y="2061387"/>
                  </a:lnTo>
                  <a:lnTo>
                    <a:pt x="315188" y="2057400"/>
                  </a:lnTo>
                  <a:lnTo>
                    <a:pt x="316750" y="2057400"/>
                  </a:lnTo>
                  <a:lnTo>
                    <a:pt x="316750" y="2024024"/>
                  </a:lnTo>
                  <a:lnTo>
                    <a:pt x="315353" y="2020049"/>
                  </a:lnTo>
                  <a:lnTo>
                    <a:pt x="312458" y="2020049"/>
                  </a:lnTo>
                  <a:lnTo>
                    <a:pt x="311010" y="2029460"/>
                  </a:lnTo>
                  <a:lnTo>
                    <a:pt x="315214" y="2031834"/>
                  </a:lnTo>
                  <a:lnTo>
                    <a:pt x="312534" y="2031834"/>
                  </a:lnTo>
                  <a:lnTo>
                    <a:pt x="312534" y="2057400"/>
                  </a:lnTo>
                  <a:lnTo>
                    <a:pt x="302082" y="2044700"/>
                  </a:lnTo>
                  <a:lnTo>
                    <a:pt x="305460" y="2044700"/>
                  </a:lnTo>
                  <a:lnTo>
                    <a:pt x="312534" y="2057400"/>
                  </a:lnTo>
                  <a:lnTo>
                    <a:pt x="312534" y="2031834"/>
                  </a:lnTo>
                  <a:lnTo>
                    <a:pt x="310654" y="2031834"/>
                  </a:lnTo>
                  <a:lnTo>
                    <a:pt x="309956" y="2031834"/>
                  </a:lnTo>
                  <a:lnTo>
                    <a:pt x="298881" y="2022589"/>
                  </a:lnTo>
                  <a:lnTo>
                    <a:pt x="309803" y="2028774"/>
                  </a:lnTo>
                  <a:lnTo>
                    <a:pt x="307555" y="2020049"/>
                  </a:lnTo>
                  <a:lnTo>
                    <a:pt x="295833" y="2020049"/>
                  </a:lnTo>
                  <a:lnTo>
                    <a:pt x="294386" y="2020049"/>
                  </a:lnTo>
                  <a:lnTo>
                    <a:pt x="289775" y="2026335"/>
                  </a:lnTo>
                  <a:lnTo>
                    <a:pt x="287947" y="2019300"/>
                  </a:lnTo>
                  <a:lnTo>
                    <a:pt x="282600" y="2019300"/>
                  </a:lnTo>
                  <a:lnTo>
                    <a:pt x="285559" y="2031834"/>
                  </a:lnTo>
                  <a:lnTo>
                    <a:pt x="283108" y="2031834"/>
                  </a:lnTo>
                  <a:lnTo>
                    <a:pt x="295694" y="2044700"/>
                  </a:lnTo>
                  <a:lnTo>
                    <a:pt x="309981" y="2057400"/>
                  </a:lnTo>
                  <a:lnTo>
                    <a:pt x="299377" y="2057400"/>
                  </a:lnTo>
                  <a:lnTo>
                    <a:pt x="295300" y="2070100"/>
                  </a:lnTo>
                  <a:lnTo>
                    <a:pt x="314921" y="2070100"/>
                  </a:lnTo>
                  <a:lnTo>
                    <a:pt x="314985" y="2074557"/>
                  </a:lnTo>
                  <a:lnTo>
                    <a:pt x="315188" y="2082800"/>
                  </a:lnTo>
                  <a:lnTo>
                    <a:pt x="298742" y="2082800"/>
                  </a:lnTo>
                  <a:lnTo>
                    <a:pt x="292328" y="2074557"/>
                  </a:lnTo>
                  <a:lnTo>
                    <a:pt x="288848" y="2070100"/>
                  </a:lnTo>
                  <a:lnTo>
                    <a:pt x="290029" y="2070100"/>
                  </a:lnTo>
                  <a:lnTo>
                    <a:pt x="286918" y="2058454"/>
                  </a:lnTo>
                  <a:lnTo>
                    <a:pt x="283806" y="2060676"/>
                  </a:lnTo>
                  <a:lnTo>
                    <a:pt x="283870" y="2061387"/>
                  </a:lnTo>
                  <a:lnTo>
                    <a:pt x="284759" y="2070100"/>
                  </a:lnTo>
                  <a:lnTo>
                    <a:pt x="278726" y="2070100"/>
                  </a:lnTo>
                  <a:lnTo>
                    <a:pt x="278765" y="2070404"/>
                  </a:lnTo>
                  <a:lnTo>
                    <a:pt x="280327" y="2082800"/>
                  </a:lnTo>
                  <a:lnTo>
                    <a:pt x="275018" y="2082800"/>
                  </a:lnTo>
                  <a:lnTo>
                    <a:pt x="275590" y="2070100"/>
                  </a:lnTo>
                  <a:lnTo>
                    <a:pt x="276402" y="2070100"/>
                  </a:lnTo>
                  <a:lnTo>
                    <a:pt x="275577" y="2066544"/>
                  </a:lnTo>
                  <a:lnTo>
                    <a:pt x="273710" y="2067877"/>
                  </a:lnTo>
                  <a:lnTo>
                    <a:pt x="273710" y="2095322"/>
                  </a:lnTo>
                  <a:lnTo>
                    <a:pt x="267119" y="2106371"/>
                  </a:lnTo>
                  <a:lnTo>
                    <a:pt x="272529" y="2095322"/>
                  </a:lnTo>
                  <a:lnTo>
                    <a:pt x="273710" y="2095322"/>
                  </a:lnTo>
                  <a:lnTo>
                    <a:pt x="273710" y="2067877"/>
                  </a:lnTo>
                  <a:lnTo>
                    <a:pt x="270586" y="2070100"/>
                  </a:lnTo>
                  <a:lnTo>
                    <a:pt x="271564" y="2070100"/>
                  </a:lnTo>
                  <a:lnTo>
                    <a:pt x="271487" y="2070404"/>
                  </a:lnTo>
                  <a:lnTo>
                    <a:pt x="268528" y="2082800"/>
                  </a:lnTo>
                  <a:lnTo>
                    <a:pt x="272440" y="2095322"/>
                  </a:lnTo>
                  <a:lnTo>
                    <a:pt x="261404" y="2095322"/>
                  </a:lnTo>
                  <a:lnTo>
                    <a:pt x="254254" y="2095322"/>
                  </a:lnTo>
                  <a:lnTo>
                    <a:pt x="258864" y="2082800"/>
                  </a:lnTo>
                  <a:lnTo>
                    <a:pt x="259270" y="2084920"/>
                  </a:lnTo>
                  <a:lnTo>
                    <a:pt x="261404" y="2095322"/>
                  </a:lnTo>
                  <a:lnTo>
                    <a:pt x="267208" y="2082800"/>
                  </a:lnTo>
                  <a:lnTo>
                    <a:pt x="268528" y="2082800"/>
                  </a:lnTo>
                  <a:lnTo>
                    <a:pt x="269621" y="2070100"/>
                  </a:lnTo>
                  <a:lnTo>
                    <a:pt x="270586" y="2070100"/>
                  </a:lnTo>
                  <a:lnTo>
                    <a:pt x="267843" y="2057400"/>
                  </a:lnTo>
                  <a:lnTo>
                    <a:pt x="261581" y="2044700"/>
                  </a:lnTo>
                  <a:lnTo>
                    <a:pt x="267144" y="2044700"/>
                  </a:lnTo>
                  <a:lnTo>
                    <a:pt x="268401" y="2043023"/>
                  </a:lnTo>
                  <a:lnTo>
                    <a:pt x="256590" y="2031834"/>
                  </a:lnTo>
                  <a:lnTo>
                    <a:pt x="261239" y="2044700"/>
                  </a:lnTo>
                  <a:lnTo>
                    <a:pt x="259054" y="2044700"/>
                  </a:lnTo>
                  <a:lnTo>
                    <a:pt x="255473" y="2054847"/>
                  </a:lnTo>
                  <a:lnTo>
                    <a:pt x="255473" y="2070100"/>
                  </a:lnTo>
                  <a:lnTo>
                    <a:pt x="255371" y="2070404"/>
                  </a:lnTo>
                  <a:lnTo>
                    <a:pt x="251663" y="2082012"/>
                  </a:lnTo>
                  <a:lnTo>
                    <a:pt x="251663" y="2095322"/>
                  </a:lnTo>
                  <a:lnTo>
                    <a:pt x="248920" y="2108200"/>
                  </a:lnTo>
                  <a:lnTo>
                    <a:pt x="246684" y="2095322"/>
                  </a:lnTo>
                  <a:lnTo>
                    <a:pt x="251663" y="2095322"/>
                  </a:lnTo>
                  <a:lnTo>
                    <a:pt x="251663" y="2082012"/>
                  </a:lnTo>
                  <a:lnTo>
                    <a:pt x="251409" y="2082800"/>
                  </a:lnTo>
                  <a:lnTo>
                    <a:pt x="251523" y="2070100"/>
                  </a:lnTo>
                  <a:lnTo>
                    <a:pt x="255473" y="2070100"/>
                  </a:lnTo>
                  <a:lnTo>
                    <a:pt x="255473" y="2054847"/>
                  </a:lnTo>
                  <a:lnTo>
                    <a:pt x="254571" y="2057400"/>
                  </a:lnTo>
                  <a:lnTo>
                    <a:pt x="248653" y="2050135"/>
                  </a:lnTo>
                  <a:lnTo>
                    <a:pt x="248653" y="2082800"/>
                  </a:lnTo>
                  <a:lnTo>
                    <a:pt x="243662" y="2095322"/>
                  </a:lnTo>
                  <a:lnTo>
                    <a:pt x="246849" y="2082800"/>
                  </a:lnTo>
                  <a:lnTo>
                    <a:pt x="248653" y="2082800"/>
                  </a:lnTo>
                  <a:lnTo>
                    <a:pt x="248653" y="2050135"/>
                  </a:lnTo>
                  <a:lnTo>
                    <a:pt x="233908" y="2032000"/>
                  </a:lnTo>
                  <a:lnTo>
                    <a:pt x="231711" y="2033854"/>
                  </a:lnTo>
                  <a:lnTo>
                    <a:pt x="231711" y="2057400"/>
                  </a:lnTo>
                  <a:lnTo>
                    <a:pt x="227812" y="2070100"/>
                  </a:lnTo>
                  <a:lnTo>
                    <a:pt x="222516" y="2070100"/>
                  </a:lnTo>
                  <a:lnTo>
                    <a:pt x="230517" y="2057400"/>
                  </a:lnTo>
                  <a:lnTo>
                    <a:pt x="231711" y="2057400"/>
                  </a:lnTo>
                  <a:lnTo>
                    <a:pt x="231711" y="2033854"/>
                  </a:lnTo>
                  <a:lnTo>
                    <a:pt x="222313" y="2041740"/>
                  </a:lnTo>
                  <a:lnTo>
                    <a:pt x="225361" y="2019300"/>
                  </a:lnTo>
                  <a:lnTo>
                    <a:pt x="235038" y="2031834"/>
                  </a:lnTo>
                  <a:lnTo>
                    <a:pt x="238696" y="2031834"/>
                  </a:lnTo>
                  <a:lnTo>
                    <a:pt x="243751" y="2019300"/>
                  </a:lnTo>
                  <a:lnTo>
                    <a:pt x="243662" y="2018703"/>
                  </a:lnTo>
                  <a:lnTo>
                    <a:pt x="241871" y="2006600"/>
                  </a:lnTo>
                  <a:lnTo>
                    <a:pt x="245008" y="2006600"/>
                  </a:lnTo>
                  <a:lnTo>
                    <a:pt x="252958" y="2019300"/>
                  </a:lnTo>
                  <a:lnTo>
                    <a:pt x="253047" y="2018703"/>
                  </a:lnTo>
                  <a:lnTo>
                    <a:pt x="256781" y="1993900"/>
                  </a:lnTo>
                  <a:lnTo>
                    <a:pt x="258483" y="1968500"/>
                  </a:lnTo>
                  <a:lnTo>
                    <a:pt x="259511" y="1981200"/>
                  </a:lnTo>
                  <a:lnTo>
                    <a:pt x="264198" y="1993900"/>
                  </a:lnTo>
                  <a:lnTo>
                    <a:pt x="257022" y="2006600"/>
                  </a:lnTo>
                  <a:lnTo>
                    <a:pt x="258686" y="2019300"/>
                  </a:lnTo>
                  <a:lnTo>
                    <a:pt x="265099" y="2019300"/>
                  </a:lnTo>
                  <a:lnTo>
                    <a:pt x="265163" y="2013280"/>
                  </a:lnTo>
                  <a:lnTo>
                    <a:pt x="265252" y="2006600"/>
                  </a:lnTo>
                  <a:lnTo>
                    <a:pt x="265404" y="1993900"/>
                  </a:lnTo>
                  <a:lnTo>
                    <a:pt x="270217" y="2006600"/>
                  </a:lnTo>
                  <a:lnTo>
                    <a:pt x="265099" y="2019300"/>
                  </a:lnTo>
                  <a:lnTo>
                    <a:pt x="266369" y="2019300"/>
                  </a:lnTo>
                  <a:lnTo>
                    <a:pt x="266319" y="2020049"/>
                  </a:lnTo>
                  <a:lnTo>
                    <a:pt x="265658" y="2030526"/>
                  </a:lnTo>
                  <a:lnTo>
                    <a:pt x="252310" y="2019300"/>
                  </a:lnTo>
                  <a:lnTo>
                    <a:pt x="260324" y="2031834"/>
                  </a:lnTo>
                  <a:lnTo>
                    <a:pt x="265569" y="2031834"/>
                  </a:lnTo>
                  <a:lnTo>
                    <a:pt x="266636" y="2031834"/>
                  </a:lnTo>
                  <a:lnTo>
                    <a:pt x="269379" y="2041740"/>
                  </a:lnTo>
                  <a:lnTo>
                    <a:pt x="276834" y="2031834"/>
                  </a:lnTo>
                  <a:lnTo>
                    <a:pt x="281089" y="2031834"/>
                  </a:lnTo>
                  <a:lnTo>
                    <a:pt x="283705" y="2006600"/>
                  </a:lnTo>
                  <a:lnTo>
                    <a:pt x="288213" y="2018703"/>
                  </a:lnTo>
                  <a:lnTo>
                    <a:pt x="293446" y="2006600"/>
                  </a:lnTo>
                  <a:lnTo>
                    <a:pt x="296557" y="2006600"/>
                  </a:lnTo>
                  <a:lnTo>
                    <a:pt x="293065" y="2019300"/>
                  </a:lnTo>
                  <a:lnTo>
                    <a:pt x="294944" y="2019300"/>
                  </a:lnTo>
                  <a:lnTo>
                    <a:pt x="307365" y="2019300"/>
                  </a:lnTo>
                  <a:lnTo>
                    <a:pt x="312572" y="2019300"/>
                  </a:lnTo>
                  <a:lnTo>
                    <a:pt x="315099" y="2019300"/>
                  </a:lnTo>
                  <a:lnTo>
                    <a:pt x="314998" y="2018703"/>
                  </a:lnTo>
                  <a:lnTo>
                    <a:pt x="313080" y="2006600"/>
                  </a:lnTo>
                  <a:lnTo>
                    <a:pt x="318198" y="2006600"/>
                  </a:lnTo>
                  <a:lnTo>
                    <a:pt x="318198" y="1982444"/>
                  </a:lnTo>
                  <a:lnTo>
                    <a:pt x="318109" y="1981200"/>
                  </a:lnTo>
                  <a:lnTo>
                    <a:pt x="317195" y="1981200"/>
                  </a:lnTo>
                  <a:lnTo>
                    <a:pt x="315595" y="1968500"/>
                  </a:lnTo>
                  <a:lnTo>
                    <a:pt x="319366" y="1968500"/>
                  </a:lnTo>
                  <a:lnTo>
                    <a:pt x="319379" y="1981200"/>
                  </a:lnTo>
                  <a:lnTo>
                    <a:pt x="323519" y="1981200"/>
                  </a:lnTo>
                  <a:lnTo>
                    <a:pt x="332930" y="1993900"/>
                  </a:lnTo>
                  <a:lnTo>
                    <a:pt x="332930" y="1966188"/>
                  </a:lnTo>
                  <a:lnTo>
                    <a:pt x="332257" y="1968500"/>
                  </a:lnTo>
                  <a:lnTo>
                    <a:pt x="335902" y="1955533"/>
                  </a:lnTo>
                  <a:lnTo>
                    <a:pt x="335572" y="1952434"/>
                  </a:lnTo>
                  <a:lnTo>
                    <a:pt x="334708" y="1943862"/>
                  </a:lnTo>
                  <a:lnTo>
                    <a:pt x="338074" y="1952434"/>
                  </a:lnTo>
                  <a:lnTo>
                    <a:pt x="339344" y="1955774"/>
                  </a:lnTo>
                  <a:lnTo>
                    <a:pt x="339344" y="875753"/>
                  </a:lnTo>
                  <a:lnTo>
                    <a:pt x="322821" y="909624"/>
                  </a:lnTo>
                  <a:lnTo>
                    <a:pt x="322821" y="1968500"/>
                  </a:lnTo>
                  <a:lnTo>
                    <a:pt x="320344" y="1968500"/>
                  </a:lnTo>
                  <a:lnTo>
                    <a:pt x="320382" y="1967966"/>
                  </a:lnTo>
                  <a:lnTo>
                    <a:pt x="321246" y="1957552"/>
                  </a:lnTo>
                  <a:lnTo>
                    <a:pt x="321386" y="1956130"/>
                  </a:lnTo>
                  <a:lnTo>
                    <a:pt x="321589" y="1957552"/>
                  </a:lnTo>
                  <a:lnTo>
                    <a:pt x="322821" y="1968500"/>
                  </a:lnTo>
                  <a:lnTo>
                    <a:pt x="322821" y="909624"/>
                  </a:lnTo>
                  <a:lnTo>
                    <a:pt x="321398" y="912533"/>
                  </a:lnTo>
                  <a:lnTo>
                    <a:pt x="321398" y="1955774"/>
                  </a:lnTo>
                  <a:lnTo>
                    <a:pt x="321398" y="912533"/>
                  </a:lnTo>
                  <a:lnTo>
                    <a:pt x="319227" y="916990"/>
                  </a:lnTo>
                  <a:lnTo>
                    <a:pt x="319227" y="1168400"/>
                  </a:lnTo>
                  <a:lnTo>
                    <a:pt x="318909" y="1169377"/>
                  </a:lnTo>
                  <a:lnTo>
                    <a:pt x="318909" y="1511300"/>
                  </a:lnTo>
                  <a:lnTo>
                    <a:pt x="317030" y="1523758"/>
                  </a:lnTo>
                  <a:lnTo>
                    <a:pt x="317030" y="1917674"/>
                  </a:lnTo>
                  <a:lnTo>
                    <a:pt x="315836" y="1930400"/>
                  </a:lnTo>
                  <a:lnTo>
                    <a:pt x="314502" y="1924494"/>
                  </a:lnTo>
                  <a:lnTo>
                    <a:pt x="314502" y="1943087"/>
                  </a:lnTo>
                  <a:lnTo>
                    <a:pt x="314464" y="1943506"/>
                  </a:lnTo>
                  <a:lnTo>
                    <a:pt x="312204" y="1968500"/>
                  </a:lnTo>
                  <a:lnTo>
                    <a:pt x="308952" y="1955965"/>
                  </a:lnTo>
                  <a:lnTo>
                    <a:pt x="309029" y="1955533"/>
                  </a:lnTo>
                  <a:lnTo>
                    <a:pt x="314502" y="1943087"/>
                  </a:lnTo>
                  <a:lnTo>
                    <a:pt x="314502" y="1924494"/>
                  </a:lnTo>
                  <a:lnTo>
                    <a:pt x="310108" y="1905000"/>
                  </a:lnTo>
                  <a:lnTo>
                    <a:pt x="317030" y="1917674"/>
                  </a:lnTo>
                  <a:lnTo>
                    <a:pt x="317030" y="1523758"/>
                  </a:lnTo>
                  <a:lnTo>
                    <a:pt x="316992" y="1524000"/>
                  </a:lnTo>
                  <a:lnTo>
                    <a:pt x="316877" y="1511300"/>
                  </a:lnTo>
                  <a:lnTo>
                    <a:pt x="318909" y="1511300"/>
                  </a:lnTo>
                  <a:lnTo>
                    <a:pt x="318909" y="1169377"/>
                  </a:lnTo>
                  <a:lnTo>
                    <a:pt x="315099" y="1181100"/>
                  </a:lnTo>
                  <a:lnTo>
                    <a:pt x="316687" y="1168400"/>
                  </a:lnTo>
                  <a:lnTo>
                    <a:pt x="319227" y="1168400"/>
                  </a:lnTo>
                  <a:lnTo>
                    <a:pt x="319227" y="916990"/>
                  </a:lnTo>
                  <a:lnTo>
                    <a:pt x="312102" y="931595"/>
                  </a:lnTo>
                  <a:lnTo>
                    <a:pt x="312102" y="1549400"/>
                  </a:lnTo>
                  <a:lnTo>
                    <a:pt x="310108" y="1549400"/>
                  </a:lnTo>
                  <a:lnTo>
                    <a:pt x="310108" y="1894039"/>
                  </a:lnTo>
                  <a:lnTo>
                    <a:pt x="310057" y="1895411"/>
                  </a:lnTo>
                  <a:lnTo>
                    <a:pt x="309994" y="1896884"/>
                  </a:lnTo>
                  <a:lnTo>
                    <a:pt x="309651" y="1905000"/>
                  </a:lnTo>
                  <a:lnTo>
                    <a:pt x="310108" y="1894039"/>
                  </a:lnTo>
                  <a:lnTo>
                    <a:pt x="310108" y="1549400"/>
                  </a:lnTo>
                  <a:lnTo>
                    <a:pt x="309664" y="1549400"/>
                  </a:lnTo>
                  <a:lnTo>
                    <a:pt x="309473" y="1536700"/>
                  </a:lnTo>
                  <a:lnTo>
                    <a:pt x="312102" y="1549400"/>
                  </a:lnTo>
                  <a:lnTo>
                    <a:pt x="312102" y="931595"/>
                  </a:lnTo>
                  <a:lnTo>
                    <a:pt x="307822" y="940358"/>
                  </a:lnTo>
                  <a:lnTo>
                    <a:pt x="307822" y="1866900"/>
                  </a:lnTo>
                  <a:lnTo>
                    <a:pt x="305485" y="1859318"/>
                  </a:lnTo>
                  <a:lnTo>
                    <a:pt x="305485" y="1879600"/>
                  </a:lnTo>
                  <a:lnTo>
                    <a:pt x="305168" y="1879600"/>
                  </a:lnTo>
                  <a:lnTo>
                    <a:pt x="305168" y="1955774"/>
                  </a:lnTo>
                  <a:lnTo>
                    <a:pt x="305117" y="1968500"/>
                  </a:lnTo>
                  <a:lnTo>
                    <a:pt x="293611" y="1962213"/>
                  </a:lnTo>
                  <a:lnTo>
                    <a:pt x="293611" y="1993900"/>
                  </a:lnTo>
                  <a:lnTo>
                    <a:pt x="292569" y="1991017"/>
                  </a:lnTo>
                  <a:lnTo>
                    <a:pt x="292569" y="2006600"/>
                  </a:lnTo>
                  <a:lnTo>
                    <a:pt x="290664" y="2006600"/>
                  </a:lnTo>
                  <a:lnTo>
                    <a:pt x="285267" y="1993900"/>
                  </a:lnTo>
                  <a:lnTo>
                    <a:pt x="290004" y="1993900"/>
                  </a:lnTo>
                  <a:lnTo>
                    <a:pt x="292569" y="2006600"/>
                  </a:lnTo>
                  <a:lnTo>
                    <a:pt x="292569" y="1991017"/>
                  </a:lnTo>
                  <a:lnTo>
                    <a:pt x="289026" y="1981200"/>
                  </a:lnTo>
                  <a:lnTo>
                    <a:pt x="292569" y="1981200"/>
                  </a:lnTo>
                  <a:lnTo>
                    <a:pt x="293611" y="1993900"/>
                  </a:lnTo>
                  <a:lnTo>
                    <a:pt x="293611" y="1962213"/>
                  </a:lnTo>
                  <a:lnTo>
                    <a:pt x="282930" y="1956371"/>
                  </a:lnTo>
                  <a:lnTo>
                    <a:pt x="282930" y="1993900"/>
                  </a:lnTo>
                  <a:lnTo>
                    <a:pt x="280301" y="1993900"/>
                  </a:lnTo>
                  <a:lnTo>
                    <a:pt x="280301" y="2006600"/>
                  </a:lnTo>
                  <a:lnTo>
                    <a:pt x="277622" y="2019300"/>
                  </a:lnTo>
                  <a:lnTo>
                    <a:pt x="277507" y="2018703"/>
                  </a:lnTo>
                  <a:lnTo>
                    <a:pt x="277152" y="2016912"/>
                  </a:lnTo>
                  <a:lnTo>
                    <a:pt x="277152" y="2019300"/>
                  </a:lnTo>
                  <a:lnTo>
                    <a:pt x="277050" y="2022589"/>
                  </a:lnTo>
                  <a:lnTo>
                    <a:pt x="276936" y="2026335"/>
                  </a:lnTo>
                  <a:lnTo>
                    <a:pt x="276834" y="2029460"/>
                  </a:lnTo>
                  <a:lnTo>
                    <a:pt x="276758" y="2031834"/>
                  </a:lnTo>
                  <a:lnTo>
                    <a:pt x="273977" y="2031834"/>
                  </a:lnTo>
                  <a:lnTo>
                    <a:pt x="272910" y="2028774"/>
                  </a:lnTo>
                  <a:lnTo>
                    <a:pt x="277152" y="2019300"/>
                  </a:lnTo>
                  <a:lnTo>
                    <a:pt x="277152" y="2016912"/>
                  </a:lnTo>
                  <a:lnTo>
                    <a:pt x="275120" y="2006600"/>
                  </a:lnTo>
                  <a:lnTo>
                    <a:pt x="280301" y="2006600"/>
                  </a:lnTo>
                  <a:lnTo>
                    <a:pt x="280301" y="1993900"/>
                  </a:lnTo>
                  <a:lnTo>
                    <a:pt x="278752" y="1993900"/>
                  </a:lnTo>
                  <a:lnTo>
                    <a:pt x="280060" y="1981200"/>
                  </a:lnTo>
                  <a:lnTo>
                    <a:pt x="282930" y="1993900"/>
                  </a:lnTo>
                  <a:lnTo>
                    <a:pt x="282930" y="1956371"/>
                  </a:lnTo>
                  <a:lnTo>
                    <a:pt x="281851" y="1955774"/>
                  </a:lnTo>
                  <a:lnTo>
                    <a:pt x="289369" y="1955774"/>
                  </a:lnTo>
                  <a:lnTo>
                    <a:pt x="289445" y="1952434"/>
                  </a:lnTo>
                  <a:lnTo>
                    <a:pt x="289661" y="1943087"/>
                  </a:lnTo>
                  <a:lnTo>
                    <a:pt x="288328" y="1943087"/>
                  </a:lnTo>
                  <a:lnTo>
                    <a:pt x="290283" y="1930400"/>
                  </a:lnTo>
                  <a:lnTo>
                    <a:pt x="297573" y="1943087"/>
                  </a:lnTo>
                  <a:lnTo>
                    <a:pt x="298030" y="1943087"/>
                  </a:lnTo>
                  <a:lnTo>
                    <a:pt x="298373" y="1943087"/>
                  </a:lnTo>
                  <a:lnTo>
                    <a:pt x="291719" y="1955774"/>
                  </a:lnTo>
                  <a:lnTo>
                    <a:pt x="305168" y="1955774"/>
                  </a:lnTo>
                  <a:lnTo>
                    <a:pt x="305168" y="1879600"/>
                  </a:lnTo>
                  <a:lnTo>
                    <a:pt x="303885" y="1879600"/>
                  </a:lnTo>
                  <a:lnTo>
                    <a:pt x="304393" y="1892300"/>
                  </a:lnTo>
                  <a:lnTo>
                    <a:pt x="299135" y="1879600"/>
                  </a:lnTo>
                  <a:lnTo>
                    <a:pt x="299694" y="1879600"/>
                  </a:lnTo>
                  <a:lnTo>
                    <a:pt x="297611" y="1866900"/>
                  </a:lnTo>
                  <a:lnTo>
                    <a:pt x="305485" y="1879600"/>
                  </a:lnTo>
                  <a:lnTo>
                    <a:pt x="305485" y="1859318"/>
                  </a:lnTo>
                  <a:lnTo>
                    <a:pt x="303911" y="1854200"/>
                  </a:lnTo>
                  <a:lnTo>
                    <a:pt x="305727" y="1854200"/>
                  </a:lnTo>
                  <a:lnTo>
                    <a:pt x="307822" y="1866900"/>
                  </a:lnTo>
                  <a:lnTo>
                    <a:pt x="307822" y="940358"/>
                  </a:lnTo>
                  <a:lnTo>
                    <a:pt x="304584" y="947000"/>
                  </a:lnTo>
                  <a:lnTo>
                    <a:pt x="304584" y="1206500"/>
                  </a:lnTo>
                  <a:lnTo>
                    <a:pt x="300342" y="1219200"/>
                  </a:lnTo>
                  <a:lnTo>
                    <a:pt x="299364" y="1206500"/>
                  </a:lnTo>
                  <a:lnTo>
                    <a:pt x="304584" y="1206500"/>
                  </a:lnTo>
                  <a:lnTo>
                    <a:pt x="304584" y="947000"/>
                  </a:lnTo>
                  <a:lnTo>
                    <a:pt x="296341" y="963891"/>
                  </a:lnTo>
                  <a:lnTo>
                    <a:pt x="296341" y="1231900"/>
                  </a:lnTo>
                  <a:lnTo>
                    <a:pt x="292798" y="1231900"/>
                  </a:lnTo>
                  <a:lnTo>
                    <a:pt x="294271" y="1219200"/>
                  </a:lnTo>
                  <a:lnTo>
                    <a:pt x="296341" y="1231900"/>
                  </a:lnTo>
                  <a:lnTo>
                    <a:pt x="296341" y="963891"/>
                  </a:lnTo>
                  <a:lnTo>
                    <a:pt x="289077" y="978789"/>
                  </a:lnTo>
                  <a:lnTo>
                    <a:pt x="289077" y="1257300"/>
                  </a:lnTo>
                  <a:lnTo>
                    <a:pt x="286105" y="1257300"/>
                  </a:lnTo>
                  <a:lnTo>
                    <a:pt x="286105" y="1905000"/>
                  </a:lnTo>
                  <a:lnTo>
                    <a:pt x="275170" y="1905000"/>
                  </a:lnTo>
                  <a:lnTo>
                    <a:pt x="275170" y="1930400"/>
                  </a:lnTo>
                  <a:lnTo>
                    <a:pt x="272910" y="1930400"/>
                  </a:lnTo>
                  <a:lnTo>
                    <a:pt x="272910" y="1943087"/>
                  </a:lnTo>
                  <a:lnTo>
                    <a:pt x="271538" y="1943087"/>
                  </a:lnTo>
                  <a:lnTo>
                    <a:pt x="271538" y="2031834"/>
                  </a:lnTo>
                  <a:lnTo>
                    <a:pt x="271183" y="2030082"/>
                  </a:lnTo>
                  <a:lnTo>
                    <a:pt x="271259" y="2030526"/>
                  </a:lnTo>
                  <a:lnTo>
                    <a:pt x="271538" y="2031834"/>
                  </a:lnTo>
                  <a:lnTo>
                    <a:pt x="271538" y="1943087"/>
                  </a:lnTo>
                  <a:lnTo>
                    <a:pt x="269036" y="1943087"/>
                  </a:lnTo>
                  <a:lnTo>
                    <a:pt x="268376" y="1930400"/>
                  </a:lnTo>
                  <a:lnTo>
                    <a:pt x="272910" y="1943087"/>
                  </a:lnTo>
                  <a:lnTo>
                    <a:pt x="272910" y="1930400"/>
                  </a:lnTo>
                  <a:lnTo>
                    <a:pt x="270002" y="1930400"/>
                  </a:lnTo>
                  <a:lnTo>
                    <a:pt x="270268" y="1917712"/>
                  </a:lnTo>
                  <a:lnTo>
                    <a:pt x="275170" y="1930400"/>
                  </a:lnTo>
                  <a:lnTo>
                    <a:pt x="275170" y="1905000"/>
                  </a:lnTo>
                  <a:lnTo>
                    <a:pt x="274586" y="1905000"/>
                  </a:lnTo>
                  <a:lnTo>
                    <a:pt x="275767" y="1895411"/>
                  </a:lnTo>
                  <a:lnTo>
                    <a:pt x="276161" y="1892300"/>
                  </a:lnTo>
                  <a:lnTo>
                    <a:pt x="276059" y="1893150"/>
                  </a:lnTo>
                  <a:lnTo>
                    <a:pt x="275767" y="1895411"/>
                  </a:lnTo>
                  <a:lnTo>
                    <a:pt x="286105" y="1905000"/>
                  </a:lnTo>
                  <a:lnTo>
                    <a:pt x="286105" y="1257300"/>
                  </a:lnTo>
                  <a:lnTo>
                    <a:pt x="284035" y="1257300"/>
                  </a:lnTo>
                  <a:lnTo>
                    <a:pt x="286626" y="1244600"/>
                  </a:lnTo>
                  <a:lnTo>
                    <a:pt x="289077" y="1257300"/>
                  </a:lnTo>
                  <a:lnTo>
                    <a:pt x="289077" y="978789"/>
                  </a:lnTo>
                  <a:lnTo>
                    <a:pt x="283121" y="990993"/>
                  </a:lnTo>
                  <a:lnTo>
                    <a:pt x="283121" y="1270000"/>
                  </a:lnTo>
                  <a:lnTo>
                    <a:pt x="278765" y="1270000"/>
                  </a:lnTo>
                  <a:lnTo>
                    <a:pt x="281965" y="1257300"/>
                  </a:lnTo>
                  <a:lnTo>
                    <a:pt x="283121" y="1270000"/>
                  </a:lnTo>
                  <a:lnTo>
                    <a:pt x="283121" y="990993"/>
                  </a:lnTo>
                  <a:lnTo>
                    <a:pt x="275323" y="1006970"/>
                  </a:lnTo>
                  <a:lnTo>
                    <a:pt x="275323" y="1790700"/>
                  </a:lnTo>
                  <a:lnTo>
                    <a:pt x="271310" y="1803400"/>
                  </a:lnTo>
                  <a:lnTo>
                    <a:pt x="271995" y="1790700"/>
                  </a:lnTo>
                  <a:lnTo>
                    <a:pt x="275323" y="1790700"/>
                  </a:lnTo>
                  <a:lnTo>
                    <a:pt x="275323" y="1006970"/>
                  </a:lnTo>
                  <a:lnTo>
                    <a:pt x="273913" y="1009865"/>
                  </a:lnTo>
                  <a:lnTo>
                    <a:pt x="273913" y="1282700"/>
                  </a:lnTo>
                  <a:lnTo>
                    <a:pt x="270052" y="1295400"/>
                  </a:lnTo>
                  <a:lnTo>
                    <a:pt x="272376" y="1282700"/>
                  </a:lnTo>
                  <a:lnTo>
                    <a:pt x="273913" y="1282700"/>
                  </a:lnTo>
                  <a:lnTo>
                    <a:pt x="273913" y="1009865"/>
                  </a:lnTo>
                  <a:lnTo>
                    <a:pt x="270916" y="1016000"/>
                  </a:lnTo>
                  <a:lnTo>
                    <a:pt x="269544" y="1017549"/>
                  </a:lnTo>
                  <a:lnTo>
                    <a:pt x="269544" y="1854200"/>
                  </a:lnTo>
                  <a:lnTo>
                    <a:pt x="266242" y="1841500"/>
                  </a:lnTo>
                  <a:lnTo>
                    <a:pt x="268592" y="1841500"/>
                  </a:lnTo>
                  <a:lnTo>
                    <a:pt x="269240" y="1841500"/>
                  </a:lnTo>
                  <a:lnTo>
                    <a:pt x="269544" y="1854200"/>
                  </a:lnTo>
                  <a:lnTo>
                    <a:pt x="269544" y="1017549"/>
                  </a:lnTo>
                  <a:lnTo>
                    <a:pt x="265925" y="1021613"/>
                  </a:lnTo>
                  <a:lnTo>
                    <a:pt x="265925" y="1930400"/>
                  </a:lnTo>
                  <a:lnTo>
                    <a:pt x="263652" y="1930400"/>
                  </a:lnTo>
                  <a:lnTo>
                    <a:pt x="263321" y="1917750"/>
                  </a:lnTo>
                  <a:lnTo>
                    <a:pt x="265925" y="1930400"/>
                  </a:lnTo>
                  <a:lnTo>
                    <a:pt x="265925" y="1021613"/>
                  </a:lnTo>
                  <a:lnTo>
                    <a:pt x="263042" y="1024851"/>
                  </a:lnTo>
                  <a:lnTo>
                    <a:pt x="263042" y="1892300"/>
                  </a:lnTo>
                  <a:lnTo>
                    <a:pt x="260032" y="1905000"/>
                  </a:lnTo>
                  <a:lnTo>
                    <a:pt x="259181" y="1892300"/>
                  </a:lnTo>
                  <a:lnTo>
                    <a:pt x="263042" y="1892300"/>
                  </a:lnTo>
                  <a:lnTo>
                    <a:pt x="263042" y="1024851"/>
                  </a:lnTo>
                  <a:lnTo>
                    <a:pt x="260299" y="1027938"/>
                  </a:lnTo>
                  <a:lnTo>
                    <a:pt x="260299" y="1333500"/>
                  </a:lnTo>
                  <a:lnTo>
                    <a:pt x="253809" y="1333500"/>
                  </a:lnTo>
                  <a:lnTo>
                    <a:pt x="257962" y="1320800"/>
                  </a:lnTo>
                  <a:lnTo>
                    <a:pt x="260299" y="1333500"/>
                  </a:lnTo>
                  <a:lnTo>
                    <a:pt x="260299" y="1027938"/>
                  </a:lnTo>
                  <a:lnTo>
                    <a:pt x="259613" y="1028700"/>
                  </a:lnTo>
                  <a:lnTo>
                    <a:pt x="252069" y="1052639"/>
                  </a:lnTo>
                  <a:lnTo>
                    <a:pt x="252069" y="1943087"/>
                  </a:lnTo>
                  <a:lnTo>
                    <a:pt x="252018" y="1943506"/>
                  </a:lnTo>
                  <a:lnTo>
                    <a:pt x="250482" y="1955774"/>
                  </a:lnTo>
                  <a:lnTo>
                    <a:pt x="245478" y="1955774"/>
                  </a:lnTo>
                  <a:lnTo>
                    <a:pt x="245554" y="1955533"/>
                  </a:lnTo>
                  <a:lnTo>
                    <a:pt x="249643" y="1943087"/>
                  </a:lnTo>
                  <a:lnTo>
                    <a:pt x="252069" y="1943087"/>
                  </a:lnTo>
                  <a:lnTo>
                    <a:pt x="252069" y="1052639"/>
                  </a:lnTo>
                  <a:lnTo>
                    <a:pt x="250875" y="1056424"/>
                  </a:lnTo>
                  <a:lnTo>
                    <a:pt x="250875" y="1358900"/>
                  </a:lnTo>
                  <a:lnTo>
                    <a:pt x="248843" y="1358900"/>
                  </a:lnTo>
                  <a:lnTo>
                    <a:pt x="245224" y="1346200"/>
                  </a:lnTo>
                  <a:lnTo>
                    <a:pt x="250240" y="1346200"/>
                  </a:lnTo>
                  <a:lnTo>
                    <a:pt x="250875" y="1358900"/>
                  </a:lnTo>
                  <a:lnTo>
                    <a:pt x="250875" y="1056424"/>
                  </a:lnTo>
                  <a:lnTo>
                    <a:pt x="243547" y="1079677"/>
                  </a:lnTo>
                  <a:lnTo>
                    <a:pt x="243547" y="1371600"/>
                  </a:lnTo>
                  <a:lnTo>
                    <a:pt x="243471" y="1371803"/>
                  </a:lnTo>
                  <a:lnTo>
                    <a:pt x="243471" y="1955774"/>
                  </a:lnTo>
                  <a:lnTo>
                    <a:pt x="243357" y="1957552"/>
                  </a:lnTo>
                  <a:lnTo>
                    <a:pt x="242709" y="1967966"/>
                  </a:lnTo>
                  <a:lnTo>
                    <a:pt x="237731" y="1955774"/>
                  </a:lnTo>
                  <a:lnTo>
                    <a:pt x="239433" y="1955774"/>
                  </a:lnTo>
                  <a:lnTo>
                    <a:pt x="240944" y="1955774"/>
                  </a:lnTo>
                  <a:lnTo>
                    <a:pt x="243471" y="1955774"/>
                  </a:lnTo>
                  <a:lnTo>
                    <a:pt x="243471" y="1371803"/>
                  </a:lnTo>
                  <a:lnTo>
                    <a:pt x="238734" y="1383792"/>
                  </a:lnTo>
                  <a:lnTo>
                    <a:pt x="238734" y="1952434"/>
                  </a:lnTo>
                  <a:lnTo>
                    <a:pt x="234670" y="1946338"/>
                  </a:lnTo>
                  <a:lnTo>
                    <a:pt x="234670" y="2006600"/>
                  </a:lnTo>
                  <a:lnTo>
                    <a:pt x="228574" y="2019300"/>
                  </a:lnTo>
                  <a:lnTo>
                    <a:pt x="226072" y="2019300"/>
                  </a:lnTo>
                  <a:lnTo>
                    <a:pt x="218808" y="2013280"/>
                  </a:lnTo>
                  <a:lnTo>
                    <a:pt x="216141" y="2031834"/>
                  </a:lnTo>
                  <a:lnTo>
                    <a:pt x="221056" y="2042807"/>
                  </a:lnTo>
                  <a:lnTo>
                    <a:pt x="221157" y="2043023"/>
                  </a:lnTo>
                  <a:lnTo>
                    <a:pt x="221919" y="2044700"/>
                  </a:lnTo>
                  <a:lnTo>
                    <a:pt x="221056" y="2042807"/>
                  </a:lnTo>
                  <a:lnTo>
                    <a:pt x="218795" y="2044700"/>
                  </a:lnTo>
                  <a:lnTo>
                    <a:pt x="215887" y="2044700"/>
                  </a:lnTo>
                  <a:lnTo>
                    <a:pt x="210223" y="2036584"/>
                  </a:lnTo>
                  <a:lnTo>
                    <a:pt x="210223" y="2044700"/>
                  </a:lnTo>
                  <a:lnTo>
                    <a:pt x="203911" y="2057400"/>
                  </a:lnTo>
                  <a:lnTo>
                    <a:pt x="203009" y="2044700"/>
                  </a:lnTo>
                  <a:lnTo>
                    <a:pt x="210223" y="2044700"/>
                  </a:lnTo>
                  <a:lnTo>
                    <a:pt x="210223" y="2036584"/>
                  </a:lnTo>
                  <a:lnTo>
                    <a:pt x="206921" y="2031834"/>
                  </a:lnTo>
                  <a:lnTo>
                    <a:pt x="212407" y="2019300"/>
                  </a:lnTo>
                  <a:lnTo>
                    <a:pt x="206603" y="2006600"/>
                  </a:lnTo>
                  <a:lnTo>
                    <a:pt x="202819" y="2006600"/>
                  </a:lnTo>
                  <a:lnTo>
                    <a:pt x="202819" y="2019300"/>
                  </a:lnTo>
                  <a:lnTo>
                    <a:pt x="200901" y="2019300"/>
                  </a:lnTo>
                  <a:lnTo>
                    <a:pt x="200825" y="2018703"/>
                  </a:lnTo>
                  <a:lnTo>
                    <a:pt x="199847" y="2010918"/>
                  </a:lnTo>
                  <a:lnTo>
                    <a:pt x="202819" y="2019300"/>
                  </a:lnTo>
                  <a:lnTo>
                    <a:pt x="202819" y="2006600"/>
                  </a:lnTo>
                  <a:lnTo>
                    <a:pt x="199301" y="2006600"/>
                  </a:lnTo>
                  <a:lnTo>
                    <a:pt x="196088" y="1981200"/>
                  </a:lnTo>
                  <a:lnTo>
                    <a:pt x="203073" y="1993900"/>
                  </a:lnTo>
                  <a:lnTo>
                    <a:pt x="221703" y="1993900"/>
                  </a:lnTo>
                  <a:lnTo>
                    <a:pt x="233730" y="2006600"/>
                  </a:lnTo>
                  <a:lnTo>
                    <a:pt x="234670" y="2006600"/>
                  </a:lnTo>
                  <a:lnTo>
                    <a:pt x="234670" y="1946338"/>
                  </a:lnTo>
                  <a:lnTo>
                    <a:pt x="233260" y="1944217"/>
                  </a:lnTo>
                  <a:lnTo>
                    <a:pt x="233260" y="1968500"/>
                  </a:lnTo>
                  <a:lnTo>
                    <a:pt x="233197" y="1993900"/>
                  </a:lnTo>
                  <a:lnTo>
                    <a:pt x="225374" y="1993900"/>
                  </a:lnTo>
                  <a:lnTo>
                    <a:pt x="225082" y="1981200"/>
                  </a:lnTo>
                  <a:lnTo>
                    <a:pt x="233197" y="1993900"/>
                  </a:lnTo>
                  <a:lnTo>
                    <a:pt x="233197" y="1968500"/>
                  </a:lnTo>
                  <a:lnTo>
                    <a:pt x="229539" y="1968500"/>
                  </a:lnTo>
                  <a:lnTo>
                    <a:pt x="229438" y="1967966"/>
                  </a:lnTo>
                  <a:lnTo>
                    <a:pt x="227418" y="1957552"/>
                  </a:lnTo>
                  <a:lnTo>
                    <a:pt x="227177" y="1956117"/>
                  </a:lnTo>
                  <a:lnTo>
                    <a:pt x="227939" y="1957552"/>
                  </a:lnTo>
                  <a:lnTo>
                    <a:pt x="233260" y="1968500"/>
                  </a:lnTo>
                  <a:lnTo>
                    <a:pt x="233260" y="1944217"/>
                  </a:lnTo>
                  <a:lnTo>
                    <a:pt x="232511" y="1943087"/>
                  </a:lnTo>
                  <a:lnTo>
                    <a:pt x="234048" y="1943087"/>
                  </a:lnTo>
                  <a:lnTo>
                    <a:pt x="230644" y="1930400"/>
                  </a:lnTo>
                  <a:lnTo>
                    <a:pt x="235153" y="1943087"/>
                  </a:lnTo>
                  <a:lnTo>
                    <a:pt x="236766" y="1943087"/>
                  </a:lnTo>
                  <a:lnTo>
                    <a:pt x="236855" y="1943506"/>
                  </a:lnTo>
                  <a:lnTo>
                    <a:pt x="238734" y="1952434"/>
                  </a:lnTo>
                  <a:lnTo>
                    <a:pt x="238734" y="1383792"/>
                  </a:lnTo>
                  <a:lnTo>
                    <a:pt x="238531" y="1384300"/>
                  </a:lnTo>
                  <a:lnTo>
                    <a:pt x="240360" y="1371600"/>
                  </a:lnTo>
                  <a:lnTo>
                    <a:pt x="243547" y="1371600"/>
                  </a:lnTo>
                  <a:lnTo>
                    <a:pt x="243547" y="1079677"/>
                  </a:lnTo>
                  <a:lnTo>
                    <a:pt x="239598" y="1092200"/>
                  </a:lnTo>
                  <a:lnTo>
                    <a:pt x="235331" y="1092200"/>
                  </a:lnTo>
                  <a:lnTo>
                    <a:pt x="235331" y="1397000"/>
                  </a:lnTo>
                  <a:lnTo>
                    <a:pt x="234111" y="1401394"/>
                  </a:lnTo>
                  <a:lnTo>
                    <a:pt x="234111" y="1866900"/>
                  </a:lnTo>
                  <a:lnTo>
                    <a:pt x="229196" y="1854200"/>
                  </a:lnTo>
                  <a:lnTo>
                    <a:pt x="232905" y="1854200"/>
                  </a:lnTo>
                  <a:lnTo>
                    <a:pt x="234111" y="1866900"/>
                  </a:lnTo>
                  <a:lnTo>
                    <a:pt x="234111" y="1401394"/>
                  </a:lnTo>
                  <a:lnTo>
                    <a:pt x="231800" y="1409700"/>
                  </a:lnTo>
                  <a:lnTo>
                    <a:pt x="229476" y="1397000"/>
                  </a:lnTo>
                  <a:lnTo>
                    <a:pt x="235331" y="1397000"/>
                  </a:lnTo>
                  <a:lnTo>
                    <a:pt x="235331" y="1092200"/>
                  </a:lnTo>
                  <a:lnTo>
                    <a:pt x="232537" y="1092200"/>
                  </a:lnTo>
                  <a:lnTo>
                    <a:pt x="226631" y="1107846"/>
                  </a:lnTo>
                  <a:lnTo>
                    <a:pt x="226631" y="1943087"/>
                  </a:lnTo>
                  <a:lnTo>
                    <a:pt x="223748" y="1943087"/>
                  </a:lnTo>
                  <a:lnTo>
                    <a:pt x="223748" y="1981200"/>
                  </a:lnTo>
                  <a:lnTo>
                    <a:pt x="219113" y="1981200"/>
                  </a:lnTo>
                  <a:lnTo>
                    <a:pt x="218020" y="1979371"/>
                  </a:lnTo>
                  <a:lnTo>
                    <a:pt x="217195" y="1981200"/>
                  </a:lnTo>
                  <a:lnTo>
                    <a:pt x="212178" y="1981200"/>
                  </a:lnTo>
                  <a:lnTo>
                    <a:pt x="208661" y="1968500"/>
                  </a:lnTo>
                  <a:lnTo>
                    <a:pt x="209359" y="1968500"/>
                  </a:lnTo>
                  <a:lnTo>
                    <a:pt x="209334" y="1967966"/>
                  </a:lnTo>
                  <a:lnTo>
                    <a:pt x="208953" y="1955774"/>
                  </a:lnTo>
                  <a:lnTo>
                    <a:pt x="212255" y="1955774"/>
                  </a:lnTo>
                  <a:lnTo>
                    <a:pt x="212318" y="1955533"/>
                  </a:lnTo>
                  <a:lnTo>
                    <a:pt x="215353" y="1943087"/>
                  </a:lnTo>
                  <a:lnTo>
                    <a:pt x="220052" y="1943087"/>
                  </a:lnTo>
                  <a:lnTo>
                    <a:pt x="219964" y="1943506"/>
                  </a:lnTo>
                  <a:lnTo>
                    <a:pt x="217208" y="1955774"/>
                  </a:lnTo>
                  <a:lnTo>
                    <a:pt x="223151" y="1955774"/>
                  </a:lnTo>
                  <a:lnTo>
                    <a:pt x="223240" y="1959940"/>
                  </a:lnTo>
                  <a:lnTo>
                    <a:pt x="223278" y="1961197"/>
                  </a:lnTo>
                  <a:lnTo>
                    <a:pt x="223748" y="1981200"/>
                  </a:lnTo>
                  <a:lnTo>
                    <a:pt x="223748" y="1943087"/>
                  </a:lnTo>
                  <a:lnTo>
                    <a:pt x="222123" y="1943087"/>
                  </a:lnTo>
                  <a:lnTo>
                    <a:pt x="223050" y="1936445"/>
                  </a:lnTo>
                  <a:lnTo>
                    <a:pt x="226631" y="1943087"/>
                  </a:lnTo>
                  <a:lnTo>
                    <a:pt x="226631" y="1107846"/>
                  </a:lnTo>
                  <a:lnTo>
                    <a:pt x="226161" y="1109091"/>
                  </a:lnTo>
                  <a:lnTo>
                    <a:pt x="226161" y="1892300"/>
                  </a:lnTo>
                  <a:lnTo>
                    <a:pt x="226047" y="1893150"/>
                  </a:lnTo>
                  <a:lnTo>
                    <a:pt x="224510" y="1905000"/>
                  </a:lnTo>
                  <a:lnTo>
                    <a:pt x="223177" y="1892300"/>
                  </a:lnTo>
                  <a:lnTo>
                    <a:pt x="226161" y="1892300"/>
                  </a:lnTo>
                  <a:lnTo>
                    <a:pt x="226161" y="1109091"/>
                  </a:lnTo>
                  <a:lnTo>
                    <a:pt x="225983" y="1109560"/>
                  </a:lnTo>
                  <a:lnTo>
                    <a:pt x="225983" y="1435100"/>
                  </a:lnTo>
                  <a:lnTo>
                    <a:pt x="223520" y="1435100"/>
                  </a:lnTo>
                  <a:lnTo>
                    <a:pt x="222770" y="1422400"/>
                  </a:lnTo>
                  <a:lnTo>
                    <a:pt x="225983" y="1435100"/>
                  </a:lnTo>
                  <a:lnTo>
                    <a:pt x="225983" y="1109560"/>
                  </a:lnTo>
                  <a:lnTo>
                    <a:pt x="222948" y="1117600"/>
                  </a:lnTo>
                  <a:lnTo>
                    <a:pt x="219900" y="1117600"/>
                  </a:lnTo>
                  <a:lnTo>
                    <a:pt x="206629" y="1143000"/>
                  </a:lnTo>
                  <a:lnTo>
                    <a:pt x="207657" y="1143000"/>
                  </a:lnTo>
                  <a:lnTo>
                    <a:pt x="204520" y="1155700"/>
                  </a:lnTo>
                  <a:lnTo>
                    <a:pt x="208559" y="1155700"/>
                  </a:lnTo>
                  <a:lnTo>
                    <a:pt x="212509" y="1143000"/>
                  </a:lnTo>
                  <a:lnTo>
                    <a:pt x="215290" y="1155700"/>
                  </a:lnTo>
                  <a:lnTo>
                    <a:pt x="213194" y="1155700"/>
                  </a:lnTo>
                  <a:lnTo>
                    <a:pt x="207276" y="1166710"/>
                  </a:lnTo>
                  <a:lnTo>
                    <a:pt x="207276" y="1892300"/>
                  </a:lnTo>
                  <a:lnTo>
                    <a:pt x="207238" y="1893150"/>
                  </a:lnTo>
                  <a:lnTo>
                    <a:pt x="207213" y="1893608"/>
                  </a:lnTo>
                  <a:lnTo>
                    <a:pt x="207213" y="1955774"/>
                  </a:lnTo>
                  <a:lnTo>
                    <a:pt x="207187" y="1955965"/>
                  </a:lnTo>
                  <a:lnTo>
                    <a:pt x="205295" y="1968500"/>
                  </a:lnTo>
                  <a:lnTo>
                    <a:pt x="202057" y="1968500"/>
                  </a:lnTo>
                  <a:lnTo>
                    <a:pt x="201993" y="1967966"/>
                  </a:lnTo>
                  <a:lnTo>
                    <a:pt x="200444" y="1955774"/>
                  </a:lnTo>
                  <a:lnTo>
                    <a:pt x="199644" y="1955774"/>
                  </a:lnTo>
                  <a:lnTo>
                    <a:pt x="199605" y="1955533"/>
                  </a:lnTo>
                  <a:lnTo>
                    <a:pt x="198069" y="1943087"/>
                  </a:lnTo>
                  <a:lnTo>
                    <a:pt x="204190" y="1943087"/>
                  </a:lnTo>
                  <a:lnTo>
                    <a:pt x="204266" y="1943506"/>
                  </a:lnTo>
                  <a:lnTo>
                    <a:pt x="206730" y="1955774"/>
                  </a:lnTo>
                  <a:lnTo>
                    <a:pt x="207213" y="1955774"/>
                  </a:lnTo>
                  <a:lnTo>
                    <a:pt x="207213" y="1893608"/>
                  </a:lnTo>
                  <a:lnTo>
                    <a:pt x="207111" y="1895411"/>
                  </a:lnTo>
                  <a:lnTo>
                    <a:pt x="207035" y="1896884"/>
                  </a:lnTo>
                  <a:lnTo>
                    <a:pt x="206654" y="1904047"/>
                  </a:lnTo>
                  <a:lnTo>
                    <a:pt x="206654" y="1930400"/>
                  </a:lnTo>
                  <a:lnTo>
                    <a:pt x="199517" y="1930400"/>
                  </a:lnTo>
                  <a:lnTo>
                    <a:pt x="200469" y="1917700"/>
                  </a:lnTo>
                  <a:lnTo>
                    <a:pt x="206654" y="1930400"/>
                  </a:lnTo>
                  <a:lnTo>
                    <a:pt x="206654" y="1904047"/>
                  </a:lnTo>
                  <a:lnTo>
                    <a:pt x="206603" y="1905000"/>
                  </a:lnTo>
                  <a:lnTo>
                    <a:pt x="203796" y="1905000"/>
                  </a:lnTo>
                  <a:lnTo>
                    <a:pt x="203479" y="1906117"/>
                  </a:lnTo>
                  <a:lnTo>
                    <a:pt x="200063" y="1906117"/>
                  </a:lnTo>
                  <a:lnTo>
                    <a:pt x="197180" y="1906117"/>
                  </a:lnTo>
                  <a:lnTo>
                    <a:pt x="197180" y="1968500"/>
                  </a:lnTo>
                  <a:lnTo>
                    <a:pt x="191477" y="1993900"/>
                  </a:lnTo>
                  <a:lnTo>
                    <a:pt x="191058" y="1993265"/>
                  </a:lnTo>
                  <a:lnTo>
                    <a:pt x="191058" y="2019300"/>
                  </a:lnTo>
                  <a:lnTo>
                    <a:pt x="190690" y="2019300"/>
                  </a:lnTo>
                  <a:lnTo>
                    <a:pt x="187655" y="2031834"/>
                  </a:lnTo>
                  <a:lnTo>
                    <a:pt x="183121" y="2019300"/>
                  </a:lnTo>
                  <a:lnTo>
                    <a:pt x="185254" y="2019300"/>
                  </a:lnTo>
                  <a:lnTo>
                    <a:pt x="185356" y="2018703"/>
                  </a:lnTo>
                  <a:lnTo>
                    <a:pt x="186994" y="2009368"/>
                  </a:lnTo>
                  <a:lnTo>
                    <a:pt x="191058" y="2019300"/>
                  </a:lnTo>
                  <a:lnTo>
                    <a:pt x="191058" y="1993265"/>
                  </a:lnTo>
                  <a:lnTo>
                    <a:pt x="183184" y="1981200"/>
                  </a:lnTo>
                  <a:lnTo>
                    <a:pt x="183667" y="1993900"/>
                  </a:lnTo>
                  <a:lnTo>
                    <a:pt x="180682" y="1993900"/>
                  </a:lnTo>
                  <a:lnTo>
                    <a:pt x="185864" y="2006600"/>
                  </a:lnTo>
                  <a:lnTo>
                    <a:pt x="181356" y="2006600"/>
                  </a:lnTo>
                  <a:lnTo>
                    <a:pt x="178943" y="2019300"/>
                  </a:lnTo>
                  <a:lnTo>
                    <a:pt x="178841" y="2018703"/>
                  </a:lnTo>
                  <a:lnTo>
                    <a:pt x="176733" y="2006600"/>
                  </a:lnTo>
                  <a:lnTo>
                    <a:pt x="179705" y="1981200"/>
                  </a:lnTo>
                  <a:lnTo>
                    <a:pt x="183184" y="1981200"/>
                  </a:lnTo>
                  <a:lnTo>
                    <a:pt x="189496" y="1981200"/>
                  </a:lnTo>
                  <a:lnTo>
                    <a:pt x="184327" y="1968500"/>
                  </a:lnTo>
                  <a:lnTo>
                    <a:pt x="189293" y="1968500"/>
                  </a:lnTo>
                  <a:lnTo>
                    <a:pt x="182486" y="1955774"/>
                  </a:lnTo>
                  <a:lnTo>
                    <a:pt x="191058" y="1955774"/>
                  </a:lnTo>
                  <a:lnTo>
                    <a:pt x="191147" y="1955965"/>
                  </a:lnTo>
                  <a:lnTo>
                    <a:pt x="197180" y="1968500"/>
                  </a:lnTo>
                  <a:lnTo>
                    <a:pt x="197180" y="1906117"/>
                  </a:lnTo>
                  <a:lnTo>
                    <a:pt x="188645" y="1906117"/>
                  </a:lnTo>
                  <a:lnTo>
                    <a:pt x="189865" y="1917674"/>
                  </a:lnTo>
                  <a:lnTo>
                    <a:pt x="184353" y="1917674"/>
                  </a:lnTo>
                  <a:lnTo>
                    <a:pt x="189331" y="1930400"/>
                  </a:lnTo>
                  <a:lnTo>
                    <a:pt x="189865" y="1917738"/>
                  </a:lnTo>
                  <a:lnTo>
                    <a:pt x="193903" y="1955774"/>
                  </a:lnTo>
                  <a:lnTo>
                    <a:pt x="192811" y="1955774"/>
                  </a:lnTo>
                  <a:lnTo>
                    <a:pt x="184467" y="1943087"/>
                  </a:lnTo>
                  <a:lnTo>
                    <a:pt x="182130" y="1943087"/>
                  </a:lnTo>
                  <a:lnTo>
                    <a:pt x="188887" y="1930400"/>
                  </a:lnTo>
                  <a:lnTo>
                    <a:pt x="184353" y="1917674"/>
                  </a:lnTo>
                  <a:lnTo>
                    <a:pt x="182219" y="1917674"/>
                  </a:lnTo>
                  <a:lnTo>
                    <a:pt x="188645" y="1906117"/>
                  </a:lnTo>
                  <a:lnTo>
                    <a:pt x="188531" y="1905000"/>
                  </a:lnTo>
                  <a:lnTo>
                    <a:pt x="185458" y="1905000"/>
                  </a:lnTo>
                  <a:lnTo>
                    <a:pt x="187667" y="1896884"/>
                  </a:lnTo>
                  <a:lnTo>
                    <a:pt x="188531" y="1905000"/>
                  </a:lnTo>
                  <a:lnTo>
                    <a:pt x="189268" y="1905000"/>
                  </a:lnTo>
                  <a:lnTo>
                    <a:pt x="200063" y="1905000"/>
                  </a:lnTo>
                  <a:lnTo>
                    <a:pt x="203796" y="1905000"/>
                  </a:lnTo>
                  <a:lnTo>
                    <a:pt x="207276" y="1892300"/>
                  </a:lnTo>
                  <a:lnTo>
                    <a:pt x="207276" y="1166710"/>
                  </a:lnTo>
                  <a:lnTo>
                    <a:pt x="206654" y="1167879"/>
                  </a:lnTo>
                  <a:lnTo>
                    <a:pt x="206654" y="1485900"/>
                  </a:lnTo>
                  <a:lnTo>
                    <a:pt x="206552" y="1498600"/>
                  </a:lnTo>
                  <a:lnTo>
                    <a:pt x="203339" y="1485900"/>
                  </a:lnTo>
                  <a:lnTo>
                    <a:pt x="206654" y="1485900"/>
                  </a:lnTo>
                  <a:lnTo>
                    <a:pt x="206654" y="1167879"/>
                  </a:lnTo>
                  <a:lnTo>
                    <a:pt x="200266" y="1179753"/>
                  </a:lnTo>
                  <a:lnTo>
                    <a:pt x="200266" y="1854200"/>
                  </a:lnTo>
                  <a:lnTo>
                    <a:pt x="196786" y="1866900"/>
                  </a:lnTo>
                  <a:lnTo>
                    <a:pt x="199212" y="1854200"/>
                  </a:lnTo>
                  <a:lnTo>
                    <a:pt x="200266" y="1854200"/>
                  </a:lnTo>
                  <a:lnTo>
                    <a:pt x="200266" y="1179753"/>
                  </a:lnTo>
                  <a:lnTo>
                    <a:pt x="199542" y="1181100"/>
                  </a:lnTo>
                  <a:lnTo>
                    <a:pt x="198628" y="1181100"/>
                  </a:lnTo>
                  <a:lnTo>
                    <a:pt x="202145" y="1155700"/>
                  </a:lnTo>
                  <a:lnTo>
                    <a:pt x="192227" y="1184046"/>
                  </a:lnTo>
                  <a:lnTo>
                    <a:pt x="192227" y="1841500"/>
                  </a:lnTo>
                  <a:lnTo>
                    <a:pt x="192201" y="1841842"/>
                  </a:lnTo>
                  <a:lnTo>
                    <a:pt x="192201" y="1866900"/>
                  </a:lnTo>
                  <a:lnTo>
                    <a:pt x="185877" y="1854200"/>
                  </a:lnTo>
                  <a:lnTo>
                    <a:pt x="190969" y="1854200"/>
                  </a:lnTo>
                  <a:lnTo>
                    <a:pt x="192201" y="1866900"/>
                  </a:lnTo>
                  <a:lnTo>
                    <a:pt x="192201" y="1841842"/>
                  </a:lnTo>
                  <a:lnTo>
                    <a:pt x="191274" y="1854200"/>
                  </a:lnTo>
                  <a:lnTo>
                    <a:pt x="187896" y="1841500"/>
                  </a:lnTo>
                  <a:lnTo>
                    <a:pt x="190411" y="1841500"/>
                  </a:lnTo>
                  <a:lnTo>
                    <a:pt x="192227" y="1841500"/>
                  </a:lnTo>
                  <a:lnTo>
                    <a:pt x="192227" y="1184046"/>
                  </a:lnTo>
                  <a:lnTo>
                    <a:pt x="188810" y="1193800"/>
                  </a:lnTo>
                  <a:lnTo>
                    <a:pt x="188036" y="1195654"/>
                  </a:lnTo>
                  <a:lnTo>
                    <a:pt x="188036" y="1828800"/>
                  </a:lnTo>
                  <a:lnTo>
                    <a:pt x="186639" y="1841500"/>
                  </a:lnTo>
                  <a:lnTo>
                    <a:pt x="185674" y="1828800"/>
                  </a:lnTo>
                  <a:lnTo>
                    <a:pt x="188036" y="1828800"/>
                  </a:lnTo>
                  <a:lnTo>
                    <a:pt x="188036" y="1195654"/>
                  </a:lnTo>
                  <a:lnTo>
                    <a:pt x="183489" y="1206500"/>
                  </a:lnTo>
                  <a:lnTo>
                    <a:pt x="184670" y="1206500"/>
                  </a:lnTo>
                  <a:lnTo>
                    <a:pt x="187401" y="1219200"/>
                  </a:lnTo>
                  <a:lnTo>
                    <a:pt x="181254" y="1219200"/>
                  </a:lnTo>
                  <a:lnTo>
                    <a:pt x="181051" y="1212418"/>
                  </a:lnTo>
                  <a:lnTo>
                    <a:pt x="178155" y="1219454"/>
                  </a:lnTo>
                  <a:lnTo>
                    <a:pt x="178155" y="1943087"/>
                  </a:lnTo>
                  <a:lnTo>
                    <a:pt x="177507" y="1943087"/>
                  </a:lnTo>
                  <a:lnTo>
                    <a:pt x="176034" y="1947760"/>
                  </a:lnTo>
                  <a:lnTo>
                    <a:pt x="176034" y="1993900"/>
                  </a:lnTo>
                  <a:lnTo>
                    <a:pt x="169786" y="2019300"/>
                  </a:lnTo>
                  <a:lnTo>
                    <a:pt x="166433" y="2006600"/>
                  </a:lnTo>
                  <a:lnTo>
                    <a:pt x="169049" y="2006600"/>
                  </a:lnTo>
                  <a:lnTo>
                    <a:pt x="167500" y="1993900"/>
                  </a:lnTo>
                  <a:lnTo>
                    <a:pt x="176034" y="1993900"/>
                  </a:lnTo>
                  <a:lnTo>
                    <a:pt x="176034" y="1947760"/>
                  </a:lnTo>
                  <a:lnTo>
                    <a:pt x="175806" y="1948484"/>
                  </a:lnTo>
                  <a:lnTo>
                    <a:pt x="175806" y="1981200"/>
                  </a:lnTo>
                  <a:lnTo>
                    <a:pt x="171310" y="1981200"/>
                  </a:lnTo>
                  <a:lnTo>
                    <a:pt x="168910" y="1970862"/>
                  </a:lnTo>
                  <a:lnTo>
                    <a:pt x="168910" y="1981200"/>
                  </a:lnTo>
                  <a:lnTo>
                    <a:pt x="166408" y="1981200"/>
                  </a:lnTo>
                  <a:lnTo>
                    <a:pt x="165925" y="1993900"/>
                  </a:lnTo>
                  <a:lnTo>
                    <a:pt x="163868" y="1993900"/>
                  </a:lnTo>
                  <a:lnTo>
                    <a:pt x="165341" y="2006600"/>
                  </a:lnTo>
                  <a:lnTo>
                    <a:pt x="153987" y="2006600"/>
                  </a:lnTo>
                  <a:lnTo>
                    <a:pt x="145415" y="1981200"/>
                  </a:lnTo>
                  <a:lnTo>
                    <a:pt x="149580" y="1981200"/>
                  </a:lnTo>
                  <a:lnTo>
                    <a:pt x="149948" y="1993900"/>
                  </a:lnTo>
                  <a:lnTo>
                    <a:pt x="152450" y="1993900"/>
                  </a:lnTo>
                  <a:lnTo>
                    <a:pt x="155867" y="1981200"/>
                  </a:lnTo>
                  <a:lnTo>
                    <a:pt x="153212" y="1981200"/>
                  </a:lnTo>
                  <a:lnTo>
                    <a:pt x="148526" y="1968500"/>
                  </a:lnTo>
                  <a:lnTo>
                    <a:pt x="143256" y="1968500"/>
                  </a:lnTo>
                  <a:lnTo>
                    <a:pt x="140169" y="1981200"/>
                  </a:lnTo>
                  <a:lnTo>
                    <a:pt x="140449" y="1981200"/>
                  </a:lnTo>
                  <a:lnTo>
                    <a:pt x="144894" y="1993900"/>
                  </a:lnTo>
                  <a:lnTo>
                    <a:pt x="140601" y="1993900"/>
                  </a:lnTo>
                  <a:lnTo>
                    <a:pt x="136525" y="1981200"/>
                  </a:lnTo>
                  <a:lnTo>
                    <a:pt x="140169" y="1981200"/>
                  </a:lnTo>
                  <a:lnTo>
                    <a:pt x="138899" y="1968500"/>
                  </a:lnTo>
                  <a:lnTo>
                    <a:pt x="141135" y="1968500"/>
                  </a:lnTo>
                  <a:lnTo>
                    <a:pt x="141020" y="1967966"/>
                  </a:lnTo>
                  <a:lnTo>
                    <a:pt x="138303" y="1955965"/>
                  </a:lnTo>
                  <a:lnTo>
                    <a:pt x="138239" y="1955533"/>
                  </a:lnTo>
                  <a:lnTo>
                    <a:pt x="136690" y="1943087"/>
                  </a:lnTo>
                  <a:lnTo>
                    <a:pt x="138252" y="1930400"/>
                  </a:lnTo>
                  <a:lnTo>
                    <a:pt x="142201" y="1930400"/>
                  </a:lnTo>
                  <a:lnTo>
                    <a:pt x="133413" y="1917674"/>
                  </a:lnTo>
                  <a:lnTo>
                    <a:pt x="144043" y="1917674"/>
                  </a:lnTo>
                  <a:lnTo>
                    <a:pt x="138163" y="1905000"/>
                  </a:lnTo>
                  <a:lnTo>
                    <a:pt x="140601" y="1905000"/>
                  </a:lnTo>
                  <a:lnTo>
                    <a:pt x="144043" y="1917674"/>
                  </a:lnTo>
                  <a:lnTo>
                    <a:pt x="145046" y="1917674"/>
                  </a:lnTo>
                  <a:lnTo>
                    <a:pt x="142201" y="1930400"/>
                  </a:lnTo>
                  <a:lnTo>
                    <a:pt x="144437" y="1930400"/>
                  </a:lnTo>
                  <a:lnTo>
                    <a:pt x="147396" y="1952434"/>
                  </a:lnTo>
                  <a:lnTo>
                    <a:pt x="147904" y="1955533"/>
                  </a:lnTo>
                  <a:lnTo>
                    <a:pt x="150114" y="1943087"/>
                  </a:lnTo>
                  <a:lnTo>
                    <a:pt x="146583" y="1930400"/>
                  </a:lnTo>
                  <a:lnTo>
                    <a:pt x="149263" y="1930400"/>
                  </a:lnTo>
                  <a:lnTo>
                    <a:pt x="148513" y="1917674"/>
                  </a:lnTo>
                  <a:lnTo>
                    <a:pt x="148590" y="1916760"/>
                  </a:lnTo>
                  <a:lnTo>
                    <a:pt x="151003" y="1905000"/>
                  </a:lnTo>
                  <a:lnTo>
                    <a:pt x="153162" y="1905000"/>
                  </a:lnTo>
                  <a:lnTo>
                    <a:pt x="155130" y="1917674"/>
                  </a:lnTo>
                  <a:lnTo>
                    <a:pt x="155600" y="1930400"/>
                  </a:lnTo>
                  <a:lnTo>
                    <a:pt x="156171" y="1943087"/>
                  </a:lnTo>
                  <a:lnTo>
                    <a:pt x="155232" y="1943087"/>
                  </a:lnTo>
                  <a:lnTo>
                    <a:pt x="163195" y="1955774"/>
                  </a:lnTo>
                  <a:lnTo>
                    <a:pt x="167335" y="1955774"/>
                  </a:lnTo>
                  <a:lnTo>
                    <a:pt x="167309" y="1955965"/>
                  </a:lnTo>
                  <a:lnTo>
                    <a:pt x="165963" y="1968500"/>
                  </a:lnTo>
                  <a:lnTo>
                    <a:pt x="163245" y="1957552"/>
                  </a:lnTo>
                  <a:lnTo>
                    <a:pt x="162788" y="1955965"/>
                  </a:lnTo>
                  <a:lnTo>
                    <a:pt x="161213" y="1968500"/>
                  </a:lnTo>
                  <a:lnTo>
                    <a:pt x="153047" y="1968500"/>
                  </a:lnTo>
                  <a:lnTo>
                    <a:pt x="168910" y="1981200"/>
                  </a:lnTo>
                  <a:lnTo>
                    <a:pt x="168910" y="1970862"/>
                  </a:lnTo>
                  <a:lnTo>
                    <a:pt x="168363" y="1968500"/>
                  </a:lnTo>
                  <a:lnTo>
                    <a:pt x="175806" y="1981200"/>
                  </a:lnTo>
                  <a:lnTo>
                    <a:pt x="175806" y="1948484"/>
                  </a:lnTo>
                  <a:lnTo>
                    <a:pt x="173507" y="1955774"/>
                  </a:lnTo>
                  <a:lnTo>
                    <a:pt x="173443" y="1955533"/>
                  </a:lnTo>
                  <a:lnTo>
                    <a:pt x="170954" y="1943087"/>
                  </a:lnTo>
                  <a:lnTo>
                    <a:pt x="174447" y="1943087"/>
                  </a:lnTo>
                  <a:lnTo>
                    <a:pt x="169608" y="1930400"/>
                  </a:lnTo>
                  <a:lnTo>
                    <a:pt x="178155" y="1943087"/>
                  </a:lnTo>
                  <a:lnTo>
                    <a:pt x="178155" y="1219454"/>
                  </a:lnTo>
                  <a:lnTo>
                    <a:pt x="177266" y="1221600"/>
                  </a:lnTo>
                  <a:lnTo>
                    <a:pt x="177266" y="1930400"/>
                  </a:lnTo>
                  <a:lnTo>
                    <a:pt x="169748" y="1917674"/>
                  </a:lnTo>
                  <a:lnTo>
                    <a:pt x="175082" y="1917674"/>
                  </a:lnTo>
                  <a:lnTo>
                    <a:pt x="169710" y="1905000"/>
                  </a:lnTo>
                  <a:lnTo>
                    <a:pt x="175793" y="1905000"/>
                  </a:lnTo>
                  <a:lnTo>
                    <a:pt x="175869" y="1906117"/>
                  </a:lnTo>
                  <a:lnTo>
                    <a:pt x="177266" y="1930400"/>
                  </a:lnTo>
                  <a:lnTo>
                    <a:pt x="177266" y="1221600"/>
                  </a:lnTo>
                  <a:lnTo>
                    <a:pt x="175399" y="1226134"/>
                  </a:lnTo>
                  <a:lnTo>
                    <a:pt x="175399" y="1866900"/>
                  </a:lnTo>
                  <a:lnTo>
                    <a:pt x="172212" y="1856917"/>
                  </a:lnTo>
                  <a:lnTo>
                    <a:pt x="172212" y="1879600"/>
                  </a:lnTo>
                  <a:lnTo>
                    <a:pt x="171272" y="1879600"/>
                  </a:lnTo>
                  <a:lnTo>
                    <a:pt x="170256" y="1879600"/>
                  </a:lnTo>
                  <a:lnTo>
                    <a:pt x="169824" y="1866900"/>
                  </a:lnTo>
                  <a:lnTo>
                    <a:pt x="171881" y="1866900"/>
                  </a:lnTo>
                  <a:lnTo>
                    <a:pt x="171894" y="1867623"/>
                  </a:lnTo>
                  <a:lnTo>
                    <a:pt x="172212" y="1879600"/>
                  </a:lnTo>
                  <a:lnTo>
                    <a:pt x="172212" y="1856917"/>
                  </a:lnTo>
                  <a:lnTo>
                    <a:pt x="167297" y="1841500"/>
                  </a:lnTo>
                  <a:lnTo>
                    <a:pt x="170853" y="1841500"/>
                  </a:lnTo>
                  <a:lnTo>
                    <a:pt x="171831" y="1854200"/>
                  </a:lnTo>
                  <a:lnTo>
                    <a:pt x="174282" y="1854200"/>
                  </a:lnTo>
                  <a:lnTo>
                    <a:pt x="175399" y="1866900"/>
                  </a:lnTo>
                  <a:lnTo>
                    <a:pt x="175399" y="1226134"/>
                  </a:lnTo>
                  <a:lnTo>
                    <a:pt x="173012" y="1231925"/>
                  </a:lnTo>
                  <a:lnTo>
                    <a:pt x="173012" y="1841500"/>
                  </a:lnTo>
                  <a:lnTo>
                    <a:pt x="167805" y="1828800"/>
                  </a:lnTo>
                  <a:lnTo>
                    <a:pt x="170408" y="1828800"/>
                  </a:lnTo>
                  <a:lnTo>
                    <a:pt x="173012" y="1841500"/>
                  </a:lnTo>
                  <a:lnTo>
                    <a:pt x="173012" y="1231925"/>
                  </a:lnTo>
                  <a:lnTo>
                    <a:pt x="167271" y="1245844"/>
                  </a:lnTo>
                  <a:lnTo>
                    <a:pt x="167271" y="1917674"/>
                  </a:lnTo>
                  <a:lnTo>
                    <a:pt x="164452" y="1917674"/>
                  </a:lnTo>
                  <a:lnTo>
                    <a:pt x="167144" y="1943087"/>
                  </a:lnTo>
                  <a:lnTo>
                    <a:pt x="158381" y="1943087"/>
                  </a:lnTo>
                  <a:lnTo>
                    <a:pt x="158419" y="1939518"/>
                  </a:lnTo>
                  <a:lnTo>
                    <a:pt x="158521" y="1930400"/>
                  </a:lnTo>
                  <a:lnTo>
                    <a:pt x="158813" y="1905000"/>
                  </a:lnTo>
                  <a:lnTo>
                    <a:pt x="167271" y="1917674"/>
                  </a:lnTo>
                  <a:lnTo>
                    <a:pt x="167271" y="1245844"/>
                  </a:lnTo>
                  <a:lnTo>
                    <a:pt x="165709" y="1249641"/>
                  </a:lnTo>
                  <a:lnTo>
                    <a:pt x="165709" y="1828800"/>
                  </a:lnTo>
                  <a:lnTo>
                    <a:pt x="164312" y="1841500"/>
                  </a:lnTo>
                  <a:lnTo>
                    <a:pt x="162509" y="1828800"/>
                  </a:lnTo>
                  <a:lnTo>
                    <a:pt x="165709" y="1828800"/>
                  </a:lnTo>
                  <a:lnTo>
                    <a:pt x="165709" y="1249641"/>
                  </a:lnTo>
                  <a:lnTo>
                    <a:pt x="165506" y="1250124"/>
                  </a:lnTo>
                  <a:lnTo>
                    <a:pt x="165506" y="1803400"/>
                  </a:lnTo>
                  <a:lnTo>
                    <a:pt x="163855" y="1813013"/>
                  </a:lnTo>
                  <a:lnTo>
                    <a:pt x="161734" y="1803577"/>
                  </a:lnTo>
                  <a:lnTo>
                    <a:pt x="161734" y="1828800"/>
                  </a:lnTo>
                  <a:lnTo>
                    <a:pt x="160997" y="1828800"/>
                  </a:lnTo>
                  <a:lnTo>
                    <a:pt x="160997" y="1879600"/>
                  </a:lnTo>
                  <a:lnTo>
                    <a:pt x="158229" y="1892300"/>
                  </a:lnTo>
                  <a:lnTo>
                    <a:pt x="157746" y="1879600"/>
                  </a:lnTo>
                  <a:lnTo>
                    <a:pt x="160997" y="1879600"/>
                  </a:lnTo>
                  <a:lnTo>
                    <a:pt x="160997" y="1828800"/>
                  </a:lnTo>
                  <a:lnTo>
                    <a:pt x="157632" y="1828800"/>
                  </a:lnTo>
                  <a:lnTo>
                    <a:pt x="154139" y="1816100"/>
                  </a:lnTo>
                  <a:lnTo>
                    <a:pt x="157556" y="1816100"/>
                  </a:lnTo>
                  <a:lnTo>
                    <a:pt x="161734" y="1828800"/>
                  </a:lnTo>
                  <a:lnTo>
                    <a:pt x="161734" y="1803577"/>
                  </a:lnTo>
                  <a:lnTo>
                    <a:pt x="161696" y="1803400"/>
                  </a:lnTo>
                  <a:lnTo>
                    <a:pt x="165506" y="1803400"/>
                  </a:lnTo>
                  <a:lnTo>
                    <a:pt x="165506" y="1250124"/>
                  </a:lnTo>
                  <a:lnTo>
                    <a:pt x="162661" y="1257033"/>
                  </a:lnTo>
                  <a:lnTo>
                    <a:pt x="162661" y="1752600"/>
                  </a:lnTo>
                  <a:lnTo>
                    <a:pt x="159105" y="1752600"/>
                  </a:lnTo>
                  <a:lnTo>
                    <a:pt x="159981" y="1739900"/>
                  </a:lnTo>
                  <a:lnTo>
                    <a:pt x="162661" y="1752600"/>
                  </a:lnTo>
                  <a:lnTo>
                    <a:pt x="162661" y="1257033"/>
                  </a:lnTo>
                  <a:lnTo>
                    <a:pt x="158013" y="1268310"/>
                  </a:lnTo>
                  <a:lnTo>
                    <a:pt x="158013" y="1765300"/>
                  </a:lnTo>
                  <a:lnTo>
                    <a:pt x="157327" y="1790700"/>
                  </a:lnTo>
                  <a:lnTo>
                    <a:pt x="155562" y="1790700"/>
                  </a:lnTo>
                  <a:lnTo>
                    <a:pt x="158013" y="1765300"/>
                  </a:lnTo>
                  <a:lnTo>
                    <a:pt x="158013" y="1268310"/>
                  </a:lnTo>
                  <a:lnTo>
                    <a:pt x="154228" y="1277480"/>
                  </a:lnTo>
                  <a:lnTo>
                    <a:pt x="154228" y="1676400"/>
                  </a:lnTo>
                  <a:lnTo>
                    <a:pt x="152755" y="1676400"/>
                  </a:lnTo>
                  <a:lnTo>
                    <a:pt x="152755" y="1892300"/>
                  </a:lnTo>
                  <a:lnTo>
                    <a:pt x="150749" y="1905000"/>
                  </a:lnTo>
                  <a:lnTo>
                    <a:pt x="146240" y="1892300"/>
                  </a:lnTo>
                  <a:lnTo>
                    <a:pt x="144957" y="1892300"/>
                  </a:lnTo>
                  <a:lnTo>
                    <a:pt x="150876" y="1866900"/>
                  </a:lnTo>
                  <a:lnTo>
                    <a:pt x="144957" y="1854200"/>
                  </a:lnTo>
                  <a:lnTo>
                    <a:pt x="151396" y="1866900"/>
                  </a:lnTo>
                  <a:lnTo>
                    <a:pt x="151434" y="1867623"/>
                  </a:lnTo>
                  <a:lnTo>
                    <a:pt x="151955" y="1879600"/>
                  </a:lnTo>
                  <a:lnTo>
                    <a:pt x="152438" y="1892300"/>
                  </a:lnTo>
                  <a:lnTo>
                    <a:pt x="152755" y="1892300"/>
                  </a:lnTo>
                  <a:lnTo>
                    <a:pt x="152755" y="1676400"/>
                  </a:lnTo>
                  <a:lnTo>
                    <a:pt x="151625" y="1676400"/>
                  </a:lnTo>
                  <a:lnTo>
                    <a:pt x="151625" y="1701800"/>
                  </a:lnTo>
                  <a:lnTo>
                    <a:pt x="151511" y="1701469"/>
                  </a:lnTo>
                  <a:lnTo>
                    <a:pt x="151511" y="1765300"/>
                  </a:lnTo>
                  <a:lnTo>
                    <a:pt x="150850" y="1763750"/>
                  </a:lnTo>
                  <a:lnTo>
                    <a:pt x="150850" y="1828800"/>
                  </a:lnTo>
                  <a:lnTo>
                    <a:pt x="149479" y="1838007"/>
                  </a:lnTo>
                  <a:lnTo>
                    <a:pt x="149479" y="1854200"/>
                  </a:lnTo>
                  <a:lnTo>
                    <a:pt x="145707" y="1854200"/>
                  </a:lnTo>
                  <a:lnTo>
                    <a:pt x="143954" y="1841500"/>
                  </a:lnTo>
                  <a:lnTo>
                    <a:pt x="149479" y="1854200"/>
                  </a:lnTo>
                  <a:lnTo>
                    <a:pt x="149479" y="1838007"/>
                  </a:lnTo>
                  <a:lnTo>
                    <a:pt x="148958" y="1841500"/>
                  </a:lnTo>
                  <a:lnTo>
                    <a:pt x="146812" y="1828800"/>
                  </a:lnTo>
                  <a:lnTo>
                    <a:pt x="142341" y="1828800"/>
                  </a:lnTo>
                  <a:lnTo>
                    <a:pt x="142341" y="1892300"/>
                  </a:lnTo>
                  <a:lnTo>
                    <a:pt x="134302" y="1892300"/>
                  </a:lnTo>
                  <a:lnTo>
                    <a:pt x="140754" y="1879600"/>
                  </a:lnTo>
                  <a:lnTo>
                    <a:pt x="140030" y="1866900"/>
                  </a:lnTo>
                  <a:lnTo>
                    <a:pt x="139941" y="1867623"/>
                  </a:lnTo>
                  <a:lnTo>
                    <a:pt x="138391" y="1879600"/>
                  </a:lnTo>
                  <a:lnTo>
                    <a:pt x="140030" y="1866900"/>
                  </a:lnTo>
                  <a:lnTo>
                    <a:pt x="140081" y="1867623"/>
                  </a:lnTo>
                  <a:lnTo>
                    <a:pt x="140754" y="1879600"/>
                  </a:lnTo>
                  <a:lnTo>
                    <a:pt x="141744" y="1879600"/>
                  </a:lnTo>
                  <a:lnTo>
                    <a:pt x="142341" y="1892300"/>
                  </a:lnTo>
                  <a:lnTo>
                    <a:pt x="142341" y="1828800"/>
                  </a:lnTo>
                  <a:lnTo>
                    <a:pt x="140931" y="1828800"/>
                  </a:lnTo>
                  <a:lnTo>
                    <a:pt x="147802" y="1816100"/>
                  </a:lnTo>
                  <a:lnTo>
                    <a:pt x="148145" y="1816100"/>
                  </a:lnTo>
                  <a:lnTo>
                    <a:pt x="150279" y="1828800"/>
                  </a:lnTo>
                  <a:lnTo>
                    <a:pt x="150850" y="1828800"/>
                  </a:lnTo>
                  <a:lnTo>
                    <a:pt x="150850" y="1763750"/>
                  </a:lnTo>
                  <a:lnTo>
                    <a:pt x="146392" y="1753235"/>
                  </a:lnTo>
                  <a:lnTo>
                    <a:pt x="146392" y="1803400"/>
                  </a:lnTo>
                  <a:lnTo>
                    <a:pt x="144919" y="1803400"/>
                  </a:lnTo>
                  <a:lnTo>
                    <a:pt x="142303" y="1790700"/>
                  </a:lnTo>
                  <a:lnTo>
                    <a:pt x="146392" y="1803400"/>
                  </a:lnTo>
                  <a:lnTo>
                    <a:pt x="146392" y="1753235"/>
                  </a:lnTo>
                  <a:lnTo>
                    <a:pt x="146126" y="1752600"/>
                  </a:lnTo>
                  <a:lnTo>
                    <a:pt x="143471" y="1752600"/>
                  </a:lnTo>
                  <a:lnTo>
                    <a:pt x="146151" y="1739900"/>
                  </a:lnTo>
                  <a:lnTo>
                    <a:pt x="146812" y="1752600"/>
                  </a:lnTo>
                  <a:lnTo>
                    <a:pt x="149961" y="1752600"/>
                  </a:lnTo>
                  <a:lnTo>
                    <a:pt x="151511" y="1765300"/>
                  </a:lnTo>
                  <a:lnTo>
                    <a:pt x="151511" y="1701469"/>
                  </a:lnTo>
                  <a:lnTo>
                    <a:pt x="147345" y="1689100"/>
                  </a:lnTo>
                  <a:lnTo>
                    <a:pt x="149796" y="1689100"/>
                  </a:lnTo>
                  <a:lnTo>
                    <a:pt x="151625" y="1701800"/>
                  </a:lnTo>
                  <a:lnTo>
                    <a:pt x="151625" y="1676400"/>
                  </a:lnTo>
                  <a:lnTo>
                    <a:pt x="150723" y="1676400"/>
                  </a:lnTo>
                  <a:lnTo>
                    <a:pt x="153466" y="1663700"/>
                  </a:lnTo>
                  <a:lnTo>
                    <a:pt x="154228" y="1676400"/>
                  </a:lnTo>
                  <a:lnTo>
                    <a:pt x="154228" y="1277480"/>
                  </a:lnTo>
                  <a:lnTo>
                    <a:pt x="141605" y="1308100"/>
                  </a:lnTo>
                  <a:lnTo>
                    <a:pt x="139649" y="1314805"/>
                  </a:lnTo>
                  <a:lnTo>
                    <a:pt x="139649" y="1866900"/>
                  </a:lnTo>
                  <a:lnTo>
                    <a:pt x="135737" y="1854200"/>
                  </a:lnTo>
                  <a:lnTo>
                    <a:pt x="138341" y="1854200"/>
                  </a:lnTo>
                  <a:lnTo>
                    <a:pt x="139649" y="1866900"/>
                  </a:lnTo>
                  <a:lnTo>
                    <a:pt x="139649" y="1314805"/>
                  </a:lnTo>
                  <a:lnTo>
                    <a:pt x="135039" y="1330617"/>
                  </a:lnTo>
                  <a:lnTo>
                    <a:pt x="135039" y="1879600"/>
                  </a:lnTo>
                  <a:lnTo>
                    <a:pt x="133375" y="1879600"/>
                  </a:lnTo>
                  <a:lnTo>
                    <a:pt x="133375" y="1943087"/>
                  </a:lnTo>
                  <a:lnTo>
                    <a:pt x="132219" y="1943087"/>
                  </a:lnTo>
                  <a:lnTo>
                    <a:pt x="132245" y="1943506"/>
                  </a:lnTo>
                  <a:lnTo>
                    <a:pt x="133007" y="1955774"/>
                  </a:lnTo>
                  <a:lnTo>
                    <a:pt x="132295" y="1955774"/>
                  </a:lnTo>
                  <a:lnTo>
                    <a:pt x="132295" y="1981200"/>
                  </a:lnTo>
                  <a:lnTo>
                    <a:pt x="120688" y="1968500"/>
                  </a:lnTo>
                  <a:lnTo>
                    <a:pt x="120599" y="1967966"/>
                  </a:lnTo>
                  <a:lnTo>
                    <a:pt x="119418" y="1961197"/>
                  </a:lnTo>
                  <a:lnTo>
                    <a:pt x="132295" y="1981200"/>
                  </a:lnTo>
                  <a:lnTo>
                    <a:pt x="132295" y="1955774"/>
                  </a:lnTo>
                  <a:lnTo>
                    <a:pt x="122936" y="1955774"/>
                  </a:lnTo>
                  <a:lnTo>
                    <a:pt x="122910" y="1955533"/>
                  </a:lnTo>
                  <a:lnTo>
                    <a:pt x="120751" y="1939518"/>
                  </a:lnTo>
                  <a:lnTo>
                    <a:pt x="119519" y="1930400"/>
                  </a:lnTo>
                  <a:lnTo>
                    <a:pt x="121158" y="1938324"/>
                  </a:lnTo>
                  <a:lnTo>
                    <a:pt x="120751" y="1939518"/>
                  </a:lnTo>
                  <a:lnTo>
                    <a:pt x="121234" y="1943087"/>
                  </a:lnTo>
                  <a:lnTo>
                    <a:pt x="122135" y="1943087"/>
                  </a:lnTo>
                  <a:lnTo>
                    <a:pt x="128562" y="1943087"/>
                  </a:lnTo>
                  <a:lnTo>
                    <a:pt x="128600" y="1939518"/>
                  </a:lnTo>
                  <a:lnTo>
                    <a:pt x="128701" y="1930400"/>
                  </a:lnTo>
                  <a:lnTo>
                    <a:pt x="133375" y="1943087"/>
                  </a:lnTo>
                  <a:lnTo>
                    <a:pt x="133375" y="1879600"/>
                  </a:lnTo>
                  <a:lnTo>
                    <a:pt x="130987" y="1879600"/>
                  </a:lnTo>
                  <a:lnTo>
                    <a:pt x="132016" y="1867623"/>
                  </a:lnTo>
                  <a:lnTo>
                    <a:pt x="135039" y="1879600"/>
                  </a:lnTo>
                  <a:lnTo>
                    <a:pt x="135039" y="1330617"/>
                  </a:lnTo>
                  <a:lnTo>
                    <a:pt x="128892" y="1351686"/>
                  </a:lnTo>
                  <a:lnTo>
                    <a:pt x="128892" y="1905000"/>
                  </a:lnTo>
                  <a:lnTo>
                    <a:pt x="124777" y="1905000"/>
                  </a:lnTo>
                  <a:lnTo>
                    <a:pt x="127431" y="1893150"/>
                  </a:lnTo>
                  <a:lnTo>
                    <a:pt x="128892" y="1905000"/>
                  </a:lnTo>
                  <a:lnTo>
                    <a:pt x="128892" y="1351686"/>
                  </a:lnTo>
                  <a:lnTo>
                    <a:pt x="122885" y="1372285"/>
                  </a:lnTo>
                  <a:lnTo>
                    <a:pt x="122885" y="1917674"/>
                  </a:lnTo>
                  <a:lnTo>
                    <a:pt x="118859" y="1910892"/>
                  </a:lnTo>
                  <a:lnTo>
                    <a:pt x="118859" y="1968500"/>
                  </a:lnTo>
                  <a:lnTo>
                    <a:pt x="107175" y="1968500"/>
                  </a:lnTo>
                  <a:lnTo>
                    <a:pt x="117081" y="1957552"/>
                  </a:lnTo>
                  <a:lnTo>
                    <a:pt x="115925" y="1955774"/>
                  </a:lnTo>
                  <a:lnTo>
                    <a:pt x="114706" y="1955774"/>
                  </a:lnTo>
                  <a:lnTo>
                    <a:pt x="114757" y="1955533"/>
                  </a:lnTo>
                  <a:lnTo>
                    <a:pt x="115519" y="1952434"/>
                  </a:lnTo>
                  <a:lnTo>
                    <a:pt x="117703" y="1943887"/>
                  </a:lnTo>
                  <a:lnTo>
                    <a:pt x="117551" y="1952434"/>
                  </a:lnTo>
                  <a:lnTo>
                    <a:pt x="117449" y="1955774"/>
                  </a:lnTo>
                  <a:lnTo>
                    <a:pt x="115925" y="1955774"/>
                  </a:lnTo>
                  <a:lnTo>
                    <a:pt x="116052" y="1955965"/>
                  </a:lnTo>
                  <a:lnTo>
                    <a:pt x="117081" y="1957552"/>
                  </a:lnTo>
                  <a:lnTo>
                    <a:pt x="118618" y="1959940"/>
                  </a:lnTo>
                  <a:lnTo>
                    <a:pt x="118643" y="1961197"/>
                  </a:lnTo>
                  <a:lnTo>
                    <a:pt x="118859" y="1968500"/>
                  </a:lnTo>
                  <a:lnTo>
                    <a:pt x="118859" y="1910892"/>
                  </a:lnTo>
                  <a:lnTo>
                    <a:pt x="118732" y="1910676"/>
                  </a:lnTo>
                  <a:lnTo>
                    <a:pt x="118732" y="1957260"/>
                  </a:lnTo>
                  <a:lnTo>
                    <a:pt x="118516" y="1956130"/>
                  </a:lnTo>
                  <a:lnTo>
                    <a:pt x="118516" y="1955965"/>
                  </a:lnTo>
                  <a:lnTo>
                    <a:pt x="118478" y="1955774"/>
                  </a:lnTo>
                  <a:lnTo>
                    <a:pt x="118516" y="1955965"/>
                  </a:lnTo>
                  <a:lnTo>
                    <a:pt x="118732" y="1957260"/>
                  </a:lnTo>
                  <a:lnTo>
                    <a:pt x="118732" y="1910676"/>
                  </a:lnTo>
                  <a:lnTo>
                    <a:pt x="115366" y="1905000"/>
                  </a:lnTo>
                  <a:lnTo>
                    <a:pt x="119341" y="1905000"/>
                  </a:lnTo>
                  <a:lnTo>
                    <a:pt x="122885" y="1917674"/>
                  </a:lnTo>
                  <a:lnTo>
                    <a:pt x="122885" y="1372285"/>
                  </a:lnTo>
                  <a:lnTo>
                    <a:pt x="104559" y="1435100"/>
                  </a:lnTo>
                  <a:lnTo>
                    <a:pt x="105714" y="1447800"/>
                  </a:lnTo>
                  <a:lnTo>
                    <a:pt x="115316" y="1422400"/>
                  </a:lnTo>
                  <a:lnTo>
                    <a:pt x="116890" y="1422400"/>
                  </a:lnTo>
                  <a:lnTo>
                    <a:pt x="110705" y="1447431"/>
                  </a:lnTo>
                  <a:lnTo>
                    <a:pt x="110705" y="1955774"/>
                  </a:lnTo>
                  <a:lnTo>
                    <a:pt x="104800" y="1955774"/>
                  </a:lnTo>
                  <a:lnTo>
                    <a:pt x="104876" y="1955533"/>
                  </a:lnTo>
                  <a:lnTo>
                    <a:pt x="108940" y="1943087"/>
                  </a:lnTo>
                  <a:lnTo>
                    <a:pt x="109004" y="1943506"/>
                  </a:lnTo>
                  <a:lnTo>
                    <a:pt x="110705" y="1955774"/>
                  </a:lnTo>
                  <a:lnTo>
                    <a:pt x="110705" y="1447431"/>
                  </a:lnTo>
                  <a:lnTo>
                    <a:pt x="101193" y="1485900"/>
                  </a:lnTo>
                  <a:lnTo>
                    <a:pt x="104051" y="1485900"/>
                  </a:lnTo>
                  <a:lnTo>
                    <a:pt x="95377" y="1511300"/>
                  </a:lnTo>
                  <a:lnTo>
                    <a:pt x="97574" y="1511300"/>
                  </a:lnTo>
                  <a:lnTo>
                    <a:pt x="94272" y="1527594"/>
                  </a:lnTo>
                  <a:lnTo>
                    <a:pt x="94272" y="1955774"/>
                  </a:lnTo>
                  <a:lnTo>
                    <a:pt x="89166" y="1955774"/>
                  </a:lnTo>
                  <a:lnTo>
                    <a:pt x="89230" y="1955533"/>
                  </a:lnTo>
                  <a:lnTo>
                    <a:pt x="92405" y="1943087"/>
                  </a:lnTo>
                  <a:lnTo>
                    <a:pt x="93383" y="1943087"/>
                  </a:lnTo>
                  <a:lnTo>
                    <a:pt x="93408" y="1943506"/>
                  </a:lnTo>
                  <a:lnTo>
                    <a:pt x="94272" y="1955774"/>
                  </a:lnTo>
                  <a:lnTo>
                    <a:pt x="94272" y="1527594"/>
                  </a:lnTo>
                  <a:lnTo>
                    <a:pt x="82130" y="1587500"/>
                  </a:lnTo>
                  <a:lnTo>
                    <a:pt x="77292" y="1587500"/>
                  </a:lnTo>
                  <a:lnTo>
                    <a:pt x="57238" y="1714500"/>
                  </a:lnTo>
                  <a:lnTo>
                    <a:pt x="59347" y="1714500"/>
                  </a:lnTo>
                  <a:lnTo>
                    <a:pt x="54559" y="1778000"/>
                  </a:lnTo>
                  <a:lnTo>
                    <a:pt x="58420" y="1790700"/>
                  </a:lnTo>
                  <a:lnTo>
                    <a:pt x="43954" y="1854200"/>
                  </a:lnTo>
                  <a:lnTo>
                    <a:pt x="46545" y="1854200"/>
                  </a:lnTo>
                  <a:lnTo>
                    <a:pt x="42138" y="1879600"/>
                  </a:lnTo>
                  <a:lnTo>
                    <a:pt x="52997" y="1854200"/>
                  </a:lnTo>
                  <a:lnTo>
                    <a:pt x="49517" y="1854200"/>
                  </a:lnTo>
                  <a:lnTo>
                    <a:pt x="50571" y="1841500"/>
                  </a:lnTo>
                  <a:lnTo>
                    <a:pt x="56438" y="1841500"/>
                  </a:lnTo>
                  <a:lnTo>
                    <a:pt x="58623" y="1866900"/>
                  </a:lnTo>
                  <a:lnTo>
                    <a:pt x="53225" y="1879600"/>
                  </a:lnTo>
                  <a:lnTo>
                    <a:pt x="49936" y="1905000"/>
                  </a:lnTo>
                  <a:lnTo>
                    <a:pt x="54317" y="1905000"/>
                  </a:lnTo>
                  <a:lnTo>
                    <a:pt x="54229" y="1906117"/>
                  </a:lnTo>
                  <a:lnTo>
                    <a:pt x="51092" y="1943087"/>
                  </a:lnTo>
                  <a:lnTo>
                    <a:pt x="46583" y="1930400"/>
                  </a:lnTo>
                  <a:lnTo>
                    <a:pt x="42113" y="1952434"/>
                  </a:lnTo>
                  <a:lnTo>
                    <a:pt x="41567" y="1955533"/>
                  </a:lnTo>
                  <a:lnTo>
                    <a:pt x="47345" y="1943087"/>
                  </a:lnTo>
                  <a:lnTo>
                    <a:pt x="47459" y="1943506"/>
                  </a:lnTo>
                  <a:lnTo>
                    <a:pt x="50812" y="1955533"/>
                  </a:lnTo>
                  <a:lnTo>
                    <a:pt x="50901" y="1955965"/>
                  </a:lnTo>
                  <a:lnTo>
                    <a:pt x="52070" y="1968500"/>
                  </a:lnTo>
                  <a:lnTo>
                    <a:pt x="52743" y="1968500"/>
                  </a:lnTo>
                  <a:lnTo>
                    <a:pt x="55308" y="1993900"/>
                  </a:lnTo>
                  <a:lnTo>
                    <a:pt x="59156" y="1993900"/>
                  </a:lnTo>
                  <a:lnTo>
                    <a:pt x="58013" y="2006600"/>
                  </a:lnTo>
                  <a:lnTo>
                    <a:pt x="68745" y="2019300"/>
                  </a:lnTo>
                  <a:lnTo>
                    <a:pt x="65595" y="2019300"/>
                  </a:lnTo>
                  <a:lnTo>
                    <a:pt x="65671" y="2020049"/>
                  </a:lnTo>
                  <a:lnTo>
                    <a:pt x="66890" y="2031834"/>
                  </a:lnTo>
                  <a:lnTo>
                    <a:pt x="73444" y="2070100"/>
                  </a:lnTo>
                  <a:lnTo>
                    <a:pt x="79400" y="2070100"/>
                  </a:lnTo>
                  <a:lnTo>
                    <a:pt x="79336" y="2070404"/>
                  </a:lnTo>
                  <a:lnTo>
                    <a:pt x="76936" y="2082800"/>
                  </a:lnTo>
                  <a:lnTo>
                    <a:pt x="90627" y="2082800"/>
                  </a:lnTo>
                  <a:lnTo>
                    <a:pt x="94437" y="2108200"/>
                  </a:lnTo>
                  <a:lnTo>
                    <a:pt x="104813" y="2082800"/>
                  </a:lnTo>
                  <a:lnTo>
                    <a:pt x="103797" y="2082800"/>
                  </a:lnTo>
                  <a:lnTo>
                    <a:pt x="106019" y="2070100"/>
                  </a:lnTo>
                  <a:lnTo>
                    <a:pt x="108458" y="2070100"/>
                  </a:lnTo>
                  <a:lnTo>
                    <a:pt x="108394" y="2070404"/>
                  </a:lnTo>
                  <a:lnTo>
                    <a:pt x="105765" y="2082800"/>
                  </a:lnTo>
                  <a:lnTo>
                    <a:pt x="111798" y="2082800"/>
                  </a:lnTo>
                  <a:lnTo>
                    <a:pt x="114985" y="2070100"/>
                  </a:lnTo>
                  <a:lnTo>
                    <a:pt x="113017" y="2070100"/>
                  </a:lnTo>
                  <a:lnTo>
                    <a:pt x="121005" y="2057400"/>
                  </a:lnTo>
                  <a:lnTo>
                    <a:pt x="130060" y="2057400"/>
                  </a:lnTo>
                  <a:lnTo>
                    <a:pt x="130187" y="2058454"/>
                  </a:lnTo>
                  <a:lnTo>
                    <a:pt x="131559" y="2070100"/>
                  </a:lnTo>
                  <a:lnTo>
                    <a:pt x="134988" y="2070100"/>
                  </a:lnTo>
                  <a:lnTo>
                    <a:pt x="134950" y="2070404"/>
                  </a:lnTo>
                  <a:lnTo>
                    <a:pt x="133807" y="2082800"/>
                  </a:lnTo>
                  <a:lnTo>
                    <a:pt x="138887" y="2070100"/>
                  </a:lnTo>
                  <a:lnTo>
                    <a:pt x="138950" y="2070404"/>
                  </a:lnTo>
                  <a:lnTo>
                    <a:pt x="141490" y="2084920"/>
                  </a:lnTo>
                  <a:lnTo>
                    <a:pt x="143433" y="2095322"/>
                  </a:lnTo>
                  <a:lnTo>
                    <a:pt x="149758" y="2082800"/>
                  </a:lnTo>
                  <a:lnTo>
                    <a:pt x="164985" y="2082800"/>
                  </a:lnTo>
                  <a:lnTo>
                    <a:pt x="168008" y="2095322"/>
                  </a:lnTo>
                  <a:lnTo>
                    <a:pt x="164515" y="2106371"/>
                  </a:lnTo>
                  <a:lnTo>
                    <a:pt x="163918" y="2108200"/>
                  </a:lnTo>
                  <a:lnTo>
                    <a:pt x="170116" y="2095322"/>
                  </a:lnTo>
                  <a:lnTo>
                    <a:pt x="176517" y="2095322"/>
                  </a:lnTo>
                  <a:lnTo>
                    <a:pt x="162001" y="2120900"/>
                  </a:lnTo>
                  <a:lnTo>
                    <a:pt x="178358" y="2108200"/>
                  </a:lnTo>
                  <a:lnTo>
                    <a:pt x="180898" y="2095322"/>
                  </a:lnTo>
                  <a:lnTo>
                    <a:pt x="196964" y="2095322"/>
                  </a:lnTo>
                  <a:lnTo>
                    <a:pt x="195554" y="2108200"/>
                  </a:lnTo>
                  <a:lnTo>
                    <a:pt x="190601" y="2120900"/>
                  </a:lnTo>
                  <a:lnTo>
                    <a:pt x="204876" y="2120900"/>
                  </a:lnTo>
                  <a:lnTo>
                    <a:pt x="210781" y="2095322"/>
                  </a:lnTo>
                  <a:lnTo>
                    <a:pt x="211137" y="2095322"/>
                  </a:lnTo>
                  <a:lnTo>
                    <a:pt x="211747" y="2082800"/>
                  </a:lnTo>
                  <a:lnTo>
                    <a:pt x="214503" y="2082800"/>
                  </a:lnTo>
                  <a:lnTo>
                    <a:pt x="211175" y="2095322"/>
                  </a:lnTo>
                  <a:lnTo>
                    <a:pt x="214884" y="2095322"/>
                  </a:lnTo>
                  <a:lnTo>
                    <a:pt x="211289" y="2108200"/>
                  </a:lnTo>
                  <a:lnTo>
                    <a:pt x="218986" y="2108200"/>
                  </a:lnTo>
                  <a:lnTo>
                    <a:pt x="224434" y="2095474"/>
                  </a:lnTo>
                  <a:lnTo>
                    <a:pt x="227736" y="2108200"/>
                  </a:lnTo>
                  <a:lnTo>
                    <a:pt x="215417" y="2120900"/>
                  </a:lnTo>
                  <a:lnTo>
                    <a:pt x="230543" y="2120900"/>
                  </a:lnTo>
                  <a:lnTo>
                    <a:pt x="232498" y="2095322"/>
                  </a:lnTo>
                  <a:lnTo>
                    <a:pt x="224497" y="2095322"/>
                  </a:lnTo>
                  <a:lnTo>
                    <a:pt x="236194" y="2082800"/>
                  </a:lnTo>
                  <a:lnTo>
                    <a:pt x="240423" y="2082800"/>
                  </a:lnTo>
                  <a:lnTo>
                    <a:pt x="234226" y="2108200"/>
                  </a:lnTo>
                  <a:lnTo>
                    <a:pt x="230543" y="2120900"/>
                  </a:lnTo>
                  <a:lnTo>
                    <a:pt x="257251" y="2120900"/>
                  </a:lnTo>
                  <a:lnTo>
                    <a:pt x="258241" y="2108200"/>
                  </a:lnTo>
                  <a:lnTo>
                    <a:pt x="266026" y="2108200"/>
                  </a:lnTo>
                  <a:lnTo>
                    <a:pt x="266230" y="2108200"/>
                  </a:lnTo>
                  <a:lnTo>
                    <a:pt x="275488" y="2108200"/>
                  </a:lnTo>
                  <a:lnTo>
                    <a:pt x="284632" y="2108200"/>
                  </a:lnTo>
                  <a:lnTo>
                    <a:pt x="282371" y="2095322"/>
                  </a:lnTo>
                  <a:lnTo>
                    <a:pt x="287896" y="2095322"/>
                  </a:lnTo>
                  <a:lnTo>
                    <a:pt x="293624" y="2108200"/>
                  </a:lnTo>
                  <a:lnTo>
                    <a:pt x="330428" y="2108200"/>
                  </a:lnTo>
                  <a:lnTo>
                    <a:pt x="328307" y="2095500"/>
                  </a:lnTo>
                  <a:lnTo>
                    <a:pt x="335305" y="2108200"/>
                  </a:lnTo>
                  <a:lnTo>
                    <a:pt x="342912" y="2108200"/>
                  </a:lnTo>
                  <a:lnTo>
                    <a:pt x="332587" y="2095322"/>
                  </a:lnTo>
                  <a:lnTo>
                    <a:pt x="343687" y="2095322"/>
                  </a:lnTo>
                  <a:lnTo>
                    <a:pt x="327393" y="2084920"/>
                  </a:lnTo>
                  <a:lnTo>
                    <a:pt x="324053" y="2082800"/>
                  </a:lnTo>
                  <a:lnTo>
                    <a:pt x="323443" y="2082800"/>
                  </a:lnTo>
                  <a:lnTo>
                    <a:pt x="323672" y="2070100"/>
                  </a:lnTo>
                  <a:lnTo>
                    <a:pt x="327672" y="2070100"/>
                  </a:lnTo>
                  <a:lnTo>
                    <a:pt x="317119" y="2057400"/>
                  </a:lnTo>
                  <a:lnTo>
                    <a:pt x="324192" y="2057400"/>
                  </a:lnTo>
                  <a:lnTo>
                    <a:pt x="334060" y="2057400"/>
                  </a:lnTo>
                  <a:lnTo>
                    <a:pt x="332346" y="2070100"/>
                  </a:lnTo>
                  <a:lnTo>
                    <a:pt x="339267" y="2070100"/>
                  </a:lnTo>
                  <a:lnTo>
                    <a:pt x="342912" y="2057400"/>
                  </a:lnTo>
                  <a:lnTo>
                    <a:pt x="339140" y="2057400"/>
                  </a:lnTo>
                  <a:lnTo>
                    <a:pt x="336016" y="2044700"/>
                  </a:lnTo>
                  <a:lnTo>
                    <a:pt x="331012" y="2044700"/>
                  </a:lnTo>
                  <a:lnTo>
                    <a:pt x="325780" y="2019300"/>
                  </a:lnTo>
                  <a:lnTo>
                    <a:pt x="328561" y="2019300"/>
                  </a:lnTo>
                  <a:lnTo>
                    <a:pt x="336804" y="2019300"/>
                  </a:lnTo>
                  <a:lnTo>
                    <a:pt x="332486" y="2006600"/>
                  </a:lnTo>
                  <a:lnTo>
                    <a:pt x="343725" y="2006600"/>
                  </a:lnTo>
                  <a:lnTo>
                    <a:pt x="347256" y="2019300"/>
                  </a:lnTo>
                  <a:lnTo>
                    <a:pt x="340067" y="2031834"/>
                  </a:lnTo>
                  <a:lnTo>
                    <a:pt x="336867" y="2031834"/>
                  </a:lnTo>
                  <a:lnTo>
                    <a:pt x="338836" y="2044700"/>
                  </a:lnTo>
                  <a:lnTo>
                    <a:pt x="339534" y="2044700"/>
                  </a:lnTo>
                  <a:lnTo>
                    <a:pt x="345325" y="2031834"/>
                  </a:lnTo>
                  <a:lnTo>
                    <a:pt x="349110" y="2031834"/>
                  </a:lnTo>
                  <a:lnTo>
                    <a:pt x="343687" y="2044700"/>
                  </a:lnTo>
                  <a:lnTo>
                    <a:pt x="349669" y="2044700"/>
                  </a:lnTo>
                  <a:lnTo>
                    <a:pt x="355955" y="2031834"/>
                  </a:lnTo>
                  <a:lnTo>
                    <a:pt x="357593" y="2031834"/>
                  </a:lnTo>
                  <a:lnTo>
                    <a:pt x="365988" y="2019300"/>
                  </a:lnTo>
                  <a:lnTo>
                    <a:pt x="369798" y="2030526"/>
                  </a:lnTo>
                  <a:lnTo>
                    <a:pt x="370344" y="2031834"/>
                  </a:lnTo>
                  <a:lnTo>
                    <a:pt x="373507" y="2019300"/>
                  </a:lnTo>
                  <a:lnTo>
                    <a:pt x="381279" y="2019300"/>
                  </a:lnTo>
                  <a:lnTo>
                    <a:pt x="374904" y="2006600"/>
                  </a:lnTo>
                  <a:lnTo>
                    <a:pt x="376682" y="1993900"/>
                  </a:lnTo>
                  <a:lnTo>
                    <a:pt x="377926" y="2006600"/>
                  </a:lnTo>
                  <a:lnTo>
                    <a:pt x="379196" y="1993900"/>
                  </a:lnTo>
                  <a:lnTo>
                    <a:pt x="385229" y="2006600"/>
                  </a:lnTo>
                  <a:lnTo>
                    <a:pt x="388620" y="1993900"/>
                  </a:lnTo>
                  <a:lnTo>
                    <a:pt x="389585" y="1981200"/>
                  </a:lnTo>
                  <a:lnTo>
                    <a:pt x="402094" y="1968500"/>
                  </a:lnTo>
                  <a:lnTo>
                    <a:pt x="426643" y="1917674"/>
                  </a:lnTo>
                  <a:lnTo>
                    <a:pt x="438912" y="1892300"/>
                  </a:lnTo>
                  <a:lnTo>
                    <a:pt x="448551" y="1841500"/>
                  </a:lnTo>
                  <a:lnTo>
                    <a:pt x="456717" y="1816100"/>
                  </a:lnTo>
                  <a:lnTo>
                    <a:pt x="458482" y="1778000"/>
                  </a:lnTo>
                  <a:lnTo>
                    <a:pt x="459066" y="1765300"/>
                  </a:lnTo>
                  <a:lnTo>
                    <a:pt x="465404" y="1752600"/>
                  </a:lnTo>
                  <a:lnTo>
                    <a:pt x="461314" y="1739900"/>
                  </a:lnTo>
                  <a:lnTo>
                    <a:pt x="468020" y="1739900"/>
                  </a:lnTo>
                  <a:lnTo>
                    <a:pt x="471284" y="1727200"/>
                  </a:lnTo>
                  <a:lnTo>
                    <a:pt x="477799" y="1701800"/>
                  </a:lnTo>
                  <a:lnTo>
                    <a:pt x="473900" y="1689100"/>
                  </a:lnTo>
                  <a:lnTo>
                    <a:pt x="483108" y="1676400"/>
                  </a:lnTo>
                  <a:lnTo>
                    <a:pt x="488505" y="1676400"/>
                  </a:lnTo>
                  <a:lnTo>
                    <a:pt x="487895" y="1663700"/>
                  </a:lnTo>
                  <a:lnTo>
                    <a:pt x="494131" y="1651000"/>
                  </a:lnTo>
                  <a:lnTo>
                    <a:pt x="497293" y="1638300"/>
                  </a:lnTo>
                  <a:lnTo>
                    <a:pt x="500468" y="1625600"/>
                  </a:lnTo>
                  <a:lnTo>
                    <a:pt x="504621" y="1625600"/>
                  </a:lnTo>
                  <a:lnTo>
                    <a:pt x="507365" y="1612900"/>
                  </a:lnTo>
                  <a:lnTo>
                    <a:pt x="521144" y="1612900"/>
                  </a:lnTo>
                  <a:lnTo>
                    <a:pt x="523265" y="1600200"/>
                  </a:lnTo>
                  <a:lnTo>
                    <a:pt x="525386" y="1587500"/>
                  </a:lnTo>
                  <a:lnTo>
                    <a:pt x="524662" y="1587500"/>
                  </a:lnTo>
                  <a:lnTo>
                    <a:pt x="534327" y="1574800"/>
                  </a:lnTo>
                  <a:lnTo>
                    <a:pt x="543979" y="1562100"/>
                  </a:lnTo>
                  <a:lnTo>
                    <a:pt x="541553" y="1562100"/>
                  </a:lnTo>
                  <a:lnTo>
                    <a:pt x="547090" y="1549400"/>
                  </a:lnTo>
                  <a:lnTo>
                    <a:pt x="552627" y="1536700"/>
                  </a:lnTo>
                  <a:lnTo>
                    <a:pt x="555459" y="1524000"/>
                  </a:lnTo>
                  <a:lnTo>
                    <a:pt x="554037" y="1524000"/>
                  </a:lnTo>
                  <a:lnTo>
                    <a:pt x="559231" y="1511300"/>
                  </a:lnTo>
                  <a:lnTo>
                    <a:pt x="557936" y="1511300"/>
                  </a:lnTo>
                  <a:lnTo>
                    <a:pt x="565238" y="1485900"/>
                  </a:lnTo>
                  <a:lnTo>
                    <a:pt x="570001" y="1485900"/>
                  </a:lnTo>
                  <a:lnTo>
                    <a:pt x="568045" y="1473200"/>
                  </a:lnTo>
                  <a:lnTo>
                    <a:pt x="572922" y="1460500"/>
                  </a:lnTo>
                  <a:lnTo>
                    <a:pt x="592556" y="1435100"/>
                  </a:lnTo>
                  <a:lnTo>
                    <a:pt x="589076" y="1422400"/>
                  </a:lnTo>
                  <a:lnTo>
                    <a:pt x="591807" y="1422400"/>
                  </a:lnTo>
                  <a:lnTo>
                    <a:pt x="598385" y="1409700"/>
                  </a:lnTo>
                  <a:lnTo>
                    <a:pt x="597293" y="1409700"/>
                  </a:lnTo>
                  <a:lnTo>
                    <a:pt x="599909" y="1389430"/>
                  </a:lnTo>
                  <a:lnTo>
                    <a:pt x="599465" y="1384300"/>
                  </a:lnTo>
                  <a:lnTo>
                    <a:pt x="606488" y="1371600"/>
                  </a:lnTo>
                  <a:lnTo>
                    <a:pt x="611263" y="1358900"/>
                  </a:lnTo>
                  <a:lnTo>
                    <a:pt x="613918" y="1346200"/>
                  </a:lnTo>
                  <a:lnTo>
                    <a:pt x="616572" y="1333500"/>
                  </a:lnTo>
                  <a:lnTo>
                    <a:pt x="628269" y="1320800"/>
                  </a:lnTo>
                  <a:lnTo>
                    <a:pt x="637514" y="1282700"/>
                  </a:lnTo>
                  <a:lnTo>
                    <a:pt x="640600" y="1270000"/>
                  </a:lnTo>
                  <a:lnTo>
                    <a:pt x="676554" y="1193800"/>
                  </a:lnTo>
                  <a:lnTo>
                    <a:pt x="682548" y="1181100"/>
                  </a:lnTo>
                  <a:lnTo>
                    <a:pt x="685952" y="1168400"/>
                  </a:lnTo>
                  <a:lnTo>
                    <a:pt x="690194" y="1168400"/>
                  </a:lnTo>
                  <a:lnTo>
                    <a:pt x="686701" y="1155700"/>
                  </a:lnTo>
                  <a:lnTo>
                    <a:pt x="696696" y="1143000"/>
                  </a:lnTo>
                  <a:lnTo>
                    <a:pt x="698169" y="1141679"/>
                  </a:lnTo>
                  <a:lnTo>
                    <a:pt x="710996" y="1130300"/>
                  </a:lnTo>
                  <a:lnTo>
                    <a:pt x="711136" y="1117600"/>
                  </a:lnTo>
                  <a:lnTo>
                    <a:pt x="715251" y="1117600"/>
                  </a:lnTo>
                  <a:lnTo>
                    <a:pt x="718324" y="1092200"/>
                  </a:lnTo>
                  <a:lnTo>
                    <a:pt x="732447" y="1079500"/>
                  </a:lnTo>
                  <a:lnTo>
                    <a:pt x="738822" y="1066800"/>
                  </a:lnTo>
                  <a:lnTo>
                    <a:pt x="745197" y="1054100"/>
                  </a:lnTo>
                  <a:lnTo>
                    <a:pt x="748919" y="1041400"/>
                  </a:lnTo>
                  <a:lnTo>
                    <a:pt x="754278" y="1041400"/>
                  </a:lnTo>
                  <a:lnTo>
                    <a:pt x="762774" y="1028700"/>
                  </a:lnTo>
                  <a:lnTo>
                    <a:pt x="766648" y="1016000"/>
                  </a:lnTo>
                  <a:lnTo>
                    <a:pt x="777925" y="1003300"/>
                  </a:lnTo>
                  <a:lnTo>
                    <a:pt x="776630" y="1003300"/>
                  </a:lnTo>
                  <a:lnTo>
                    <a:pt x="785406" y="990600"/>
                  </a:lnTo>
                  <a:lnTo>
                    <a:pt x="785266" y="977900"/>
                  </a:lnTo>
                  <a:lnTo>
                    <a:pt x="794791" y="977900"/>
                  </a:lnTo>
                  <a:lnTo>
                    <a:pt x="803592" y="965200"/>
                  </a:lnTo>
                  <a:lnTo>
                    <a:pt x="821169" y="939800"/>
                  </a:lnTo>
                  <a:lnTo>
                    <a:pt x="826147" y="939800"/>
                  </a:lnTo>
                  <a:lnTo>
                    <a:pt x="818845" y="927100"/>
                  </a:lnTo>
                  <a:lnTo>
                    <a:pt x="827951" y="927100"/>
                  </a:lnTo>
                  <a:lnTo>
                    <a:pt x="831519" y="922502"/>
                  </a:lnTo>
                  <a:lnTo>
                    <a:pt x="829525" y="914400"/>
                  </a:lnTo>
                  <a:lnTo>
                    <a:pt x="836891" y="914400"/>
                  </a:lnTo>
                  <a:lnTo>
                    <a:pt x="836231" y="901700"/>
                  </a:lnTo>
                  <a:lnTo>
                    <a:pt x="848944" y="901700"/>
                  </a:lnTo>
                  <a:lnTo>
                    <a:pt x="853173" y="901700"/>
                  </a:lnTo>
                  <a:lnTo>
                    <a:pt x="852766" y="896429"/>
                  </a:lnTo>
                  <a:lnTo>
                    <a:pt x="858151" y="889000"/>
                  </a:lnTo>
                  <a:lnTo>
                    <a:pt x="858951" y="876300"/>
                  </a:lnTo>
                  <a:lnTo>
                    <a:pt x="859739" y="863600"/>
                  </a:lnTo>
                  <a:lnTo>
                    <a:pt x="864336" y="863600"/>
                  </a:lnTo>
                  <a:lnTo>
                    <a:pt x="879348" y="850900"/>
                  </a:lnTo>
                  <a:lnTo>
                    <a:pt x="879817" y="850900"/>
                  </a:lnTo>
                  <a:lnTo>
                    <a:pt x="879170" y="847902"/>
                  </a:lnTo>
                  <a:lnTo>
                    <a:pt x="876973" y="850900"/>
                  </a:lnTo>
                  <a:lnTo>
                    <a:pt x="872947" y="850900"/>
                  </a:lnTo>
                  <a:lnTo>
                    <a:pt x="877087" y="838200"/>
                  </a:lnTo>
                  <a:lnTo>
                    <a:pt x="879170" y="847902"/>
                  </a:lnTo>
                  <a:lnTo>
                    <a:pt x="904963" y="812800"/>
                  </a:lnTo>
                  <a:lnTo>
                    <a:pt x="904570" y="800100"/>
                  </a:lnTo>
                  <a:lnTo>
                    <a:pt x="912088" y="800100"/>
                  </a:lnTo>
                  <a:lnTo>
                    <a:pt x="921270" y="787400"/>
                  </a:lnTo>
                  <a:lnTo>
                    <a:pt x="920432" y="774700"/>
                  </a:lnTo>
                  <a:lnTo>
                    <a:pt x="935151" y="774700"/>
                  </a:lnTo>
                  <a:lnTo>
                    <a:pt x="933729" y="762000"/>
                  </a:lnTo>
                  <a:lnTo>
                    <a:pt x="941844" y="762000"/>
                  </a:lnTo>
                  <a:lnTo>
                    <a:pt x="978750" y="711200"/>
                  </a:lnTo>
                  <a:lnTo>
                    <a:pt x="1024890" y="647700"/>
                  </a:lnTo>
                  <a:lnTo>
                    <a:pt x="1033741" y="635000"/>
                  </a:lnTo>
                  <a:lnTo>
                    <a:pt x="1038275" y="622300"/>
                  </a:lnTo>
                  <a:lnTo>
                    <a:pt x="1048550" y="622300"/>
                  </a:lnTo>
                  <a:lnTo>
                    <a:pt x="1096518" y="571500"/>
                  </a:lnTo>
                  <a:lnTo>
                    <a:pt x="1121892" y="533400"/>
                  </a:lnTo>
                  <a:lnTo>
                    <a:pt x="1130350" y="520700"/>
                  </a:lnTo>
                  <a:lnTo>
                    <a:pt x="1164183" y="469900"/>
                  </a:lnTo>
                  <a:lnTo>
                    <a:pt x="1172641" y="457200"/>
                  </a:lnTo>
                  <a:lnTo>
                    <a:pt x="1274140" y="304800"/>
                  </a:lnTo>
                  <a:lnTo>
                    <a:pt x="1287233" y="241300"/>
                  </a:lnTo>
                  <a:close/>
                </a:path>
                <a:path w="2214879" h="2544445">
                  <a:moveTo>
                    <a:pt x="1753031" y="792035"/>
                  </a:moveTo>
                  <a:lnTo>
                    <a:pt x="1752739" y="791870"/>
                  </a:lnTo>
                  <a:lnTo>
                    <a:pt x="1752587" y="792226"/>
                  </a:lnTo>
                  <a:lnTo>
                    <a:pt x="1752460" y="792543"/>
                  </a:lnTo>
                  <a:lnTo>
                    <a:pt x="1752396" y="792708"/>
                  </a:lnTo>
                  <a:lnTo>
                    <a:pt x="1752511" y="792568"/>
                  </a:lnTo>
                  <a:lnTo>
                    <a:pt x="1752765" y="792302"/>
                  </a:lnTo>
                  <a:lnTo>
                    <a:pt x="1753031" y="792035"/>
                  </a:lnTo>
                  <a:close/>
                </a:path>
                <a:path w="2214879" h="2544445">
                  <a:moveTo>
                    <a:pt x="1800910" y="777214"/>
                  </a:moveTo>
                  <a:lnTo>
                    <a:pt x="1800567" y="777024"/>
                  </a:lnTo>
                  <a:lnTo>
                    <a:pt x="1800250" y="776833"/>
                  </a:lnTo>
                  <a:lnTo>
                    <a:pt x="1800428" y="777176"/>
                  </a:lnTo>
                  <a:lnTo>
                    <a:pt x="1800669" y="777468"/>
                  </a:lnTo>
                  <a:lnTo>
                    <a:pt x="1800910" y="777214"/>
                  </a:lnTo>
                  <a:close/>
                </a:path>
                <a:path w="2214879" h="2544445">
                  <a:moveTo>
                    <a:pt x="1818843" y="639635"/>
                  </a:moveTo>
                  <a:lnTo>
                    <a:pt x="1818792" y="638530"/>
                  </a:lnTo>
                  <a:lnTo>
                    <a:pt x="1818678" y="635368"/>
                  </a:lnTo>
                  <a:lnTo>
                    <a:pt x="1817154" y="635368"/>
                  </a:lnTo>
                  <a:lnTo>
                    <a:pt x="1814309" y="639229"/>
                  </a:lnTo>
                  <a:lnTo>
                    <a:pt x="1818843" y="639635"/>
                  </a:lnTo>
                  <a:close/>
                </a:path>
                <a:path w="2214879" h="2544445">
                  <a:moveTo>
                    <a:pt x="1820049" y="772287"/>
                  </a:moveTo>
                  <a:lnTo>
                    <a:pt x="1819592" y="772147"/>
                  </a:lnTo>
                  <a:lnTo>
                    <a:pt x="1818614" y="771867"/>
                  </a:lnTo>
                  <a:lnTo>
                    <a:pt x="1818652" y="772223"/>
                  </a:lnTo>
                  <a:lnTo>
                    <a:pt x="1818703" y="772591"/>
                  </a:lnTo>
                  <a:lnTo>
                    <a:pt x="1818741" y="772947"/>
                  </a:lnTo>
                  <a:lnTo>
                    <a:pt x="1819173" y="772731"/>
                  </a:lnTo>
                  <a:lnTo>
                    <a:pt x="1820049" y="772287"/>
                  </a:lnTo>
                  <a:close/>
                </a:path>
                <a:path w="2214879" h="2544445">
                  <a:moveTo>
                    <a:pt x="1847532" y="764921"/>
                  </a:moveTo>
                  <a:lnTo>
                    <a:pt x="1844382" y="765683"/>
                  </a:lnTo>
                  <a:lnTo>
                    <a:pt x="1844878" y="766711"/>
                  </a:lnTo>
                  <a:lnTo>
                    <a:pt x="1847532" y="764921"/>
                  </a:lnTo>
                  <a:close/>
                </a:path>
                <a:path w="2214879" h="2544445">
                  <a:moveTo>
                    <a:pt x="1869909" y="674903"/>
                  </a:moveTo>
                  <a:lnTo>
                    <a:pt x="1869313" y="674814"/>
                  </a:lnTo>
                  <a:lnTo>
                    <a:pt x="1868970" y="674751"/>
                  </a:lnTo>
                  <a:lnTo>
                    <a:pt x="1868639" y="674687"/>
                  </a:lnTo>
                  <a:lnTo>
                    <a:pt x="1868728" y="674852"/>
                  </a:lnTo>
                  <a:lnTo>
                    <a:pt x="1868805" y="675170"/>
                  </a:lnTo>
                  <a:lnTo>
                    <a:pt x="1869147" y="675157"/>
                  </a:lnTo>
                  <a:lnTo>
                    <a:pt x="1869389" y="675043"/>
                  </a:lnTo>
                  <a:lnTo>
                    <a:pt x="1869909" y="674903"/>
                  </a:lnTo>
                  <a:close/>
                </a:path>
                <a:path w="2214879" h="2544445">
                  <a:moveTo>
                    <a:pt x="1905520" y="611301"/>
                  </a:moveTo>
                  <a:lnTo>
                    <a:pt x="1905444" y="609904"/>
                  </a:lnTo>
                  <a:lnTo>
                    <a:pt x="1905393" y="609219"/>
                  </a:lnTo>
                  <a:lnTo>
                    <a:pt x="1903425" y="610031"/>
                  </a:lnTo>
                  <a:lnTo>
                    <a:pt x="1903476" y="610717"/>
                  </a:lnTo>
                  <a:lnTo>
                    <a:pt x="1905520" y="611301"/>
                  </a:lnTo>
                  <a:close/>
                </a:path>
                <a:path w="2214879" h="2544445">
                  <a:moveTo>
                    <a:pt x="1908581" y="751979"/>
                  </a:moveTo>
                  <a:lnTo>
                    <a:pt x="1908543" y="751687"/>
                  </a:lnTo>
                  <a:lnTo>
                    <a:pt x="1908517" y="751370"/>
                  </a:lnTo>
                  <a:lnTo>
                    <a:pt x="1908479" y="751116"/>
                  </a:lnTo>
                  <a:lnTo>
                    <a:pt x="1905698" y="751459"/>
                  </a:lnTo>
                  <a:lnTo>
                    <a:pt x="1905723" y="751725"/>
                  </a:lnTo>
                  <a:lnTo>
                    <a:pt x="1905787" y="752259"/>
                  </a:lnTo>
                  <a:lnTo>
                    <a:pt x="1908581" y="751979"/>
                  </a:lnTo>
                  <a:close/>
                </a:path>
                <a:path w="2214879" h="2544445">
                  <a:moveTo>
                    <a:pt x="1933981" y="759091"/>
                  </a:moveTo>
                  <a:lnTo>
                    <a:pt x="1933917" y="758901"/>
                  </a:lnTo>
                  <a:lnTo>
                    <a:pt x="1933930" y="758634"/>
                  </a:lnTo>
                  <a:lnTo>
                    <a:pt x="1933562" y="758469"/>
                  </a:lnTo>
                  <a:lnTo>
                    <a:pt x="1933270" y="758482"/>
                  </a:lnTo>
                  <a:lnTo>
                    <a:pt x="1932978" y="758444"/>
                  </a:lnTo>
                  <a:lnTo>
                    <a:pt x="1933079" y="758799"/>
                  </a:lnTo>
                  <a:lnTo>
                    <a:pt x="1933155" y="759040"/>
                  </a:lnTo>
                  <a:lnTo>
                    <a:pt x="1933257" y="759396"/>
                  </a:lnTo>
                  <a:lnTo>
                    <a:pt x="1933981" y="759091"/>
                  </a:lnTo>
                  <a:close/>
                </a:path>
                <a:path w="2214879" h="2544445">
                  <a:moveTo>
                    <a:pt x="1934718" y="595490"/>
                  </a:moveTo>
                  <a:lnTo>
                    <a:pt x="1930323" y="595490"/>
                  </a:lnTo>
                  <a:lnTo>
                    <a:pt x="1929904" y="596493"/>
                  </a:lnTo>
                  <a:lnTo>
                    <a:pt x="1934718" y="595490"/>
                  </a:lnTo>
                  <a:close/>
                </a:path>
                <a:path w="2214879" h="2544445">
                  <a:moveTo>
                    <a:pt x="1934845" y="745769"/>
                  </a:moveTo>
                  <a:lnTo>
                    <a:pt x="1934654" y="745553"/>
                  </a:lnTo>
                  <a:lnTo>
                    <a:pt x="1934235" y="746086"/>
                  </a:lnTo>
                  <a:lnTo>
                    <a:pt x="1934552" y="745934"/>
                  </a:lnTo>
                  <a:lnTo>
                    <a:pt x="1934845" y="745769"/>
                  </a:lnTo>
                  <a:close/>
                </a:path>
                <a:path w="2214879" h="2544445">
                  <a:moveTo>
                    <a:pt x="1935378" y="595223"/>
                  </a:moveTo>
                  <a:lnTo>
                    <a:pt x="1933638" y="593585"/>
                  </a:lnTo>
                  <a:lnTo>
                    <a:pt x="1931670" y="592188"/>
                  </a:lnTo>
                  <a:lnTo>
                    <a:pt x="1930425" y="595223"/>
                  </a:lnTo>
                  <a:lnTo>
                    <a:pt x="1935378" y="595223"/>
                  </a:lnTo>
                  <a:close/>
                </a:path>
                <a:path w="2214879" h="2544445">
                  <a:moveTo>
                    <a:pt x="1935975" y="595223"/>
                  </a:moveTo>
                  <a:lnTo>
                    <a:pt x="1934718" y="595490"/>
                  </a:lnTo>
                  <a:lnTo>
                    <a:pt x="1935657" y="595490"/>
                  </a:lnTo>
                  <a:lnTo>
                    <a:pt x="1935975" y="595223"/>
                  </a:lnTo>
                  <a:close/>
                </a:path>
                <a:path w="2214879" h="2544445">
                  <a:moveTo>
                    <a:pt x="1939099" y="597547"/>
                  </a:moveTo>
                  <a:lnTo>
                    <a:pt x="1936280" y="595858"/>
                  </a:lnTo>
                  <a:lnTo>
                    <a:pt x="1937600" y="598525"/>
                  </a:lnTo>
                  <a:lnTo>
                    <a:pt x="1939099" y="597547"/>
                  </a:lnTo>
                  <a:close/>
                </a:path>
                <a:path w="2214879" h="2544445">
                  <a:moveTo>
                    <a:pt x="1945284" y="757008"/>
                  </a:moveTo>
                  <a:lnTo>
                    <a:pt x="1945119" y="757174"/>
                  </a:lnTo>
                  <a:lnTo>
                    <a:pt x="1944725" y="757593"/>
                  </a:lnTo>
                  <a:lnTo>
                    <a:pt x="1944979" y="757783"/>
                  </a:lnTo>
                  <a:lnTo>
                    <a:pt x="1945093" y="757504"/>
                  </a:lnTo>
                  <a:lnTo>
                    <a:pt x="1945182" y="757275"/>
                  </a:lnTo>
                  <a:lnTo>
                    <a:pt x="1945284" y="757008"/>
                  </a:lnTo>
                  <a:close/>
                </a:path>
                <a:path w="2214879" h="2544445">
                  <a:moveTo>
                    <a:pt x="1947862" y="633996"/>
                  </a:moveTo>
                  <a:lnTo>
                    <a:pt x="1947811" y="633260"/>
                  </a:lnTo>
                  <a:lnTo>
                    <a:pt x="1947760" y="631875"/>
                  </a:lnTo>
                  <a:lnTo>
                    <a:pt x="1945817" y="632637"/>
                  </a:lnTo>
                  <a:lnTo>
                    <a:pt x="1945944" y="633349"/>
                  </a:lnTo>
                  <a:lnTo>
                    <a:pt x="1947862" y="633996"/>
                  </a:lnTo>
                  <a:close/>
                </a:path>
                <a:path w="2214879" h="2544445">
                  <a:moveTo>
                    <a:pt x="1955622" y="732536"/>
                  </a:moveTo>
                  <a:lnTo>
                    <a:pt x="1955393" y="732307"/>
                  </a:lnTo>
                  <a:lnTo>
                    <a:pt x="1954720" y="732929"/>
                  </a:lnTo>
                  <a:lnTo>
                    <a:pt x="1954085" y="733501"/>
                  </a:lnTo>
                  <a:lnTo>
                    <a:pt x="1953425" y="734123"/>
                  </a:lnTo>
                  <a:lnTo>
                    <a:pt x="1953247" y="734453"/>
                  </a:lnTo>
                  <a:lnTo>
                    <a:pt x="1953094" y="734771"/>
                  </a:lnTo>
                  <a:lnTo>
                    <a:pt x="1952955" y="734885"/>
                  </a:lnTo>
                  <a:lnTo>
                    <a:pt x="1953107" y="734783"/>
                  </a:lnTo>
                  <a:lnTo>
                    <a:pt x="1953387" y="734568"/>
                  </a:lnTo>
                  <a:lnTo>
                    <a:pt x="1953717" y="734301"/>
                  </a:lnTo>
                  <a:lnTo>
                    <a:pt x="1955622" y="732536"/>
                  </a:lnTo>
                  <a:close/>
                </a:path>
                <a:path w="2214879" h="2544445">
                  <a:moveTo>
                    <a:pt x="1956777" y="678141"/>
                  </a:moveTo>
                  <a:lnTo>
                    <a:pt x="1952625" y="673976"/>
                  </a:lnTo>
                  <a:lnTo>
                    <a:pt x="1949284" y="677418"/>
                  </a:lnTo>
                  <a:lnTo>
                    <a:pt x="1955431" y="679538"/>
                  </a:lnTo>
                  <a:lnTo>
                    <a:pt x="1956777" y="678141"/>
                  </a:lnTo>
                  <a:close/>
                </a:path>
                <a:path w="2214879" h="2544445">
                  <a:moveTo>
                    <a:pt x="1958949" y="771080"/>
                  </a:moveTo>
                  <a:lnTo>
                    <a:pt x="1952942" y="771271"/>
                  </a:lnTo>
                  <a:lnTo>
                    <a:pt x="1953120" y="775093"/>
                  </a:lnTo>
                  <a:lnTo>
                    <a:pt x="1958949" y="771080"/>
                  </a:lnTo>
                  <a:close/>
                </a:path>
                <a:path w="2214879" h="2544445">
                  <a:moveTo>
                    <a:pt x="1969185" y="797471"/>
                  </a:moveTo>
                  <a:lnTo>
                    <a:pt x="1969160" y="795388"/>
                  </a:lnTo>
                  <a:lnTo>
                    <a:pt x="1967496" y="796086"/>
                  </a:lnTo>
                  <a:lnTo>
                    <a:pt x="1967750" y="796810"/>
                  </a:lnTo>
                  <a:lnTo>
                    <a:pt x="1969185" y="797471"/>
                  </a:lnTo>
                  <a:close/>
                </a:path>
                <a:path w="2214879" h="2544445">
                  <a:moveTo>
                    <a:pt x="1976145" y="618832"/>
                  </a:moveTo>
                  <a:lnTo>
                    <a:pt x="1975866" y="618642"/>
                  </a:lnTo>
                  <a:lnTo>
                    <a:pt x="1975675" y="618959"/>
                  </a:lnTo>
                  <a:lnTo>
                    <a:pt x="1975472" y="619277"/>
                  </a:lnTo>
                  <a:lnTo>
                    <a:pt x="1975789" y="619086"/>
                  </a:lnTo>
                  <a:lnTo>
                    <a:pt x="1976145" y="618832"/>
                  </a:lnTo>
                  <a:close/>
                </a:path>
                <a:path w="2214879" h="2544445">
                  <a:moveTo>
                    <a:pt x="1989074" y="681659"/>
                  </a:moveTo>
                  <a:lnTo>
                    <a:pt x="1987346" y="678903"/>
                  </a:lnTo>
                  <a:lnTo>
                    <a:pt x="1986089" y="679907"/>
                  </a:lnTo>
                  <a:lnTo>
                    <a:pt x="1989074" y="681659"/>
                  </a:lnTo>
                  <a:close/>
                </a:path>
                <a:path w="2214879" h="2544445">
                  <a:moveTo>
                    <a:pt x="1996452" y="600710"/>
                  </a:moveTo>
                  <a:lnTo>
                    <a:pt x="1996186" y="600468"/>
                  </a:lnTo>
                  <a:lnTo>
                    <a:pt x="1995970" y="600773"/>
                  </a:lnTo>
                  <a:lnTo>
                    <a:pt x="1995779" y="601052"/>
                  </a:lnTo>
                  <a:lnTo>
                    <a:pt x="1995665" y="601218"/>
                  </a:lnTo>
                  <a:lnTo>
                    <a:pt x="1995792" y="601141"/>
                  </a:lnTo>
                  <a:lnTo>
                    <a:pt x="1996135" y="600913"/>
                  </a:lnTo>
                  <a:lnTo>
                    <a:pt x="1996452" y="600710"/>
                  </a:lnTo>
                  <a:close/>
                </a:path>
                <a:path w="2214879" h="2544445">
                  <a:moveTo>
                    <a:pt x="2002155" y="722414"/>
                  </a:moveTo>
                  <a:lnTo>
                    <a:pt x="2002116" y="722287"/>
                  </a:lnTo>
                  <a:lnTo>
                    <a:pt x="2001989" y="722414"/>
                  </a:lnTo>
                  <a:lnTo>
                    <a:pt x="2002155" y="722414"/>
                  </a:lnTo>
                  <a:close/>
                </a:path>
                <a:path w="2214879" h="2544445">
                  <a:moveTo>
                    <a:pt x="2009571" y="724344"/>
                  </a:moveTo>
                  <a:lnTo>
                    <a:pt x="2007450" y="719975"/>
                  </a:lnTo>
                  <a:lnTo>
                    <a:pt x="2004402" y="722414"/>
                  </a:lnTo>
                  <a:lnTo>
                    <a:pt x="2002155" y="722414"/>
                  </a:lnTo>
                  <a:lnTo>
                    <a:pt x="2002193" y="722553"/>
                  </a:lnTo>
                  <a:lnTo>
                    <a:pt x="2003437" y="727087"/>
                  </a:lnTo>
                  <a:lnTo>
                    <a:pt x="2006193" y="726084"/>
                  </a:lnTo>
                  <a:lnTo>
                    <a:pt x="2009571" y="724344"/>
                  </a:lnTo>
                  <a:close/>
                </a:path>
                <a:path w="2214879" h="2544445">
                  <a:moveTo>
                    <a:pt x="2016340" y="545934"/>
                  </a:moveTo>
                  <a:lnTo>
                    <a:pt x="2016252" y="545693"/>
                  </a:lnTo>
                  <a:lnTo>
                    <a:pt x="2016277" y="545414"/>
                  </a:lnTo>
                  <a:lnTo>
                    <a:pt x="2016112" y="545223"/>
                  </a:lnTo>
                  <a:lnTo>
                    <a:pt x="2015680" y="545160"/>
                  </a:lnTo>
                  <a:lnTo>
                    <a:pt x="2015413" y="545134"/>
                  </a:lnTo>
                  <a:lnTo>
                    <a:pt x="2015350" y="545363"/>
                  </a:lnTo>
                  <a:lnTo>
                    <a:pt x="2015248" y="545566"/>
                  </a:lnTo>
                  <a:lnTo>
                    <a:pt x="2015134" y="545795"/>
                  </a:lnTo>
                  <a:lnTo>
                    <a:pt x="2015540" y="545858"/>
                  </a:lnTo>
                  <a:lnTo>
                    <a:pt x="2015959" y="545896"/>
                  </a:lnTo>
                  <a:lnTo>
                    <a:pt x="2016340" y="545934"/>
                  </a:lnTo>
                  <a:close/>
                </a:path>
                <a:path w="2214879" h="2544445">
                  <a:moveTo>
                    <a:pt x="2030603" y="543102"/>
                  </a:moveTo>
                  <a:lnTo>
                    <a:pt x="2020506" y="544626"/>
                  </a:lnTo>
                  <a:lnTo>
                    <a:pt x="2018093" y="550189"/>
                  </a:lnTo>
                  <a:lnTo>
                    <a:pt x="2020455" y="545719"/>
                  </a:lnTo>
                  <a:lnTo>
                    <a:pt x="2029891" y="549910"/>
                  </a:lnTo>
                  <a:lnTo>
                    <a:pt x="2030603" y="543102"/>
                  </a:lnTo>
                  <a:close/>
                </a:path>
                <a:path w="2214879" h="2544445">
                  <a:moveTo>
                    <a:pt x="2035581" y="547116"/>
                  </a:moveTo>
                  <a:lnTo>
                    <a:pt x="2035251" y="546925"/>
                  </a:lnTo>
                  <a:lnTo>
                    <a:pt x="2034984" y="546785"/>
                  </a:lnTo>
                  <a:lnTo>
                    <a:pt x="2034692" y="546620"/>
                  </a:lnTo>
                  <a:lnTo>
                    <a:pt x="2034057" y="547116"/>
                  </a:lnTo>
                  <a:lnTo>
                    <a:pt x="2032736" y="548157"/>
                  </a:lnTo>
                  <a:lnTo>
                    <a:pt x="2033739" y="548779"/>
                  </a:lnTo>
                  <a:lnTo>
                    <a:pt x="2034235" y="549071"/>
                  </a:lnTo>
                  <a:lnTo>
                    <a:pt x="2034654" y="548436"/>
                  </a:lnTo>
                  <a:lnTo>
                    <a:pt x="2035098" y="547814"/>
                  </a:lnTo>
                  <a:lnTo>
                    <a:pt x="2035581" y="547116"/>
                  </a:lnTo>
                  <a:close/>
                </a:path>
                <a:path w="2214879" h="2544445">
                  <a:moveTo>
                    <a:pt x="2048827" y="550303"/>
                  </a:moveTo>
                  <a:lnTo>
                    <a:pt x="2046351" y="549389"/>
                  </a:lnTo>
                  <a:lnTo>
                    <a:pt x="2044573" y="548563"/>
                  </a:lnTo>
                  <a:lnTo>
                    <a:pt x="2042071" y="547979"/>
                  </a:lnTo>
                  <a:lnTo>
                    <a:pt x="2041105" y="548970"/>
                  </a:lnTo>
                  <a:lnTo>
                    <a:pt x="2040356" y="549389"/>
                  </a:lnTo>
                  <a:lnTo>
                    <a:pt x="2045728" y="553466"/>
                  </a:lnTo>
                  <a:lnTo>
                    <a:pt x="2048827" y="550303"/>
                  </a:lnTo>
                  <a:close/>
                </a:path>
                <a:path w="2214879" h="2544445">
                  <a:moveTo>
                    <a:pt x="2058073" y="646620"/>
                  </a:moveTo>
                  <a:lnTo>
                    <a:pt x="2057857" y="646379"/>
                  </a:lnTo>
                  <a:lnTo>
                    <a:pt x="2057450" y="647179"/>
                  </a:lnTo>
                  <a:lnTo>
                    <a:pt x="2058073" y="646620"/>
                  </a:lnTo>
                  <a:close/>
                </a:path>
                <a:path w="2214879" h="2544445">
                  <a:moveTo>
                    <a:pt x="2074964" y="600862"/>
                  </a:moveTo>
                  <a:lnTo>
                    <a:pt x="2074608" y="600862"/>
                  </a:lnTo>
                  <a:lnTo>
                    <a:pt x="2068868" y="598944"/>
                  </a:lnTo>
                  <a:lnTo>
                    <a:pt x="2068791" y="602716"/>
                  </a:lnTo>
                  <a:lnTo>
                    <a:pt x="2074964" y="600862"/>
                  </a:lnTo>
                  <a:close/>
                </a:path>
                <a:path w="2214879" h="2544445">
                  <a:moveTo>
                    <a:pt x="2077935" y="598551"/>
                  </a:moveTo>
                  <a:lnTo>
                    <a:pt x="2077656" y="598690"/>
                  </a:lnTo>
                  <a:lnTo>
                    <a:pt x="2077453" y="598881"/>
                  </a:lnTo>
                  <a:lnTo>
                    <a:pt x="2077173" y="599059"/>
                  </a:lnTo>
                  <a:lnTo>
                    <a:pt x="2076411" y="599668"/>
                  </a:lnTo>
                  <a:lnTo>
                    <a:pt x="2074964" y="600862"/>
                  </a:lnTo>
                  <a:lnTo>
                    <a:pt x="2075230" y="601065"/>
                  </a:lnTo>
                  <a:lnTo>
                    <a:pt x="2075980" y="600468"/>
                  </a:lnTo>
                  <a:lnTo>
                    <a:pt x="2076678" y="599897"/>
                  </a:lnTo>
                  <a:lnTo>
                    <a:pt x="2077440" y="599274"/>
                  </a:lnTo>
                  <a:lnTo>
                    <a:pt x="2077935" y="598551"/>
                  </a:lnTo>
                  <a:close/>
                </a:path>
                <a:path w="2214879" h="2544445">
                  <a:moveTo>
                    <a:pt x="2102980" y="603275"/>
                  </a:moveTo>
                  <a:lnTo>
                    <a:pt x="2099170" y="602246"/>
                  </a:lnTo>
                  <a:lnTo>
                    <a:pt x="2098979" y="602818"/>
                  </a:lnTo>
                  <a:lnTo>
                    <a:pt x="2098840" y="603326"/>
                  </a:lnTo>
                  <a:lnTo>
                    <a:pt x="2098687" y="603834"/>
                  </a:lnTo>
                  <a:lnTo>
                    <a:pt x="2101253" y="604329"/>
                  </a:lnTo>
                  <a:lnTo>
                    <a:pt x="2102573" y="604570"/>
                  </a:lnTo>
                  <a:lnTo>
                    <a:pt x="2102980" y="603275"/>
                  </a:lnTo>
                  <a:close/>
                </a:path>
                <a:path w="2214879" h="2544445">
                  <a:moveTo>
                    <a:pt x="2115413" y="584377"/>
                  </a:moveTo>
                  <a:lnTo>
                    <a:pt x="2113127" y="584301"/>
                  </a:lnTo>
                  <a:lnTo>
                    <a:pt x="2110841" y="586041"/>
                  </a:lnTo>
                  <a:lnTo>
                    <a:pt x="2112911" y="589915"/>
                  </a:lnTo>
                  <a:lnTo>
                    <a:pt x="2113737" y="588086"/>
                  </a:lnTo>
                  <a:lnTo>
                    <a:pt x="2115413" y="584377"/>
                  </a:lnTo>
                  <a:close/>
                </a:path>
                <a:path w="2214879" h="2544445">
                  <a:moveTo>
                    <a:pt x="2123173" y="598792"/>
                  </a:moveTo>
                  <a:lnTo>
                    <a:pt x="2121992" y="598970"/>
                  </a:lnTo>
                  <a:lnTo>
                    <a:pt x="2118195" y="599528"/>
                  </a:lnTo>
                  <a:lnTo>
                    <a:pt x="2123008" y="602615"/>
                  </a:lnTo>
                  <a:lnTo>
                    <a:pt x="2123071" y="601345"/>
                  </a:lnTo>
                  <a:lnTo>
                    <a:pt x="2123173" y="598792"/>
                  </a:lnTo>
                  <a:close/>
                </a:path>
                <a:path w="2214879" h="2544445">
                  <a:moveTo>
                    <a:pt x="2129358" y="600925"/>
                  </a:moveTo>
                  <a:lnTo>
                    <a:pt x="2129028" y="600710"/>
                  </a:lnTo>
                  <a:lnTo>
                    <a:pt x="2128672" y="600468"/>
                  </a:lnTo>
                  <a:lnTo>
                    <a:pt x="2128875" y="600786"/>
                  </a:lnTo>
                  <a:lnTo>
                    <a:pt x="2129117" y="601154"/>
                  </a:lnTo>
                  <a:lnTo>
                    <a:pt x="2129358" y="600925"/>
                  </a:lnTo>
                  <a:close/>
                </a:path>
                <a:path w="2214879" h="2544445">
                  <a:moveTo>
                    <a:pt x="2132660" y="574459"/>
                  </a:moveTo>
                  <a:lnTo>
                    <a:pt x="2132292" y="574713"/>
                  </a:lnTo>
                  <a:lnTo>
                    <a:pt x="2132571" y="574852"/>
                  </a:lnTo>
                  <a:lnTo>
                    <a:pt x="2132596" y="574713"/>
                  </a:lnTo>
                  <a:lnTo>
                    <a:pt x="2132660" y="574459"/>
                  </a:lnTo>
                  <a:close/>
                </a:path>
                <a:path w="2214879" h="2544445">
                  <a:moveTo>
                    <a:pt x="2135886" y="603504"/>
                  </a:moveTo>
                  <a:lnTo>
                    <a:pt x="2135352" y="602945"/>
                  </a:lnTo>
                  <a:lnTo>
                    <a:pt x="2135111" y="603135"/>
                  </a:lnTo>
                  <a:lnTo>
                    <a:pt x="2135340" y="603237"/>
                  </a:lnTo>
                  <a:lnTo>
                    <a:pt x="2135632" y="603389"/>
                  </a:lnTo>
                  <a:lnTo>
                    <a:pt x="2135886" y="603504"/>
                  </a:lnTo>
                  <a:close/>
                </a:path>
                <a:path w="2214879" h="2544445">
                  <a:moveTo>
                    <a:pt x="2140953" y="583641"/>
                  </a:moveTo>
                  <a:lnTo>
                    <a:pt x="2133943" y="585228"/>
                  </a:lnTo>
                  <a:lnTo>
                    <a:pt x="2133854" y="587171"/>
                  </a:lnTo>
                  <a:lnTo>
                    <a:pt x="2136419" y="586867"/>
                  </a:lnTo>
                  <a:lnTo>
                    <a:pt x="2139454" y="587197"/>
                  </a:lnTo>
                  <a:lnTo>
                    <a:pt x="2140953" y="583641"/>
                  </a:lnTo>
                  <a:close/>
                </a:path>
                <a:path w="2214879" h="2544445">
                  <a:moveTo>
                    <a:pt x="2141918" y="599732"/>
                  </a:moveTo>
                  <a:lnTo>
                    <a:pt x="2141601" y="599541"/>
                  </a:lnTo>
                  <a:lnTo>
                    <a:pt x="2141245" y="599300"/>
                  </a:lnTo>
                  <a:lnTo>
                    <a:pt x="2141436" y="599655"/>
                  </a:lnTo>
                  <a:lnTo>
                    <a:pt x="2141626" y="599948"/>
                  </a:lnTo>
                  <a:lnTo>
                    <a:pt x="2141918" y="599732"/>
                  </a:lnTo>
                  <a:close/>
                </a:path>
                <a:path w="2214879" h="2544445">
                  <a:moveTo>
                    <a:pt x="2142426" y="579691"/>
                  </a:moveTo>
                  <a:lnTo>
                    <a:pt x="2132571" y="574852"/>
                  </a:lnTo>
                  <a:lnTo>
                    <a:pt x="2131530" y="579691"/>
                  </a:lnTo>
                  <a:lnTo>
                    <a:pt x="2142426" y="579691"/>
                  </a:lnTo>
                  <a:close/>
                </a:path>
                <a:path w="2214879" h="2544445">
                  <a:moveTo>
                    <a:pt x="2149589" y="571982"/>
                  </a:moveTo>
                  <a:lnTo>
                    <a:pt x="2149348" y="571754"/>
                  </a:lnTo>
                  <a:lnTo>
                    <a:pt x="2148738" y="572452"/>
                  </a:lnTo>
                  <a:lnTo>
                    <a:pt x="2149221" y="572185"/>
                  </a:lnTo>
                  <a:lnTo>
                    <a:pt x="2149589" y="571982"/>
                  </a:lnTo>
                  <a:close/>
                </a:path>
                <a:path w="2214879" h="2544445">
                  <a:moveTo>
                    <a:pt x="2151405" y="577240"/>
                  </a:moveTo>
                  <a:lnTo>
                    <a:pt x="2144153" y="574509"/>
                  </a:lnTo>
                  <a:lnTo>
                    <a:pt x="2143455" y="575716"/>
                  </a:lnTo>
                  <a:lnTo>
                    <a:pt x="2151202" y="581012"/>
                  </a:lnTo>
                  <a:lnTo>
                    <a:pt x="2151405" y="577240"/>
                  </a:lnTo>
                  <a:close/>
                </a:path>
                <a:path w="2214879" h="2544445">
                  <a:moveTo>
                    <a:pt x="2168423" y="703846"/>
                  </a:moveTo>
                  <a:lnTo>
                    <a:pt x="2166150" y="703668"/>
                  </a:lnTo>
                  <a:lnTo>
                    <a:pt x="2166112" y="704354"/>
                  </a:lnTo>
                  <a:lnTo>
                    <a:pt x="2166061" y="705053"/>
                  </a:lnTo>
                  <a:lnTo>
                    <a:pt x="2166023" y="705726"/>
                  </a:lnTo>
                  <a:lnTo>
                    <a:pt x="2168423" y="703846"/>
                  </a:lnTo>
                  <a:close/>
                </a:path>
                <a:path w="2214879" h="2544445">
                  <a:moveTo>
                    <a:pt x="2176145" y="647776"/>
                  </a:moveTo>
                  <a:lnTo>
                    <a:pt x="2175814" y="647534"/>
                  </a:lnTo>
                  <a:lnTo>
                    <a:pt x="2175510" y="647344"/>
                  </a:lnTo>
                  <a:lnTo>
                    <a:pt x="2175700" y="647661"/>
                  </a:lnTo>
                  <a:lnTo>
                    <a:pt x="2175903" y="647954"/>
                  </a:lnTo>
                  <a:lnTo>
                    <a:pt x="2176145" y="647776"/>
                  </a:lnTo>
                  <a:close/>
                </a:path>
                <a:path w="2214879" h="2544445">
                  <a:moveTo>
                    <a:pt x="2203767" y="651484"/>
                  </a:moveTo>
                  <a:lnTo>
                    <a:pt x="2203551" y="651243"/>
                  </a:lnTo>
                  <a:lnTo>
                    <a:pt x="2200440" y="647700"/>
                  </a:lnTo>
                  <a:lnTo>
                    <a:pt x="2196122" y="649173"/>
                  </a:lnTo>
                  <a:lnTo>
                    <a:pt x="2198128" y="652018"/>
                  </a:lnTo>
                  <a:lnTo>
                    <a:pt x="2201418" y="651243"/>
                  </a:lnTo>
                  <a:lnTo>
                    <a:pt x="2203767" y="651484"/>
                  </a:lnTo>
                  <a:close/>
                </a:path>
                <a:path w="2214879" h="2544445">
                  <a:moveTo>
                    <a:pt x="2204834" y="652132"/>
                  </a:moveTo>
                  <a:lnTo>
                    <a:pt x="2204694" y="651954"/>
                  </a:lnTo>
                  <a:lnTo>
                    <a:pt x="2204516" y="651738"/>
                  </a:lnTo>
                  <a:lnTo>
                    <a:pt x="2204313" y="651548"/>
                  </a:lnTo>
                  <a:lnTo>
                    <a:pt x="2203767" y="651484"/>
                  </a:lnTo>
                  <a:lnTo>
                    <a:pt x="2204034" y="651789"/>
                  </a:lnTo>
                  <a:lnTo>
                    <a:pt x="2204301" y="651903"/>
                  </a:lnTo>
                  <a:lnTo>
                    <a:pt x="2204593" y="652018"/>
                  </a:lnTo>
                  <a:lnTo>
                    <a:pt x="2204834" y="652132"/>
                  </a:lnTo>
                  <a:close/>
                </a:path>
                <a:path w="2214879" h="2544445">
                  <a:moveTo>
                    <a:pt x="2214575" y="652462"/>
                  </a:moveTo>
                  <a:lnTo>
                    <a:pt x="2213914" y="651764"/>
                  </a:lnTo>
                  <a:lnTo>
                    <a:pt x="2213292" y="651103"/>
                  </a:lnTo>
                  <a:lnTo>
                    <a:pt x="2212632" y="650405"/>
                  </a:lnTo>
                  <a:lnTo>
                    <a:pt x="2212340" y="650621"/>
                  </a:lnTo>
                  <a:lnTo>
                    <a:pt x="2213686" y="652005"/>
                  </a:lnTo>
                  <a:lnTo>
                    <a:pt x="2214334" y="652665"/>
                  </a:lnTo>
                  <a:lnTo>
                    <a:pt x="2214575" y="652462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95378A12-2ABC-3154-82B3-E02FBC496EFC}"/>
                </a:ext>
              </a:extLst>
            </p:cNvPr>
            <p:cNvSpPr/>
            <p:nvPr/>
          </p:nvSpPr>
          <p:spPr>
            <a:xfrm>
              <a:off x="8509064" y="2482316"/>
              <a:ext cx="1238250" cy="2142490"/>
            </a:xfrm>
            <a:custGeom>
              <a:avLst/>
              <a:gdLst/>
              <a:ahLst/>
              <a:cxnLst/>
              <a:rect l="l" t="t" r="r" b="b"/>
              <a:pathLst>
                <a:path w="1238250" h="2142490">
                  <a:moveTo>
                    <a:pt x="2921" y="1851710"/>
                  </a:moveTo>
                  <a:lnTo>
                    <a:pt x="1828" y="1846948"/>
                  </a:lnTo>
                  <a:lnTo>
                    <a:pt x="0" y="1846922"/>
                  </a:lnTo>
                  <a:lnTo>
                    <a:pt x="342" y="1851647"/>
                  </a:lnTo>
                  <a:lnTo>
                    <a:pt x="1219" y="1851672"/>
                  </a:lnTo>
                  <a:lnTo>
                    <a:pt x="2070" y="1851685"/>
                  </a:lnTo>
                  <a:lnTo>
                    <a:pt x="2921" y="1851710"/>
                  </a:lnTo>
                  <a:close/>
                </a:path>
                <a:path w="1238250" h="2142490">
                  <a:moveTo>
                    <a:pt x="3632" y="1937486"/>
                  </a:moveTo>
                  <a:lnTo>
                    <a:pt x="3619" y="1935810"/>
                  </a:lnTo>
                  <a:lnTo>
                    <a:pt x="3619" y="1933371"/>
                  </a:lnTo>
                  <a:lnTo>
                    <a:pt x="342" y="1934489"/>
                  </a:lnTo>
                  <a:lnTo>
                    <a:pt x="228" y="1935797"/>
                  </a:lnTo>
                  <a:lnTo>
                    <a:pt x="3632" y="1937486"/>
                  </a:lnTo>
                  <a:close/>
                </a:path>
                <a:path w="1238250" h="2142490">
                  <a:moveTo>
                    <a:pt x="4140" y="1917827"/>
                  </a:moveTo>
                  <a:lnTo>
                    <a:pt x="2933" y="1915414"/>
                  </a:lnTo>
                  <a:lnTo>
                    <a:pt x="38" y="1912810"/>
                  </a:lnTo>
                  <a:lnTo>
                    <a:pt x="1016" y="1920074"/>
                  </a:lnTo>
                  <a:lnTo>
                    <a:pt x="4140" y="1917827"/>
                  </a:lnTo>
                  <a:close/>
                </a:path>
                <a:path w="1238250" h="2142490">
                  <a:moveTo>
                    <a:pt x="4483" y="1950796"/>
                  </a:moveTo>
                  <a:lnTo>
                    <a:pt x="4127" y="1945030"/>
                  </a:lnTo>
                  <a:lnTo>
                    <a:pt x="2882" y="1946046"/>
                  </a:lnTo>
                  <a:lnTo>
                    <a:pt x="2501" y="1947164"/>
                  </a:lnTo>
                  <a:lnTo>
                    <a:pt x="2286" y="1949043"/>
                  </a:lnTo>
                  <a:lnTo>
                    <a:pt x="2628" y="1949818"/>
                  </a:lnTo>
                  <a:lnTo>
                    <a:pt x="2781" y="1950554"/>
                  </a:lnTo>
                  <a:lnTo>
                    <a:pt x="4483" y="1950796"/>
                  </a:lnTo>
                  <a:close/>
                </a:path>
                <a:path w="1238250" h="2142490">
                  <a:moveTo>
                    <a:pt x="8445" y="1974215"/>
                  </a:moveTo>
                  <a:lnTo>
                    <a:pt x="8280" y="1969604"/>
                  </a:lnTo>
                  <a:lnTo>
                    <a:pt x="6070" y="1964537"/>
                  </a:lnTo>
                  <a:lnTo>
                    <a:pt x="3619" y="1969312"/>
                  </a:lnTo>
                  <a:lnTo>
                    <a:pt x="5435" y="1974037"/>
                  </a:lnTo>
                  <a:lnTo>
                    <a:pt x="6451" y="1978723"/>
                  </a:lnTo>
                  <a:lnTo>
                    <a:pt x="8445" y="1974215"/>
                  </a:lnTo>
                  <a:close/>
                </a:path>
                <a:path w="1238250" h="2142490">
                  <a:moveTo>
                    <a:pt x="19075" y="1711286"/>
                  </a:moveTo>
                  <a:lnTo>
                    <a:pt x="18097" y="1711032"/>
                  </a:lnTo>
                  <a:lnTo>
                    <a:pt x="17576" y="1710905"/>
                  </a:lnTo>
                  <a:lnTo>
                    <a:pt x="17157" y="1711998"/>
                  </a:lnTo>
                  <a:lnTo>
                    <a:pt x="16294" y="1714207"/>
                  </a:lnTo>
                  <a:lnTo>
                    <a:pt x="16802" y="1714398"/>
                  </a:lnTo>
                  <a:lnTo>
                    <a:pt x="17792" y="1714766"/>
                  </a:lnTo>
                  <a:lnTo>
                    <a:pt x="19075" y="1711286"/>
                  </a:lnTo>
                  <a:close/>
                </a:path>
                <a:path w="1238250" h="2142490">
                  <a:moveTo>
                    <a:pt x="24257" y="1886686"/>
                  </a:moveTo>
                  <a:lnTo>
                    <a:pt x="23164" y="1886686"/>
                  </a:lnTo>
                  <a:lnTo>
                    <a:pt x="22479" y="1888159"/>
                  </a:lnTo>
                  <a:lnTo>
                    <a:pt x="21437" y="1890750"/>
                  </a:lnTo>
                  <a:lnTo>
                    <a:pt x="22364" y="1892173"/>
                  </a:lnTo>
                  <a:lnTo>
                    <a:pt x="24053" y="1894459"/>
                  </a:lnTo>
                  <a:lnTo>
                    <a:pt x="24142" y="1890750"/>
                  </a:lnTo>
                  <a:lnTo>
                    <a:pt x="24257" y="1886686"/>
                  </a:lnTo>
                  <a:close/>
                </a:path>
                <a:path w="1238250" h="2142490">
                  <a:moveTo>
                    <a:pt x="27508" y="1983422"/>
                  </a:moveTo>
                  <a:lnTo>
                    <a:pt x="27305" y="1982698"/>
                  </a:lnTo>
                  <a:lnTo>
                    <a:pt x="27089" y="1982000"/>
                  </a:lnTo>
                  <a:lnTo>
                    <a:pt x="26403" y="1981339"/>
                  </a:lnTo>
                  <a:lnTo>
                    <a:pt x="25946" y="1980653"/>
                  </a:lnTo>
                  <a:lnTo>
                    <a:pt x="24892" y="1980895"/>
                  </a:lnTo>
                  <a:lnTo>
                    <a:pt x="25933" y="1984756"/>
                  </a:lnTo>
                  <a:lnTo>
                    <a:pt x="26339" y="1984806"/>
                  </a:lnTo>
                  <a:lnTo>
                    <a:pt x="26758" y="1984883"/>
                  </a:lnTo>
                  <a:lnTo>
                    <a:pt x="27216" y="1984946"/>
                  </a:lnTo>
                  <a:lnTo>
                    <a:pt x="27254" y="1984184"/>
                  </a:lnTo>
                  <a:lnTo>
                    <a:pt x="27508" y="1983422"/>
                  </a:lnTo>
                  <a:close/>
                </a:path>
                <a:path w="1238250" h="2142490">
                  <a:moveTo>
                    <a:pt x="28740" y="1677657"/>
                  </a:moveTo>
                  <a:lnTo>
                    <a:pt x="25654" y="1679422"/>
                  </a:lnTo>
                  <a:lnTo>
                    <a:pt x="28448" y="1681467"/>
                  </a:lnTo>
                  <a:lnTo>
                    <a:pt x="28549" y="1680159"/>
                  </a:lnTo>
                  <a:lnTo>
                    <a:pt x="28740" y="1677657"/>
                  </a:lnTo>
                  <a:close/>
                </a:path>
                <a:path w="1238250" h="2142490">
                  <a:moveTo>
                    <a:pt x="31178" y="1920379"/>
                  </a:moveTo>
                  <a:lnTo>
                    <a:pt x="26289" y="1919490"/>
                  </a:lnTo>
                  <a:lnTo>
                    <a:pt x="27546" y="1925929"/>
                  </a:lnTo>
                  <a:lnTo>
                    <a:pt x="29006" y="1925929"/>
                  </a:lnTo>
                  <a:lnTo>
                    <a:pt x="31178" y="1920379"/>
                  </a:lnTo>
                  <a:close/>
                </a:path>
                <a:path w="1238250" h="2142490">
                  <a:moveTo>
                    <a:pt x="33578" y="1860956"/>
                  </a:moveTo>
                  <a:lnTo>
                    <a:pt x="33210" y="1860854"/>
                  </a:lnTo>
                  <a:lnTo>
                    <a:pt x="32816" y="1860765"/>
                  </a:lnTo>
                  <a:lnTo>
                    <a:pt x="32461" y="1860677"/>
                  </a:lnTo>
                  <a:lnTo>
                    <a:pt x="31661" y="1863585"/>
                  </a:lnTo>
                  <a:lnTo>
                    <a:pt x="32600" y="1863801"/>
                  </a:lnTo>
                  <a:lnTo>
                    <a:pt x="32943" y="1862848"/>
                  </a:lnTo>
                  <a:lnTo>
                    <a:pt x="33248" y="1861883"/>
                  </a:lnTo>
                  <a:lnTo>
                    <a:pt x="33578" y="1860956"/>
                  </a:lnTo>
                  <a:close/>
                </a:path>
                <a:path w="1238250" h="2142490">
                  <a:moveTo>
                    <a:pt x="34963" y="1883410"/>
                  </a:moveTo>
                  <a:lnTo>
                    <a:pt x="32816" y="1884121"/>
                  </a:lnTo>
                  <a:lnTo>
                    <a:pt x="33121" y="1885518"/>
                  </a:lnTo>
                  <a:lnTo>
                    <a:pt x="34340" y="1887080"/>
                  </a:lnTo>
                  <a:lnTo>
                    <a:pt x="34963" y="1883410"/>
                  </a:lnTo>
                  <a:close/>
                </a:path>
                <a:path w="1238250" h="2142490">
                  <a:moveTo>
                    <a:pt x="36029" y="1795233"/>
                  </a:moveTo>
                  <a:lnTo>
                    <a:pt x="34251" y="1795856"/>
                  </a:lnTo>
                  <a:lnTo>
                    <a:pt x="33261" y="1796872"/>
                  </a:lnTo>
                  <a:lnTo>
                    <a:pt x="35801" y="1799323"/>
                  </a:lnTo>
                  <a:lnTo>
                    <a:pt x="35902" y="1797456"/>
                  </a:lnTo>
                  <a:lnTo>
                    <a:pt x="35941" y="1796872"/>
                  </a:lnTo>
                  <a:lnTo>
                    <a:pt x="36029" y="1795233"/>
                  </a:lnTo>
                  <a:close/>
                </a:path>
                <a:path w="1238250" h="2142490">
                  <a:moveTo>
                    <a:pt x="39077" y="1929511"/>
                  </a:moveTo>
                  <a:lnTo>
                    <a:pt x="38430" y="1928482"/>
                  </a:lnTo>
                  <a:lnTo>
                    <a:pt x="37134" y="1926386"/>
                  </a:lnTo>
                  <a:lnTo>
                    <a:pt x="36182" y="1926564"/>
                  </a:lnTo>
                  <a:lnTo>
                    <a:pt x="35737" y="1926653"/>
                  </a:lnTo>
                  <a:lnTo>
                    <a:pt x="37033" y="1929968"/>
                  </a:lnTo>
                  <a:lnTo>
                    <a:pt x="37706" y="1929815"/>
                  </a:lnTo>
                  <a:lnTo>
                    <a:pt x="38417" y="1929663"/>
                  </a:lnTo>
                  <a:lnTo>
                    <a:pt x="39077" y="1929511"/>
                  </a:lnTo>
                  <a:close/>
                </a:path>
                <a:path w="1238250" h="2142490">
                  <a:moveTo>
                    <a:pt x="46799" y="1979536"/>
                  </a:moveTo>
                  <a:lnTo>
                    <a:pt x="46405" y="1979383"/>
                  </a:lnTo>
                  <a:lnTo>
                    <a:pt x="45961" y="1979218"/>
                  </a:lnTo>
                  <a:lnTo>
                    <a:pt x="45580" y="1979079"/>
                  </a:lnTo>
                  <a:lnTo>
                    <a:pt x="45199" y="1979764"/>
                  </a:lnTo>
                  <a:lnTo>
                    <a:pt x="44450" y="1981161"/>
                  </a:lnTo>
                  <a:lnTo>
                    <a:pt x="45199" y="1981415"/>
                  </a:lnTo>
                  <a:lnTo>
                    <a:pt x="46799" y="1979536"/>
                  </a:lnTo>
                  <a:close/>
                </a:path>
                <a:path w="1238250" h="2142490">
                  <a:moveTo>
                    <a:pt x="47879" y="1973300"/>
                  </a:moveTo>
                  <a:lnTo>
                    <a:pt x="42887" y="1969452"/>
                  </a:lnTo>
                  <a:lnTo>
                    <a:pt x="40843" y="1972906"/>
                  </a:lnTo>
                  <a:lnTo>
                    <a:pt x="43510" y="1977174"/>
                  </a:lnTo>
                  <a:lnTo>
                    <a:pt x="47879" y="1973300"/>
                  </a:lnTo>
                  <a:close/>
                </a:path>
                <a:path w="1238250" h="2142490">
                  <a:moveTo>
                    <a:pt x="59156" y="1602155"/>
                  </a:moveTo>
                  <a:lnTo>
                    <a:pt x="57632" y="1601800"/>
                  </a:lnTo>
                  <a:lnTo>
                    <a:pt x="57543" y="1602155"/>
                  </a:lnTo>
                  <a:lnTo>
                    <a:pt x="56718" y="1605153"/>
                  </a:lnTo>
                  <a:lnTo>
                    <a:pt x="52882" y="1607921"/>
                  </a:lnTo>
                  <a:lnTo>
                    <a:pt x="54457" y="1612176"/>
                  </a:lnTo>
                  <a:lnTo>
                    <a:pt x="57912" y="1609369"/>
                  </a:lnTo>
                  <a:lnTo>
                    <a:pt x="58775" y="1605775"/>
                  </a:lnTo>
                  <a:lnTo>
                    <a:pt x="58839" y="1605153"/>
                  </a:lnTo>
                  <a:lnTo>
                    <a:pt x="59156" y="1602155"/>
                  </a:lnTo>
                  <a:close/>
                </a:path>
                <a:path w="1238250" h="2142490">
                  <a:moveTo>
                    <a:pt x="77254" y="1522044"/>
                  </a:moveTo>
                  <a:lnTo>
                    <a:pt x="74663" y="1523111"/>
                  </a:lnTo>
                  <a:lnTo>
                    <a:pt x="75095" y="1526349"/>
                  </a:lnTo>
                  <a:lnTo>
                    <a:pt x="77254" y="1522044"/>
                  </a:lnTo>
                  <a:close/>
                </a:path>
                <a:path w="1238250" h="2142490">
                  <a:moveTo>
                    <a:pt x="82880" y="1550492"/>
                  </a:moveTo>
                  <a:lnTo>
                    <a:pt x="82461" y="1548015"/>
                  </a:lnTo>
                  <a:lnTo>
                    <a:pt x="81051" y="1549641"/>
                  </a:lnTo>
                  <a:lnTo>
                    <a:pt x="80048" y="1550797"/>
                  </a:lnTo>
                  <a:lnTo>
                    <a:pt x="78257" y="1552879"/>
                  </a:lnTo>
                  <a:lnTo>
                    <a:pt x="82448" y="1551940"/>
                  </a:lnTo>
                  <a:lnTo>
                    <a:pt x="82880" y="1550492"/>
                  </a:lnTo>
                  <a:close/>
                </a:path>
                <a:path w="1238250" h="2142490">
                  <a:moveTo>
                    <a:pt x="87249" y="1511858"/>
                  </a:moveTo>
                  <a:lnTo>
                    <a:pt x="85293" y="1508340"/>
                  </a:lnTo>
                  <a:lnTo>
                    <a:pt x="84531" y="1511122"/>
                  </a:lnTo>
                  <a:lnTo>
                    <a:pt x="83058" y="1516710"/>
                  </a:lnTo>
                  <a:lnTo>
                    <a:pt x="86766" y="1514297"/>
                  </a:lnTo>
                  <a:lnTo>
                    <a:pt x="87249" y="1511858"/>
                  </a:lnTo>
                  <a:close/>
                </a:path>
                <a:path w="1238250" h="2142490">
                  <a:moveTo>
                    <a:pt x="92773" y="1505038"/>
                  </a:moveTo>
                  <a:lnTo>
                    <a:pt x="92290" y="1502498"/>
                  </a:lnTo>
                  <a:lnTo>
                    <a:pt x="88646" y="1504378"/>
                  </a:lnTo>
                  <a:lnTo>
                    <a:pt x="88544" y="1506969"/>
                  </a:lnTo>
                  <a:lnTo>
                    <a:pt x="90843" y="1505978"/>
                  </a:lnTo>
                  <a:lnTo>
                    <a:pt x="92773" y="1505038"/>
                  </a:lnTo>
                  <a:close/>
                </a:path>
                <a:path w="1238250" h="2142490">
                  <a:moveTo>
                    <a:pt x="97853" y="1484896"/>
                  </a:moveTo>
                  <a:lnTo>
                    <a:pt x="95948" y="1484528"/>
                  </a:lnTo>
                  <a:lnTo>
                    <a:pt x="95224" y="1492199"/>
                  </a:lnTo>
                  <a:lnTo>
                    <a:pt x="95872" y="1492338"/>
                  </a:lnTo>
                  <a:lnTo>
                    <a:pt x="97853" y="1484896"/>
                  </a:lnTo>
                  <a:close/>
                </a:path>
                <a:path w="1238250" h="2142490">
                  <a:moveTo>
                    <a:pt x="114465" y="2091791"/>
                  </a:moveTo>
                  <a:lnTo>
                    <a:pt x="113004" y="2091359"/>
                  </a:lnTo>
                  <a:lnTo>
                    <a:pt x="111277" y="2094445"/>
                  </a:lnTo>
                  <a:lnTo>
                    <a:pt x="111709" y="2094585"/>
                  </a:lnTo>
                  <a:lnTo>
                    <a:pt x="112598" y="2094839"/>
                  </a:lnTo>
                  <a:lnTo>
                    <a:pt x="114465" y="2091791"/>
                  </a:lnTo>
                  <a:close/>
                </a:path>
                <a:path w="1238250" h="2142490">
                  <a:moveTo>
                    <a:pt x="127660" y="2079663"/>
                  </a:moveTo>
                  <a:lnTo>
                    <a:pt x="125653" y="2077199"/>
                  </a:lnTo>
                  <a:lnTo>
                    <a:pt x="122758" y="2074735"/>
                  </a:lnTo>
                  <a:lnTo>
                    <a:pt x="124510" y="2083485"/>
                  </a:lnTo>
                  <a:lnTo>
                    <a:pt x="127660" y="2079663"/>
                  </a:lnTo>
                  <a:close/>
                </a:path>
                <a:path w="1238250" h="2142490">
                  <a:moveTo>
                    <a:pt x="147599" y="2120671"/>
                  </a:moveTo>
                  <a:lnTo>
                    <a:pt x="147345" y="2117560"/>
                  </a:lnTo>
                  <a:lnTo>
                    <a:pt x="147307" y="2117293"/>
                  </a:lnTo>
                  <a:lnTo>
                    <a:pt x="146697" y="2117064"/>
                  </a:lnTo>
                  <a:lnTo>
                    <a:pt x="145618" y="2116251"/>
                  </a:lnTo>
                  <a:lnTo>
                    <a:pt x="141236" y="2118791"/>
                  </a:lnTo>
                  <a:lnTo>
                    <a:pt x="141871" y="2120696"/>
                  </a:lnTo>
                  <a:lnTo>
                    <a:pt x="142455" y="2121776"/>
                  </a:lnTo>
                  <a:lnTo>
                    <a:pt x="142608" y="2122855"/>
                  </a:lnTo>
                  <a:lnTo>
                    <a:pt x="142798" y="2123757"/>
                  </a:lnTo>
                  <a:lnTo>
                    <a:pt x="142468" y="2124684"/>
                  </a:lnTo>
                  <a:lnTo>
                    <a:pt x="142379" y="2125611"/>
                  </a:lnTo>
                  <a:lnTo>
                    <a:pt x="145618" y="2123224"/>
                  </a:lnTo>
                  <a:lnTo>
                    <a:pt x="147599" y="2120671"/>
                  </a:lnTo>
                  <a:close/>
                </a:path>
                <a:path w="1238250" h="2142490">
                  <a:moveTo>
                    <a:pt x="159600" y="2101723"/>
                  </a:moveTo>
                  <a:lnTo>
                    <a:pt x="159588" y="2098992"/>
                  </a:lnTo>
                  <a:lnTo>
                    <a:pt x="159588" y="2092807"/>
                  </a:lnTo>
                  <a:lnTo>
                    <a:pt x="152920" y="2095576"/>
                  </a:lnTo>
                  <a:lnTo>
                    <a:pt x="156908" y="2098763"/>
                  </a:lnTo>
                  <a:lnTo>
                    <a:pt x="157353" y="2101583"/>
                  </a:lnTo>
                  <a:lnTo>
                    <a:pt x="159600" y="2101723"/>
                  </a:lnTo>
                  <a:close/>
                </a:path>
                <a:path w="1238250" h="2142490">
                  <a:moveTo>
                    <a:pt x="165125" y="2135187"/>
                  </a:moveTo>
                  <a:lnTo>
                    <a:pt x="159512" y="2136381"/>
                  </a:lnTo>
                  <a:lnTo>
                    <a:pt x="160134" y="2141829"/>
                  </a:lnTo>
                  <a:lnTo>
                    <a:pt x="161632" y="2141829"/>
                  </a:lnTo>
                  <a:lnTo>
                    <a:pt x="165125" y="2135187"/>
                  </a:lnTo>
                  <a:close/>
                </a:path>
                <a:path w="1238250" h="2142490">
                  <a:moveTo>
                    <a:pt x="166344" y="2142159"/>
                  </a:moveTo>
                  <a:lnTo>
                    <a:pt x="166217" y="2139404"/>
                  </a:lnTo>
                  <a:lnTo>
                    <a:pt x="165011" y="2139353"/>
                  </a:lnTo>
                  <a:lnTo>
                    <a:pt x="165138" y="2142134"/>
                  </a:lnTo>
                  <a:lnTo>
                    <a:pt x="166344" y="2142159"/>
                  </a:lnTo>
                  <a:close/>
                </a:path>
                <a:path w="1238250" h="2142490">
                  <a:moveTo>
                    <a:pt x="187693" y="2108339"/>
                  </a:moveTo>
                  <a:lnTo>
                    <a:pt x="183070" y="2109101"/>
                  </a:lnTo>
                  <a:lnTo>
                    <a:pt x="181597" y="2109965"/>
                  </a:lnTo>
                  <a:lnTo>
                    <a:pt x="185851" y="2112391"/>
                  </a:lnTo>
                  <a:lnTo>
                    <a:pt x="186334" y="2111286"/>
                  </a:lnTo>
                  <a:lnTo>
                    <a:pt x="186855" y="2110181"/>
                  </a:lnTo>
                  <a:lnTo>
                    <a:pt x="187693" y="2108339"/>
                  </a:lnTo>
                  <a:close/>
                </a:path>
                <a:path w="1238250" h="2142490">
                  <a:moveTo>
                    <a:pt x="191008" y="2118068"/>
                  </a:moveTo>
                  <a:lnTo>
                    <a:pt x="187998" y="2115883"/>
                  </a:lnTo>
                  <a:lnTo>
                    <a:pt x="186537" y="2117585"/>
                  </a:lnTo>
                  <a:lnTo>
                    <a:pt x="185915" y="2118944"/>
                  </a:lnTo>
                  <a:lnTo>
                    <a:pt x="187490" y="2120671"/>
                  </a:lnTo>
                  <a:lnTo>
                    <a:pt x="190830" y="2119401"/>
                  </a:lnTo>
                  <a:lnTo>
                    <a:pt x="191008" y="2118068"/>
                  </a:lnTo>
                  <a:close/>
                </a:path>
                <a:path w="1238250" h="2142490">
                  <a:moveTo>
                    <a:pt x="247954" y="1061262"/>
                  </a:moveTo>
                  <a:lnTo>
                    <a:pt x="247510" y="1062812"/>
                  </a:lnTo>
                  <a:lnTo>
                    <a:pt x="247738" y="1062050"/>
                  </a:lnTo>
                  <a:lnTo>
                    <a:pt x="247954" y="1061262"/>
                  </a:lnTo>
                  <a:close/>
                </a:path>
                <a:path w="1238250" h="2142490">
                  <a:moveTo>
                    <a:pt x="248323" y="1059980"/>
                  </a:moveTo>
                  <a:lnTo>
                    <a:pt x="247065" y="1059980"/>
                  </a:lnTo>
                  <a:lnTo>
                    <a:pt x="247116" y="1061262"/>
                  </a:lnTo>
                  <a:lnTo>
                    <a:pt x="247954" y="1061262"/>
                  </a:lnTo>
                  <a:lnTo>
                    <a:pt x="248323" y="1059980"/>
                  </a:lnTo>
                  <a:close/>
                </a:path>
                <a:path w="1238250" h="2142490">
                  <a:moveTo>
                    <a:pt x="263042" y="2116366"/>
                  </a:moveTo>
                  <a:lnTo>
                    <a:pt x="259448" y="2119795"/>
                  </a:lnTo>
                  <a:lnTo>
                    <a:pt x="262039" y="2121763"/>
                  </a:lnTo>
                  <a:lnTo>
                    <a:pt x="263042" y="2116366"/>
                  </a:lnTo>
                  <a:close/>
                </a:path>
                <a:path w="1238250" h="2142490">
                  <a:moveTo>
                    <a:pt x="278003" y="2117648"/>
                  </a:moveTo>
                  <a:lnTo>
                    <a:pt x="272338" y="2116861"/>
                  </a:lnTo>
                  <a:lnTo>
                    <a:pt x="268389" y="2117318"/>
                  </a:lnTo>
                  <a:lnTo>
                    <a:pt x="266915" y="2120595"/>
                  </a:lnTo>
                  <a:lnTo>
                    <a:pt x="276821" y="2120595"/>
                  </a:lnTo>
                  <a:lnTo>
                    <a:pt x="278003" y="2117648"/>
                  </a:lnTo>
                  <a:close/>
                </a:path>
                <a:path w="1238250" h="2142490">
                  <a:moveTo>
                    <a:pt x="331127" y="2077999"/>
                  </a:moveTo>
                  <a:lnTo>
                    <a:pt x="331000" y="2077821"/>
                  </a:lnTo>
                  <a:lnTo>
                    <a:pt x="329514" y="2075776"/>
                  </a:lnTo>
                  <a:lnTo>
                    <a:pt x="328256" y="2076221"/>
                  </a:lnTo>
                  <a:lnTo>
                    <a:pt x="326796" y="2076704"/>
                  </a:lnTo>
                  <a:lnTo>
                    <a:pt x="325475" y="2077250"/>
                  </a:lnTo>
                  <a:lnTo>
                    <a:pt x="325183" y="2077250"/>
                  </a:lnTo>
                  <a:lnTo>
                    <a:pt x="325501" y="2077821"/>
                  </a:lnTo>
                  <a:lnTo>
                    <a:pt x="325526" y="2077999"/>
                  </a:lnTo>
                  <a:lnTo>
                    <a:pt x="331127" y="2077999"/>
                  </a:lnTo>
                  <a:close/>
                </a:path>
                <a:path w="1238250" h="2142490">
                  <a:moveTo>
                    <a:pt x="338251" y="2057476"/>
                  </a:moveTo>
                  <a:lnTo>
                    <a:pt x="334975" y="2058708"/>
                  </a:lnTo>
                  <a:lnTo>
                    <a:pt x="336372" y="2059584"/>
                  </a:lnTo>
                  <a:lnTo>
                    <a:pt x="338251" y="2057476"/>
                  </a:lnTo>
                  <a:close/>
                </a:path>
                <a:path w="1238250" h="2142490">
                  <a:moveTo>
                    <a:pt x="374307" y="2027974"/>
                  </a:moveTo>
                  <a:lnTo>
                    <a:pt x="373100" y="2026208"/>
                  </a:lnTo>
                  <a:lnTo>
                    <a:pt x="371678" y="2027974"/>
                  </a:lnTo>
                  <a:lnTo>
                    <a:pt x="374307" y="2027974"/>
                  </a:lnTo>
                  <a:close/>
                </a:path>
                <a:path w="1238250" h="2142490">
                  <a:moveTo>
                    <a:pt x="374573" y="2023656"/>
                  </a:moveTo>
                  <a:lnTo>
                    <a:pt x="374205" y="2023275"/>
                  </a:lnTo>
                  <a:lnTo>
                    <a:pt x="374116" y="2022957"/>
                  </a:lnTo>
                  <a:lnTo>
                    <a:pt x="372287" y="2023351"/>
                  </a:lnTo>
                  <a:lnTo>
                    <a:pt x="372554" y="2023630"/>
                  </a:lnTo>
                  <a:lnTo>
                    <a:pt x="373062" y="2024189"/>
                  </a:lnTo>
                  <a:lnTo>
                    <a:pt x="373545" y="2024087"/>
                  </a:lnTo>
                  <a:lnTo>
                    <a:pt x="374218" y="2024075"/>
                  </a:lnTo>
                  <a:lnTo>
                    <a:pt x="374383" y="2023872"/>
                  </a:lnTo>
                  <a:lnTo>
                    <a:pt x="374573" y="2023656"/>
                  </a:lnTo>
                  <a:close/>
                </a:path>
                <a:path w="1238250" h="2142490">
                  <a:moveTo>
                    <a:pt x="382892" y="2013927"/>
                  </a:moveTo>
                  <a:lnTo>
                    <a:pt x="382536" y="2012543"/>
                  </a:lnTo>
                  <a:lnTo>
                    <a:pt x="382028" y="2010562"/>
                  </a:lnTo>
                  <a:lnTo>
                    <a:pt x="376859" y="2010943"/>
                  </a:lnTo>
                  <a:lnTo>
                    <a:pt x="378167" y="2014512"/>
                  </a:lnTo>
                  <a:lnTo>
                    <a:pt x="382892" y="2013927"/>
                  </a:lnTo>
                  <a:close/>
                </a:path>
                <a:path w="1238250" h="2142490">
                  <a:moveTo>
                    <a:pt x="472821" y="1743875"/>
                  </a:moveTo>
                  <a:lnTo>
                    <a:pt x="472427" y="1740852"/>
                  </a:lnTo>
                  <a:lnTo>
                    <a:pt x="471627" y="1740738"/>
                  </a:lnTo>
                  <a:lnTo>
                    <a:pt x="470954" y="1743583"/>
                  </a:lnTo>
                  <a:lnTo>
                    <a:pt x="472821" y="1743875"/>
                  </a:lnTo>
                  <a:close/>
                </a:path>
                <a:path w="1238250" h="2142490">
                  <a:moveTo>
                    <a:pt x="480466" y="1716278"/>
                  </a:moveTo>
                  <a:lnTo>
                    <a:pt x="477380" y="1719478"/>
                  </a:lnTo>
                  <a:lnTo>
                    <a:pt x="478332" y="1725269"/>
                  </a:lnTo>
                  <a:lnTo>
                    <a:pt x="480466" y="1716278"/>
                  </a:lnTo>
                  <a:close/>
                </a:path>
                <a:path w="1238250" h="2142490">
                  <a:moveTo>
                    <a:pt x="485076" y="1689100"/>
                  </a:moveTo>
                  <a:lnTo>
                    <a:pt x="480415" y="1686496"/>
                  </a:lnTo>
                  <a:lnTo>
                    <a:pt x="480415" y="1688617"/>
                  </a:lnTo>
                  <a:lnTo>
                    <a:pt x="478675" y="1690801"/>
                  </a:lnTo>
                  <a:lnTo>
                    <a:pt x="481660" y="1694383"/>
                  </a:lnTo>
                  <a:lnTo>
                    <a:pt x="482320" y="1691195"/>
                  </a:lnTo>
                  <a:lnTo>
                    <a:pt x="485076" y="1689100"/>
                  </a:lnTo>
                  <a:close/>
                </a:path>
                <a:path w="1238250" h="2142490">
                  <a:moveTo>
                    <a:pt x="514108" y="1649018"/>
                  </a:moveTo>
                  <a:lnTo>
                    <a:pt x="512140" y="1647253"/>
                  </a:lnTo>
                  <a:lnTo>
                    <a:pt x="511683" y="1647418"/>
                  </a:lnTo>
                  <a:lnTo>
                    <a:pt x="510768" y="1647774"/>
                  </a:lnTo>
                  <a:lnTo>
                    <a:pt x="513397" y="1649450"/>
                  </a:lnTo>
                  <a:lnTo>
                    <a:pt x="514108" y="1649018"/>
                  </a:lnTo>
                  <a:close/>
                </a:path>
                <a:path w="1238250" h="2142490">
                  <a:moveTo>
                    <a:pt x="524522" y="541832"/>
                  </a:moveTo>
                  <a:lnTo>
                    <a:pt x="524484" y="541591"/>
                  </a:lnTo>
                  <a:lnTo>
                    <a:pt x="524078" y="539115"/>
                  </a:lnTo>
                  <a:lnTo>
                    <a:pt x="524522" y="541832"/>
                  </a:lnTo>
                  <a:close/>
                </a:path>
                <a:path w="1238250" h="2142490">
                  <a:moveTo>
                    <a:pt x="570750" y="1486052"/>
                  </a:moveTo>
                  <a:lnTo>
                    <a:pt x="570153" y="1483791"/>
                  </a:lnTo>
                  <a:lnTo>
                    <a:pt x="569099" y="1483575"/>
                  </a:lnTo>
                  <a:lnTo>
                    <a:pt x="568147" y="1483385"/>
                  </a:lnTo>
                  <a:lnTo>
                    <a:pt x="567118" y="1483169"/>
                  </a:lnTo>
                  <a:lnTo>
                    <a:pt x="566470" y="1485353"/>
                  </a:lnTo>
                  <a:lnTo>
                    <a:pt x="569061" y="1486103"/>
                  </a:lnTo>
                  <a:lnTo>
                    <a:pt x="570750" y="1486052"/>
                  </a:lnTo>
                  <a:close/>
                </a:path>
                <a:path w="1238250" h="2142490">
                  <a:moveTo>
                    <a:pt x="757161" y="1046657"/>
                  </a:moveTo>
                  <a:lnTo>
                    <a:pt x="756881" y="1046543"/>
                  </a:lnTo>
                  <a:lnTo>
                    <a:pt x="756399" y="1046365"/>
                  </a:lnTo>
                  <a:lnTo>
                    <a:pt x="756170" y="1047064"/>
                  </a:lnTo>
                  <a:lnTo>
                    <a:pt x="755713" y="1048473"/>
                  </a:lnTo>
                  <a:lnTo>
                    <a:pt x="755891" y="1048524"/>
                  </a:lnTo>
                  <a:lnTo>
                    <a:pt x="756081" y="1048613"/>
                  </a:lnTo>
                  <a:lnTo>
                    <a:pt x="756246" y="1048689"/>
                  </a:lnTo>
                  <a:lnTo>
                    <a:pt x="757161" y="1046657"/>
                  </a:lnTo>
                  <a:close/>
                </a:path>
                <a:path w="1238250" h="2142490">
                  <a:moveTo>
                    <a:pt x="792314" y="994016"/>
                  </a:moveTo>
                  <a:lnTo>
                    <a:pt x="790168" y="992987"/>
                  </a:lnTo>
                  <a:lnTo>
                    <a:pt x="787615" y="989939"/>
                  </a:lnTo>
                  <a:lnTo>
                    <a:pt x="785914" y="993571"/>
                  </a:lnTo>
                  <a:lnTo>
                    <a:pt x="790575" y="993876"/>
                  </a:lnTo>
                  <a:lnTo>
                    <a:pt x="792314" y="994016"/>
                  </a:lnTo>
                  <a:close/>
                </a:path>
                <a:path w="1238250" h="2142490">
                  <a:moveTo>
                    <a:pt x="795058" y="990841"/>
                  </a:moveTo>
                  <a:lnTo>
                    <a:pt x="794727" y="990333"/>
                  </a:lnTo>
                  <a:lnTo>
                    <a:pt x="794397" y="989825"/>
                  </a:lnTo>
                  <a:lnTo>
                    <a:pt x="794092" y="989368"/>
                  </a:lnTo>
                  <a:lnTo>
                    <a:pt x="793013" y="989647"/>
                  </a:lnTo>
                  <a:lnTo>
                    <a:pt x="793521" y="990117"/>
                  </a:lnTo>
                  <a:lnTo>
                    <a:pt x="794004" y="990574"/>
                  </a:lnTo>
                  <a:lnTo>
                    <a:pt x="794473" y="991031"/>
                  </a:lnTo>
                  <a:lnTo>
                    <a:pt x="795058" y="990841"/>
                  </a:lnTo>
                  <a:close/>
                </a:path>
                <a:path w="1238250" h="2142490">
                  <a:moveTo>
                    <a:pt x="799490" y="987717"/>
                  </a:moveTo>
                  <a:lnTo>
                    <a:pt x="797826" y="984567"/>
                  </a:lnTo>
                  <a:lnTo>
                    <a:pt x="798842" y="982840"/>
                  </a:lnTo>
                  <a:lnTo>
                    <a:pt x="796264" y="983818"/>
                  </a:lnTo>
                  <a:lnTo>
                    <a:pt x="794956" y="985431"/>
                  </a:lnTo>
                  <a:lnTo>
                    <a:pt x="795159" y="988834"/>
                  </a:lnTo>
                  <a:lnTo>
                    <a:pt x="799490" y="987717"/>
                  </a:lnTo>
                  <a:close/>
                </a:path>
                <a:path w="1238250" h="2142490">
                  <a:moveTo>
                    <a:pt x="866876" y="874928"/>
                  </a:moveTo>
                  <a:lnTo>
                    <a:pt x="866432" y="872578"/>
                  </a:lnTo>
                  <a:lnTo>
                    <a:pt x="866114" y="872490"/>
                  </a:lnTo>
                  <a:lnTo>
                    <a:pt x="865530" y="872337"/>
                  </a:lnTo>
                  <a:lnTo>
                    <a:pt x="864958" y="874191"/>
                  </a:lnTo>
                  <a:lnTo>
                    <a:pt x="865619" y="874445"/>
                  </a:lnTo>
                  <a:lnTo>
                    <a:pt x="866876" y="874928"/>
                  </a:lnTo>
                  <a:close/>
                </a:path>
                <a:path w="1238250" h="2142490">
                  <a:moveTo>
                    <a:pt x="1078331" y="1346"/>
                  </a:moveTo>
                  <a:lnTo>
                    <a:pt x="1074496" y="0"/>
                  </a:lnTo>
                  <a:lnTo>
                    <a:pt x="1073442" y="736"/>
                  </a:lnTo>
                  <a:lnTo>
                    <a:pt x="1073607" y="4127"/>
                  </a:lnTo>
                  <a:lnTo>
                    <a:pt x="1078331" y="1346"/>
                  </a:lnTo>
                  <a:close/>
                </a:path>
                <a:path w="1238250" h="2142490">
                  <a:moveTo>
                    <a:pt x="1090917" y="22288"/>
                  </a:moveTo>
                  <a:lnTo>
                    <a:pt x="1089672" y="18681"/>
                  </a:lnTo>
                  <a:lnTo>
                    <a:pt x="1087043" y="19177"/>
                  </a:lnTo>
                  <a:lnTo>
                    <a:pt x="1090917" y="22288"/>
                  </a:lnTo>
                  <a:close/>
                </a:path>
                <a:path w="1238250" h="2142490">
                  <a:moveTo>
                    <a:pt x="1123454" y="52324"/>
                  </a:moveTo>
                  <a:lnTo>
                    <a:pt x="1121689" y="51638"/>
                  </a:lnTo>
                  <a:lnTo>
                    <a:pt x="1118679" y="50444"/>
                  </a:lnTo>
                  <a:lnTo>
                    <a:pt x="1121067" y="54254"/>
                  </a:lnTo>
                  <a:lnTo>
                    <a:pt x="1123454" y="52324"/>
                  </a:lnTo>
                  <a:close/>
                </a:path>
                <a:path w="1238250" h="2142490">
                  <a:moveTo>
                    <a:pt x="1149146" y="68033"/>
                  </a:moveTo>
                  <a:lnTo>
                    <a:pt x="1148842" y="67868"/>
                  </a:lnTo>
                  <a:lnTo>
                    <a:pt x="1148295" y="67525"/>
                  </a:lnTo>
                  <a:lnTo>
                    <a:pt x="1146898" y="70218"/>
                  </a:lnTo>
                  <a:lnTo>
                    <a:pt x="1147330" y="70485"/>
                  </a:lnTo>
                  <a:lnTo>
                    <a:pt x="1147787" y="70764"/>
                  </a:lnTo>
                  <a:lnTo>
                    <a:pt x="1148207" y="71005"/>
                  </a:lnTo>
                  <a:lnTo>
                    <a:pt x="1149146" y="68033"/>
                  </a:lnTo>
                  <a:close/>
                </a:path>
                <a:path w="1238250" h="2142490">
                  <a:moveTo>
                    <a:pt x="1153858" y="74193"/>
                  </a:moveTo>
                  <a:lnTo>
                    <a:pt x="1153553" y="74193"/>
                  </a:lnTo>
                  <a:lnTo>
                    <a:pt x="1153693" y="74485"/>
                  </a:lnTo>
                  <a:lnTo>
                    <a:pt x="1153858" y="74193"/>
                  </a:lnTo>
                  <a:close/>
                </a:path>
                <a:path w="1238250" h="2142490">
                  <a:moveTo>
                    <a:pt x="1162367" y="67525"/>
                  </a:moveTo>
                  <a:lnTo>
                    <a:pt x="1157541" y="68097"/>
                  </a:lnTo>
                  <a:lnTo>
                    <a:pt x="1155573" y="71196"/>
                  </a:lnTo>
                  <a:lnTo>
                    <a:pt x="1153858" y="74193"/>
                  </a:lnTo>
                  <a:lnTo>
                    <a:pt x="1158240" y="73456"/>
                  </a:lnTo>
                  <a:lnTo>
                    <a:pt x="1159243" y="69557"/>
                  </a:lnTo>
                  <a:lnTo>
                    <a:pt x="1162367" y="67525"/>
                  </a:lnTo>
                  <a:close/>
                </a:path>
                <a:path w="1238250" h="2142490">
                  <a:moveTo>
                    <a:pt x="1162621" y="139001"/>
                  </a:moveTo>
                  <a:lnTo>
                    <a:pt x="1162405" y="138874"/>
                  </a:lnTo>
                  <a:lnTo>
                    <a:pt x="1161973" y="138620"/>
                  </a:lnTo>
                  <a:lnTo>
                    <a:pt x="1160589" y="140576"/>
                  </a:lnTo>
                  <a:lnTo>
                    <a:pt x="1161046" y="140817"/>
                  </a:lnTo>
                  <a:lnTo>
                    <a:pt x="1161453" y="141033"/>
                  </a:lnTo>
                  <a:lnTo>
                    <a:pt x="1161897" y="141249"/>
                  </a:lnTo>
                  <a:lnTo>
                    <a:pt x="1162621" y="139001"/>
                  </a:lnTo>
                  <a:close/>
                </a:path>
                <a:path w="1238250" h="2142490">
                  <a:moveTo>
                    <a:pt x="1173264" y="124358"/>
                  </a:moveTo>
                  <a:lnTo>
                    <a:pt x="1171270" y="118859"/>
                  </a:lnTo>
                  <a:lnTo>
                    <a:pt x="1169987" y="120586"/>
                  </a:lnTo>
                  <a:lnTo>
                    <a:pt x="1169200" y="120015"/>
                  </a:lnTo>
                  <a:lnTo>
                    <a:pt x="1168171" y="119265"/>
                  </a:lnTo>
                  <a:lnTo>
                    <a:pt x="1167130" y="118529"/>
                  </a:lnTo>
                  <a:lnTo>
                    <a:pt x="1167168" y="119354"/>
                  </a:lnTo>
                  <a:lnTo>
                    <a:pt x="1167218" y="120218"/>
                  </a:lnTo>
                  <a:lnTo>
                    <a:pt x="1167320" y="121970"/>
                  </a:lnTo>
                  <a:lnTo>
                    <a:pt x="1168882" y="121297"/>
                  </a:lnTo>
                  <a:lnTo>
                    <a:pt x="1169543" y="121018"/>
                  </a:lnTo>
                  <a:lnTo>
                    <a:pt x="1170025" y="120827"/>
                  </a:lnTo>
                  <a:lnTo>
                    <a:pt x="1170546" y="121373"/>
                  </a:lnTo>
                  <a:lnTo>
                    <a:pt x="1173264" y="124358"/>
                  </a:lnTo>
                  <a:close/>
                </a:path>
                <a:path w="1238250" h="2142490">
                  <a:moveTo>
                    <a:pt x="1177683" y="127431"/>
                  </a:moveTo>
                  <a:lnTo>
                    <a:pt x="1172311" y="125044"/>
                  </a:lnTo>
                  <a:lnTo>
                    <a:pt x="1176147" y="130149"/>
                  </a:lnTo>
                  <a:lnTo>
                    <a:pt x="1177683" y="127431"/>
                  </a:lnTo>
                  <a:close/>
                </a:path>
                <a:path w="1238250" h="2142490">
                  <a:moveTo>
                    <a:pt x="1179842" y="110477"/>
                  </a:moveTo>
                  <a:lnTo>
                    <a:pt x="1174813" y="112903"/>
                  </a:lnTo>
                  <a:lnTo>
                    <a:pt x="1178509" y="118021"/>
                  </a:lnTo>
                  <a:lnTo>
                    <a:pt x="1179842" y="110477"/>
                  </a:lnTo>
                  <a:close/>
                </a:path>
                <a:path w="1238250" h="2142490">
                  <a:moveTo>
                    <a:pt x="1181252" y="136144"/>
                  </a:moveTo>
                  <a:lnTo>
                    <a:pt x="1180617" y="136144"/>
                  </a:lnTo>
                  <a:lnTo>
                    <a:pt x="1180617" y="134213"/>
                  </a:lnTo>
                  <a:lnTo>
                    <a:pt x="1179639" y="132803"/>
                  </a:lnTo>
                  <a:lnTo>
                    <a:pt x="1177886" y="132473"/>
                  </a:lnTo>
                  <a:lnTo>
                    <a:pt x="1176845" y="132283"/>
                  </a:lnTo>
                  <a:lnTo>
                    <a:pt x="1175715" y="132283"/>
                  </a:lnTo>
                  <a:lnTo>
                    <a:pt x="1175473" y="132156"/>
                  </a:lnTo>
                  <a:lnTo>
                    <a:pt x="1175537" y="131305"/>
                  </a:lnTo>
                  <a:lnTo>
                    <a:pt x="1174927" y="131546"/>
                  </a:lnTo>
                  <a:lnTo>
                    <a:pt x="1173721" y="131546"/>
                  </a:lnTo>
                  <a:lnTo>
                    <a:pt x="1173822" y="132473"/>
                  </a:lnTo>
                  <a:lnTo>
                    <a:pt x="1173873" y="132803"/>
                  </a:lnTo>
                  <a:lnTo>
                    <a:pt x="1173988" y="133515"/>
                  </a:lnTo>
                  <a:lnTo>
                    <a:pt x="1174635" y="135166"/>
                  </a:lnTo>
                  <a:lnTo>
                    <a:pt x="1175194" y="136994"/>
                  </a:lnTo>
                  <a:lnTo>
                    <a:pt x="1181252" y="136144"/>
                  </a:lnTo>
                  <a:close/>
                </a:path>
                <a:path w="1238250" h="2142490">
                  <a:moveTo>
                    <a:pt x="1181735" y="123863"/>
                  </a:moveTo>
                  <a:lnTo>
                    <a:pt x="1179182" y="120700"/>
                  </a:lnTo>
                  <a:lnTo>
                    <a:pt x="1178864" y="123698"/>
                  </a:lnTo>
                  <a:lnTo>
                    <a:pt x="1178725" y="124802"/>
                  </a:lnTo>
                  <a:lnTo>
                    <a:pt x="1180198" y="124307"/>
                  </a:lnTo>
                  <a:lnTo>
                    <a:pt x="1181735" y="123863"/>
                  </a:lnTo>
                  <a:close/>
                </a:path>
                <a:path w="1238250" h="2142490">
                  <a:moveTo>
                    <a:pt x="1182700" y="179197"/>
                  </a:moveTo>
                  <a:lnTo>
                    <a:pt x="1181633" y="178803"/>
                  </a:lnTo>
                  <a:lnTo>
                    <a:pt x="1180592" y="178384"/>
                  </a:lnTo>
                  <a:lnTo>
                    <a:pt x="1178052" y="177406"/>
                  </a:lnTo>
                  <a:lnTo>
                    <a:pt x="1180642" y="180238"/>
                  </a:lnTo>
                  <a:lnTo>
                    <a:pt x="1181404" y="181076"/>
                  </a:lnTo>
                  <a:lnTo>
                    <a:pt x="1182700" y="179197"/>
                  </a:lnTo>
                  <a:close/>
                </a:path>
                <a:path w="1238250" h="2142490">
                  <a:moveTo>
                    <a:pt x="1182890" y="107810"/>
                  </a:moveTo>
                  <a:lnTo>
                    <a:pt x="1179893" y="104406"/>
                  </a:lnTo>
                  <a:lnTo>
                    <a:pt x="1179626" y="105549"/>
                  </a:lnTo>
                  <a:lnTo>
                    <a:pt x="1179918" y="106857"/>
                  </a:lnTo>
                  <a:lnTo>
                    <a:pt x="1182890" y="107810"/>
                  </a:lnTo>
                  <a:close/>
                </a:path>
                <a:path w="1238250" h="2142490">
                  <a:moveTo>
                    <a:pt x="1186256" y="116128"/>
                  </a:moveTo>
                  <a:lnTo>
                    <a:pt x="1182801" y="111163"/>
                  </a:lnTo>
                  <a:lnTo>
                    <a:pt x="1182382" y="114401"/>
                  </a:lnTo>
                  <a:lnTo>
                    <a:pt x="1182128" y="116382"/>
                  </a:lnTo>
                  <a:lnTo>
                    <a:pt x="1181862" y="118376"/>
                  </a:lnTo>
                  <a:lnTo>
                    <a:pt x="1182624" y="118719"/>
                  </a:lnTo>
                  <a:lnTo>
                    <a:pt x="1184211" y="119481"/>
                  </a:lnTo>
                  <a:lnTo>
                    <a:pt x="1183881" y="117221"/>
                  </a:lnTo>
                  <a:lnTo>
                    <a:pt x="1186256" y="116128"/>
                  </a:lnTo>
                  <a:close/>
                </a:path>
                <a:path w="1238250" h="2142490">
                  <a:moveTo>
                    <a:pt x="1189545" y="122986"/>
                  </a:moveTo>
                  <a:lnTo>
                    <a:pt x="1189151" y="122720"/>
                  </a:lnTo>
                  <a:lnTo>
                    <a:pt x="1186624" y="126212"/>
                  </a:lnTo>
                  <a:lnTo>
                    <a:pt x="1187297" y="126669"/>
                  </a:lnTo>
                  <a:lnTo>
                    <a:pt x="1189545" y="122986"/>
                  </a:lnTo>
                  <a:close/>
                </a:path>
                <a:path w="1238250" h="2142490">
                  <a:moveTo>
                    <a:pt x="1198143" y="122897"/>
                  </a:moveTo>
                  <a:lnTo>
                    <a:pt x="1197406" y="122415"/>
                  </a:lnTo>
                  <a:lnTo>
                    <a:pt x="1195692" y="125285"/>
                  </a:lnTo>
                  <a:lnTo>
                    <a:pt x="1196682" y="125933"/>
                  </a:lnTo>
                  <a:lnTo>
                    <a:pt x="1198143" y="122897"/>
                  </a:lnTo>
                  <a:close/>
                </a:path>
                <a:path w="1238250" h="2142490">
                  <a:moveTo>
                    <a:pt x="1204252" y="160108"/>
                  </a:moveTo>
                  <a:lnTo>
                    <a:pt x="1203426" y="158559"/>
                  </a:lnTo>
                  <a:lnTo>
                    <a:pt x="1200746" y="156679"/>
                  </a:lnTo>
                  <a:lnTo>
                    <a:pt x="1199222" y="158965"/>
                  </a:lnTo>
                  <a:lnTo>
                    <a:pt x="1201597" y="160375"/>
                  </a:lnTo>
                  <a:lnTo>
                    <a:pt x="1203553" y="161645"/>
                  </a:lnTo>
                  <a:lnTo>
                    <a:pt x="1204252" y="160108"/>
                  </a:lnTo>
                  <a:close/>
                </a:path>
                <a:path w="1238250" h="2142490">
                  <a:moveTo>
                    <a:pt x="1204442" y="152425"/>
                  </a:moveTo>
                  <a:lnTo>
                    <a:pt x="1201877" y="149021"/>
                  </a:lnTo>
                  <a:lnTo>
                    <a:pt x="1200950" y="149263"/>
                  </a:lnTo>
                  <a:lnTo>
                    <a:pt x="1201877" y="150393"/>
                  </a:lnTo>
                  <a:lnTo>
                    <a:pt x="1203731" y="152641"/>
                  </a:lnTo>
                  <a:lnTo>
                    <a:pt x="1204442" y="152425"/>
                  </a:lnTo>
                  <a:close/>
                </a:path>
                <a:path w="1238250" h="2142490">
                  <a:moveTo>
                    <a:pt x="1209294" y="156692"/>
                  </a:moveTo>
                  <a:lnTo>
                    <a:pt x="1209116" y="153314"/>
                  </a:lnTo>
                  <a:lnTo>
                    <a:pt x="1208709" y="153136"/>
                  </a:lnTo>
                  <a:lnTo>
                    <a:pt x="1208341" y="152984"/>
                  </a:lnTo>
                  <a:lnTo>
                    <a:pt x="1207947" y="152806"/>
                  </a:lnTo>
                  <a:lnTo>
                    <a:pt x="1207808" y="153377"/>
                  </a:lnTo>
                  <a:lnTo>
                    <a:pt x="1207541" y="153873"/>
                  </a:lnTo>
                  <a:lnTo>
                    <a:pt x="1207592" y="154520"/>
                  </a:lnTo>
                  <a:lnTo>
                    <a:pt x="1207655" y="155130"/>
                  </a:lnTo>
                  <a:lnTo>
                    <a:pt x="1208036" y="155816"/>
                  </a:lnTo>
                  <a:lnTo>
                    <a:pt x="1208303" y="156476"/>
                  </a:lnTo>
                  <a:lnTo>
                    <a:pt x="1209294" y="156692"/>
                  </a:lnTo>
                  <a:close/>
                </a:path>
                <a:path w="1238250" h="2142490">
                  <a:moveTo>
                    <a:pt x="1233576" y="119253"/>
                  </a:moveTo>
                  <a:lnTo>
                    <a:pt x="1233271" y="117068"/>
                  </a:lnTo>
                  <a:lnTo>
                    <a:pt x="1232611" y="116789"/>
                  </a:lnTo>
                  <a:lnTo>
                    <a:pt x="1232725" y="118910"/>
                  </a:lnTo>
                  <a:lnTo>
                    <a:pt x="1233004" y="119011"/>
                  </a:lnTo>
                  <a:lnTo>
                    <a:pt x="1233576" y="119253"/>
                  </a:lnTo>
                  <a:close/>
                </a:path>
                <a:path w="1238250" h="2142490">
                  <a:moveTo>
                    <a:pt x="1238135" y="125018"/>
                  </a:moveTo>
                  <a:lnTo>
                    <a:pt x="1237602" y="122720"/>
                  </a:lnTo>
                  <a:lnTo>
                    <a:pt x="1233093" y="122720"/>
                  </a:lnTo>
                  <a:lnTo>
                    <a:pt x="1233182" y="122897"/>
                  </a:lnTo>
                  <a:lnTo>
                    <a:pt x="1234287" y="125298"/>
                  </a:lnTo>
                  <a:lnTo>
                    <a:pt x="1234782" y="125298"/>
                  </a:lnTo>
                  <a:lnTo>
                    <a:pt x="1235748" y="125018"/>
                  </a:lnTo>
                  <a:lnTo>
                    <a:pt x="1238135" y="125018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84E9C71F-18C9-CBAC-9221-9FE7ECF6720E}"/>
                </a:ext>
              </a:extLst>
            </p:cNvPr>
            <p:cNvSpPr/>
            <p:nvPr/>
          </p:nvSpPr>
          <p:spPr>
            <a:xfrm>
              <a:off x="8512734" y="2523273"/>
              <a:ext cx="1227455" cy="2088514"/>
            </a:xfrm>
            <a:custGeom>
              <a:avLst/>
              <a:gdLst/>
              <a:ahLst/>
              <a:cxnLst/>
              <a:rect l="l" t="t" r="r" b="b"/>
              <a:pathLst>
                <a:path w="1227454" h="2088514">
                  <a:moveTo>
                    <a:pt x="1295" y="1754911"/>
                  </a:moveTo>
                  <a:lnTo>
                    <a:pt x="1282" y="1754403"/>
                  </a:lnTo>
                  <a:lnTo>
                    <a:pt x="1270" y="1753603"/>
                  </a:lnTo>
                  <a:lnTo>
                    <a:pt x="660" y="1754098"/>
                  </a:lnTo>
                  <a:lnTo>
                    <a:pt x="355" y="1754339"/>
                  </a:lnTo>
                  <a:lnTo>
                    <a:pt x="0" y="1754632"/>
                  </a:lnTo>
                  <a:lnTo>
                    <a:pt x="393" y="1754860"/>
                  </a:lnTo>
                  <a:lnTo>
                    <a:pt x="863" y="1755165"/>
                  </a:lnTo>
                  <a:lnTo>
                    <a:pt x="1295" y="1755432"/>
                  </a:lnTo>
                  <a:lnTo>
                    <a:pt x="1295" y="1754911"/>
                  </a:lnTo>
                  <a:close/>
                </a:path>
                <a:path w="1227454" h="2088514">
                  <a:moveTo>
                    <a:pt x="27114" y="1633918"/>
                  </a:moveTo>
                  <a:lnTo>
                    <a:pt x="26949" y="1633893"/>
                  </a:lnTo>
                  <a:lnTo>
                    <a:pt x="26682" y="1634807"/>
                  </a:lnTo>
                  <a:lnTo>
                    <a:pt x="26924" y="1634858"/>
                  </a:lnTo>
                  <a:lnTo>
                    <a:pt x="27114" y="1633918"/>
                  </a:lnTo>
                  <a:close/>
                </a:path>
                <a:path w="1227454" h="2088514">
                  <a:moveTo>
                    <a:pt x="30327" y="1893887"/>
                  </a:moveTo>
                  <a:lnTo>
                    <a:pt x="29654" y="1894154"/>
                  </a:lnTo>
                  <a:lnTo>
                    <a:pt x="29819" y="1894217"/>
                  </a:lnTo>
                  <a:lnTo>
                    <a:pt x="29946" y="1894319"/>
                  </a:lnTo>
                  <a:lnTo>
                    <a:pt x="30327" y="1893887"/>
                  </a:lnTo>
                  <a:close/>
                </a:path>
                <a:path w="1227454" h="2088514">
                  <a:moveTo>
                    <a:pt x="32969" y="1926755"/>
                  </a:moveTo>
                  <a:lnTo>
                    <a:pt x="32727" y="1926780"/>
                  </a:lnTo>
                  <a:lnTo>
                    <a:pt x="32435" y="1926805"/>
                  </a:lnTo>
                  <a:lnTo>
                    <a:pt x="32181" y="1926805"/>
                  </a:lnTo>
                  <a:lnTo>
                    <a:pt x="32232" y="1926958"/>
                  </a:lnTo>
                  <a:lnTo>
                    <a:pt x="32258" y="1927123"/>
                  </a:lnTo>
                  <a:lnTo>
                    <a:pt x="32334" y="1927288"/>
                  </a:lnTo>
                  <a:lnTo>
                    <a:pt x="32486" y="1927275"/>
                  </a:lnTo>
                  <a:lnTo>
                    <a:pt x="32753" y="1927313"/>
                  </a:lnTo>
                  <a:lnTo>
                    <a:pt x="32918" y="1927123"/>
                  </a:lnTo>
                  <a:lnTo>
                    <a:pt x="32969" y="1926755"/>
                  </a:lnTo>
                  <a:close/>
                </a:path>
                <a:path w="1227454" h="2088514">
                  <a:moveTo>
                    <a:pt x="34594" y="1749310"/>
                  </a:moveTo>
                  <a:lnTo>
                    <a:pt x="34442" y="1749221"/>
                  </a:lnTo>
                  <a:lnTo>
                    <a:pt x="34150" y="1749056"/>
                  </a:lnTo>
                  <a:lnTo>
                    <a:pt x="33883" y="1749552"/>
                  </a:lnTo>
                  <a:lnTo>
                    <a:pt x="34594" y="1749310"/>
                  </a:lnTo>
                  <a:close/>
                </a:path>
                <a:path w="1227454" h="2088514">
                  <a:moveTo>
                    <a:pt x="40982" y="1884400"/>
                  </a:moveTo>
                  <a:lnTo>
                    <a:pt x="39700" y="1884146"/>
                  </a:lnTo>
                  <a:lnTo>
                    <a:pt x="39547" y="1884857"/>
                  </a:lnTo>
                  <a:lnTo>
                    <a:pt x="39370" y="1885607"/>
                  </a:lnTo>
                  <a:lnTo>
                    <a:pt x="39192" y="1886343"/>
                  </a:lnTo>
                  <a:lnTo>
                    <a:pt x="39585" y="1886432"/>
                  </a:lnTo>
                  <a:lnTo>
                    <a:pt x="40347" y="1886585"/>
                  </a:lnTo>
                  <a:lnTo>
                    <a:pt x="40982" y="1884400"/>
                  </a:lnTo>
                  <a:close/>
                </a:path>
                <a:path w="1227454" h="2088514">
                  <a:moveTo>
                    <a:pt x="44894" y="1928190"/>
                  </a:moveTo>
                  <a:lnTo>
                    <a:pt x="43726" y="1927402"/>
                  </a:lnTo>
                  <a:lnTo>
                    <a:pt x="42494" y="1928647"/>
                  </a:lnTo>
                  <a:lnTo>
                    <a:pt x="43205" y="1929079"/>
                  </a:lnTo>
                  <a:lnTo>
                    <a:pt x="44894" y="1928190"/>
                  </a:lnTo>
                  <a:close/>
                </a:path>
                <a:path w="1227454" h="2088514">
                  <a:moveTo>
                    <a:pt x="45656" y="1963115"/>
                  </a:moveTo>
                  <a:lnTo>
                    <a:pt x="45389" y="1963026"/>
                  </a:lnTo>
                  <a:lnTo>
                    <a:pt x="45224" y="1962950"/>
                  </a:lnTo>
                  <a:lnTo>
                    <a:pt x="45161" y="1963115"/>
                  </a:lnTo>
                  <a:lnTo>
                    <a:pt x="44996" y="1963254"/>
                  </a:lnTo>
                  <a:lnTo>
                    <a:pt x="44970" y="1963432"/>
                  </a:lnTo>
                  <a:lnTo>
                    <a:pt x="45250" y="1963572"/>
                  </a:lnTo>
                  <a:lnTo>
                    <a:pt x="45402" y="1963635"/>
                  </a:lnTo>
                  <a:lnTo>
                    <a:pt x="45491" y="1963496"/>
                  </a:lnTo>
                  <a:lnTo>
                    <a:pt x="45631" y="1963331"/>
                  </a:lnTo>
                  <a:lnTo>
                    <a:pt x="45656" y="1963178"/>
                  </a:lnTo>
                  <a:close/>
                </a:path>
                <a:path w="1227454" h="2088514">
                  <a:moveTo>
                    <a:pt x="46050" y="1754809"/>
                  </a:moveTo>
                  <a:lnTo>
                    <a:pt x="45847" y="1754759"/>
                  </a:lnTo>
                  <a:lnTo>
                    <a:pt x="45618" y="1754720"/>
                  </a:lnTo>
                  <a:lnTo>
                    <a:pt x="45402" y="1754670"/>
                  </a:lnTo>
                  <a:lnTo>
                    <a:pt x="44958" y="1756562"/>
                  </a:lnTo>
                  <a:lnTo>
                    <a:pt x="45707" y="1756752"/>
                  </a:lnTo>
                  <a:lnTo>
                    <a:pt x="45834" y="1756079"/>
                  </a:lnTo>
                  <a:lnTo>
                    <a:pt x="45935" y="1755444"/>
                  </a:lnTo>
                  <a:lnTo>
                    <a:pt x="46050" y="1754809"/>
                  </a:lnTo>
                  <a:close/>
                </a:path>
                <a:path w="1227454" h="2088514">
                  <a:moveTo>
                    <a:pt x="49936" y="1576666"/>
                  </a:moveTo>
                  <a:lnTo>
                    <a:pt x="49530" y="1576552"/>
                  </a:lnTo>
                  <a:lnTo>
                    <a:pt x="48806" y="1576362"/>
                  </a:lnTo>
                  <a:lnTo>
                    <a:pt x="49110" y="1577352"/>
                  </a:lnTo>
                  <a:lnTo>
                    <a:pt x="49403" y="1577111"/>
                  </a:lnTo>
                  <a:lnTo>
                    <a:pt x="49695" y="1576882"/>
                  </a:lnTo>
                  <a:lnTo>
                    <a:pt x="49936" y="1576666"/>
                  </a:lnTo>
                  <a:close/>
                </a:path>
                <a:path w="1227454" h="2088514">
                  <a:moveTo>
                    <a:pt x="54470" y="1609636"/>
                  </a:moveTo>
                  <a:lnTo>
                    <a:pt x="54216" y="1609534"/>
                  </a:lnTo>
                  <a:lnTo>
                    <a:pt x="54000" y="1609585"/>
                  </a:lnTo>
                  <a:lnTo>
                    <a:pt x="53886" y="1609712"/>
                  </a:lnTo>
                  <a:lnTo>
                    <a:pt x="53848" y="1609852"/>
                  </a:lnTo>
                  <a:lnTo>
                    <a:pt x="54076" y="1610029"/>
                  </a:lnTo>
                  <a:lnTo>
                    <a:pt x="54419" y="1609826"/>
                  </a:lnTo>
                  <a:lnTo>
                    <a:pt x="54457" y="1609686"/>
                  </a:lnTo>
                  <a:close/>
                </a:path>
                <a:path w="1227454" h="2088514">
                  <a:moveTo>
                    <a:pt x="55803" y="1988375"/>
                  </a:moveTo>
                  <a:lnTo>
                    <a:pt x="55206" y="1988070"/>
                  </a:lnTo>
                  <a:lnTo>
                    <a:pt x="55067" y="1987994"/>
                  </a:lnTo>
                  <a:lnTo>
                    <a:pt x="55346" y="1988286"/>
                  </a:lnTo>
                  <a:lnTo>
                    <a:pt x="55524" y="1988489"/>
                  </a:lnTo>
                  <a:lnTo>
                    <a:pt x="55803" y="1988375"/>
                  </a:lnTo>
                  <a:close/>
                </a:path>
                <a:path w="1227454" h="2088514">
                  <a:moveTo>
                    <a:pt x="56121" y="1560855"/>
                  </a:moveTo>
                  <a:lnTo>
                    <a:pt x="55905" y="1560918"/>
                  </a:lnTo>
                  <a:lnTo>
                    <a:pt x="55714" y="1560982"/>
                  </a:lnTo>
                  <a:lnTo>
                    <a:pt x="55499" y="1561045"/>
                  </a:lnTo>
                  <a:lnTo>
                    <a:pt x="55727" y="1561261"/>
                  </a:lnTo>
                  <a:lnTo>
                    <a:pt x="56121" y="1560855"/>
                  </a:lnTo>
                  <a:close/>
                </a:path>
                <a:path w="1227454" h="2088514">
                  <a:moveTo>
                    <a:pt x="80264" y="1499323"/>
                  </a:moveTo>
                  <a:lnTo>
                    <a:pt x="79743" y="1499539"/>
                  </a:lnTo>
                  <a:lnTo>
                    <a:pt x="79908" y="1499717"/>
                  </a:lnTo>
                  <a:lnTo>
                    <a:pt x="80264" y="1499323"/>
                  </a:lnTo>
                  <a:close/>
                </a:path>
                <a:path w="1227454" h="2088514">
                  <a:moveTo>
                    <a:pt x="93141" y="2064232"/>
                  </a:moveTo>
                  <a:lnTo>
                    <a:pt x="92964" y="2064245"/>
                  </a:lnTo>
                  <a:lnTo>
                    <a:pt x="92646" y="2064245"/>
                  </a:lnTo>
                  <a:lnTo>
                    <a:pt x="92595" y="2064448"/>
                  </a:lnTo>
                  <a:lnTo>
                    <a:pt x="92646" y="2064613"/>
                  </a:lnTo>
                  <a:lnTo>
                    <a:pt x="92722" y="2064943"/>
                  </a:lnTo>
                  <a:lnTo>
                    <a:pt x="92900" y="2064613"/>
                  </a:lnTo>
                  <a:lnTo>
                    <a:pt x="93027" y="2064435"/>
                  </a:lnTo>
                  <a:lnTo>
                    <a:pt x="93141" y="2064232"/>
                  </a:lnTo>
                  <a:close/>
                </a:path>
                <a:path w="1227454" h="2088514">
                  <a:moveTo>
                    <a:pt x="109677" y="2032342"/>
                  </a:moveTo>
                  <a:lnTo>
                    <a:pt x="109474" y="2032165"/>
                  </a:lnTo>
                  <a:lnTo>
                    <a:pt x="109270" y="2032355"/>
                  </a:lnTo>
                  <a:lnTo>
                    <a:pt x="109093" y="2032546"/>
                  </a:lnTo>
                  <a:lnTo>
                    <a:pt x="109372" y="2032457"/>
                  </a:lnTo>
                  <a:lnTo>
                    <a:pt x="109677" y="2032342"/>
                  </a:lnTo>
                  <a:close/>
                </a:path>
                <a:path w="1227454" h="2088514">
                  <a:moveTo>
                    <a:pt x="131076" y="2078583"/>
                  </a:moveTo>
                  <a:lnTo>
                    <a:pt x="130822" y="2078088"/>
                  </a:lnTo>
                  <a:lnTo>
                    <a:pt x="130594" y="2078113"/>
                  </a:lnTo>
                  <a:lnTo>
                    <a:pt x="130302" y="2078075"/>
                  </a:lnTo>
                  <a:lnTo>
                    <a:pt x="130086" y="2078278"/>
                  </a:lnTo>
                  <a:lnTo>
                    <a:pt x="130124" y="2078494"/>
                  </a:lnTo>
                  <a:lnTo>
                    <a:pt x="130048" y="2078659"/>
                  </a:lnTo>
                  <a:lnTo>
                    <a:pt x="130416" y="2078634"/>
                  </a:lnTo>
                  <a:lnTo>
                    <a:pt x="131076" y="2078583"/>
                  </a:lnTo>
                  <a:close/>
                </a:path>
                <a:path w="1227454" h="2088514">
                  <a:moveTo>
                    <a:pt x="134721" y="2035263"/>
                  </a:moveTo>
                  <a:lnTo>
                    <a:pt x="134200" y="2034844"/>
                  </a:lnTo>
                  <a:lnTo>
                    <a:pt x="133972" y="2034971"/>
                  </a:lnTo>
                  <a:lnTo>
                    <a:pt x="134239" y="2035073"/>
                  </a:lnTo>
                  <a:lnTo>
                    <a:pt x="134493" y="2035175"/>
                  </a:lnTo>
                  <a:lnTo>
                    <a:pt x="134721" y="2035263"/>
                  </a:lnTo>
                  <a:close/>
                </a:path>
                <a:path w="1227454" h="2088514">
                  <a:moveTo>
                    <a:pt x="134810" y="2038197"/>
                  </a:moveTo>
                  <a:lnTo>
                    <a:pt x="134632" y="2038235"/>
                  </a:lnTo>
                  <a:lnTo>
                    <a:pt x="134264" y="2038235"/>
                  </a:lnTo>
                  <a:lnTo>
                    <a:pt x="134200" y="2038438"/>
                  </a:lnTo>
                  <a:lnTo>
                    <a:pt x="134315" y="2038629"/>
                  </a:lnTo>
                  <a:lnTo>
                    <a:pt x="134416" y="2038972"/>
                  </a:lnTo>
                  <a:lnTo>
                    <a:pt x="134594" y="2038642"/>
                  </a:lnTo>
                  <a:lnTo>
                    <a:pt x="134696" y="2038413"/>
                  </a:lnTo>
                  <a:lnTo>
                    <a:pt x="134810" y="2038197"/>
                  </a:lnTo>
                  <a:close/>
                </a:path>
                <a:path w="1227454" h="2088514">
                  <a:moveTo>
                    <a:pt x="136753" y="2069160"/>
                  </a:moveTo>
                  <a:lnTo>
                    <a:pt x="135763" y="2068322"/>
                  </a:lnTo>
                  <a:lnTo>
                    <a:pt x="135280" y="2067902"/>
                  </a:lnTo>
                  <a:lnTo>
                    <a:pt x="134480" y="2068309"/>
                  </a:lnTo>
                  <a:lnTo>
                    <a:pt x="135978" y="2069541"/>
                  </a:lnTo>
                  <a:lnTo>
                    <a:pt x="136474" y="2069274"/>
                  </a:lnTo>
                  <a:lnTo>
                    <a:pt x="136753" y="2069160"/>
                  </a:lnTo>
                  <a:close/>
                </a:path>
                <a:path w="1227454" h="2088514">
                  <a:moveTo>
                    <a:pt x="142341" y="2087854"/>
                  </a:moveTo>
                  <a:lnTo>
                    <a:pt x="142240" y="2087676"/>
                  </a:lnTo>
                  <a:lnTo>
                    <a:pt x="142201" y="2087537"/>
                  </a:lnTo>
                  <a:lnTo>
                    <a:pt x="141973" y="2087600"/>
                  </a:lnTo>
                  <a:lnTo>
                    <a:pt x="141693" y="2087676"/>
                  </a:lnTo>
                  <a:lnTo>
                    <a:pt x="141465" y="2087740"/>
                  </a:lnTo>
                  <a:lnTo>
                    <a:pt x="141732" y="2088159"/>
                  </a:lnTo>
                  <a:lnTo>
                    <a:pt x="141922" y="2088095"/>
                  </a:lnTo>
                  <a:lnTo>
                    <a:pt x="142201" y="2088095"/>
                  </a:lnTo>
                  <a:lnTo>
                    <a:pt x="142341" y="2087854"/>
                  </a:lnTo>
                  <a:close/>
                </a:path>
                <a:path w="1227454" h="2088514">
                  <a:moveTo>
                    <a:pt x="151003" y="2072170"/>
                  </a:moveTo>
                  <a:lnTo>
                    <a:pt x="150228" y="2072093"/>
                  </a:lnTo>
                  <a:lnTo>
                    <a:pt x="150050" y="2073846"/>
                  </a:lnTo>
                  <a:lnTo>
                    <a:pt x="150825" y="2073922"/>
                  </a:lnTo>
                  <a:lnTo>
                    <a:pt x="151003" y="2072170"/>
                  </a:lnTo>
                  <a:close/>
                </a:path>
                <a:path w="1227454" h="2088514">
                  <a:moveTo>
                    <a:pt x="151523" y="2082685"/>
                  </a:moveTo>
                  <a:lnTo>
                    <a:pt x="151282" y="2082596"/>
                  </a:lnTo>
                  <a:lnTo>
                    <a:pt x="151155" y="2082546"/>
                  </a:lnTo>
                  <a:lnTo>
                    <a:pt x="151079" y="2082685"/>
                  </a:lnTo>
                  <a:lnTo>
                    <a:pt x="150952" y="2082965"/>
                  </a:lnTo>
                  <a:lnTo>
                    <a:pt x="151218" y="2083066"/>
                  </a:lnTo>
                  <a:lnTo>
                    <a:pt x="151396" y="2083003"/>
                  </a:lnTo>
                  <a:lnTo>
                    <a:pt x="151511" y="2082863"/>
                  </a:lnTo>
                  <a:lnTo>
                    <a:pt x="151523" y="2082723"/>
                  </a:lnTo>
                  <a:close/>
                </a:path>
                <a:path w="1227454" h="2088514">
                  <a:moveTo>
                    <a:pt x="198170" y="1115225"/>
                  </a:moveTo>
                  <a:lnTo>
                    <a:pt x="198018" y="1115009"/>
                  </a:lnTo>
                  <a:lnTo>
                    <a:pt x="197904" y="1115148"/>
                  </a:lnTo>
                  <a:lnTo>
                    <a:pt x="197777" y="1115288"/>
                  </a:lnTo>
                  <a:lnTo>
                    <a:pt x="197624" y="1115415"/>
                  </a:lnTo>
                  <a:lnTo>
                    <a:pt x="197840" y="1115377"/>
                  </a:lnTo>
                  <a:lnTo>
                    <a:pt x="198018" y="1115288"/>
                  </a:lnTo>
                  <a:lnTo>
                    <a:pt x="198170" y="1115225"/>
                  </a:lnTo>
                  <a:close/>
                </a:path>
                <a:path w="1227454" h="2088514">
                  <a:moveTo>
                    <a:pt x="273799" y="2080018"/>
                  </a:moveTo>
                  <a:lnTo>
                    <a:pt x="273316" y="2079637"/>
                  </a:lnTo>
                  <a:lnTo>
                    <a:pt x="273100" y="2079764"/>
                  </a:lnTo>
                  <a:lnTo>
                    <a:pt x="273316" y="2079866"/>
                  </a:lnTo>
                  <a:lnTo>
                    <a:pt x="273545" y="2079942"/>
                  </a:lnTo>
                  <a:lnTo>
                    <a:pt x="273799" y="2080018"/>
                  </a:lnTo>
                  <a:close/>
                </a:path>
                <a:path w="1227454" h="2088514">
                  <a:moveTo>
                    <a:pt x="313842" y="875499"/>
                  </a:moveTo>
                  <a:lnTo>
                    <a:pt x="313563" y="875398"/>
                  </a:lnTo>
                  <a:lnTo>
                    <a:pt x="313283" y="875309"/>
                  </a:lnTo>
                  <a:lnTo>
                    <a:pt x="313016" y="875195"/>
                  </a:lnTo>
                  <a:lnTo>
                    <a:pt x="312432" y="877163"/>
                  </a:lnTo>
                  <a:lnTo>
                    <a:pt x="313321" y="877481"/>
                  </a:lnTo>
                  <a:lnTo>
                    <a:pt x="313842" y="875499"/>
                  </a:lnTo>
                  <a:close/>
                </a:path>
                <a:path w="1227454" h="2088514">
                  <a:moveTo>
                    <a:pt x="330225" y="2014118"/>
                  </a:moveTo>
                  <a:lnTo>
                    <a:pt x="330060" y="2014207"/>
                  </a:lnTo>
                  <a:lnTo>
                    <a:pt x="329831" y="2014308"/>
                  </a:lnTo>
                  <a:lnTo>
                    <a:pt x="329666" y="2014410"/>
                  </a:lnTo>
                  <a:lnTo>
                    <a:pt x="329882" y="2014575"/>
                  </a:lnTo>
                  <a:lnTo>
                    <a:pt x="329996" y="2014410"/>
                  </a:lnTo>
                  <a:lnTo>
                    <a:pt x="330123" y="2014258"/>
                  </a:lnTo>
                  <a:lnTo>
                    <a:pt x="330225" y="2014118"/>
                  </a:lnTo>
                  <a:close/>
                </a:path>
                <a:path w="1227454" h="2088514">
                  <a:moveTo>
                    <a:pt x="335724" y="2014461"/>
                  </a:moveTo>
                  <a:lnTo>
                    <a:pt x="334213" y="2014461"/>
                  </a:lnTo>
                  <a:lnTo>
                    <a:pt x="334987" y="2015972"/>
                  </a:lnTo>
                  <a:lnTo>
                    <a:pt x="335724" y="2014461"/>
                  </a:lnTo>
                  <a:close/>
                </a:path>
                <a:path w="1227454" h="2088514">
                  <a:moveTo>
                    <a:pt x="343395" y="2014143"/>
                  </a:moveTo>
                  <a:lnTo>
                    <a:pt x="342430" y="2013089"/>
                  </a:lnTo>
                  <a:lnTo>
                    <a:pt x="341858" y="2013242"/>
                  </a:lnTo>
                  <a:lnTo>
                    <a:pt x="342112" y="2013610"/>
                  </a:lnTo>
                  <a:lnTo>
                    <a:pt x="342747" y="2014321"/>
                  </a:lnTo>
                  <a:lnTo>
                    <a:pt x="343166" y="2014207"/>
                  </a:lnTo>
                  <a:lnTo>
                    <a:pt x="343395" y="2014143"/>
                  </a:lnTo>
                  <a:close/>
                </a:path>
                <a:path w="1227454" h="2088514">
                  <a:moveTo>
                    <a:pt x="358267" y="2005622"/>
                  </a:moveTo>
                  <a:lnTo>
                    <a:pt x="358101" y="2005647"/>
                  </a:lnTo>
                  <a:lnTo>
                    <a:pt x="357797" y="2005711"/>
                  </a:lnTo>
                  <a:lnTo>
                    <a:pt x="357479" y="2005761"/>
                  </a:lnTo>
                  <a:lnTo>
                    <a:pt x="357378" y="2005926"/>
                  </a:lnTo>
                  <a:lnTo>
                    <a:pt x="357289" y="2006079"/>
                  </a:lnTo>
                  <a:lnTo>
                    <a:pt x="357225" y="2006244"/>
                  </a:lnTo>
                  <a:lnTo>
                    <a:pt x="357682" y="2005939"/>
                  </a:lnTo>
                  <a:lnTo>
                    <a:pt x="357924" y="2005799"/>
                  </a:lnTo>
                  <a:lnTo>
                    <a:pt x="358190" y="2005660"/>
                  </a:lnTo>
                  <a:close/>
                </a:path>
                <a:path w="1227454" h="2088514">
                  <a:moveTo>
                    <a:pt x="365417" y="1999348"/>
                  </a:moveTo>
                  <a:lnTo>
                    <a:pt x="365315" y="1999157"/>
                  </a:lnTo>
                  <a:lnTo>
                    <a:pt x="365328" y="1998980"/>
                  </a:lnTo>
                  <a:lnTo>
                    <a:pt x="364998" y="1999043"/>
                  </a:lnTo>
                  <a:lnTo>
                    <a:pt x="364667" y="1999107"/>
                  </a:lnTo>
                  <a:lnTo>
                    <a:pt x="364312" y="1999183"/>
                  </a:lnTo>
                  <a:lnTo>
                    <a:pt x="364705" y="1999640"/>
                  </a:lnTo>
                  <a:lnTo>
                    <a:pt x="364934" y="1999602"/>
                  </a:lnTo>
                  <a:lnTo>
                    <a:pt x="365201" y="1999576"/>
                  </a:lnTo>
                  <a:lnTo>
                    <a:pt x="365417" y="1999348"/>
                  </a:lnTo>
                  <a:close/>
                </a:path>
                <a:path w="1227454" h="2088514">
                  <a:moveTo>
                    <a:pt x="397281" y="1935454"/>
                  </a:moveTo>
                  <a:lnTo>
                    <a:pt x="397078" y="1935340"/>
                  </a:lnTo>
                  <a:lnTo>
                    <a:pt x="396913" y="1935226"/>
                  </a:lnTo>
                  <a:lnTo>
                    <a:pt x="396760" y="1935111"/>
                  </a:lnTo>
                  <a:lnTo>
                    <a:pt x="396278" y="1935353"/>
                  </a:lnTo>
                  <a:lnTo>
                    <a:pt x="395757" y="1935607"/>
                  </a:lnTo>
                  <a:lnTo>
                    <a:pt x="395249" y="1935873"/>
                  </a:lnTo>
                  <a:lnTo>
                    <a:pt x="395935" y="1936305"/>
                  </a:lnTo>
                  <a:lnTo>
                    <a:pt x="396379" y="1936026"/>
                  </a:lnTo>
                  <a:lnTo>
                    <a:pt x="396824" y="1935746"/>
                  </a:lnTo>
                  <a:lnTo>
                    <a:pt x="397281" y="1935454"/>
                  </a:lnTo>
                  <a:close/>
                </a:path>
                <a:path w="1227454" h="2088514">
                  <a:moveTo>
                    <a:pt x="451967" y="615340"/>
                  </a:moveTo>
                  <a:lnTo>
                    <a:pt x="451675" y="615251"/>
                  </a:lnTo>
                  <a:lnTo>
                    <a:pt x="451408" y="615149"/>
                  </a:lnTo>
                  <a:lnTo>
                    <a:pt x="451104" y="615061"/>
                  </a:lnTo>
                  <a:lnTo>
                    <a:pt x="451116" y="615251"/>
                  </a:lnTo>
                  <a:lnTo>
                    <a:pt x="451091" y="615581"/>
                  </a:lnTo>
                  <a:lnTo>
                    <a:pt x="451294" y="615632"/>
                  </a:lnTo>
                  <a:lnTo>
                    <a:pt x="451561" y="615759"/>
                  </a:lnTo>
                  <a:lnTo>
                    <a:pt x="451777" y="615632"/>
                  </a:lnTo>
                  <a:lnTo>
                    <a:pt x="451840" y="615467"/>
                  </a:lnTo>
                  <a:lnTo>
                    <a:pt x="451967" y="615340"/>
                  </a:lnTo>
                  <a:close/>
                </a:path>
                <a:path w="1227454" h="2088514">
                  <a:moveTo>
                    <a:pt x="460108" y="1730743"/>
                  </a:moveTo>
                  <a:lnTo>
                    <a:pt x="459486" y="1730692"/>
                  </a:lnTo>
                  <a:lnTo>
                    <a:pt x="459117" y="1730667"/>
                  </a:lnTo>
                  <a:lnTo>
                    <a:pt x="459257" y="1731137"/>
                  </a:lnTo>
                  <a:lnTo>
                    <a:pt x="459473" y="1731149"/>
                  </a:lnTo>
                  <a:lnTo>
                    <a:pt x="459765" y="1731225"/>
                  </a:lnTo>
                  <a:lnTo>
                    <a:pt x="460032" y="1731073"/>
                  </a:lnTo>
                  <a:lnTo>
                    <a:pt x="460019" y="1730895"/>
                  </a:lnTo>
                  <a:lnTo>
                    <a:pt x="460108" y="1730743"/>
                  </a:lnTo>
                  <a:close/>
                </a:path>
                <a:path w="1227454" h="2088514">
                  <a:moveTo>
                    <a:pt x="463804" y="1720761"/>
                  </a:moveTo>
                  <a:lnTo>
                    <a:pt x="463245" y="1720481"/>
                  </a:lnTo>
                  <a:lnTo>
                    <a:pt x="462902" y="1720875"/>
                  </a:lnTo>
                  <a:lnTo>
                    <a:pt x="463169" y="1720837"/>
                  </a:lnTo>
                  <a:lnTo>
                    <a:pt x="463524" y="1720799"/>
                  </a:lnTo>
                  <a:lnTo>
                    <a:pt x="463804" y="1720761"/>
                  </a:lnTo>
                  <a:close/>
                </a:path>
                <a:path w="1227454" h="2088514">
                  <a:moveTo>
                    <a:pt x="515581" y="1586166"/>
                  </a:moveTo>
                  <a:lnTo>
                    <a:pt x="515416" y="1586217"/>
                  </a:lnTo>
                  <a:lnTo>
                    <a:pt x="515581" y="1586166"/>
                  </a:lnTo>
                  <a:close/>
                </a:path>
                <a:path w="1227454" h="2088514">
                  <a:moveTo>
                    <a:pt x="517537" y="501154"/>
                  </a:moveTo>
                  <a:lnTo>
                    <a:pt x="515696" y="502348"/>
                  </a:lnTo>
                  <a:lnTo>
                    <a:pt x="516902" y="502348"/>
                  </a:lnTo>
                  <a:lnTo>
                    <a:pt x="517537" y="501154"/>
                  </a:lnTo>
                  <a:close/>
                </a:path>
                <a:path w="1227454" h="2088514">
                  <a:moveTo>
                    <a:pt x="529831" y="490042"/>
                  </a:moveTo>
                  <a:lnTo>
                    <a:pt x="529336" y="489521"/>
                  </a:lnTo>
                  <a:lnTo>
                    <a:pt x="529437" y="489712"/>
                  </a:lnTo>
                  <a:lnTo>
                    <a:pt x="529488" y="489889"/>
                  </a:lnTo>
                  <a:lnTo>
                    <a:pt x="529551" y="490080"/>
                  </a:lnTo>
                  <a:lnTo>
                    <a:pt x="529831" y="490042"/>
                  </a:lnTo>
                  <a:close/>
                </a:path>
                <a:path w="1227454" h="2088514">
                  <a:moveTo>
                    <a:pt x="550430" y="1489697"/>
                  </a:moveTo>
                  <a:lnTo>
                    <a:pt x="549097" y="1488440"/>
                  </a:lnTo>
                  <a:lnTo>
                    <a:pt x="548906" y="1489710"/>
                  </a:lnTo>
                  <a:lnTo>
                    <a:pt x="549427" y="1489710"/>
                  </a:lnTo>
                  <a:lnTo>
                    <a:pt x="549935" y="1489697"/>
                  </a:lnTo>
                  <a:lnTo>
                    <a:pt x="550430" y="1489697"/>
                  </a:lnTo>
                  <a:close/>
                </a:path>
                <a:path w="1227454" h="2088514">
                  <a:moveTo>
                    <a:pt x="566547" y="1447317"/>
                  </a:moveTo>
                  <a:lnTo>
                    <a:pt x="565518" y="1446466"/>
                  </a:lnTo>
                  <a:lnTo>
                    <a:pt x="564667" y="1447317"/>
                  </a:lnTo>
                  <a:lnTo>
                    <a:pt x="566547" y="1447317"/>
                  </a:lnTo>
                  <a:close/>
                </a:path>
                <a:path w="1227454" h="2088514">
                  <a:moveTo>
                    <a:pt x="587095" y="1401584"/>
                  </a:moveTo>
                  <a:lnTo>
                    <a:pt x="586905" y="1401521"/>
                  </a:lnTo>
                  <a:lnTo>
                    <a:pt x="586663" y="1401445"/>
                  </a:lnTo>
                  <a:lnTo>
                    <a:pt x="586435" y="1401381"/>
                  </a:lnTo>
                  <a:lnTo>
                    <a:pt x="585914" y="1402981"/>
                  </a:lnTo>
                  <a:lnTo>
                    <a:pt x="586155" y="1403045"/>
                  </a:lnTo>
                  <a:lnTo>
                    <a:pt x="586397" y="1403121"/>
                  </a:lnTo>
                  <a:lnTo>
                    <a:pt x="586600" y="1403184"/>
                  </a:lnTo>
                  <a:lnTo>
                    <a:pt x="587095" y="1401584"/>
                  </a:lnTo>
                  <a:close/>
                </a:path>
                <a:path w="1227454" h="2088514">
                  <a:moveTo>
                    <a:pt x="710285" y="1078331"/>
                  </a:moveTo>
                  <a:lnTo>
                    <a:pt x="709714" y="1078445"/>
                  </a:lnTo>
                  <a:lnTo>
                    <a:pt x="709853" y="1078661"/>
                  </a:lnTo>
                  <a:lnTo>
                    <a:pt x="710285" y="1078331"/>
                  </a:lnTo>
                  <a:close/>
                </a:path>
                <a:path w="1227454" h="2088514">
                  <a:moveTo>
                    <a:pt x="791387" y="949883"/>
                  </a:moveTo>
                  <a:lnTo>
                    <a:pt x="791057" y="949375"/>
                  </a:lnTo>
                  <a:lnTo>
                    <a:pt x="790727" y="948867"/>
                  </a:lnTo>
                  <a:lnTo>
                    <a:pt x="790422" y="948410"/>
                  </a:lnTo>
                  <a:lnTo>
                    <a:pt x="789343" y="948690"/>
                  </a:lnTo>
                  <a:lnTo>
                    <a:pt x="789851" y="949159"/>
                  </a:lnTo>
                  <a:lnTo>
                    <a:pt x="790333" y="949617"/>
                  </a:lnTo>
                  <a:lnTo>
                    <a:pt x="790803" y="950074"/>
                  </a:lnTo>
                  <a:lnTo>
                    <a:pt x="791387" y="949883"/>
                  </a:lnTo>
                  <a:close/>
                </a:path>
                <a:path w="1227454" h="2088514">
                  <a:moveTo>
                    <a:pt x="815619" y="908177"/>
                  </a:moveTo>
                  <a:lnTo>
                    <a:pt x="815454" y="907948"/>
                  </a:lnTo>
                  <a:lnTo>
                    <a:pt x="815213" y="907999"/>
                  </a:lnTo>
                  <a:lnTo>
                    <a:pt x="814895" y="908024"/>
                  </a:lnTo>
                  <a:lnTo>
                    <a:pt x="815301" y="908138"/>
                  </a:lnTo>
                  <a:lnTo>
                    <a:pt x="815619" y="908177"/>
                  </a:lnTo>
                  <a:close/>
                </a:path>
                <a:path w="1227454" h="2088514">
                  <a:moveTo>
                    <a:pt x="855941" y="849604"/>
                  </a:moveTo>
                  <a:lnTo>
                    <a:pt x="855738" y="849452"/>
                  </a:lnTo>
                  <a:lnTo>
                    <a:pt x="855611" y="849325"/>
                  </a:lnTo>
                  <a:lnTo>
                    <a:pt x="855510" y="849452"/>
                  </a:lnTo>
                  <a:lnTo>
                    <a:pt x="855332" y="849515"/>
                  </a:lnTo>
                  <a:lnTo>
                    <a:pt x="855230" y="849680"/>
                  </a:lnTo>
                  <a:lnTo>
                    <a:pt x="855472" y="849833"/>
                  </a:lnTo>
                  <a:lnTo>
                    <a:pt x="855599" y="849947"/>
                  </a:lnTo>
                  <a:lnTo>
                    <a:pt x="855865" y="849769"/>
                  </a:lnTo>
                  <a:lnTo>
                    <a:pt x="855916" y="849642"/>
                  </a:lnTo>
                  <a:close/>
                </a:path>
                <a:path w="1227454" h="2088514">
                  <a:moveTo>
                    <a:pt x="859129" y="834720"/>
                  </a:moveTo>
                  <a:lnTo>
                    <a:pt x="858774" y="834542"/>
                  </a:lnTo>
                  <a:lnTo>
                    <a:pt x="858151" y="835812"/>
                  </a:lnTo>
                  <a:lnTo>
                    <a:pt x="858507" y="835990"/>
                  </a:lnTo>
                  <a:lnTo>
                    <a:pt x="859129" y="834720"/>
                  </a:lnTo>
                  <a:close/>
                </a:path>
                <a:path w="1227454" h="2088514">
                  <a:moveTo>
                    <a:pt x="1107528" y="9652"/>
                  </a:moveTo>
                  <a:lnTo>
                    <a:pt x="1107325" y="9448"/>
                  </a:lnTo>
                  <a:lnTo>
                    <a:pt x="1107224" y="9321"/>
                  </a:lnTo>
                  <a:lnTo>
                    <a:pt x="1107071" y="9398"/>
                  </a:lnTo>
                  <a:lnTo>
                    <a:pt x="1106906" y="9486"/>
                  </a:lnTo>
                  <a:lnTo>
                    <a:pt x="1106805" y="9613"/>
                  </a:lnTo>
                  <a:lnTo>
                    <a:pt x="1106957" y="9829"/>
                  </a:lnTo>
                  <a:lnTo>
                    <a:pt x="1107097" y="9982"/>
                  </a:lnTo>
                  <a:lnTo>
                    <a:pt x="1107262" y="9906"/>
                  </a:lnTo>
                  <a:lnTo>
                    <a:pt x="1107427" y="9842"/>
                  </a:lnTo>
                  <a:lnTo>
                    <a:pt x="1107503" y="9690"/>
                  </a:lnTo>
                  <a:close/>
                </a:path>
                <a:path w="1227454" h="2088514">
                  <a:moveTo>
                    <a:pt x="1121181" y="9055"/>
                  </a:moveTo>
                  <a:lnTo>
                    <a:pt x="1120927" y="8915"/>
                  </a:lnTo>
                  <a:lnTo>
                    <a:pt x="1120698" y="8763"/>
                  </a:lnTo>
                  <a:lnTo>
                    <a:pt x="1120419" y="8623"/>
                  </a:lnTo>
                  <a:lnTo>
                    <a:pt x="1120355" y="9080"/>
                  </a:lnTo>
                  <a:lnTo>
                    <a:pt x="1120521" y="9169"/>
                  </a:lnTo>
                  <a:lnTo>
                    <a:pt x="1120724" y="9334"/>
                  </a:lnTo>
                  <a:lnTo>
                    <a:pt x="1120978" y="9283"/>
                  </a:lnTo>
                  <a:lnTo>
                    <a:pt x="1121079" y="9156"/>
                  </a:lnTo>
                  <a:close/>
                </a:path>
                <a:path w="1227454" h="2088514">
                  <a:moveTo>
                    <a:pt x="1127594" y="292"/>
                  </a:moveTo>
                  <a:lnTo>
                    <a:pt x="1127455" y="127"/>
                  </a:lnTo>
                  <a:lnTo>
                    <a:pt x="1127379" y="0"/>
                  </a:lnTo>
                  <a:lnTo>
                    <a:pt x="1127150" y="152"/>
                  </a:lnTo>
                  <a:lnTo>
                    <a:pt x="1127074" y="279"/>
                  </a:lnTo>
                  <a:lnTo>
                    <a:pt x="1127150" y="431"/>
                  </a:lnTo>
                  <a:lnTo>
                    <a:pt x="1127328" y="457"/>
                  </a:lnTo>
                  <a:lnTo>
                    <a:pt x="1127493" y="419"/>
                  </a:lnTo>
                  <a:lnTo>
                    <a:pt x="1127594" y="292"/>
                  </a:lnTo>
                  <a:close/>
                </a:path>
                <a:path w="1227454" h="2088514">
                  <a:moveTo>
                    <a:pt x="1149845" y="23749"/>
                  </a:moveTo>
                  <a:lnTo>
                    <a:pt x="1149426" y="23393"/>
                  </a:lnTo>
                  <a:lnTo>
                    <a:pt x="1148448" y="24142"/>
                  </a:lnTo>
                  <a:lnTo>
                    <a:pt x="1148588" y="24511"/>
                  </a:lnTo>
                  <a:lnTo>
                    <a:pt x="1148638" y="24676"/>
                  </a:lnTo>
                  <a:lnTo>
                    <a:pt x="1149019" y="24358"/>
                  </a:lnTo>
                  <a:lnTo>
                    <a:pt x="1149413" y="24053"/>
                  </a:lnTo>
                  <a:lnTo>
                    <a:pt x="1149845" y="23749"/>
                  </a:lnTo>
                  <a:close/>
                </a:path>
                <a:path w="1227454" h="2088514">
                  <a:moveTo>
                    <a:pt x="1162469" y="45034"/>
                  </a:moveTo>
                  <a:lnTo>
                    <a:pt x="1162240" y="44818"/>
                  </a:lnTo>
                  <a:lnTo>
                    <a:pt x="1162138" y="44691"/>
                  </a:lnTo>
                  <a:lnTo>
                    <a:pt x="1161999" y="44767"/>
                  </a:lnTo>
                  <a:lnTo>
                    <a:pt x="1161796" y="44831"/>
                  </a:lnTo>
                  <a:lnTo>
                    <a:pt x="1161707" y="44958"/>
                  </a:lnTo>
                  <a:lnTo>
                    <a:pt x="1161897" y="45250"/>
                  </a:lnTo>
                  <a:lnTo>
                    <a:pt x="1162024" y="45377"/>
                  </a:lnTo>
                  <a:lnTo>
                    <a:pt x="1162177" y="45300"/>
                  </a:lnTo>
                  <a:lnTo>
                    <a:pt x="1162354" y="45237"/>
                  </a:lnTo>
                  <a:lnTo>
                    <a:pt x="1162431" y="45085"/>
                  </a:lnTo>
                  <a:close/>
                </a:path>
                <a:path w="1227454" h="2088514">
                  <a:moveTo>
                    <a:pt x="1170571" y="106095"/>
                  </a:moveTo>
                  <a:lnTo>
                    <a:pt x="1170355" y="106159"/>
                  </a:lnTo>
                  <a:lnTo>
                    <a:pt x="1170139" y="106235"/>
                  </a:lnTo>
                  <a:lnTo>
                    <a:pt x="1169885" y="106286"/>
                  </a:lnTo>
                  <a:lnTo>
                    <a:pt x="1170444" y="106553"/>
                  </a:lnTo>
                  <a:lnTo>
                    <a:pt x="1170571" y="106095"/>
                  </a:lnTo>
                  <a:close/>
                </a:path>
                <a:path w="1227454" h="2088514">
                  <a:moveTo>
                    <a:pt x="1172286" y="102920"/>
                  </a:moveTo>
                  <a:lnTo>
                    <a:pt x="1172235" y="101460"/>
                  </a:lnTo>
                  <a:lnTo>
                    <a:pt x="1171905" y="101320"/>
                  </a:lnTo>
                  <a:lnTo>
                    <a:pt x="1171536" y="101155"/>
                  </a:lnTo>
                  <a:lnTo>
                    <a:pt x="1171194" y="101003"/>
                  </a:lnTo>
                  <a:lnTo>
                    <a:pt x="1170990" y="102323"/>
                  </a:lnTo>
                  <a:lnTo>
                    <a:pt x="1171422" y="102527"/>
                  </a:lnTo>
                  <a:lnTo>
                    <a:pt x="1171841" y="102717"/>
                  </a:lnTo>
                  <a:lnTo>
                    <a:pt x="1172286" y="102920"/>
                  </a:lnTo>
                  <a:close/>
                </a:path>
                <a:path w="1227454" h="2088514">
                  <a:moveTo>
                    <a:pt x="1174369" y="148069"/>
                  </a:moveTo>
                  <a:lnTo>
                    <a:pt x="1174280" y="147840"/>
                  </a:lnTo>
                  <a:lnTo>
                    <a:pt x="1173772" y="148031"/>
                  </a:lnTo>
                  <a:lnTo>
                    <a:pt x="1174369" y="148069"/>
                  </a:lnTo>
                  <a:close/>
                </a:path>
                <a:path w="1227454" h="2088514">
                  <a:moveTo>
                    <a:pt x="1176604" y="50647"/>
                  </a:moveTo>
                  <a:lnTo>
                    <a:pt x="1174534" y="50647"/>
                  </a:lnTo>
                  <a:lnTo>
                    <a:pt x="1175473" y="52146"/>
                  </a:lnTo>
                  <a:lnTo>
                    <a:pt x="1176604" y="50647"/>
                  </a:lnTo>
                  <a:close/>
                </a:path>
                <a:path w="1227454" h="2088514">
                  <a:moveTo>
                    <a:pt x="1177124" y="128841"/>
                  </a:moveTo>
                  <a:lnTo>
                    <a:pt x="1176997" y="128168"/>
                  </a:lnTo>
                  <a:lnTo>
                    <a:pt x="1176756" y="128295"/>
                  </a:lnTo>
                  <a:lnTo>
                    <a:pt x="1176604" y="128308"/>
                  </a:lnTo>
                  <a:lnTo>
                    <a:pt x="1177124" y="128841"/>
                  </a:lnTo>
                  <a:close/>
                </a:path>
                <a:path w="1227454" h="2088514">
                  <a:moveTo>
                    <a:pt x="1177213" y="95237"/>
                  </a:moveTo>
                  <a:lnTo>
                    <a:pt x="1176947" y="95186"/>
                  </a:lnTo>
                  <a:lnTo>
                    <a:pt x="1176350" y="98856"/>
                  </a:lnTo>
                  <a:lnTo>
                    <a:pt x="1176629" y="98894"/>
                  </a:lnTo>
                  <a:lnTo>
                    <a:pt x="1176832" y="97675"/>
                  </a:lnTo>
                  <a:lnTo>
                    <a:pt x="1177023" y="96456"/>
                  </a:lnTo>
                  <a:lnTo>
                    <a:pt x="1177213" y="95237"/>
                  </a:lnTo>
                  <a:close/>
                </a:path>
                <a:path w="1227454" h="2088514">
                  <a:moveTo>
                    <a:pt x="1179106" y="49415"/>
                  </a:moveTo>
                  <a:lnTo>
                    <a:pt x="1177785" y="49415"/>
                  </a:lnTo>
                  <a:lnTo>
                    <a:pt x="1176896" y="50609"/>
                  </a:lnTo>
                  <a:lnTo>
                    <a:pt x="1178102" y="51511"/>
                  </a:lnTo>
                  <a:lnTo>
                    <a:pt x="1179106" y="49415"/>
                  </a:lnTo>
                  <a:close/>
                </a:path>
                <a:path w="1227454" h="2088514">
                  <a:moveTo>
                    <a:pt x="1191298" y="77558"/>
                  </a:moveTo>
                  <a:lnTo>
                    <a:pt x="1190840" y="77216"/>
                  </a:lnTo>
                  <a:lnTo>
                    <a:pt x="1190193" y="78105"/>
                  </a:lnTo>
                  <a:lnTo>
                    <a:pt x="1190650" y="78435"/>
                  </a:lnTo>
                  <a:lnTo>
                    <a:pt x="1191298" y="77558"/>
                  </a:lnTo>
                  <a:close/>
                </a:path>
                <a:path w="1227454" h="2088514">
                  <a:moveTo>
                    <a:pt x="1198143" y="138823"/>
                  </a:moveTo>
                  <a:lnTo>
                    <a:pt x="1195184" y="136880"/>
                  </a:lnTo>
                  <a:lnTo>
                    <a:pt x="1194346" y="137579"/>
                  </a:lnTo>
                  <a:lnTo>
                    <a:pt x="1198143" y="138823"/>
                  </a:lnTo>
                  <a:close/>
                </a:path>
                <a:path w="1227454" h="2088514">
                  <a:moveTo>
                    <a:pt x="1199362" y="60756"/>
                  </a:moveTo>
                  <a:lnTo>
                    <a:pt x="1199159" y="60540"/>
                  </a:lnTo>
                  <a:lnTo>
                    <a:pt x="1199070" y="60401"/>
                  </a:lnTo>
                  <a:lnTo>
                    <a:pt x="1198918" y="60464"/>
                  </a:lnTo>
                  <a:lnTo>
                    <a:pt x="1198714" y="60490"/>
                  </a:lnTo>
                  <a:lnTo>
                    <a:pt x="1198613" y="60617"/>
                  </a:lnTo>
                  <a:lnTo>
                    <a:pt x="1198791" y="60883"/>
                  </a:lnTo>
                  <a:lnTo>
                    <a:pt x="1198892" y="61023"/>
                  </a:lnTo>
                  <a:lnTo>
                    <a:pt x="1199045" y="60972"/>
                  </a:lnTo>
                  <a:lnTo>
                    <a:pt x="1199235" y="60921"/>
                  </a:lnTo>
                  <a:lnTo>
                    <a:pt x="1199337" y="60794"/>
                  </a:lnTo>
                  <a:close/>
                </a:path>
                <a:path w="1227454" h="2088514">
                  <a:moveTo>
                    <a:pt x="1203528" y="109080"/>
                  </a:moveTo>
                  <a:lnTo>
                    <a:pt x="1202664" y="108635"/>
                  </a:lnTo>
                  <a:lnTo>
                    <a:pt x="1202651" y="109118"/>
                  </a:lnTo>
                  <a:lnTo>
                    <a:pt x="1202855" y="109220"/>
                  </a:lnTo>
                  <a:lnTo>
                    <a:pt x="1203045" y="109359"/>
                  </a:lnTo>
                  <a:lnTo>
                    <a:pt x="1203172" y="109359"/>
                  </a:lnTo>
                  <a:lnTo>
                    <a:pt x="1203350" y="109334"/>
                  </a:lnTo>
                  <a:lnTo>
                    <a:pt x="1203426" y="109194"/>
                  </a:lnTo>
                  <a:close/>
                </a:path>
                <a:path w="1227454" h="2088514">
                  <a:moveTo>
                    <a:pt x="1227378" y="81318"/>
                  </a:moveTo>
                  <a:lnTo>
                    <a:pt x="1227175" y="80848"/>
                  </a:lnTo>
                  <a:lnTo>
                    <a:pt x="1226985" y="80378"/>
                  </a:lnTo>
                  <a:lnTo>
                    <a:pt x="1226769" y="79933"/>
                  </a:lnTo>
                  <a:lnTo>
                    <a:pt x="1226210" y="79870"/>
                  </a:lnTo>
                  <a:lnTo>
                    <a:pt x="1226807" y="81229"/>
                  </a:lnTo>
                  <a:lnTo>
                    <a:pt x="1227010" y="81254"/>
                  </a:lnTo>
                  <a:lnTo>
                    <a:pt x="1227175" y="81280"/>
                  </a:lnTo>
                  <a:lnTo>
                    <a:pt x="1227378" y="81318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172846A7-12C1-E708-6DDD-1925E296E4D9}"/>
                </a:ext>
              </a:extLst>
            </p:cNvPr>
            <p:cNvSpPr/>
            <p:nvPr/>
          </p:nvSpPr>
          <p:spPr>
            <a:xfrm>
              <a:off x="8535086" y="2547428"/>
              <a:ext cx="1187450" cy="2058670"/>
            </a:xfrm>
            <a:custGeom>
              <a:avLst/>
              <a:gdLst/>
              <a:ahLst/>
              <a:cxnLst/>
              <a:rect l="l" t="t" r="r" b="b"/>
              <a:pathLst>
                <a:path w="1187450" h="2058670">
                  <a:moveTo>
                    <a:pt x="241" y="1854212"/>
                  </a:moveTo>
                  <a:lnTo>
                    <a:pt x="0" y="1854314"/>
                  </a:lnTo>
                  <a:lnTo>
                    <a:pt x="241" y="1854212"/>
                  </a:lnTo>
                  <a:close/>
                </a:path>
                <a:path w="1187450" h="2058670">
                  <a:moveTo>
                    <a:pt x="12674" y="1892236"/>
                  </a:moveTo>
                  <a:close/>
                </a:path>
                <a:path w="1187450" h="2058670">
                  <a:moveTo>
                    <a:pt x="24358" y="1795780"/>
                  </a:moveTo>
                  <a:lnTo>
                    <a:pt x="24130" y="1795411"/>
                  </a:lnTo>
                  <a:lnTo>
                    <a:pt x="23952" y="1795145"/>
                  </a:lnTo>
                  <a:lnTo>
                    <a:pt x="23710" y="1795284"/>
                  </a:lnTo>
                  <a:lnTo>
                    <a:pt x="23977" y="1795500"/>
                  </a:lnTo>
                  <a:lnTo>
                    <a:pt x="24257" y="1795703"/>
                  </a:lnTo>
                  <a:close/>
                </a:path>
                <a:path w="1187450" h="2058670">
                  <a:moveTo>
                    <a:pt x="72161" y="2037283"/>
                  </a:moveTo>
                  <a:lnTo>
                    <a:pt x="71907" y="2037054"/>
                  </a:lnTo>
                  <a:lnTo>
                    <a:pt x="71551" y="2037080"/>
                  </a:lnTo>
                  <a:lnTo>
                    <a:pt x="71793" y="2037156"/>
                  </a:lnTo>
                  <a:lnTo>
                    <a:pt x="71970" y="2037219"/>
                  </a:lnTo>
                  <a:lnTo>
                    <a:pt x="72161" y="2037283"/>
                  </a:lnTo>
                  <a:close/>
                </a:path>
                <a:path w="1187450" h="2058670">
                  <a:moveTo>
                    <a:pt x="112204" y="1885365"/>
                  </a:moveTo>
                  <a:lnTo>
                    <a:pt x="112052" y="1885238"/>
                  </a:lnTo>
                  <a:lnTo>
                    <a:pt x="111874" y="1885099"/>
                  </a:lnTo>
                  <a:lnTo>
                    <a:pt x="111683" y="1884934"/>
                  </a:lnTo>
                  <a:lnTo>
                    <a:pt x="111467" y="1885061"/>
                  </a:lnTo>
                  <a:lnTo>
                    <a:pt x="111721" y="1885162"/>
                  </a:lnTo>
                  <a:lnTo>
                    <a:pt x="111937" y="1885264"/>
                  </a:lnTo>
                  <a:lnTo>
                    <a:pt x="112204" y="1885365"/>
                  </a:lnTo>
                  <a:close/>
                </a:path>
                <a:path w="1187450" h="2058670">
                  <a:moveTo>
                    <a:pt x="112293" y="1877822"/>
                  </a:moveTo>
                  <a:lnTo>
                    <a:pt x="111950" y="1877822"/>
                  </a:lnTo>
                  <a:lnTo>
                    <a:pt x="111671" y="1877834"/>
                  </a:lnTo>
                  <a:lnTo>
                    <a:pt x="111328" y="1877834"/>
                  </a:lnTo>
                  <a:lnTo>
                    <a:pt x="111544" y="1878317"/>
                  </a:lnTo>
                  <a:lnTo>
                    <a:pt x="111734" y="1878317"/>
                  </a:lnTo>
                  <a:lnTo>
                    <a:pt x="111988" y="1878368"/>
                  </a:lnTo>
                  <a:lnTo>
                    <a:pt x="112204" y="1878177"/>
                  </a:lnTo>
                  <a:lnTo>
                    <a:pt x="112229" y="1877987"/>
                  </a:lnTo>
                  <a:lnTo>
                    <a:pt x="112293" y="1877822"/>
                  </a:lnTo>
                  <a:close/>
                </a:path>
                <a:path w="1187450" h="2058670">
                  <a:moveTo>
                    <a:pt x="123063" y="1863026"/>
                  </a:moveTo>
                  <a:lnTo>
                    <a:pt x="122542" y="1862975"/>
                  </a:lnTo>
                  <a:lnTo>
                    <a:pt x="122250" y="1862937"/>
                  </a:lnTo>
                  <a:lnTo>
                    <a:pt x="122135" y="1864639"/>
                  </a:lnTo>
                  <a:lnTo>
                    <a:pt x="122428" y="1864664"/>
                  </a:lnTo>
                  <a:lnTo>
                    <a:pt x="122732" y="1864702"/>
                  </a:lnTo>
                  <a:lnTo>
                    <a:pt x="122999" y="1864728"/>
                  </a:lnTo>
                  <a:lnTo>
                    <a:pt x="123063" y="1863026"/>
                  </a:lnTo>
                  <a:close/>
                </a:path>
                <a:path w="1187450" h="2058670">
                  <a:moveTo>
                    <a:pt x="124790" y="1881073"/>
                  </a:moveTo>
                  <a:lnTo>
                    <a:pt x="124536" y="1880882"/>
                  </a:lnTo>
                  <a:lnTo>
                    <a:pt x="124307" y="1880730"/>
                  </a:lnTo>
                  <a:lnTo>
                    <a:pt x="124409" y="1880946"/>
                  </a:lnTo>
                  <a:lnTo>
                    <a:pt x="124548" y="1881162"/>
                  </a:lnTo>
                  <a:lnTo>
                    <a:pt x="124790" y="1881073"/>
                  </a:lnTo>
                  <a:close/>
                </a:path>
                <a:path w="1187450" h="2058670">
                  <a:moveTo>
                    <a:pt x="125183" y="1869236"/>
                  </a:moveTo>
                  <a:lnTo>
                    <a:pt x="121742" y="1867471"/>
                  </a:lnTo>
                  <a:lnTo>
                    <a:pt x="121894" y="1869084"/>
                  </a:lnTo>
                  <a:lnTo>
                    <a:pt x="122313" y="1873478"/>
                  </a:lnTo>
                  <a:lnTo>
                    <a:pt x="124739" y="1870811"/>
                  </a:lnTo>
                  <a:lnTo>
                    <a:pt x="125183" y="1869236"/>
                  </a:lnTo>
                  <a:close/>
                </a:path>
                <a:path w="1187450" h="2058670">
                  <a:moveTo>
                    <a:pt x="128270" y="1902485"/>
                  </a:moveTo>
                  <a:lnTo>
                    <a:pt x="125196" y="1899970"/>
                  </a:lnTo>
                  <a:lnTo>
                    <a:pt x="122478" y="1897367"/>
                  </a:lnTo>
                  <a:lnTo>
                    <a:pt x="119494" y="1892388"/>
                  </a:lnTo>
                  <a:lnTo>
                    <a:pt x="118033" y="1892490"/>
                  </a:lnTo>
                  <a:lnTo>
                    <a:pt x="115951" y="1899323"/>
                  </a:lnTo>
                  <a:lnTo>
                    <a:pt x="124091" y="1902726"/>
                  </a:lnTo>
                  <a:lnTo>
                    <a:pt x="122897" y="1905368"/>
                  </a:lnTo>
                  <a:lnTo>
                    <a:pt x="126669" y="1905901"/>
                  </a:lnTo>
                  <a:lnTo>
                    <a:pt x="128270" y="1902485"/>
                  </a:lnTo>
                  <a:close/>
                </a:path>
                <a:path w="1187450" h="2058670">
                  <a:moveTo>
                    <a:pt x="134810" y="1898789"/>
                  </a:moveTo>
                  <a:lnTo>
                    <a:pt x="129400" y="1895652"/>
                  </a:lnTo>
                  <a:lnTo>
                    <a:pt x="128168" y="1899081"/>
                  </a:lnTo>
                  <a:lnTo>
                    <a:pt x="131711" y="1900580"/>
                  </a:lnTo>
                  <a:lnTo>
                    <a:pt x="134264" y="1902345"/>
                  </a:lnTo>
                  <a:lnTo>
                    <a:pt x="134810" y="1898789"/>
                  </a:lnTo>
                  <a:close/>
                </a:path>
                <a:path w="1187450" h="2058670">
                  <a:moveTo>
                    <a:pt x="135293" y="1895411"/>
                  </a:moveTo>
                  <a:lnTo>
                    <a:pt x="133743" y="1893963"/>
                  </a:lnTo>
                  <a:lnTo>
                    <a:pt x="133438" y="1893811"/>
                  </a:lnTo>
                  <a:lnTo>
                    <a:pt x="133134" y="1893658"/>
                  </a:lnTo>
                  <a:lnTo>
                    <a:pt x="133324" y="1893874"/>
                  </a:lnTo>
                  <a:lnTo>
                    <a:pt x="133527" y="1894103"/>
                  </a:lnTo>
                  <a:lnTo>
                    <a:pt x="135051" y="1895513"/>
                  </a:lnTo>
                  <a:lnTo>
                    <a:pt x="135293" y="1895411"/>
                  </a:lnTo>
                  <a:close/>
                </a:path>
                <a:path w="1187450" h="2058670">
                  <a:moveTo>
                    <a:pt x="157086" y="2058238"/>
                  </a:moveTo>
                  <a:lnTo>
                    <a:pt x="156857" y="2057984"/>
                  </a:lnTo>
                  <a:lnTo>
                    <a:pt x="156667" y="2057755"/>
                  </a:lnTo>
                  <a:lnTo>
                    <a:pt x="156438" y="2057882"/>
                  </a:lnTo>
                  <a:lnTo>
                    <a:pt x="156705" y="2058022"/>
                  </a:lnTo>
                  <a:lnTo>
                    <a:pt x="157022" y="2058200"/>
                  </a:lnTo>
                  <a:close/>
                </a:path>
                <a:path w="1187450" h="2058670">
                  <a:moveTo>
                    <a:pt x="158127" y="1879727"/>
                  </a:moveTo>
                  <a:lnTo>
                    <a:pt x="157734" y="1879473"/>
                  </a:lnTo>
                  <a:lnTo>
                    <a:pt x="157594" y="1879765"/>
                  </a:lnTo>
                  <a:lnTo>
                    <a:pt x="158127" y="1879727"/>
                  </a:lnTo>
                  <a:close/>
                </a:path>
                <a:path w="1187450" h="2058670">
                  <a:moveTo>
                    <a:pt x="160210" y="1818551"/>
                  </a:moveTo>
                  <a:lnTo>
                    <a:pt x="159981" y="1818284"/>
                  </a:lnTo>
                  <a:lnTo>
                    <a:pt x="159740" y="1818017"/>
                  </a:lnTo>
                  <a:lnTo>
                    <a:pt x="159524" y="1818132"/>
                  </a:lnTo>
                  <a:lnTo>
                    <a:pt x="159829" y="1818335"/>
                  </a:lnTo>
                  <a:lnTo>
                    <a:pt x="160172" y="1818538"/>
                  </a:lnTo>
                  <a:close/>
                </a:path>
                <a:path w="1187450" h="2058670">
                  <a:moveTo>
                    <a:pt x="160845" y="1851698"/>
                  </a:moveTo>
                  <a:lnTo>
                    <a:pt x="159715" y="1851355"/>
                  </a:lnTo>
                  <a:lnTo>
                    <a:pt x="159562" y="1851850"/>
                  </a:lnTo>
                  <a:lnTo>
                    <a:pt x="159346" y="1852307"/>
                  </a:lnTo>
                  <a:lnTo>
                    <a:pt x="159258" y="1852803"/>
                  </a:lnTo>
                  <a:lnTo>
                    <a:pt x="160020" y="1853018"/>
                  </a:lnTo>
                  <a:lnTo>
                    <a:pt x="160401" y="1853133"/>
                  </a:lnTo>
                  <a:lnTo>
                    <a:pt x="160591" y="1852663"/>
                  </a:lnTo>
                  <a:lnTo>
                    <a:pt x="160705" y="1852180"/>
                  </a:lnTo>
                  <a:lnTo>
                    <a:pt x="160845" y="1851698"/>
                  </a:lnTo>
                  <a:close/>
                </a:path>
                <a:path w="1187450" h="2058670">
                  <a:moveTo>
                    <a:pt x="181749" y="1956130"/>
                  </a:moveTo>
                  <a:lnTo>
                    <a:pt x="180136" y="1957882"/>
                  </a:lnTo>
                  <a:lnTo>
                    <a:pt x="181356" y="1957882"/>
                  </a:lnTo>
                  <a:lnTo>
                    <a:pt x="181749" y="1956130"/>
                  </a:lnTo>
                  <a:close/>
                </a:path>
                <a:path w="1187450" h="2058670">
                  <a:moveTo>
                    <a:pt x="184035" y="1941195"/>
                  </a:moveTo>
                  <a:lnTo>
                    <a:pt x="183527" y="1941195"/>
                  </a:lnTo>
                  <a:lnTo>
                    <a:pt x="180416" y="1939505"/>
                  </a:lnTo>
                  <a:lnTo>
                    <a:pt x="177279" y="1937550"/>
                  </a:lnTo>
                  <a:lnTo>
                    <a:pt x="175564" y="1934819"/>
                  </a:lnTo>
                  <a:lnTo>
                    <a:pt x="175450" y="1934552"/>
                  </a:lnTo>
                  <a:lnTo>
                    <a:pt x="174650" y="1934349"/>
                  </a:lnTo>
                  <a:lnTo>
                    <a:pt x="174180" y="1934133"/>
                  </a:lnTo>
                  <a:lnTo>
                    <a:pt x="174307" y="1937550"/>
                  </a:lnTo>
                  <a:lnTo>
                    <a:pt x="174409" y="1940433"/>
                  </a:lnTo>
                  <a:lnTo>
                    <a:pt x="174472" y="1942172"/>
                  </a:lnTo>
                  <a:lnTo>
                    <a:pt x="174548" y="1944179"/>
                  </a:lnTo>
                  <a:lnTo>
                    <a:pt x="176491" y="1944903"/>
                  </a:lnTo>
                  <a:lnTo>
                    <a:pt x="177177" y="1942172"/>
                  </a:lnTo>
                  <a:lnTo>
                    <a:pt x="181444" y="1942172"/>
                  </a:lnTo>
                  <a:lnTo>
                    <a:pt x="184035" y="1941195"/>
                  </a:lnTo>
                  <a:close/>
                </a:path>
                <a:path w="1187450" h="2058670">
                  <a:moveTo>
                    <a:pt x="187159" y="1941195"/>
                  </a:moveTo>
                  <a:lnTo>
                    <a:pt x="184035" y="1941195"/>
                  </a:lnTo>
                  <a:lnTo>
                    <a:pt x="184950" y="1942287"/>
                  </a:lnTo>
                  <a:lnTo>
                    <a:pt x="185902" y="1943049"/>
                  </a:lnTo>
                  <a:lnTo>
                    <a:pt x="187159" y="1941195"/>
                  </a:lnTo>
                  <a:close/>
                </a:path>
                <a:path w="1187450" h="2058670">
                  <a:moveTo>
                    <a:pt x="187172" y="1967992"/>
                  </a:moveTo>
                  <a:lnTo>
                    <a:pt x="185737" y="1965782"/>
                  </a:lnTo>
                  <a:lnTo>
                    <a:pt x="185305" y="1965871"/>
                  </a:lnTo>
                  <a:lnTo>
                    <a:pt x="184899" y="1965960"/>
                  </a:lnTo>
                  <a:lnTo>
                    <a:pt x="184442" y="1966048"/>
                  </a:lnTo>
                  <a:lnTo>
                    <a:pt x="185966" y="1968246"/>
                  </a:lnTo>
                  <a:lnTo>
                    <a:pt x="186347" y="1968169"/>
                  </a:lnTo>
                  <a:lnTo>
                    <a:pt x="187172" y="1967992"/>
                  </a:lnTo>
                  <a:close/>
                </a:path>
                <a:path w="1187450" h="2058670">
                  <a:moveTo>
                    <a:pt x="190423" y="1954314"/>
                  </a:moveTo>
                  <a:lnTo>
                    <a:pt x="189572" y="1952866"/>
                  </a:lnTo>
                  <a:lnTo>
                    <a:pt x="187579" y="1951240"/>
                  </a:lnTo>
                  <a:lnTo>
                    <a:pt x="182803" y="1951240"/>
                  </a:lnTo>
                  <a:lnTo>
                    <a:pt x="181927" y="1952688"/>
                  </a:lnTo>
                  <a:lnTo>
                    <a:pt x="180454" y="1954047"/>
                  </a:lnTo>
                  <a:lnTo>
                    <a:pt x="182054" y="1955787"/>
                  </a:lnTo>
                  <a:lnTo>
                    <a:pt x="187477" y="1955253"/>
                  </a:lnTo>
                  <a:lnTo>
                    <a:pt x="187756" y="1955253"/>
                  </a:lnTo>
                  <a:lnTo>
                    <a:pt x="188722" y="1954911"/>
                  </a:lnTo>
                  <a:lnTo>
                    <a:pt x="190423" y="1954314"/>
                  </a:lnTo>
                  <a:close/>
                </a:path>
                <a:path w="1187450" h="2058670">
                  <a:moveTo>
                    <a:pt x="197929" y="1945640"/>
                  </a:moveTo>
                  <a:lnTo>
                    <a:pt x="193878" y="1942122"/>
                  </a:lnTo>
                  <a:lnTo>
                    <a:pt x="192506" y="1945640"/>
                  </a:lnTo>
                  <a:lnTo>
                    <a:pt x="197929" y="1945640"/>
                  </a:lnTo>
                  <a:close/>
                </a:path>
                <a:path w="1187450" h="2058670">
                  <a:moveTo>
                    <a:pt x="211162" y="1965083"/>
                  </a:moveTo>
                  <a:lnTo>
                    <a:pt x="210896" y="1964956"/>
                  </a:lnTo>
                  <a:lnTo>
                    <a:pt x="210654" y="1964855"/>
                  </a:lnTo>
                  <a:lnTo>
                    <a:pt x="210426" y="1964766"/>
                  </a:lnTo>
                  <a:lnTo>
                    <a:pt x="210921" y="1965172"/>
                  </a:lnTo>
                  <a:lnTo>
                    <a:pt x="211162" y="1965083"/>
                  </a:lnTo>
                  <a:close/>
                </a:path>
                <a:path w="1187450" h="2058670">
                  <a:moveTo>
                    <a:pt x="216065" y="1980133"/>
                  </a:moveTo>
                  <a:lnTo>
                    <a:pt x="216052" y="1975815"/>
                  </a:lnTo>
                  <a:lnTo>
                    <a:pt x="212140" y="1975815"/>
                  </a:lnTo>
                  <a:lnTo>
                    <a:pt x="213829" y="1978863"/>
                  </a:lnTo>
                  <a:lnTo>
                    <a:pt x="216065" y="1980133"/>
                  </a:lnTo>
                  <a:close/>
                </a:path>
                <a:path w="1187450" h="2058670">
                  <a:moveTo>
                    <a:pt x="216408" y="1981873"/>
                  </a:moveTo>
                  <a:lnTo>
                    <a:pt x="216319" y="1980272"/>
                  </a:lnTo>
                  <a:lnTo>
                    <a:pt x="216039" y="1980272"/>
                  </a:lnTo>
                  <a:lnTo>
                    <a:pt x="216408" y="1981873"/>
                  </a:lnTo>
                  <a:close/>
                </a:path>
                <a:path w="1187450" h="2058670">
                  <a:moveTo>
                    <a:pt x="217639" y="1987270"/>
                  </a:moveTo>
                  <a:lnTo>
                    <a:pt x="216496" y="1982254"/>
                  </a:lnTo>
                  <a:lnTo>
                    <a:pt x="212648" y="1982254"/>
                  </a:lnTo>
                  <a:lnTo>
                    <a:pt x="213499" y="1983041"/>
                  </a:lnTo>
                  <a:lnTo>
                    <a:pt x="214617" y="1983917"/>
                  </a:lnTo>
                  <a:lnTo>
                    <a:pt x="215887" y="1985670"/>
                  </a:lnTo>
                  <a:lnTo>
                    <a:pt x="215938" y="1986534"/>
                  </a:lnTo>
                  <a:lnTo>
                    <a:pt x="216192" y="1987270"/>
                  </a:lnTo>
                  <a:lnTo>
                    <a:pt x="217639" y="1987270"/>
                  </a:lnTo>
                  <a:close/>
                </a:path>
                <a:path w="1187450" h="2058670">
                  <a:moveTo>
                    <a:pt x="252107" y="2011387"/>
                  </a:moveTo>
                  <a:lnTo>
                    <a:pt x="251904" y="2011235"/>
                  </a:lnTo>
                  <a:lnTo>
                    <a:pt x="251548" y="2011629"/>
                  </a:lnTo>
                  <a:lnTo>
                    <a:pt x="252107" y="2011387"/>
                  </a:lnTo>
                  <a:close/>
                </a:path>
                <a:path w="1187450" h="2058670">
                  <a:moveTo>
                    <a:pt x="254596" y="2008022"/>
                  </a:moveTo>
                  <a:lnTo>
                    <a:pt x="254292" y="2008111"/>
                  </a:lnTo>
                  <a:lnTo>
                    <a:pt x="253936" y="2008212"/>
                  </a:lnTo>
                  <a:lnTo>
                    <a:pt x="254152" y="2008365"/>
                  </a:lnTo>
                  <a:lnTo>
                    <a:pt x="254381" y="2008212"/>
                  </a:lnTo>
                  <a:lnTo>
                    <a:pt x="254596" y="2008022"/>
                  </a:lnTo>
                  <a:close/>
                </a:path>
                <a:path w="1187450" h="2058670">
                  <a:moveTo>
                    <a:pt x="255739" y="2014778"/>
                  </a:moveTo>
                  <a:lnTo>
                    <a:pt x="255333" y="2014893"/>
                  </a:lnTo>
                  <a:lnTo>
                    <a:pt x="255028" y="2014969"/>
                  </a:lnTo>
                  <a:lnTo>
                    <a:pt x="255231" y="2015147"/>
                  </a:lnTo>
                  <a:lnTo>
                    <a:pt x="255447" y="2014982"/>
                  </a:lnTo>
                  <a:lnTo>
                    <a:pt x="255676" y="2014816"/>
                  </a:lnTo>
                  <a:close/>
                </a:path>
                <a:path w="1187450" h="2058670">
                  <a:moveTo>
                    <a:pt x="256324" y="2005266"/>
                  </a:moveTo>
                  <a:lnTo>
                    <a:pt x="256019" y="2003958"/>
                  </a:lnTo>
                  <a:lnTo>
                    <a:pt x="255663" y="2002548"/>
                  </a:lnTo>
                  <a:lnTo>
                    <a:pt x="252526" y="2004834"/>
                  </a:lnTo>
                  <a:lnTo>
                    <a:pt x="256324" y="2005266"/>
                  </a:lnTo>
                  <a:close/>
                </a:path>
                <a:path w="1187450" h="2058670">
                  <a:moveTo>
                    <a:pt x="271272" y="2015985"/>
                  </a:moveTo>
                  <a:lnTo>
                    <a:pt x="269760" y="2012175"/>
                  </a:lnTo>
                  <a:lnTo>
                    <a:pt x="268439" y="2012010"/>
                  </a:lnTo>
                  <a:lnTo>
                    <a:pt x="267804" y="2011946"/>
                  </a:lnTo>
                  <a:lnTo>
                    <a:pt x="268097" y="2013331"/>
                  </a:lnTo>
                  <a:lnTo>
                    <a:pt x="267741" y="2014893"/>
                  </a:lnTo>
                  <a:lnTo>
                    <a:pt x="271272" y="2015985"/>
                  </a:lnTo>
                  <a:close/>
                </a:path>
                <a:path w="1187450" h="2058670">
                  <a:moveTo>
                    <a:pt x="280098" y="2012353"/>
                  </a:moveTo>
                  <a:lnTo>
                    <a:pt x="279438" y="2012226"/>
                  </a:lnTo>
                  <a:lnTo>
                    <a:pt x="275272" y="2011375"/>
                  </a:lnTo>
                  <a:lnTo>
                    <a:pt x="275247" y="2012226"/>
                  </a:lnTo>
                  <a:lnTo>
                    <a:pt x="275170" y="2014740"/>
                  </a:lnTo>
                  <a:lnTo>
                    <a:pt x="275094" y="2017166"/>
                  </a:lnTo>
                  <a:lnTo>
                    <a:pt x="280098" y="2012353"/>
                  </a:lnTo>
                  <a:close/>
                </a:path>
                <a:path w="1187450" h="2058670">
                  <a:moveTo>
                    <a:pt x="280339" y="2018411"/>
                  </a:moveTo>
                  <a:lnTo>
                    <a:pt x="279552" y="2018118"/>
                  </a:lnTo>
                  <a:lnTo>
                    <a:pt x="279133" y="2017953"/>
                  </a:lnTo>
                  <a:lnTo>
                    <a:pt x="273850" y="2021586"/>
                  </a:lnTo>
                  <a:lnTo>
                    <a:pt x="277596" y="2021992"/>
                  </a:lnTo>
                  <a:lnTo>
                    <a:pt x="280339" y="2018411"/>
                  </a:lnTo>
                  <a:close/>
                </a:path>
                <a:path w="1187450" h="2058670">
                  <a:moveTo>
                    <a:pt x="283057" y="2021344"/>
                  </a:moveTo>
                  <a:lnTo>
                    <a:pt x="282752" y="2021192"/>
                  </a:lnTo>
                  <a:lnTo>
                    <a:pt x="282473" y="2021039"/>
                  </a:lnTo>
                  <a:lnTo>
                    <a:pt x="282625" y="2021243"/>
                  </a:lnTo>
                  <a:lnTo>
                    <a:pt x="282816" y="2021471"/>
                  </a:lnTo>
                  <a:lnTo>
                    <a:pt x="283057" y="2021344"/>
                  </a:lnTo>
                  <a:close/>
                </a:path>
                <a:path w="1187450" h="2058670">
                  <a:moveTo>
                    <a:pt x="296621" y="2014397"/>
                  </a:moveTo>
                  <a:lnTo>
                    <a:pt x="296113" y="2014042"/>
                  </a:lnTo>
                  <a:lnTo>
                    <a:pt x="295884" y="2014143"/>
                  </a:lnTo>
                  <a:lnTo>
                    <a:pt x="296621" y="2014397"/>
                  </a:lnTo>
                  <a:close/>
                </a:path>
                <a:path w="1187450" h="2058670">
                  <a:moveTo>
                    <a:pt x="314706" y="2045779"/>
                  </a:moveTo>
                  <a:lnTo>
                    <a:pt x="314210" y="2045373"/>
                  </a:lnTo>
                  <a:lnTo>
                    <a:pt x="313956" y="2045474"/>
                  </a:lnTo>
                  <a:lnTo>
                    <a:pt x="314210" y="2045576"/>
                  </a:lnTo>
                  <a:lnTo>
                    <a:pt x="314464" y="2045690"/>
                  </a:lnTo>
                  <a:lnTo>
                    <a:pt x="314706" y="2045779"/>
                  </a:lnTo>
                  <a:close/>
                </a:path>
                <a:path w="1187450" h="2058670">
                  <a:moveTo>
                    <a:pt x="324954" y="2014842"/>
                  </a:moveTo>
                  <a:lnTo>
                    <a:pt x="324548" y="2014956"/>
                  </a:lnTo>
                  <a:lnTo>
                    <a:pt x="324256" y="2015058"/>
                  </a:lnTo>
                  <a:lnTo>
                    <a:pt x="323989" y="2015426"/>
                  </a:lnTo>
                  <a:lnTo>
                    <a:pt x="324472" y="2015223"/>
                  </a:lnTo>
                  <a:lnTo>
                    <a:pt x="324650" y="2015058"/>
                  </a:lnTo>
                  <a:lnTo>
                    <a:pt x="324878" y="2014893"/>
                  </a:lnTo>
                  <a:close/>
                </a:path>
                <a:path w="1187450" h="2058670">
                  <a:moveTo>
                    <a:pt x="493229" y="1562011"/>
                  </a:moveTo>
                  <a:lnTo>
                    <a:pt x="493064" y="1562061"/>
                  </a:lnTo>
                  <a:lnTo>
                    <a:pt x="493229" y="1562011"/>
                  </a:lnTo>
                  <a:close/>
                </a:path>
                <a:path w="1187450" h="2058670">
                  <a:moveTo>
                    <a:pt x="502742" y="1520329"/>
                  </a:moveTo>
                  <a:lnTo>
                    <a:pt x="502132" y="1520494"/>
                  </a:lnTo>
                  <a:lnTo>
                    <a:pt x="502323" y="1520698"/>
                  </a:lnTo>
                  <a:lnTo>
                    <a:pt x="502742" y="1520329"/>
                  </a:lnTo>
                  <a:close/>
                </a:path>
                <a:path w="1187450" h="2058670">
                  <a:moveTo>
                    <a:pt x="507479" y="465886"/>
                  </a:moveTo>
                  <a:lnTo>
                    <a:pt x="506984" y="465366"/>
                  </a:lnTo>
                  <a:lnTo>
                    <a:pt x="507085" y="465556"/>
                  </a:lnTo>
                  <a:lnTo>
                    <a:pt x="507136" y="465734"/>
                  </a:lnTo>
                  <a:lnTo>
                    <a:pt x="507199" y="465924"/>
                  </a:lnTo>
                  <a:lnTo>
                    <a:pt x="507479" y="465886"/>
                  </a:lnTo>
                  <a:close/>
                </a:path>
                <a:path w="1187450" h="2058670">
                  <a:moveTo>
                    <a:pt x="1059141" y="6604"/>
                  </a:moveTo>
                  <a:lnTo>
                    <a:pt x="1058887" y="6400"/>
                  </a:lnTo>
                  <a:lnTo>
                    <a:pt x="1058633" y="6197"/>
                  </a:lnTo>
                  <a:lnTo>
                    <a:pt x="1058367" y="5969"/>
                  </a:lnTo>
                  <a:lnTo>
                    <a:pt x="1058329" y="6121"/>
                  </a:lnTo>
                  <a:lnTo>
                    <a:pt x="1058214" y="6273"/>
                  </a:lnTo>
                  <a:lnTo>
                    <a:pt x="1058240" y="6438"/>
                  </a:lnTo>
                  <a:lnTo>
                    <a:pt x="1058532" y="6692"/>
                  </a:lnTo>
                  <a:lnTo>
                    <a:pt x="1058659" y="6807"/>
                  </a:lnTo>
                  <a:lnTo>
                    <a:pt x="1058849" y="6756"/>
                  </a:lnTo>
                  <a:lnTo>
                    <a:pt x="1058989" y="6692"/>
                  </a:lnTo>
                  <a:lnTo>
                    <a:pt x="1059141" y="6604"/>
                  </a:lnTo>
                  <a:close/>
                </a:path>
                <a:path w="1187450" h="2058670">
                  <a:moveTo>
                    <a:pt x="1070063" y="495"/>
                  </a:moveTo>
                  <a:lnTo>
                    <a:pt x="1069771" y="342"/>
                  </a:lnTo>
                  <a:lnTo>
                    <a:pt x="1069479" y="177"/>
                  </a:lnTo>
                  <a:lnTo>
                    <a:pt x="1069162" y="0"/>
                  </a:lnTo>
                  <a:lnTo>
                    <a:pt x="1069111" y="520"/>
                  </a:lnTo>
                  <a:lnTo>
                    <a:pt x="1069289" y="609"/>
                  </a:lnTo>
                  <a:lnTo>
                    <a:pt x="1069530" y="774"/>
                  </a:lnTo>
                  <a:lnTo>
                    <a:pt x="1069809" y="736"/>
                  </a:lnTo>
                  <a:lnTo>
                    <a:pt x="1069911" y="584"/>
                  </a:lnTo>
                  <a:lnTo>
                    <a:pt x="1070063" y="495"/>
                  </a:lnTo>
                  <a:close/>
                </a:path>
                <a:path w="1187450" h="2058670">
                  <a:moveTo>
                    <a:pt x="1098740" y="43319"/>
                  </a:moveTo>
                  <a:lnTo>
                    <a:pt x="1095362" y="41922"/>
                  </a:lnTo>
                  <a:lnTo>
                    <a:pt x="1095298" y="43319"/>
                  </a:lnTo>
                  <a:lnTo>
                    <a:pt x="1095197" y="45415"/>
                  </a:lnTo>
                  <a:lnTo>
                    <a:pt x="1098740" y="43319"/>
                  </a:lnTo>
                  <a:close/>
                </a:path>
                <a:path w="1187450" h="2058670">
                  <a:moveTo>
                    <a:pt x="1100315" y="31877"/>
                  </a:moveTo>
                  <a:lnTo>
                    <a:pt x="1100061" y="31877"/>
                  </a:lnTo>
                  <a:lnTo>
                    <a:pt x="1100188" y="32219"/>
                  </a:lnTo>
                  <a:lnTo>
                    <a:pt x="1100315" y="31877"/>
                  </a:lnTo>
                  <a:close/>
                </a:path>
                <a:path w="1187450" h="2058670">
                  <a:moveTo>
                    <a:pt x="1101077" y="34734"/>
                  </a:moveTo>
                  <a:lnTo>
                    <a:pt x="1100188" y="32219"/>
                  </a:lnTo>
                  <a:lnTo>
                    <a:pt x="1099515" y="33896"/>
                  </a:lnTo>
                  <a:lnTo>
                    <a:pt x="1095527" y="34277"/>
                  </a:lnTo>
                  <a:lnTo>
                    <a:pt x="1098702" y="38900"/>
                  </a:lnTo>
                  <a:lnTo>
                    <a:pt x="1100569" y="36868"/>
                  </a:lnTo>
                  <a:lnTo>
                    <a:pt x="1101077" y="34734"/>
                  </a:lnTo>
                  <a:close/>
                </a:path>
                <a:path w="1187450" h="2058670">
                  <a:moveTo>
                    <a:pt x="1102067" y="19913"/>
                  </a:moveTo>
                  <a:lnTo>
                    <a:pt x="1099172" y="15240"/>
                  </a:lnTo>
                  <a:lnTo>
                    <a:pt x="1091768" y="18846"/>
                  </a:lnTo>
                  <a:lnTo>
                    <a:pt x="1097622" y="22517"/>
                  </a:lnTo>
                  <a:lnTo>
                    <a:pt x="1101737" y="20129"/>
                  </a:lnTo>
                  <a:lnTo>
                    <a:pt x="1102067" y="19913"/>
                  </a:lnTo>
                  <a:close/>
                </a:path>
                <a:path w="1187450" h="2058670">
                  <a:moveTo>
                    <a:pt x="1102753" y="19926"/>
                  </a:moveTo>
                  <a:lnTo>
                    <a:pt x="1102118" y="19913"/>
                  </a:lnTo>
                  <a:lnTo>
                    <a:pt x="1102207" y="20129"/>
                  </a:lnTo>
                  <a:lnTo>
                    <a:pt x="1102398" y="20078"/>
                  </a:lnTo>
                  <a:lnTo>
                    <a:pt x="1102575" y="20015"/>
                  </a:lnTo>
                  <a:lnTo>
                    <a:pt x="1102753" y="19926"/>
                  </a:lnTo>
                  <a:close/>
                </a:path>
                <a:path w="1187450" h="2058670">
                  <a:moveTo>
                    <a:pt x="1103477" y="44297"/>
                  </a:moveTo>
                  <a:lnTo>
                    <a:pt x="1103071" y="44373"/>
                  </a:lnTo>
                  <a:lnTo>
                    <a:pt x="1102791" y="44399"/>
                  </a:lnTo>
                  <a:lnTo>
                    <a:pt x="1102563" y="44500"/>
                  </a:lnTo>
                  <a:lnTo>
                    <a:pt x="1102715" y="44792"/>
                  </a:lnTo>
                  <a:lnTo>
                    <a:pt x="1102791" y="44945"/>
                  </a:lnTo>
                  <a:lnTo>
                    <a:pt x="1102969" y="44742"/>
                  </a:lnTo>
                  <a:lnTo>
                    <a:pt x="1103477" y="44297"/>
                  </a:lnTo>
                  <a:close/>
                </a:path>
                <a:path w="1187450" h="2058670">
                  <a:moveTo>
                    <a:pt x="1103528" y="27089"/>
                  </a:moveTo>
                  <a:lnTo>
                    <a:pt x="1100048" y="22936"/>
                  </a:lnTo>
                  <a:lnTo>
                    <a:pt x="1100162" y="27089"/>
                  </a:lnTo>
                  <a:lnTo>
                    <a:pt x="1100226" y="29210"/>
                  </a:lnTo>
                  <a:lnTo>
                    <a:pt x="1100289" y="31546"/>
                  </a:lnTo>
                  <a:lnTo>
                    <a:pt x="1103528" y="27089"/>
                  </a:lnTo>
                  <a:close/>
                </a:path>
                <a:path w="1187450" h="2058670">
                  <a:moveTo>
                    <a:pt x="1104734" y="37820"/>
                  </a:moveTo>
                  <a:lnTo>
                    <a:pt x="1104569" y="37528"/>
                  </a:lnTo>
                  <a:lnTo>
                    <a:pt x="1104430" y="37261"/>
                  </a:lnTo>
                  <a:lnTo>
                    <a:pt x="1104506" y="37782"/>
                  </a:lnTo>
                  <a:lnTo>
                    <a:pt x="1104734" y="37820"/>
                  </a:lnTo>
                  <a:close/>
                </a:path>
                <a:path w="1187450" h="2058670">
                  <a:moveTo>
                    <a:pt x="1109814" y="33121"/>
                  </a:moveTo>
                  <a:lnTo>
                    <a:pt x="1109510" y="32956"/>
                  </a:lnTo>
                  <a:lnTo>
                    <a:pt x="1109002" y="32677"/>
                  </a:lnTo>
                  <a:lnTo>
                    <a:pt x="1108125" y="33883"/>
                  </a:lnTo>
                  <a:lnTo>
                    <a:pt x="1108595" y="34213"/>
                  </a:lnTo>
                  <a:lnTo>
                    <a:pt x="1109014" y="34518"/>
                  </a:lnTo>
                  <a:lnTo>
                    <a:pt x="1109459" y="34836"/>
                  </a:lnTo>
                  <a:lnTo>
                    <a:pt x="1109814" y="33121"/>
                  </a:lnTo>
                  <a:close/>
                </a:path>
                <a:path w="1187450" h="2058670">
                  <a:moveTo>
                    <a:pt x="1111186" y="29667"/>
                  </a:moveTo>
                  <a:lnTo>
                    <a:pt x="1111173" y="29527"/>
                  </a:lnTo>
                  <a:lnTo>
                    <a:pt x="1111135" y="29273"/>
                  </a:lnTo>
                  <a:lnTo>
                    <a:pt x="1111097" y="28981"/>
                  </a:lnTo>
                  <a:lnTo>
                    <a:pt x="1110843" y="28968"/>
                  </a:lnTo>
                  <a:lnTo>
                    <a:pt x="1110983" y="29235"/>
                  </a:lnTo>
                  <a:lnTo>
                    <a:pt x="1111135" y="29527"/>
                  </a:lnTo>
                  <a:lnTo>
                    <a:pt x="1111186" y="29667"/>
                  </a:lnTo>
                  <a:close/>
                </a:path>
                <a:path w="1187450" h="2058670">
                  <a:moveTo>
                    <a:pt x="1112647" y="19583"/>
                  </a:moveTo>
                  <a:lnTo>
                    <a:pt x="1111008" y="17183"/>
                  </a:lnTo>
                  <a:lnTo>
                    <a:pt x="1107706" y="22529"/>
                  </a:lnTo>
                  <a:lnTo>
                    <a:pt x="1112647" y="19583"/>
                  </a:lnTo>
                  <a:close/>
                </a:path>
                <a:path w="1187450" h="2058670">
                  <a:moveTo>
                    <a:pt x="1113282" y="27647"/>
                  </a:moveTo>
                  <a:lnTo>
                    <a:pt x="1110665" y="27647"/>
                  </a:lnTo>
                  <a:lnTo>
                    <a:pt x="1111008" y="28435"/>
                  </a:lnTo>
                  <a:lnTo>
                    <a:pt x="1111821" y="28435"/>
                  </a:lnTo>
                  <a:lnTo>
                    <a:pt x="1110843" y="28968"/>
                  </a:lnTo>
                  <a:lnTo>
                    <a:pt x="1111846" y="28435"/>
                  </a:lnTo>
                  <a:lnTo>
                    <a:pt x="1113282" y="27647"/>
                  </a:lnTo>
                  <a:close/>
                </a:path>
                <a:path w="1187450" h="2058670">
                  <a:moveTo>
                    <a:pt x="1116977" y="48120"/>
                  </a:moveTo>
                  <a:lnTo>
                    <a:pt x="1116888" y="47840"/>
                  </a:lnTo>
                  <a:lnTo>
                    <a:pt x="1116545" y="47840"/>
                  </a:lnTo>
                  <a:lnTo>
                    <a:pt x="1112913" y="45542"/>
                  </a:lnTo>
                  <a:lnTo>
                    <a:pt x="1115961" y="44297"/>
                  </a:lnTo>
                  <a:lnTo>
                    <a:pt x="1116812" y="43942"/>
                  </a:lnTo>
                  <a:lnTo>
                    <a:pt x="1116584" y="43688"/>
                  </a:lnTo>
                  <a:lnTo>
                    <a:pt x="1114285" y="41071"/>
                  </a:lnTo>
                  <a:lnTo>
                    <a:pt x="1111097" y="43688"/>
                  </a:lnTo>
                  <a:lnTo>
                    <a:pt x="1108036" y="42138"/>
                  </a:lnTo>
                  <a:lnTo>
                    <a:pt x="1111123" y="40944"/>
                  </a:lnTo>
                  <a:lnTo>
                    <a:pt x="1109510" y="39484"/>
                  </a:lnTo>
                  <a:lnTo>
                    <a:pt x="1104734" y="37871"/>
                  </a:lnTo>
                  <a:lnTo>
                    <a:pt x="1105433" y="41833"/>
                  </a:lnTo>
                  <a:lnTo>
                    <a:pt x="1108659" y="45542"/>
                  </a:lnTo>
                  <a:lnTo>
                    <a:pt x="1111554" y="49314"/>
                  </a:lnTo>
                  <a:lnTo>
                    <a:pt x="1116647" y="47917"/>
                  </a:lnTo>
                  <a:lnTo>
                    <a:pt x="1116977" y="48120"/>
                  </a:lnTo>
                  <a:close/>
                </a:path>
                <a:path w="1187450" h="2058670">
                  <a:moveTo>
                    <a:pt x="1117422" y="25628"/>
                  </a:moveTo>
                  <a:lnTo>
                    <a:pt x="1115225" y="20980"/>
                  </a:lnTo>
                  <a:lnTo>
                    <a:pt x="1113472" y="22263"/>
                  </a:lnTo>
                  <a:lnTo>
                    <a:pt x="1113015" y="23596"/>
                  </a:lnTo>
                  <a:lnTo>
                    <a:pt x="1114894" y="26212"/>
                  </a:lnTo>
                  <a:lnTo>
                    <a:pt x="1115949" y="25971"/>
                  </a:lnTo>
                  <a:lnTo>
                    <a:pt x="1117422" y="25628"/>
                  </a:lnTo>
                  <a:close/>
                </a:path>
                <a:path w="1187450" h="2058670">
                  <a:moveTo>
                    <a:pt x="1119466" y="29197"/>
                  </a:moveTo>
                  <a:lnTo>
                    <a:pt x="1118171" y="28676"/>
                  </a:lnTo>
                  <a:lnTo>
                    <a:pt x="1118336" y="31953"/>
                  </a:lnTo>
                  <a:lnTo>
                    <a:pt x="1119276" y="32321"/>
                  </a:lnTo>
                  <a:lnTo>
                    <a:pt x="1119466" y="29197"/>
                  </a:lnTo>
                  <a:close/>
                </a:path>
                <a:path w="1187450" h="2058670">
                  <a:moveTo>
                    <a:pt x="1120267" y="38328"/>
                  </a:moveTo>
                  <a:lnTo>
                    <a:pt x="1118501" y="34607"/>
                  </a:lnTo>
                  <a:lnTo>
                    <a:pt x="1114983" y="34798"/>
                  </a:lnTo>
                  <a:lnTo>
                    <a:pt x="1113942" y="35941"/>
                  </a:lnTo>
                  <a:lnTo>
                    <a:pt x="1115822" y="39319"/>
                  </a:lnTo>
                  <a:lnTo>
                    <a:pt x="1119098" y="39331"/>
                  </a:lnTo>
                  <a:lnTo>
                    <a:pt x="1120267" y="38328"/>
                  </a:lnTo>
                  <a:close/>
                </a:path>
                <a:path w="1187450" h="2058670">
                  <a:moveTo>
                    <a:pt x="1124940" y="43002"/>
                  </a:moveTo>
                  <a:lnTo>
                    <a:pt x="1124077" y="42900"/>
                  </a:lnTo>
                  <a:lnTo>
                    <a:pt x="1123619" y="42849"/>
                  </a:lnTo>
                  <a:lnTo>
                    <a:pt x="1124191" y="44030"/>
                  </a:lnTo>
                  <a:lnTo>
                    <a:pt x="1124940" y="43002"/>
                  </a:lnTo>
                  <a:close/>
                </a:path>
                <a:path w="1187450" h="2058670">
                  <a:moveTo>
                    <a:pt x="1127328" y="31242"/>
                  </a:moveTo>
                  <a:lnTo>
                    <a:pt x="1125702" y="30226"/>
                  </a:lnTo>
                  <a:lnTo>
                    <a:pt x="1124927" y="31343"/>
                  </a:lnTo>
                  <a:lnTo>
                    <a:pt x="1123543" y="32181"/>
                  </a:lnTo>
                  <a:lnTo>
                    <a:pt x="1125893" y="35509"/>
                  </a:lnTo>
                  <a:lnTo>
                    <a:pt x="1126502" y="33680"/>
                  </a:lnTo>
                  <a:lnTo>
                    <a:pt x="1127328" y="31242"/>
                  </a:lnTo>
                  <a:close/>
                </a:path>
                <a:path w="1187450" h="2058670">
                  <a:moveTo>
                    <a:pt x="1132598" y="35483"/>
                  </a:moveTo>
                  <a:lnTo>
                    <a:pt x="1132509" y="35242"/>
                  </a:lnTo>
                  <a:lnTo>
                    <a:pt x="1132243" y="35280"/>
                  </a:lnTo>
                  <a:lnTo>
                    <a:pt x="1131836" y="35331"/>
                  </a:lnTo>
                  <a:lnTo>
                    <a:pt x="1131976" y="35356"/>
                  </a:lnTo>
                  <a:lnTo>
                    <a:pt x="1132281" y="35420"/>
                  </a:lnTo>
                  <a:lnTo>
                    <a:pt x="1132598" y="35483"/>
                  </a:lnTo>
                  <a:close/>
                </a:path>
                <a:path w="1187450" h="2058670">
                  <a:moveTo>
                    <a:pt x="1150061" y="55092"/>
                  </a:moveTo>
                  <a:lnTo>
                    <a:pt x="1149654" y="55118"/>
                  </a:lnTo>
                  <a:lnTo>
                    <a:pt x="1150010" y="55422"/>
                  </a:lnTo>
                  <a:lnTo>
                    <a:pt x="1150061" y="55092"/>
                  </a:lnTo>
                  <a:close/>
                </a:path>
                <a:path w="1187450" h="2058670">
                  <a:moveTo>
                    <a:pt x="1158900" y="71488"/>
                  </a:moveTo>
                  <a:lnTo>
                    <a:pt x="1158608" y="70802"/>
                  </a:lnTo>
                  <a:lnTo>
                    <a:pt x="1158316" y="70167"/>
                  </a:lnTo>
                  <a:lnTo>
                    <a:pt x="1158036" y="69519"/>
                  </a:lnTo>
                  <a:lnTo>
                    <a:pt x="1157757" y="69481"/>
                  </a:lnTo>
                  <a:lnTo>
                    <a:pt x="1158633" y="71450"/>
                  </a:lnTo>
                  <a:lnTo>
                    <a:pt x="1158900" y="71488"/>
                  </a:lnTo>
                  <a:close/>
                </a:path>
                <a:path w="1187450" h="2058670">
                  <a:moveTo>
                    <a:pt x="1172921" y="112649"/>
                  </a:moveTo>
                  <a:lnTo>
                    <a:pt x="1172756" y="112445"/>
                  </a:lnTo>
                  <a:lnTo>
                    <a:pt x="1172565" y="112217"/>
                  </a:lnTo>
                  <a:lnTo>
                    <a:pt x="1172413" y="112052"/>
                  </a:lnTo>
                  <a:lnTo>
                    <a:pt x="1172502" y="112242"/>
                  </a:lnTo>
                  <a:lnTo>
                    <a:pt x="1172565" y="112433"/>
                  </a:lnTo>
                  <a:lnTo>
                    <a:pt x="1172692" y="112623"/>
                  </a:lnTo>
                  <a:lnTo>
                    <a:pt x="1172921" y="112649"/>
                  </a:lnTo>
                  <a:close/>
                </a:path>
                <a:path w="1187450" h="2058670">
                  <a:moveTo>
                    <a:pt x="1180807" y="56324"/>
                  </a:moveTo>
                  <a:lnTo>
                    <a:pt x="1180668" y="56070"/>
                  </a:lnTo>
                  <a:lnTo>
                    <a:pt x="1180515" y="55791"/>
                  </a:lnTo>
                  <a:lnTo>
                    <a:pt x="1180515" y="56057"/>
                  </a:lnTo>
                  <a:lnTo>
                    <a:pt x="1180553" y="56311"/>
                  </a:lnTo>
                  <a:lnTo>
                    <a:pt x="1180807" y="56324"/>
                  </a:lnTo>
                  <a:close/>
                </a:path>
                <a:path w="1187450" h="2058670">
                  <a:moveTo>
                    <a:pt x="1187437" y="72364"/>
                  </a:moveTo>
                  <a:lnTo>
                    <a:pt x="1186878" y="71856"/>
                  </a:lnTo>
                  <a:lnTo>
                    <a:pt x="1186611" y="71475"/>
                  </a:lnTo>
                  <a:lnTo>
                    <a:pt x="1186256" y="71577"/>
                  </a:lnTo>
                  <a:lnTo>
                    <a:pt x="1185633" y="71539"/>
                  </a:lnTo>
                  <a:lnTo>
                    <a:pt x="1185633" y="71780"/>
                  </a:lnTo>
                  <a:lnTo>
                    <a:pt x="1185646" y="72072"/>
                  </a:lnTo>
                  <a:lnTo>
                    <a:pt x="1186180" y="72567"/>
                  </a:lnTo>
                  <a:lnTo>
                    <a:pt x="1186446" y="72974"/>
                  </a:lnTo>
                  <a:lnTo>
                    <a:pt x="1186776" y="72859"/>
                  </a:lnTo>
                  <a:lnTo>
                    <a:pt x="1187373" y="72872"/>
                  </a:lnTo>
                  <a:lnTo>
                    <a:pt x="1187411" y="72631"/>
                  </a:lnTo>
                  <a:lnTo>
                    <a:pt x="1187437" y="72364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7385F463-9508-CE81-7881-0B24CF362508}"/>
                </a:ext>
              </a:extLst>
            </p:cNvPr>
            <p:cNvSpPr/>
            <p:nvPr/>
          </p:nvSpPr>
          <p:spPr>
            <a:xfrm>
              <a:off x="7806576" y="2547111"/>
              <a:ext cx="1830070" cy="2094230"/>
            </a:xfrm>
            <a:custGeom>
              <a:avLst/>
              <a:gdLst/>
              <a:ahLst/>
              <a:cxnLst/>
              <a:rect l="l" t="t" r="r" b="b"/>
              <a:pathLst>
                <a:path w="1830070" h="2094229">
                  <a:moveTo>
                    <a:pt x="123863" y="1049121"/>
                  </a:moveTo>
                  <a:lnTo>
                    <a:pt x="123520" y="1048016"/>
                  </a:lnTo>
                  <a:lnTo>
                    <a:pt x="122199" y="1052271"/>
                  </a:lnTo>
                  <a:lnTo>
                    <a:pt x="123863" y="1049121"/>
                  </a:lnTo>
                  <a:close/>
                </a:path>
                <a:path w="1830070" h="2094229">
                  <a:moveTo>
                    <a:pt x="126136" y="1039571"/>
                  </a:moveTo>
                  <a:lnTo>
                    <a:pt x="120891" y="1039571"/>
                  </a:lnTo>
                  <a:lnTo>
                    <a:pt x="123520" y="1048016"/>
                  </a:lnTo>
                  <a:lnTo>
                    <a:pt x="126136" y="1039571"/>
                  </a:lnTo>
                  <a:close/>
                </a:path>
                <a:path w="1830070" h="2094229">
                  <a:moveTo>
                    <a:pt x="152666" y="346329"/>
                  </a:moveTo>
                  <a:lnTo>
                    <a:pt x="150126" y="343992"/>
                  </a:lnTo>
                  <a:lnTo>
                    <a:pt x="150317" y="340906"/>
                  </a:lnTo>
                  <a:lnTo>
                    <a:pt x="148005" y="344703"/>
                  </a:lnTo>
                  <a:lnTo>
                    <a:pt x="149339" y="347395"/>
                  </a:lnTo>
                  <a:lnTo>
                    <a:pt x="150736" y="349885"/>
                  </a:lnTo>
                  <a:lnTo>
                    <a:pt x="152666" y="346329"/>
                  </a:lnTo>
                  <a:close/>
                </a:path>
                <a:path w="1830070" h="2094229">
                  <a:moveTo>
                    <a:pt x="168097" y="341985"/>
                  </a:moveTo>
                  <a:lnTo>
                    <a:pt x="143903" y="353771"/>
                  </a:lnTo>
                  <a:lnTo>
                    <a:pt x="156972" y="353771"/>
                  </a:lnTo>
                  <a:lnTo>
                    <a:pt x="168097" y="341985"/>
                  </a:lnTo>
                  <a:close/>
                </a:path>
                <a:path w="1830070" h="2094229">
                  <a:moveTo>
                    <a:pt x="169265" y="341426"/>
                  </a:moveTo>
                  <a:lnTo>
                    <a:pt x="168960" y="341071"/>
                  </a:lnTo>
                  <a:lnTo>
                    <a:pt x="168097" y="341985"/>
                  </a:lnTo>
                  <a:lnTo>
                    <a:pt x="169265" y="341426"/>
                  </a:lnTo>
                  <a:close/>
                </a:path>
                <a:path w="1830070" h="2094229">
                  <a:moveTo>
                    <a:pt x="197586" y="328955"/>
                  </a:moveTo>
                  <a:lnTo>
                    <a:pt x="197269" y="328472"/>
                  </a:lnTo>
                  <a:lnTo>
                    <a:pt x="195961" y="326097"/>
                  </a:lnTo>
                  <a:lnTo>
                    <a:pt x="194310" y="323951"/>
                  </a:lnTo>
                  <a:lnTo>
                    <a:pt x="193040" y="322072"/>
                  </a:lnTo>
                  <a:lnTo>
                    <a:pt x="192747" y="321691"/>
                  </a:lnTo>
                  <a:lnTo>
                    <a:pt x="191770" y="322072"/>
                  </a:lnTo>
                  <a:lnTo>
                    <a:pt x="189572" y="328117"/>
                  </a:lnTo>
                  <a:lnTo>
                    <a:pt x="196215" y="330695"/>
                  </a:lnTo>
                  <a:lnTo>
                    <a:pt x="196570" y="329996"/>
                  </a:lnTo>
                  <a:lnTo>
                    <a:pt x="197586" y="328955"/>
                  </a:lnTo>
                  <a:close/>
                </a:path>
                <a:path w="1830070" h="2094229">
                  <a:moveTo>
                    <a:pt x="199593" y="349288"/>
                  </a:moveTo>
                  <a:lnTo>
                    <a:pt x="198170" y="348157"/>
                  </a:lnTo>
                  <a:lnTo>
                    <a:pt x="194424" y="345236"/>
                  </a:lnTo>
                  <a:lnTo>
                    <a:pt x="193421" y="349961"/>
                  </a:lnTo>
                  <a:lnTo>
                    <a:pt x="199593" y="349288"/>
                  </a:lnTo>
                  <a:close/>
                </a:path>
                <a:path w="1830070" h="2094229">
                  <a:moveTo>
                    <a:pt x="204038" y="345630"/>
                  </a:moveTo>
                  <a:lnTo>
                    <a:pt x="202082" y="344957"/>
                  </a:lnTo>
                  <a:lnTo>
                    <a:pt x="202615" y="342747"/>
                  </a:lnTo>
                  <a:lnTo>
                    <a:pt x="196697" y="343306"/>
                  </a:lnTo>
                  <a:lnTo>
                    <a:pt x="201803" y="346938"/>
                  </a:lnTo>
                  <a:lnTo>
                    <a:pt x="204038" y="345630"/>
                  </a:lnTo>
                  <a:close/>
                </a:path>
                <a:path w="1830070" h="2094229">
                  <a:moveTo>
                    <a:pt x="210058" y="315671"/>
                  </a:moveTo>
                  <a:lnTo>
                    <a:pt x="206870" y="315671"/>
                  </a:lnTo>
                  <a:lnTo>
                    <a:pt x="207365" y="328371"/>
                  </a:lnTo>
                  <a:lnTo>
                    <a:pt x="210058" y="315671"/>
                  </a:lnTo>
                  <a:close/>
                </a:path>
                <a:path w="1830070" h="2094229">
                  <a:moveTo>
                    <a:pt x="211607" y="354139"/>
                  </a:moveTo>
                  <a:lnTo>
                    <a:pt x="211391" y="353771"/>
                  </a:lnTo>
                  <a:lnTo>
                    <a:pt x="210807" y="353771"/>
                  </a:lnTo>
                  <a:lnTo>
                    <a:pt x="209232" y="356209"/>
                  </a:lnTo>
                  <a:lnTo>
                    <a:pt x="211607" y="354139"/>
                  </a:lnTo>
                  <a:close/>
                </a:path>
                <a:path w="1830070" h="2094229">
                  <a:moveTo>
                    <a:pt x="212801" y="359143"/>
                  </a:moveTo>
                  <a:lnTo>
                    <a:pt x="210820" y="359143"/>
                  </a:lnTo>
                  <a:lnTo>
                    <a:pt x="212598" y="359473"/>
                  </a:lnTo>
                  <a:lnTo>
                    <a:pt x="212801" y="359143"/>
                  </a:lnTo>
                  <a:close/>
                </a:path>
                <a:path w="1830070" h="2094229">
                  <a:moveTo>
                    <a:pt x="213169" y="358508"/>
                  </a:moveTo>
                  <a:lnTo>
                    <a:pt x="207835" y="358508"/>
                  </a:lnTo>
                  <a:lnTo>
                    <a:pt x="209156" y="358940"/>
                  </a:lnTo>
                  <a:lnTo>
                    <a:pt x="212915" y="358940"/>
                  </a:lnTo>
                  <a:lnTo>
                    <a:pt x="213169" y="358508"/>
                  </a:lnTo>
                  <a:close/>
                </a:path>
                <a:path w="1830070" h="2094229">
                  <a:moveTo>
                    <a:pt x="223316" y="334086"/>
                  </a:moveTo>
                  <a:lnTo>
                    <a:pt x="222694" y="333057"/>
                  </a:lnTo>
                  <a:lnTo>
                    <a:pt x="220662" y="341071"/>
                  </a:lnTo>
                  <a:lnTo>
                    <a:pt x="222605" y="341071"/>
                  </a:lnTo>
                  <a:lnTo>
                    <a:pt x="223316" y="334086"/>
                  </a:lnTo>
                  <a:close/>
                </a:path>
                <a:path w="1830070" h="2094229">
                  <a:moveTo>
                    <a:pt x="255498" y="305765"/>
                  </a:moveTo>
                  <a:lnTo>
                    <a:pt x="254508" y="302971"/>
                  </a:lnTo>
                  <a:lnTo>
                    <a:pt x="254012" y="306095"/>
                  </a:lnTo>
                  <a:lnTo>
                    <a:pt x="255498" y="305765"/>
                  </a:lnTo>
                  <a:close/>
                </a:path>
                <a:path w="1830070" h="2094229">
                  <a:moveTo>
                    <a:pt x="267843" y="302971"/>
                  </a:moveTo>
                  <a:lnTo>
                    <a:pt x="263321" y="302971"/>
                  </a:lnTo>
                  <a:lnTo>
                    <a:pt x="264020" y="303834"/>
                  </a:lnTo>
                  <a:lnTo>
                    <a:pt x="267843" y="302971"/>
                  </a:lnTo>
                  <a:close/>
                </a:path>
                <a:path w="1830070" h="2094229">
                  <a:moveTo>
                    <a:pt x="273608" y="315671"/>
                  </a:moveTo>
                  <a:lnTo>
                    <a:pt x="264020" y="303834"/>
                  </a:lnTo>
                  <a:lnTo>
                    <a:pt x="255498" y="305765"/>
                  </a:lnTo>
                  <a:lnTo>
                    <a:pt x="255612" y="306095"/>
                  </a:lnTo>
                  <a:lnTo>
                    <a:pt x="259029" y="315671"/>
                  </a:lnTo>
                  <a:lnTo>
                    <a:pt x="261772" y="315671"/>
                  </a:lnTo>
                  <a:lnTo>
                    <a:pt x="272973" y="321995"/>
                  </a:lnTo>
                  <a:lnTo>
                    <a:pt x="271741" y="315671"/>
                  </a:lnTo>
                  <a:lnTo>
                    <a:pt x="273608" y="315671"/>
                  </a:lnTo>
                  <a:close/>
                </a:path>
                <a:path w="1830070" h="2094229">
                  <a:moveTo>
                    <a:pt x="274574" y="322897"/>
                  </a:moveTo>
                  <a:lnTo>
                    <a:pt x="272973" y="321995"/>
                  </a:lnTo>
                  <a:lnTo>
                    <a:pt x="274205" y="328371"/>
                  </a:lnTo>
                  <a:lnTo>
                    <a:pt x="274574" y="322897"/>
                  </a:lnTo>
                  <a:close/>
                </a:path>
                <a:path w="1830070" h="2094229">
                  <a:moveTo>
                    <a:pt x="408990" y="1748739"/>
                  </a:moveTo>
                  <a:lnTo>
                    <a:pt x="407619" y="1742122"/>
                  </a:lnTo>
                  <a:lnTo>
                    <a:pt x="406615" y="1737969"/>
                  </a:lnTo>
                  <a:lnTo>
                    <a:pt x="403936" y="1730260"/>
                  </a:lnTo>
                  <a:lnTo>
                    <a:pt x="402374" y="1726653"/>
                  </a:lnTo>
                  <a:lnTo>
                    <a:pt x="401167" y="1722780"/>
                  </a:lnTo>
                  <a:lnTo>
                    <a:pt x="400443" y="1722958"/>
                  </a:lnTo>
                  <a:lnTo>
                    <a:pt x="399910" y="1722996"/>
                  </a:lnTo>
                  <a:lnTo>
                    <a:pt x="396887" y="1727555"/>
                  </a:lnTo>
                  <a:lnTo>
                    <a:pt x="398564" y="1732470"/>
                  </a:lnTo>
                  <a:lnTo>
                    <a:pt x="399757" y="1737131"/>
                  </a:lnTo>
                  <a:lnTo>
                    <a:pt x="403606" y="1745589"/>
                  </a:lnTo>
                  <a:lnTo>
                    <a:pt x="402831" y="1751101"/>
                  </a:lnTo>
                  <a:lnTo>
                    <a:pt x="407289" y="1754568"/>
                  </a:lnTo>
                  <a:lnTo>
                    <a:pt x="408660" y="1751139"/>
                  </a:lnTo>
                  <a:lnTo>
                    <a:pt x="408990" y="1748739"/>
                  </a:lnTo>
                  <a:close/>
                </a:path>
                <a:path w="1830070" h="2094229">
                  <a:moveTo>
                    <a:pt x="426046" y="1772780"/>
                  </a:moveTo>
                  <a:lnTo>
                    <a:pt x="423037" y="1769122"/>
                  </a:lnTo>
                  <a:lnTo>
                    <a:pt x="421322" y="1774088"/>
                  </a:lnTo>
                  <a:lnTo>
                    <a:pt x="426046" y="1772780"/>
                  </a:lnTo>
                  <a:close/>
                </a:path>
                <a:path w="1830070" h="2094229">
                  <a:moveTo>
                    <a:pt x="427710" y="1772310"/>
                  </a:moveTo>
                  <a:lnTo>
                    <a:pt x="426046" y="1772780"/>
                  </a:lnTo>
                  <a:lnTo>
                    <a:pt x="426859" y="1773758"/>
                  </a:lnTo>
                  <a:lnTo>
                    <a:pt x="427710" y="1772310"/>
                  </a:lnTo>
                  <a:close/>
                </a:path>
                <a:path w="1830070" h="2094229">
                  <a:moveTo>
                    <a:pt x="436714" y="1780438"/>
                  </a:moveTo>
                  <a:lnTo>
                    <a:pt x="436473" y="1780438"/>
                  </a:lnTo>
                  <a:lnTo>
                    <a:pt x="436435" y="1780578"/>
                  </a:lnTo>
                  <a:lnTo>
                    <a:pt x="436714" y="1780438"/>
                  </a:lnTo>
                  <a:close/>
                </a:path>
                <a:path w="1830070" h="2094229">
                  <a:moveTo>
                    <a:pt x="451129" y="1825180"/>
                  </a:moveTo>
                  <a:lnTo>
                    <a:pt x="449351" y="1824888"/>
                  </a:lnTo>
                  <a:lnTo>
                    <a:pt x="449453" y="1825180"/>
                  </a:lnTo>
                  <a:lnTo>
                    <a:pt x="449541" y="1825396"/>
                  </a:lnTo>
                  <a:lnTo>
                    <a:pt x="450049" y="1826818"/>
                  </a:lnTo>
                  <a:lnTo>
                    <a:pt x="451129" y="1825180"/>
                  </a:lnTo>
                  <a:close/>
                </a:path>
                <a:path w="1830070" h="2094229">
                  <a:moveTo>
                    <a:pt x="455752" y="1833727"/>
                  </a:moveTo>
                  <a:lnTo>
                    <a:pt x="454406" y="1831225"/>
                  </a:lnTo>
                  <a:lnTo>
                    <a:pt x="452691" y="1829015"/>
                  </a:lnTo>
                  <a:lnTo>
                    <a:pt x="451332" y="1829765"/>
                  </a:lnTo>
                  <a:lnTo>
                    <a:pt x="452488" y="1832152"/>
                  </a:lnTo>
                  <a:lnTo>
                    <a:pt x="451078" y="1836051"/>
                  </a:lnTo>
                  <a:lnTo>
                    <a:pt x="454660" y="1837397"/>
                  </a:lnTo>
                  <a:lnTo>
                    <a:pt x="455752" y="1833727"/>
                  </a:lnTo>
                  <a:close/>
                </a:path>
                <a:path w="1830070" h="2094229">
                  <a:moveTo>
                    <a:pt x="469163" y="1880743"/>
                  </a:moveTo>
                  <a:lnTo>
                    <a:pt x="468642" y="1878279"/>
                  </a:lnTo>
                  <a:lnTo>
                    <a:pt x="465569" y="1874012"/>
                  </a:lnTo>
                  <a:lnTo>
                    <a:pt x="467601" y="1871827"/>
                  </a:lnTo>
                  <a:lnTo>
                    <a:pt x="466344" y="1869503"/>
                  </a:lnTo>
                  <a:lnTo>
                    <a:pt x="465213" y="1867027"/>
                  </a:lnTo>
                  <a:lnTo>
                    <a:pt x="462241" y="1862569"/>
                  </a:lnTo>
                  <a:lnTo>
                    <a:pt x="460349" y="1860651"/>
                  </a:lnTo>
                  <a:lnTo>
                    <a:pt x="458279" y="1858200"/>
                  </a:lnTo>
                  <a:lnTo>
                    <a:pt x="459574" y="1853984"/>
                  </a:lnTo>
                  <a:lnTo>
                    <a:pt x="454469" y="1852777"/>
                  </a:lnTo>
                  <a:lnTo>
                    <a:pt x="453326" y="1849526"/>
                  </a:lnTo>
                  <a:lnTo>
                    <a:pt x="455472" y="1844789"/>
                  </a:lnTo>
                  <a:lnTo>
                    <a:pt x="450253" y="1841944"/>
                  </a:lnTo>
                  <a:lnTo>
                    <a:pt x="449846" y="1839341"/>
                  </a:lnTo>
                  <a:lnTo>
                    <a:pt x="449745" y="1838693"/>
                  </a:lnTo>
                  <a:lnTo>
                    <a:pt x="449478" y="1836940"/>
                  </a:lnTo>
                  <a:lnTo>
                    <a:pt x="449084" y="1831340"/>
                  </a:lnTo>
                  <a:lnTo>
                    <a:pt x="449732" y="1830895"/>
                  </a:lnTo>
                  <a:lnTo>
                    <a:pt x="450545" y="1830349"/>
                  </a:lnTo>
                  <a:lnTo>
                    <a:pt x="451104" y="1829790"/>
                  </a:lnTo>
                  <a:lnTo>
                    <a:pt x="451053" y="1829638"/>
                  </a:lnTo>
                  <a:lnTo>
                    <a:pt x="450049" y="1826818"/>
                  </a:lnTo>
                  <a:lnTo>
                    <a:pt x="447814" y="1830209"/>
                  </a:lnTo>
                  <a:lnTo>
                    <a:pt x="447814" y="1838693"/>
                  </a:lnTo>
                  <a:lnTo>
                    <a:pt x="447421" y="1839341"/>
                  </a:lnTo>
                  <a:lnTo>
                    <a:pt x="446709" y="1839341"/>
                  </a:lnTo>
                  <a:lnTo>
                    <a:pt x="446443" y="1839137"/>
                  </a:lnTo>
                  <a:lnTo>
                    <a:pt x="446849" y="1838693"/>
                  </a:lnTo>
                  <a:lnTo>
                    <a:pt x="447814" y="1838693"/>
                  </a:lnTo>
                  <a:lnTo>
                    <a:pt x="447814" y="1830209"/>
                  </a:lnTo>
                  <a:lnTo>
                    <a:pt x="447357" y="1830895"/>
                  </a:lnTo>
                  <a:lnTo>
                    <a:pt x="444207" y="1828406"/>
                  </a:lnTo>
                  <a:lnTo>
                    <a:pt x="443191" y="1825396"/>
                  </a:lnTo>
                  <a:lnTo>
                    <a:pt x="443280" y="1825180"/>
                  </a:lnTo>
                  <a:lnTo>
                    <a:pt x="443407" y="1824888"/>
                  </a:lnTo>
                  <a:lnTo>
                    <a:pt x="444944" y="1821154"/>
                  </a:lnTo>
                  <a:lnTo>
                    <a:pt x="445643" y="1824266"/>
                  </a:lnTo>
                  <a:lnTo>
                    <a:pt x="449351" y="1824888"/>
                  </a:lnTo>
                  <a:lnTo>
                    <a:pt x="448017" y="1821154"/>
                  </a:lnTo>
                  <a:lnTo>
                    <a:pt x="447040" y="1818436"/>
                  </a:lnTo>
                  <a:lnTo>
                    <a:pt x="446239" y="1817255"/>
                  </a:lnTo>
                  <a:lnTo>
                    <a:pt x="446125" y="1816392"/>
                  </a:lnTo>
                  <a:lnTo>
                    <a:pt x="446024" y="1815592"/>
                  </a:lnTo>
                  <a:lnTo>
                    <a:pt x="445516" y="1811693"/>
                  </a:lnTo>
                  <a:lnTo>
                    <a:pt x="445109" y="1808810"/>
                  </a:lnTo>
                  <a:lnTo>
                    <a:pt x="444995" y="1808010"/>
                  </a:lnTo>
                  <a:lnTo>
                    <a:pt x="444881" y="1807235"/>
                  </a:lnTo>
                  <a:lnTo>
                    <a:pt x="444563" y="1805063"/>
                  </a:lnTo>
                  <a:lnTo>
                    <a:pt x="444487" y="1804746"/>
                  </a:lnTo>
                  <a:lnTo>
                    <a:pt x="444461" y="1815592"/>
                  </a:lnTo>
                  <a:lnTo>
                    <a:pt x="444360" y="1817255"/>
                  </a:lnTo>
                  <a:lnTo>
                    <a:pt x="444296" y="1818436"/>
                  </a:lnTo>
                  <a:lnTo>
                    <a:pt x="440651" y="1818436"/>
                  </a:lnTo>
                  <a:lnTo>
                    <a:pt x="439762" y="1816392"/>
                  </a:lnTo>
                  <a:lnTo>
                    <a:pt x="441198" y="1811693"/>
                  </a:lnTo>
                  <a:lnTo>
                    <a:pt x="442442" y="1814017"/>
                  </a:lnTo>
                  <a:lnTo>
                    <a:pt x="444461" y="1815592"/>
                  </a:lnTo>
                  <a:lnTo>
                    <a:pt x="444461" y="1804733"/>
                  </a:lnTo>
                  <a:lnTo>
                    <a:pt x="442595" y="1803082"/>
                  </a:lnTo>
                  <a:lnTo>
                    <a:pt x="441032" y="1801698"/>
                  </a:lnTo>
                  <a:lnTo>
                    <a:pt x="440321" y="1801063"/>
                  </a:lnTo>
                  <a:lnTo>
                    <a:pt x="440004" y="1800694"/>
                  </a:lnTo>
                  <a:lnTo>
                    <a:pt x="440004" y="1799920"/>
                  </a:lnTo>
                  <a:lnTo>
                    <a:pt x="439991" y="1799704"/>
                  </a:lnTo>
                  <a:lnTo>
                    <a:pt x="440397" y="1796567"/>
                  </a:lnTo>
                  <a:lnTo>
                    <a:pt x="440321" y="1795843"/>
                  </a:lnTo>
                  <a:lnTo>
                    <a:pt x="439597" y="1795208"/>
                  </a:lnTo>
                  <a:lnTo>
                    <a:pt x="439267" y="1794929"/>
                  </a:lnTo>
                  <a:lnTo>
                    <a:pt x="439267" y="1808416"/>
                  </a:lnTo>
                  <a:lnTo>
                    <a:pt x="438353" y="1808810"/>
                  </a:lnTo>
                  <a:lnTo>
                    <a:pt x="438150" y="1808416"/>
                  </a:lnTo>
                  <a:lnTo>
                    <a:pt x="437832" y="1807591"/>
                  </a:lnTo>
                  <a:lnTo>
                    <a:pt x="438073" y="1807591"/>
                  </a:lnTo>
                  <a:lnTo>
                    <a:pt x="438886" y="1807235"/>
                  </a:lnTo>
                  <a:lnTo>
                    <a:pt x="439051" y="1807591"/>
                  </a:lnTo>
                  <a:lnTo>
                    <a:pt x="439178" y="1808010"/>
                  </a:lnTo>
                  <a:lnTo>
                    <a:pt x="439267" y="1808416"/>
                  </a:lnTo>
                  <a:lnTo>
                    <a:pt x="439267" y="1794929"/>
                  </a:lnTo>
                  <a:lnTo>
                    <a:pt x="438658" y="1794395"/>
                  </a:lnTo>
                  <a:lnTo>
                    <a:pt x="438658" y="1804746"/>
                  </a:lnTo>
                  <a:lnTo>
                    <a:pt x="437248" y="1805063"/>
                  </a:lnTo>
                  <a:lnTo>
                    <a:pt x="437197" y="1803488"/>
                  </a:lnTo>
                  <a:lnTo>
                    <a:pt x="438315" y="1803082"/>
                  </a:lnTo>
                  <a:lnTo>
                    <a:pt x="438404" y="1803488"/>
                  </a:lnTo>
                  <a:lnTo>
                    <a:pt x="438658" y="1804746"/>
                  </a:lnTo>
                  <a:lnTo>
                    <a:pt x="438658" y="1794395"/>
                  </a:lnTo>
                  <a:lnTo>
                    <a:pt x="437007" y="1792960"/>
                  </a:lnTo>
                  <a:lnTo>
                    <a:pt x="437007" y="1799920"/>
                  </a:lnTo>
                  <a:lnTo>
                    <a:pt x="435533" y="1801698"/>
                  </a:lnTo>
                  <a:lnTo>
                    <a:pt x="434086" y="1801063"/>
                  </a:lnTo>
                  <a:lnTo>
                    <a:pt x="434251" y="1801063"/>
                  </a:lnTo>
                  <a:lnTo>
                    <a:pt x="435292" y="1799920"/>
                  </a:lnTo>
                  <a:lnTo>
                    <a:pt x="437007" y="1799920"/>
                  </a:lnTo>
                  <a:lnTo>
                    <a:pt x="437007" y="1792960"/>
                  </a:lnTo>
                  <a:lnTo>
                    <a:pt x="434467" y="1790750"/>
                  </a:lnTo>
                  <a:lnTo>
                    <a:pt x="434009" y="1789125"/>
                  </a:lnTo>
                  <a:lnTo>
                    <a:pt x="434428" y="1785480"/>
                  </a:lnTo>
                  <a:lnTo>
                    <a:pt x="434530" y="1785150"/>
                  </a:lnTo>
                  <a:lnTo>
                    <a:pt x="434619" y="1784946"/>
                  </a:lnTo>
                  <a:lnTo>
                    <a:pt x="435508" y="1783118"/>
                  </a:lnTo>
                  <a:lnTo>
                    <a:pt x="435660" y="1782800"/>
                  </a:lnTo>
                  <a:lnTo>
                    <a:pt x="435749" y="1782546"/>
                  </a:lnTo>
                  <a:lnTo>
                    <a:pt x="435864" y="1782216"/>
                  </a:lnTo>
                  <a:lnTo>
                    <a:pt x="435952" y="1781949"/>
                  </a:lnTo>
                  <a:lnTo>
                    <a:pt x="436435" y="1780578"/>
                  </a:lnTo>
                  <a:lnTo>
                    <a:pt x="433590" y="1781949"/>
                  </a:lnTo>
                  <a:lnTo>
                    <a:pt x="426859" y="1773758"/>
                  </a:lnTo>
                  <a:lnTo>
                    <a:pt x="424764" y="1777288"/>
                  </a:lnTo>
                  <a:lnTo>
                    <a:pt x="427189" y="1779003"/>
                  </a:lnTo>
                  <a:lnTo>
                    <a:pt x="426859" y="1779333"/>
                  </a:lnTo>
                  <a:lnTo>
                    <a:pt x="426859" y="1783118"/>
                  </a:lnTo>
                  <a:lnTo>
                    <a:pt x="425411" y="1785150"/>
                  </a:lnTo>
                  <a:lnTo>
                    <a:pt x="425399" y="1785480"/>
                  </a:lnTo>
                  <a:lnTo>
                    <a:pt x="425297" y="1785315"/>
                  </a:lnTo>
                  <a:lnTo>
                    <a:pt x="425411" y="1785150"/>
                  </a:lnTo>
                  <a:lnTo>
                    <a:pt x="425475" y="1783118"/>
                  </a:lnTo>
                  <a:lnTo>
                    <a:pt x="426859" y="1783118"/>
                  </a:lnTo>
                  <a:lnTo>
                    <a:pt x="426859" y="1779333"/>
                  </a:lnTo>
                  <a:lnTo>
                    <a:pt x="425221" y="1780933"/>
                  </a:lnTo>
                  <a:lnTo>
                    <a:pt x="424002" y="1782546"/>
                  </a:lnTo>
                  <a:lnTo>
                    <a:pt x="423735" y="1782546"/>
                  </a:lnTo>
                  <a:lnTo>
                    <a:pt x="419557" y="1780578"/>
                  </a:lnTo>
                  <a:lnTo>
                    <a:pt x="419506" y="1780933"/>
                  </a:lnTo>
                  <a:lnTo>
                    <a:pt x="418960" y="1784946"/>
                  </a:lnTo>
                  <a:lnTo>
                    <a:pt x="425170" y="1785480"/>
                  </a:lnTo>
                  <a:lnTo>
                    <a:pt x="426377" y="1792681"/>
                  </a:lnTo>
                  <a:lnTo>
                    <a:pt x="422376" y="1793506"/>
                  </a:lnTo>
                  <a:lnTo>
                    <a:pt x="422148" y="1795843"/>
                  </a:lnTo>
                  <a:lnTo>
                    <a:pt x="424167" y="1796567"/>
                  </a:lnTo>
                  <a:lnTo>
                    <a:pt x="425754" y="1797735"/>
                  </a:lnTo>
                  <a:lnTo>
                    <a:pt x="429882" y="1800694"/>
                  </a:lnTo>
                  <a:lnTo>
                    <a:pt x="436397" y="1802612"/>
                  </a:lnTo>
                  <a:lnTo>
                    <a:pt x="430644" y="1810423"/>
                  </a:lnTo>
                  <a:lnTo>
                    <a:pt x="442214" y="1839341"/>
                  </a:lnTo>
                  <a:lnTo>
                    <a:pt x="443865" y="1843366"/>
                  </a:lnTo>
                  <a:lnTo>
                    <a:pt x="445516" y="1846618"/>
                  </a:lnTo>
                  <a:lnTo>
                    <a:pt x="449122" y="1854492"/>
                  </a:lnTo>
                  <a:lnTo>
                    <a:pt x="451269" y="1859051"/>
                  </a:lnTo>
                  <a:lnTo>
                    <a:pt x="453961" y="1865795"/>
                  </a:lnTo>
                  <a:lnTo>
                    <a:pt x="455460" y="1867179"/>
                  </a:lnTo>
                  <a:lnTo>
                    <a:pt x="457987" y="1867179"/>
                  </a:lnTo>
                  <a:lnTo>
                    <a:pt x="456387" y="1874710"/>
                  </a:lnTo>
                  <a:lnTo>
                    <a:pt x="460349" y="1878952"/>
                  </a:lnTo>
                  <a:lnTo>
                    <a:pt x="463702" y="1884984"/>
                  </a:lnTo>
                  <a:lnTo>
                    <a:pt x="465035" y="1885442"/>
                  </a:lnTo>
                  <a:lnTo>
                    <a:pt x="467652" y="1884349"/>
                  </a:lnTo>
                  <a:lnTo>
                    <a:pt x="469163" y="1880743"/>
                  </a:lnTo>
                  <a:close/>
                </a:path>
                <a:path w="1830070" h="2094229">
                  <a:moveTo>
                    <a:pt x="494512" y="1931149"/>
                  </a:moveTo>
                  <a:lnTo>
                    <a:pt x="494284" y="1930615"/>
                  </a:lnTo>
                  <a:lnTo>
                    <a:pt x="493179" y="1927847"/>
                  </a:lnTo>
                  <a:lnTo>
                    <a:pt x="492785" y="1924634"/>
                  </a:lnTo>
                  <a:lnTo>
                    <a:pt x="489483" y="1923097"/>
                  </a:lnTo>
                  <a:lnTo>
                    <a:pt x="486638" y="1924685"/>
                  </a:lnTo>
                  <a:lnTo>
                    <a:pt x="487807" y="1928050"/>
                  </a:lnTo>
                  <a:lnTo>
                    <a:pt x="488696" y="1931543"/>
                  </a:lnTo>
                  <a:lnTo>
                    <a:pt x="492747" y="1933968"/>
                  </a:lnTo>
                  <a:lnTo>
                    <a:pt x="493560" y="1932292"/>
                  </a:lnTo>
                  <a:lnTo>
                    <a:pt x="494512" y="1931149"/>
                  </a:lnTo>
                  <a:close/>
                </a:path>
                <a:path w="1830070" h="2094229">
                  <a:moveTo>
                    <a:pt x="512191" y="1959673"/>
                  </a:moveTo>
                  <a:lnTo>
                    <a:pt x="510209" y="1957743"/>
                  </a:lnTo>
                  <a:lnTo>
                    <a:pt x="505917" y="1949386"/>
                  </a:lnTo>
                  <a:lnTo>
                    <a:pt x="504405" y="1942084"/>
                  </a:lnTo>
                  <a:lnTo>
                    <a:pt x="495795" y="1939721"/>
                  </a:lnTo>
                  <a:lnTo>
                    <a:pt x="494919" y="1937766"/>
                  </a:lnTo>
                  <a:lnTo>
                    <a:pt x="499186" y="1933448"/>
                  </a:lnTo>
                  <a:lnTo>
                    <a:pt x="492925" y="1934464"/>
                  </a:lnTo>
                  <a:lnTo>
                    <a:pt x="492836" y="1935378"/>
                  </a:lnTo>
                  <a:lnTo>
                    <a:pt x="492531" y="1936165"/>
                  </a:lnTo>
                  <a:lnTo>
                    <a:pt x="509955" y="1963508"/>
                  </a:lnTo>
                  <a:lnTo>
                    <a:pt x="512191" y="1959673"/>
                  </a:lnTo>
                  <a:close/>
                </a:path>
                <a:path w="1830070" h="2094229">
                  <a:moveTo>
                    <a:pt x="557669" y="2017991"/>
                  </a:moveTo>
                  <a:lnTo>
                    <a:pt x="555053" y="2016442"/>
                  </a:lnTo>
                  <a:lnTo>
                    <a:pt x="553567" y="2014308"/>
                  </a:lnTo>
                  <a:lnTo>
                    <a:pt x="551967" y="2012137"/>
                  </a:lnTo>
                  <a:lnTo>
                    <a:pt x="551878" y="2008873"/>
                  </a:lnTo>
                  <a:lnTo>
                    <a:pt x="546214" y="2009127"/>
                  </a:lnTo>
                  <a:lnTo>
                    <a:pt x="547560" y="2014905"/>
                  </a:lnTo>
                  <a:lnTo>
                    <a:pt x="552234" y="2018004"/>
                  </a:lnTo>
                  <a:lnTo>
                    <a:pt x="556285" y="2021586"/>
                  </a:lnTo>
                  <a:lnTo>
                    <a:pt x="557669" y="2017991"/>
                  </a:lnTo>
                  <a:close/>
                </a:path>
                <a:path w="1830070" h="2094229">
                  <a:moveTo>
                    <a:pt x="601764" y="1017066"/>
                  </a:moveTo>
                  <a:lnTo>
                    <a:pt x="598487" y="1016647"/>
                  </a:lnTo>
                  <a:lnTo>
                    <a:pt x="597992" y="1015060"/>
                  </a:lnTo>
                  <a:lnTo>
                    <a:pt x="596887" y="1017346"/>
                  </a:lnTo>
                  <a:lnTo>
                    <a:pt x="597090" y="1019073"/>
                  </a:lnTo>
                  <a:lnTo>
                    <a:pt x="599579" y="1020660"/>
                  </a:lnTo>
                  <a:lnTo>
                    <a:pt x="601764" y="1017066"/>
                  </a:lnTo>
                  <a:close/>
                </a:path>
                <a:path w="1830070" h="2094229">
                  <a:moveTo>
                    <a:pt x="602081" y="2027491"/>
                  </a:moveTo>
                  <a:lnTo>
                    <a:pt x="602030" y="2027275"/>
                  </a:lnTo>
                  <a:lnTo>
                    <a:pt x="601484" y="2024964"/>
                  </a:lnTo>
                  <a:lnTo>
                    <a:pt x="602081" y="2027491"/>
                  </a:lnTo>
                  <a:close/>
                </a:path>
                <a:path w="1830070" h="2094229">
                  <a:moveTo>
                    <a:pt x="602602" y="2029650"/>
                  </a:moveTo>
                  <a:lnTo>
                    <a:pt x="602081" y="2027491"/>
                  </a:lnTo>
                  <a:lnTo>
                    <a:pt x="597319" y="2027491"/>
                  </a:lnTo>
                  <a:lnTo>
                    <a:pt x="601408" y="2030374"/>
                  </a:lnTo>
                  <a:lnTo>
                    <a:pt x="602602" y="2029650"/>
                  </a:lnTo>
                  <a:close/>
                </a:path>
                <a:path w="1830070" h="2094229">
                  <a:moveTo>
                    <a:pt x="611251" y="2073630"/>
                  </a:moveTo>
                  <a:lnTo>
                    <a:pt x="610577" y="2069820"/>
                  </a:lnTo>
                  <a:lnTo>
                    <a:pt x="608114" y="2067229"/>
                  </a:lnTo>
                  <a:lnTo>
                    <a:pt x="603770" y="2065591"/>
                  </a:lnTo>
                  <a:lnTo>
                    <a:pt x="604227" y="2069807"/>
                  </a:lnTo>
                  <a:lnTo>
                    <a:pt x="608063" y="2071497"/>
                  </a:lnTo>
                  <a:lnTo>
                    <a:pt x="611251" y="2073630"/>
                  </a:lnTo>
                  <a:close/>
                </a:path>
                <a:path w="1830070" h="2094229">
                  <a:moveTo>
                    <a:pt x="613841" y="2017026"/>
                  </a:moveTo>
                  <a:lnTo>
                    <a:pt x="613740" y="2016404"/>
                  </a:lnTo>
                  <a:lnTo>
                    <a:pt x="613702" y="2016213"/>
                  </a:lnTo>
                  <a:lnTo>
                    <a:pt x="613613" y="2015680"/>
                  </a:lnTo>
                  <a:lnTo>
                    <a:pt x="609942" y="2012442"/>
                  </a:lnTo>
                  <a:lnTo>
                    <a:pt x="609358" y="2011946"/>
                  </a:lnTo>
                  <a:lnTo>
                    <a:pt x="608495" y="2011184"/>
                  </a:lnTo>
                  <a:lnTo>
                    <a:pt x="604875" y="2007552"/>
                  </a:lnTo>
                  <a:lnTo>
                    <a:pt x="600748" y="2003856"/>
                  </a:lnTo>
                  <a:lnTo>
                    <a:pt x="600049" y="2003996"/>
                  </a:lnTo>
                  <a:lnTo>
                    <a:pt x="598373" y="2003996"/>
                  </a:lnTo>
                  <a:lnTo>
                    <a:pt x="599528" y="2007120"/>
                  </a:lnTo>
                  <a:lnTo>
                    <a:pt x="603910" y="2007882"/>
                  </a:lnTo>
                  <a:lnTo>
                    <a:pt x="602843" y="2011946"/>
                  </a:lnTo>
                  <a:lnTo>
                    <a:pt x="593102" y="2010651"/>
                  </a:lnTo>
                  <a:lnTo>
                    <a:pt x="593001" y="2011184"/>
                  </a:lnTo>
                  <a:lnTo>
                    <a:pt x="592213" y="2015121"/>
                  </a:lnTo>
                  <a:lnTo>
                    <a:pt x="596252" y="2015871"/>
                  </a:lnTo>
                  <a:lnTo>
                    <a:pt x="601268" y="2016010"/>
                  </a:lnTo>
                  <a:lnTo>
                    <a:pt x="601370" y="2015871"/>
                  </a:lnTo>
                  <a:lnTo>
                    <a:pt x="604062" y="2012442"/>
                  </a:lnTo>
                  <a:lnTo>
                    <a:pt x="603961" y="2015121"/>
                  </a:lnTo>
                  <a:lnTo>
                    <a:pt x="603897" y="2016404"/>
                  </a:lnTo>
                  <a:lnTo>
                    <a:pt x="600697" y="2020633"/>
                  </a:lnTo>
                  <a:lnTo>
                    <a:pt x="604685" y="2021954"/>
                  </a:lnTo>
                  <a:lnTo>
                    <a:pt x="606983" y="2016213"/>
                  </a:lnTo>
                  <a:lnTo>
                    <a:pt x="612571" y="2019846"/>
                  </a:lnTo>
                  <a:lnTo>
                    <a:pt x="613841" y="2017026"/>
                  </a:lnTo>
                  <a:close/>
                </a:path>
                <a:path w="1830070" h="2094229">
                  <a:moveTo>
                    <a:pt x="630047" y="2030133"/>
                  </a:moveTo>
                  <a:lnTo>
                    <a:pt x="617461" y="2017471"/>
                  </a:lnTo>
                  <a:lnTo>
                    <a:pt x="622922" y="2030133"/>
                  </a:lnTo>
                  <a:lnTo>
                    <a:pt x="630047" y="2030133"/>
                  </a:lnTo>
                  <a:close/>
                </a:path>
                <a:path w="1830070" h="2094229">
                  <a:moveTo>
                    <a:pt x="641705" y="2046020"/>
                  </a:moveTo>
                  <a:lnTo>
                    <a:pt x="635850" y="2046706"/>
                  </a:lnTo>
                  <a:lnTo>
                    <a:pt x="635876" y="2049945"/>
                  </a:lnTo>
                  <a:lnTo>
                    <a:pt x="640168" y="2050859"/>
                  </a:lnTo>
                  <a:lnTo>
                    <a:pt x="641705" y="2046020"/>
                  </a:lnTo>
                  <a:close/>
                </a:path>
                <a:path w="1830070" h="2094229">
                  <a:moveTo>
                    <a:pt x="676109" y="1940166"/>
                  </a:moveTo>
                  <a:lnTo>
                    <a:pt x="675589" y="1939340"/>
                  </a:lnTo>
                  <a:lnTo>
                    <a:pt x="674420" y="1937639"/>
                  </a:lnTo>
                  <a:lnTo>
                    <a:pt x="675538" y="1941271"/>
                  </a:lnTo>
                  <a:lnTo>
                    <a:pt x="676109" y="1940166"/>
                  </a:lnTo>
                  <a:close/>
                </a:path>
                <a:path w="1830070" h="2094229">
                  <a:moveTo>
                    <a:pt x="738606" y="1369771"/>
                  </a:moveTo>
                  <a:lnTo>
                    <a:pt x="731862" y="1357071"/>
                  </a:lnTo>
                  <a:lnTo>
                    <a:pt x="737031" y="1368425"/>
                  </a:lnTo>
                  <a:lnTo>
                    <a:pt x="738606" y="1369771"/>
                  </a:lnTo>
                  <a:close/>
                </a:path>
                <a:path w="1830070" h="2094229">
                  <a:moveTo>
                    <a:pt x="758736" y="2063165"/>
                  </a:moveTo>
                  <a:lnTo>
                    <a:pt x="755904" y="2062810"/>
                  </a:lnTo>
                  <a:lnTo>
                    <a:pt x="752360" y="2062988"/>
                  </a:lnTo>
                  <a:lnTo>
                    <a:pt x="758037" y="2067344"/>
                  </a:lnTo>
                  <a:lnTo>
                    <a:pt x="758736" y="2063165"/>
                  </a:lnTo>
                  <a:close/>
                </a:path>
                <a:path w="1830070" h="2094229">
                  <a:moveTo>
                    <a:pt x="770191" y="1979320"/>
                  </a:moveTo>
                  <a:lnTo>
                    <a:pt x="756843" y="1967001"/>
                  </a:lnTo>
                  <a:lnTo>
                    <a:pt x="756475" y="1966620"/>
                  </a:lnTo>
                  <a:lnTo>
                    <a:pt x="756564" y="1967001"/>
                  </a:lnTo>
                  <a:lnTo>
                    <a:pt x="758837" y="1977593"/>
                  </a:lnTo>
                  <a:lnTo>
                    <a:pt x="759866" y="1979320"/>
                  </a:lnTo>
                  <a:lnTo>
                    <a:pt x="770191" y="1979320"/>
                  </a:lnTo>
                  <a:close/>
                </a:path>
                <a:path w="1830070" h="2094229">
                  <a:moveTo>
                    <a:pt x="773506" y="1966620"/>
                  </a:moveTo>
                  <a:lnTo>
                    <a:pt x="773163" y="1964753"/>
                  </a:lnTo>
                  <a:lnTo>
                    <a:pt x="769747" y="1966620"/>
                  </a:lnTo>
                  <a:lnTo>
                    <a:pt x="773506" y="1966620"/>
                  </a:lnTo>
                  <a:close/>
                </a:path>
                <a:path w="1830070" h="2094229">
                  <a:moveTo>
                    <a:pt x="780986" y="1943823"/>
                  </a:moveTo>
                  <a:lnTo>
                    <a:pt x="780034" y="1941271"/>
                  </a:lnTo>
                  <a:lnTo>
                    <a:pt x="772833" y="1941271"/>
                  </a:lnTo>
                  <a:lnTo>
                    <a:pt x="773620" y="1953971"/>
                  </a:lnTo>
                  <a:lnTo>
                    <a:pt x="780986" y="1943823"/>
                  </a:lnTo>
                  <a:close/>
                </a:path>
                <a:path w="1830070" h="2094229">
                  <a:moveTo>
                    <a:pt x="782828" y="1941271"/>
                  </a:moveTo>
                  <a:lnTo>
                    <a:pt x="780986" y="1943823"/>
                  </a:lnTo>
                  <a:lnTo>
                    <a:pt x="781710" y="1945754"/>
                  </a:lnTo>
                  <a:lnTo>
                    <a:pt x="782828" y="1941271"/>
                  </a:lnTo>
                  <a:close/>
                </a:path>
                <a:path w="1830070" h="2094229">
                  <a:moveTo>
                    <a:pt x="793318" y="2066213"/>
                  </a:moveTo>
                  <a:lnTo>
                    <a:pt x="788149" y="2067344"/>
                  </a:lnTo>
                  <a:lnTo>
                    <a:pt x="787273" y="2069604"/>
                  </a:lnTo>
                  <a:lnTo>
                    <a:pt x="786168" y="2071306"/>
                  </a:lnTo>
                  <a:lnTo>
                    <a:pt x="786269" y="2074291"/>
                  </a:lnTo>
                  <a:lnTo>
                    <a:pt x="787806" y="2073998"/>
                  </a:lnTo>
                  <a:lnTo>
                    <a:pt x="792708" y="2071662"/>
                  </a:lnTo>
                  <a:lnTo>
                    <a:pt x="791730" y="2069820"/>
                  </a:lnTo>
                  <a:lnTo>
                    <a:pt x="793318" y="2066213"/>
                  </a:lnTo>
                  <a:close/>
                </a:path>
                <a:path w="1830070" h="2094229">
                  <a:moveTo>
                    <a:pt x="794880" y="2076881"/>
                  </a:moveTo>
                  <a:lnTo>
                    <a:pt x="793000" y="2074964"/>
                  </a:lnTo>
                  <a:lnTo>
                    <a:pt x="792391" y="2075167"/>
                  </a:lnTo>
                  <a:lnTo>
                    <a:pt x="791121" y="2075307"/>
                  </a:lnTo>
                  <a:lnTo>
                    <a:pt x="788797" y="2079396"/>
                  </a:lnTo>
                  <a:lnTo>
                    <a:pt x="790244" y="2080209"/>
                  </a:lnTo>
                  <a:lnTo>
                    <a:pt x="791248" y="2080526"/>
                  </a:lnTo>
                  <a:lnTo>
                    <a:pt x="791895" y="2081098"/>
                  </a:lnTo>
                  <a:lnTo>
                    <a:pt x="792480" y="2081568"/>
                  </a:lnTo>
                  <a:lnTo>
                    <a:pt x="792670" y="2082330"/>
                  </a:lnTo>
                  <a:lnTo>
                    <a:pt x="793038" y="2082952"/>
                  </a:lnTo>
                  <a:lnTo>
                    <a:pt x="794499" y="2079612"/>
                  </a:lnTo>
                  <a:lnTo>
                    <a:pt x="794880" y="2076881"/>
                  </a:lnTo>
                  <a:close/>
                </a:path>
                <a:path w="1830070" h="2094229">
                  <a:moveTo>
                    <a:pt x="795388" y="2058200"/>
                  </a:moveTo>
                  <a:lnTo>
                    <a:pt x="791019" y="2052675"/>
                  </a:lnTo>
                  <a:lnTo>
                    <a:pt x="786968" y="2058289"/>
                  </a:lnTo>
                  <a:lnTo>
                    <a:pt x="791756" y="2057933"/>
                  </a:lnTo>
                  <a:lnTo>
                    <a:pt x="793508" y="2059419"/>
                  </a:lnTo>
                  <a:lnTo>
                    <a:pt x="795388" y="2058200"/>
                  </a:lnTo>
                  <a:close/>
                </a:path>
                <a:path w="1830070" h="2094229">
                  <a:moveTo>
                    <a:pt x="801306" y="2055571"/>
                  </a:moveTo>
                  <a:lnTo>
                    <a:pt x="799960" y="2053539"/>
                  </a:lnTo>
                  <a:lnTo>
                    <a:pt x="799846" y="2055571"/>
                  </a:lnTo>
                  <a:lnTo>
                    <a:pt x="801306" y="2055571"/>
                  </a:lnTo>
                  <a:close/>
                </a:path>
                <a:path w="1830070" h="2094229">
                  <a:moveTo>
                    <a:pt x="810577" y="2085746"/>
                  </a:moveTo>
                  <a:lnTo>
                    <a:pt x="809853" y="2084514"/>
                  </a:lnTo>
                  <a:lnTo>
                    <a:pt x="808736" y="2083498"/>
                  </a:lnTo>
                  <a:lnTo>
                    <a:pt x="808177" y="2080463"/>
                  </a:lnTo>
                  <a:lnTo>
                    <a:pt x="808634" y="2078507"/>
                  </a:lnTo>
                  <a:lnTo>
                    <a:pt x="808748" y="2076716"/>
                  </a:lnTo>
                  <a:lnTo>
                    <a:pt x="807097" y="2077212"/>
                  </a:lnTo>
                  <a:lnTo>
                    <a:pt x="803160" y="2085136"/>
                  </a:lnTo>
                  <a:lnTo>
                    <a:pt x="804748" y="2085238"/>
                  </a:lnTo>
                  <a:lnTo>
                    <a:pt x="805840" y="2085213"/>
                  </a:lnTo>
                  <a:lnTo>
                    <a:pt x="806729" y="2085416"/>
                  </a:lnTo>
                  <a:lnTo>
                    <a:pt x="807821" y="2085632"/>
                  </a:lnTo>
                  <a:lnTo>
                    <a:pt x="808659" y="2086076"/>
                  </a:lnTo>
                  <a:lnTo>
                    <a:pt x="809612" y="2086457"/>
                  </a:lnTo>
                  <a:lnTo>
                    <a:pt x="810577" y="2085746"/>
                  </a:lnTo>
                  <a:close/>
                </a:path>
                <a:path w="1830070" h="2094229">
                  <a:moveTo>
                    <a:pt x="815733" y="2074049"/>
                  </a:moveTo>
                  <a:lnTo>
                    <a:pt x="815619" y="2073808"/>
                  </a:lnTo>
                  <a:lnTo>
                    <a:pt x="815492" y="2074049"/>
                  </a:lnTo>
                  <a:lnTo>
                    <a:pt x="815733" y="2074049"/>
                  </a:lnTo>
                  <a:close/>
                </a:path>
                <a:path w="1830070" h="2094229">
                  <a:moveTo>
                    <a:pt x="815848" y="1979320"/>
                  </a:moveTo>
                  <a:lnTo>
                    <a:pt x="815746" y="1979041"/>
                  </a:lnTo>
                  <a:lnTo>
                    <a:pt x="815644" y="1978787"/>
                  </a:lnTo>
                  <a:lnTo>
                    <a:pt x="811136" y="1966620"/>
                  </a:lnTo>
                  <a:lnTo>
                    <a:pt x="798842" y="1966620"/>
                  </a:lnTo>
                  <a:lnTo>
                    <a:pt x="809523" y="1979320"/>
                  </a:lnTo>
                  <a:lnTo>
                    <a:pt x="815848" y="1979320"/>
                  </a:lnTo>
                  <a:close/>
                </a:path>
                <a:path w="1830070" h="2094229">
                  <a:moveTo>
                    <a:pt x="816660" y="2082126"/>
                  </a:moveTo>
                  <a:lnTo>
                    <a:pt x="816229" y="2075764"/>
                  </a:lnTo>
                  <a:lnTo>
                    <a:pt x="812253" y="2079739"/>
                  </a:lnTo>
                  <a:lnTo>
                    <a:pt x="815416" y="2082761"/>
                  </a:lnTo>
                  <a:lnTo>
                    <a:pt x="816660" y="2082126"/>
                  </a:lnTo>
                  <a:close/>
                </a:path>
                <a:path w="1830070" h="2094229">
                  <a:moveTo>
                    <a:pt x="819150" y="2074049"/>
                  </a:moveTo>
                  <a:lnTo>
                    <a:pt x="815733" y="2074049"/>
                  </a:lnTo>
                  <a:lnTo>
                    <a:pt x="816444" y="2075446"/>
                  </a:lnTo>
                  <a:lnTo>
                    <a:pt x="819150" y="2074049"/>
                  </a:lnTo>
                  <a:close/>
                </a:path>
                <a:path w="1830070" h="2094229">
                  <a:moveTo>
                    <a:pt x="824674" y="2066899"/>
                  </a:moveTo>
                  <a:lnTo>
                    <a:pt x="818870" y="2064740"/>
                  </a:lnTo>
                  <a:lnTo>
                    <a:pt x="824369" y="2058123"/>
                  </a:lnTo>
                  <a:lnTo>
                    <a:pt x="824318" y="2057958"/>
                  </a:lnTo>
                  <a:lnTo>
                    <a:pt x="823849" y="2055837"/>
                  </a:lnTo>
                  <a:lnTo>
                    <a:pt x="824331" y="2053069"/>
                  </a:lnTo>
                  <a:lnTo>
                    <a:pt x="821867" y="2051786"/>
                  </a:lnTo>
                  <a:lnTo>
                    <a:pt x="818883" y="2054186"/>
                  </a:lnTo>
                  <a:lnTo>
                    <a:pt x="818070" y="2055837"/>
                  </a:lnTo>
                  <a:lnTo>
                    <a:pt x="819035" y="2057323"/>
                  </a:lnTo>
                  <a:lnTo>
                    <a:pt x="820356" y="2059178"/>
                  </a:lnTo>
                  <a:lnTo>
                    <a:pt x="820242" y="2061413"/>
                  </a:lnTo>
                  <a:lnTo>
                    <a:pt x="816178" y="2064143"/>
                  </a:lnTo>
                  <a:lnTo>
                    <a:pt x="815962" y="2064143"/>
                  </a:lnTo>
                  <a:lnTo>
                    <a:pt x="817816" y="2072360"/>
                  </a:lnTo>
                  <a:lnTo>
                    <a:pt x="815809" y="2073808"/>
                  </a:lnTo>
                  <a:lnTo>
                    <a:pt x="819594" y="2073808"/>
                  </a:lnTo>
                  <a:lnTo>
                    <a:pt x="819150" y="2074049"/>
                  </a:lnTo>
                  <a:lnTo>
                    <a:pt x="821029" y="2073071"/>
                  </a:lnTo>
                  <a:lnTo>
                    <a:pt x="822566" y="2069934"/>
                  </a:lnTo>
                  <a:lnTo>
                    <a:pt x="824674" y="2066899"/>
                  </a:lnTo>
                  <a:close/>
                </a:path>
                <a:path w="1830070" h="2094229">
                  <a:moveTo>
                    <a:pt x="827443" y="1941271"/>
                  </a:moveTo>
                  <a:lnTo>
                    <a:pt x="825931" y="1941271"/>
                  </a:lnTo>
                  <a:lnTo>
                    <a:pt x="823874" y="1951164"/>
                  </a:lnTo>
                  <a:lnTo>
                    <a:pt x="823391" y="1953666"/>
                  </a:lnTo>
                  <a:lnTo>
                    <a:pt x="827443" y="1941271"/>
                  </a:lnTo>
                  <a:close/>
                </a:path>
                <a:path w="1830070" h="2094229">
                  <a:moveTo>
                    <a:pt x="828675" y="1615325"/>
                  </a:moveTo>
                  <a:lnTo>
                    <a:pt x="827468" y="1613242"/>
                  </a:lnTo>
                  <a:lnTo>
                    <a:pt x="827557" y="1612925"/>
                  </a:lnTo>
                  <a:lnTo>
                    <a:pt x="828332" y="1610233"/>
                  </a:lnTo>
                  <a:lnTo>
                    <a:pt x="823277" y="1611655"/>
                  </a:lnTo>
                  <a:lnTo>
                    <a:pt x="824509" y="1612925"/>
                  </a:lnTo>
                  <a:lnTo>
                    <a:pt x="824458" y="1615325"/>
                  </a:lnTo>
                  <a:lnTo>
                    <a:pt x="828675" y="1615325"/>
                  </a:lnTo>
                  <a:close/>
                </a:path>
                <a:path w="1830070" h="2094229">
                  <a:moveTo>
                    <a:pt x="829386" y="1598371"/>
                  </a:moveTo>
                  <a:lnTo>
                    <a:pt x="827405" y="1595310"/>
                  </a:lnTo>
                  <a:lnTo>
                    <a:pt x="827595" y="1598371"/>
                  </a:lnTo>
                  <a:lnTo>
                    <a:pt x="829386" y="1598371"/>
                  </a:lnTo>
                  <a:close/>
                </a:path>
                <a:path w="1830070" h="2094229">
                  <a:moveTo>
                    <a:pt x="837552" y="1611071"/>
                  </a:moveTo>
                  <a:lnTo>
                    <a:pt x="831418" y="1598371"/>
                  </a:lnTo>
                  <a:lnTo>
                    <a:pt x="829386" y="1598371"/>
                  </a:lnTo>
                  <a:lnTo>
                    <a:pt x="837552" y="1611071"/>
                  </a:lnTo>
                  <a:close/>
                </a:path>
                <a:path w="1830070" h="2094229">
                  <a:moveTo>
                    <a:pt x="860945" y="2030133"/>
                  </a:moveTo>
                  <a:lnTo>
                    <a:pt x="860844" y="2027809"/>
                  </a:lnTo>
                  <a:lnTo>
                    <a:pt x="860793" y="2026551"/>
                  </a:lnTo>
                  <a:lnTo>
                    <a:pt x="859574" y="2027809"/>
                  </a:lnTo>
                  <a:lnTo>
                    <a:pt x="860691" y="2029739"/>
                  </a:lnTo>
                  <a:lnTo>
                    <a:pt x="860945" y="2030133"/>
                  </a:lnTo>
                  <a:close/>
                </a:path>
                <a:path w="1830070" h="2094229">
                  <a:moveTo>
                    <a:pt x="875550" y="1953971"/>
                  </a:moveTo>
                  <a:lnTo>
                    <a:pt x="874064" y="1953971"/>
                  </a:lnTo>
                  <a:lnTo>
                    <a:pt x="871410" y="1960765"/>
                  </a:lnTo>
                  <a:lnTo>
                    <a:pt x="875550" y="1953971"/>
                  </a:lnTo>
                  <a:close/>
                </a:path>
                <a:path w="1830070" h="2094229">
                  <a:moveTo>
                    <a:pt x="880224" y="2021027"/>
                  </a:moveTo>
                  <a:lnTo>
                    <a:pt x="878827" y="2020874"/>
                  </a:lnTo>
                  <a:lnTo>
                    <a:pt x="878166" y="2020811"/>
                  </a:lnTo>
                  <a:lnTo>
                    <a:pt x="880059" y="2022335"/>
                  </a:lnTo>
                  <a:lnTo>
                    <a:pt x="880224" y="2021027"/>
                  </a:lnTo>
                  <a:close/>
                </a:path>
                <a:path w="1830070" h="2094229">
                  <a:moveTo>
                    <a:pt x="899985" y="2001837"/>
                  </a:moveTo>
                  <a:lnTo>
                    <a:pt x="899833" y="2001837"/>
                  </a:lnTo>
                  <a:lnTo>
                    <a:pt x="899350" y="1999373"/>
                  </a:lnTo>
                  <a:lnTo>
                    <a:pt x="894359" y="2002180"/>
                  </a:lnTo>
                  <a:lnTo>
                    <a:pt x="891387" y="2004758"/>
                  </a:lnTo>
                  <a:lnTo>
                    <a:pt x="891832" y="2007819"/>
                  </a:lnTo>
                  <a:lnTo>
                    <a:pt x="899985" y="2001837"/>
                  </a:lnTo>
                  <a:close/>
                </a:path>
                <a:path w="1830070" h="2094229">
                  <a:moveTo>
                    <a:pt x="904621" y="1978406"/>
                  </a:moveTo>
                  <a:lnTo>
                    <a:pt x="904138" y="1978787"/>
                  </a:lnTo>
                  <a:lnTo>
                    <a:pt x="904024" y="1979041"/>
                  </a:lnTo>
                  <a:lnTo>
                    <a:pt x="903897" y="1979320"/>
                  </a:lnTo>
                  <a:lnTo>
                    <a:pt x="904252" y="1979320"/>
                  </a:lnTo>
                  <a:lnTo>
                    <a:pt x="904367" y="1979041"/>
                  </a:lnTo>
                  <a:lnTo>
                    <a:pt x="904468" y="1978787"/>
                  </a:lnTo>
                  <a:lnTo>
                    <a:pt x="904621" y="1978406"/>
                  </a:lnTo>
                  <a:close/>
                </a:path>
                <a:path w="1830070" h="2094229">
                  <a:moveTo>
                    <a:pt x="924674" y="1928571"/>
                  </a:moveTo>
                  <a:lnTo>
                    <a:pt x="921804" y="1915858"/>
                  </a:lnTo>
                  <a:lnTo>
                    <a:pt x="919251" y="1928571"/>
                  </a:lnTo>
                  <a:lnTo>
                    <a:pt x="915758" y="1928571"/>
                  </a:lnTo>
                  <a:lnTo>
                    <a:pt x="920203" y="1941271"/>
                  </a:lnTo>
                  <a:lnTo>
                    <a:pt x="924674" y="1928571"/>
                  </a:lnTo>
                  <a:close/>
                </a:path>
                <a:path w="1830070" h="2094229">
                  <a:moveTo>
                    <a:pt x="932688" y="1857552"/>
                  </a:moveTo>
                  <a:lnTo>
                    <a:pt x="932522" y="1857578"/>
                  </a:lnTo>
                  <a:lnTo>
                    <a:pt x="932180" y="1857552"/>
                  </a:lnTo>
                  <a:lnTo>
                    <a:pt x="932141" y="1857743"/>
                  </a:lnTo>
                  <a:lnTo>
                    <a:pt x="932218" y="1857895"/>
                  </a:lnTo>
                  <a:lnTo>
                    <a:pt x="932268" y="1858200"/>
                  </a:lnTo>
                  <a:lnTo>
                    <a:pt x="932459" y="1857908"/>
                  </a:lnTo>
                  <a:lnTo>
                    <a:pt x="932573" y="1857743"/>
                  </a:lnTo>
                  <a:lnTo>
                    <a:pt x="932688" y="1857552"/>
                  </a:lnTo>
                  <a:close/>
                </a:path>
                <a:path w="1830070" h="2094229">
                  <a:moveTo>
                    <a:pt x="932713" y="2045754"/>
                  </a:moveTo>
                  <a:lnTo>
                    <a:pt x="932459" y="2045589"/>
                  </a:lnTo>
                  <a:lnTo>
                    <a:pt x="932141" y="2046020"/>
                  </a:lnTo>
                  <a:lnTo>
                    <a:pt x="932294" y="2045944"/>
                  </a:lnTo>
                  <a:lnTo>
                    <a:pt x="932713" y="2045754"/>
                  </a:lnTo>
                  <a:close/>
                </a:path>
                <a:path w="1830070" h="2094229">
                  <a:moveTo>
                    <a:pt x="934034" y="2050415"/>
                  </a:moveTo>
                  <a:lnTo>
                    <a:pt x="933818" y="2050249"/>
                  </a:lnTo>
                  <a:lnTo>
                    <a:pt x="933145" y="2050592"/>
                  </a:lnTo>
                  <a:lnTo>
                    <a:pt x="932472" y="2050910"/>
                  </a:lnTo>
                  <a:lnTo>
                    <a:pt x="931824" y="2051253"/>
                  </a:lnTo>
                  <a:lnTo>
                    <a:pt x="932040" y="2051392"/>
                  </a:lnTo>
                  <a:lnTo>
                    <a:pt x="932713" y="2051062"/>
                  </a:lnTo>
                  <a:lnTo>
                    <a:pt x="934034" y="2050415"/>
                  </a:lnTo>
                  <a:close/>
                </a:path>
                <a:path w="1830070" h="2094229">
                  <a:moveTo>
                    <a:pt x="936447" y="2043823"/>
                  </a:moveTo>
                  <a:lnTo>
                    <a:pt x="934897" y="2041359"/>
                  </a:lnTo>
                  <a:lnTo>
                    <a:pt x="932103" y="2042299"/>
                  </a:lnTo>
                  <a:lnTo>
                    <a:pt x="932942" y="2044179"/>
                  </a:lnTo>
                  <a:lnTo>
                    <a:pt x="932751" y="2045462"/>
                  </a:lnTo>
                  <a:lnTo>
                    <a:pt x="936447" y="2043823"/>
                  </a:lnTo>
                  <a:close/>
                </a:path>
                <a:path w="1830070" h="2094229">
                  <a:moveTo>
                    <a:pt x="936459" y="2030031"/>
                  </a:moveTo>
                  <a:lnTo>
                    <a:pt x="936104" y="2030171"/>
                  </a:lnTo>
                  <a:lnTo>
                    <a:pt x="935812" y="2030260"/>
                  </a:lnTo>
                  <a:lnTo>
                    <a:pt x="935990" y="2030425"/>
                  </a:lnTo>
                  <a:lnTo>
                    <a:pt x="936218" y="2030234"/>
                  </a:lnTo>
                  <a:lnTo>
                    <a:pt x="936421" y="2030082"/>
                  </a:lnTo>
                  <a:close/>
                </a:path>
                <a:path w="1830070" h="2094229">
                  <a:moveTo>
                    <a:pt x="939673" y="1965401"/>
                  </a:moveTo>
                  <a:lnTo>
                    <a:pt x="939406" y="1965274"/>
                  </a:lnTo>
                  <a:lnTo>
                    <a:pt x="939165" y="1965172"/>
                  </a:lnTo>
                  <a:lnTo>
                    <a:pt x="938936" y="1965083"/>
                  </a:lnTo>
                  <a:lnTo>
                    <a:pt x="939431" y="1965490"/>
                  </a:lnTo>
                  <a:lnTo>
                    <a:pt x="939673" y="1965401"/>
                  </a:lnTo>
                  <a:close/>
                </a:path>
                <a:path w="1830070" h="2094229">
                  <a:moveTo>
                    <a:pt x="942594" y="1941271"/>
                  </a:moveTo>
                  <a:lnTo>
                    <a:pt x="920203" y="1941271"/>
                  </a:lnTo>
                  <a:lnTo>
                    <a:pt x="917384" y="1941271"/>
                  </a:lnTo>
                  <a:lnTo>
                    <a:pt x="918794" y="1953971"/>
                  </a:lnTo>
                  <a:lnTo>
                    <a:pt x="913536" y="1953971"/>
                  </a:lnTo>
                  <a:lnTo>
                    <a:pt x="912914" y="1953971"/>
                  </a:lnTo>
                  <a:lnTo>
                    <a:pt x="912901" y="1953666"/>
                  </a:lnTo>
                  <a:lnTo>
                    <a:pt x="912774" y="1951164"/>
                  </a:lnTo>
                  <a:lnTo>
                    <a:pt x="912685" y="1949437"/>
                  </a:lnTo>
                  <a:lnTo>
                    <a:pt x="912279" y="1941271"/>
                  </a:lnTo>
                  <a:lnTo>
                    <a:pt x="915758" y="1928571"/>
                  </a:lnTo>
                  <a:lnTo>
                    <a:pt x="911555" y="1928571"/>
                  </a:lnTo>
                  <a:lnTo>
                    <a:pt x="911555" y="1953971"/>
                  </a:lnTo>
                  <a:lnTo>
                    <a:pt x="906094" y="1966620"/>
                  </a:lnTo>
                  <a:lnTo>
                    <a:pt x="903097" y="1966620"/>
                  </a:lnTo>
                  <a:lnTo>
                    <a:pt x="902982" y="1965528"/>
                  </a:lnTo>
                  <a:lnTo>
                    <a:pt x="902906" y="1964753"/>
                  </a:lnTo>
                  <a:lnTo>
                    <a:pt x="902792" y="1963724"/>
                  </a:lnTo>
                  <a:lnTo>
                    <a:pt x="901788" y="1953971"/>
                  </a:lnTo>
                  <a:lnTo>
                    <a:pt x="899083" y="1966620"/>
                  </a:lnTo>
                  <a:lnTo>
                    <a:pt x="884872" y="1966620"/>
                  </a:lnTo>
                  <a:lnTo>
                    <a:pt x="884910" y="1967001"/>
                  </a:lnTo>
                  <a:lnTo>
                    <a:pt x="885418" y="1973808"/>
                  </a:lnTo>
                  <a:lnTo>
                    <a:pt x="884872" y="1966620"/>
                  </a:lnTo>
                  <a:lnTo>
                    <a:pt x="883145" y="1966620"/>
                  </a:lnTo>
                  <a:lnTo>
                    <a:pt x="878255" y="1978787"/>
                  </a:lnTo>
                  <a:lnTo>
                    <a:pt x="878357" y="1979320"/>
                  </a:lnTo>
                  <a:lnTo>
                    <a:pt x="882777" y="1979320"/>
                  </a:lnTo>
                  <a:lnTo>
                    <a:pt x="875588" y="1992071"/>
                  </a:lnTo>
                  <a:lnTo>
                    <a:pt x="869073" y="1992071"/>
                  </a:lnTo>
                  <a:lnTo>
                    <a:pt x="878357" y="1979320"/>
                  </a:lnTo>
                  <a:lnTo>
                    <a:pt x="878154" y="1979041"/>
                  </a:lnTo>
                  <a:lnTo>
                    <a:pt x="869340" y="1967001"/>
                  </a:lnTo>
                  <a:lnTo>
                    <a:pt x="869124" y="1966620"/>
                  </a:lnTo>
                  <a:lnTo>
                    <a:pt x="871410" y="1960765"/>
                  </a:lnTo>
                  <a:lnTo>
                    <a:pt x="867841" y="1966620"/>
                  </a:lnTo>
                  <a:lnTo>
                    <a:pt x="861479" y="1966620"/>
                  </a:lnTo>
                  <a:lnTo>
                    <a:pt x="861479" y="1992071"/>
                  </a:lnTo>
                  <a:lnTo>
                    <a:pt x="855764" y="1979320"/>
                  </a:lnTo>
                  <a:lnTo>
                    <a:pt x="860005" y="1979320"/>
                  </a:lnTo>
                  <a:lnTo>
                    <a:pt x="861479" y="1992071"/>
                  </a:lnTo>
                  <a:lnTo>
                    <a:pt x="861479" y="1966620"/>
                  </a:lnTo>
                  <a:lnTo>
                    <a:pt x="851789" y="1966620"/>
                  </a:lnTo>
                  <a:lnTo>
                    <a:pt x="856449" y="1953971"/>
                  </a:lnTo>
                  <a:lnTo>
                    <a:pt x="856107" y="1953971"/>
                  </a:lnTo>
                  <a:lnTo>
                    <a:pt x="856056" y="1953666"/>
                  </a:lnTo>
                  <a:lnTo>
                    <a:pt x="854087" y="1941271"/>
                  </a:lnTo>
                  <a:lnTo>
                    <a:pt x="855395" y="1953971"/>
                  </a:lnTo>
                  <a:lnTo>
                    <a:pt x="851369" y="1948434"/>
                  </a:lnTo>
                  <a:lnTo>
                    <a:pt x="851369" y="1979320"/>
                  </a:lnTo>
                  <a:lnTo>
                    <a:pt x="833818" y="1971217"/>
                  </a:lnTo>
                  <a:lnTo>
                    <a:pt x="833818" y="2004771"/>
                  </a:lnTo>
                  <a:lnTo>
                    <a:pt x="830554" y="2004771"/>
                  </a:lnTo>
                  <a:lnTo>
                    <a:pt x="830757" y="2003475"/>
                  </a:lnTo>
                  <a:lnTo>
                    <a:pt x="833107" y="1997913"/>
                  </a:lnTo>
                  <a:lnTo>
                    <a:pt x="833818" y="2004771"/>
                  </a:lnTo>
                  <a:lnTo>
                    <a:pt x="833818" y="1971217"/>
                  </a:lnTo>
                  <a:lnTo>
                    <a:pt x="832866" y="1970773"/>
                  </a:lnTo>
                  <a:lnTo>
                    <a:pt x="832866" y="1995703"/>
                  </a:lnTo>
                  <a:lnTo>
                    <a:pt x="830935" y="2002294"/>
                  </a:lnTo>
                  <a:lnTo>
                    <a:pt x="832497" y="1992071"/>
                  </a:lnTo>
                  <a:lnTo>
                    <a:pt x="832866" y="1995703"/>
                  </a:lnTo>
                  <a:lnTo>
                    <a:pt x="832866" y="1970773"/>
                  </a:lnTo>
                  <a:lnTo>
                    <a:pt x="831964" y="1970354"/>
                  </a:lnTo>
                  <a:lnTo>
                    <a:pt x="831964" y="1979320"/>
                  </a:lnTo>
                  <a:lnTo>
                    <a:pt x="829729" y="1992071"/>
                  </a:lnTo>
                  <a:lnTo>
                    <a:pt x="829538" y="1992071"/>
                  </a:lnTo>
                  <a:lnTo>
                    <a:pt x="831964" y="1979320"/>
                  </a:lnTo>
                  <a:lnTo>
                    <a:pt x="831964" y="1970354"/>
                  </a:lnTo>
                  <a:lnTo>
                    <a:pt x="824776" y="1967001"/>
                  </a:lnTo>
                  <a:lnTo>
                    <a:pt x="824077" y="1966645"/>
                  </a:lnTo>
                  <a:lnTo>
                    <a:pt x="825131" y="1966620"/>
                  </a:lnTo>
                  <a:lnTo>
                    <a:pt x="824687" y="1965375"/>
                  </a:lnTo>
                  <a:lnTo>
                    <a:pt x="830173" y="1953971"/>
                  </a:lnTo>
                  <a:lnTo>
                    <a:pt x="830491" y="1953971"/>
                  </a:lnTo>
                  <a:lnTo>
                    <a:pt x="830554" y="1953666"/>
                  </a:lnTo>
                  <a:lnTo>
                    <a:pt x="831011" y="1951164"/>
                  </a:lnTo>
                  <a:lnTo>
                    <a:pt x="827671" y="1953971"/>
                  </a:lnTo>
                  <a:lnTo>
                    <a:pt x="824280" y="1953971"/>
                  </a:lnTo>
                  <a:lnTo>
                    <a:pt x="824153" y="1960765"/>
                  </a:lnTo>
                  <a:lnTo>
                    <a:pt x="824103" y="1963724"/>
                  </a:lnTo>
                  <a:lnTo>
                    <a:pt x="823950" y="1963305"/>
                  </a:lnTo>
                  <a:lnTo>
                    <a:pt x="823950" y="1966620"/>
                  </a:lnTo>
                  <a:lnTo>
                    <a:pt x="823937" y="1966950"/>
                  </a:lnTo>
                  <a:lnTo>
                    <a:pt x="821397" y="1973910"/>
                  </a:lnTo>
                  <a:lnTo>
                    <a:pt x="814717" y="1992071"/>
                  </a:lnTo>
                  <a:lnTo>
                    <a:pt x="811631" y="1992071"/>
                  </a:lnTo>
                  <a:lnTo>
                    <a:pt x="808164" y="2004771"/>
                  </a:lnTo>
                  <a:lnTo>
                    <a:pt x="806551" y="2004771"/>
                  </a:lnTo>
                  <a:lnTo>
                    <a:pt x="806551" y="2017471"/>
                  </a:lnTo>
                  <a:lnTo>
                    <a:pt x="799617" y="2030133"/>
                  </a:lnTo>
                  <a:lnTo>
                    <a:pt x="795566" y="2030133"/>
                  </a:lnTo>
                  <a:lnTo>
                    <a:pt x="795591" y="2029739"/>
                  </a:lnTo>
                  <a:lnTo>
                    <a:pt x="796594" y="2017471"/>
                  </a:lnTo>
                  <a:lnTo>
                    <a:pt x="806551" y="2017471"/>
                  </a:lnTo>
                  <a:lnTo>
                    <a:pt x="806551" y="2004771"/>
                  </a:lnTo>
                  <a:lnTo>
                    <a:pt x="805561" y="2004771"/>
                  </a:lnTo>
                  <a:lnTo>
                    <a:pt x="811631" y="1992071"/>
                  </a:lnTo>
                  <a:lnTo>
                    <a:pt x="800150" y="1992071"/>
                  </a:lnTo>
                  <a:lnTo>
                    <a:pt x="803656" y="1979320"/>
                  </a:lnTo>
                  <a:lnTo>
                    <a:pt x="787933" y="1979320"/>
                  </a:lnTo>
                  <a:lnTo>
                    <a:pt x="787933" y="1992071"/>
                  </a:lnTo>
                  <a:lnTo>
                    <a:pt x="785812" y="1992071"/>
                  </a:lnTo>
                  <a:lnTo>
                    <a:pt x="785723" y="1997913"/>
                  </a:lnTo>
                  <a:lnTo>
                    <a:pt x="785609" y="2004771"/>
                  </a:lnTo>
                  <a:lnTo>
                    <a:pt x="783170" y="2004771"/>
                  </a:lnTo>
                  <a:lnTo>
                    <a:pt x="785812" y="1992071"/>
                  </a:lnTo>
                  <a:lnTo>
                    <a:pt x="784263" y="1992071"/>
                  </a:lnTo>
                  <a:lnTo>
                    <a:pt x="787488" y="1979371"/>
                  </a:lnTo>
                  <a:lnTo>
                    <a:pt x="787933" y="1992071"/>
                  </a:lnTo>
                  <a:lnTo>
                    <a:pt x="787933" y="1979320"/>
                  </a:lnTo>
                  <a:lnTo>
                    <a:pt x="787501" y="1979320"/>
                  </a:lnTo>
                  <a:lnTo>
                    <a:pt x="786282" y="1979320"/>
                  </a:lnTo>
                  <a:lnTo>
                    <a:pt x="778230" y="1974113"/>
                  </a:lnTo>
                  <a:lnTo>
                    <a:pt x="778230" y="1979320"/>
                  </a:lnTo>
                  <a:lnTo>
                    <a:pt x="773315" y="1992071"/>
                  </a:lnTo>
                  <a:lnTo>
                    <a:pt x="772375" y="1979320"/>
                  </a:lnTo>
                  <a:lnTo>
                    <a:pt x="767372" y="1992071"/>
                  </a:lnTo>
                  <a:lnTo>
                    <a:pt x="761022" y="1981301"/>
                  </a:lnTo>
                  <a:lnTo>
                    <a:pt x="761022" y="1992071"/>
                  </a:lnTo>
                  <a:lnTo>
                    <a:pt x="746633" y="1992071"/>
                  </a:lnTo>
                  <a:lnTo>
                    <a:pt x="738111" y="1992071"/>
                  </a:lnTo>
                  <a:lnTo>
                    <a:pt x="734669" y="1979320"/>
                  </a:lnTo>
                  <a:lnTo>
                    <a:pt x="739444" y="1979320"/>
                  </a:lnTo>
                  <a:lnTo>
                    <a:pt x="747852" y="1966683"/>
                  </a:lnTo>
                  <a:lnTo>
                    <a:pt x="747788" y="1967001"/>
                  </a:lnTo>
                  <a:lnTo>
                    <a:pt x="745312" y="1979320"/>
                  </a:lnTo>
                  <a:lnTo>
                    <a:pt x="744562" y="1979320"/>
                  </a:lnTo>
                  <a:lnTo>
                    <a:pt x="746633" y="1992071"/>
                  </a:lnTo>
                  <a:lnTo>
                    <a:pt x="753237" y="1979320"/>
                  </a:lnTo>
                  <a:lnTo>
                    <a:pt x="758164" y="1979320"/>
                  </a:lnTo>
                  <a:lnTo>
                    <a:pt x="761022" y="1992071"/>
                  </a:lnTo>
                  <a:lnTo>
                    <a:pt x="761022" y="1981301"/>
                  </a:lnTo>
                  <a:lnTo>
                    <a:pt x="758837" y="1977593"/>
                  </a:lnTo>
                  <a:lnTo>
                    <a:pt x="752322" y="1966620"/>
                  </a:lnTo>
                  <a:lnTo>
                    <a:pt x="750557" y="1966620"/>
                  </a:lnTo>
                  <a:lnTo>
                    <a:pt x="750684" y="1960765"/>
                  </a:lnTo>
                  <a:lnTo>
                    <a:pt x="750836" y="1953971"/>
                  </a:lnTo>
                  <a:lnTo>
                    <a:pt x="756678" y="1953971"/>
                  </a:lnTo>
                  <a:lnTo>
                    <a:pt x="770216" y="1979320"/>
                  </a:lnTo>
                  <a:lnTo>
                    <a:pt x="772375" y="1979320"/>
                  </a:lnTo>
                  <a:lnTo>
                    <a:pt x="778230" y="1979320"/>
                  </a:lnTo>
                  <a:lnTo>
                    <a:pt x="778230" y="1974113"/>
                  </a:lnTo>
                  <a:lnTo>
                    <a:pt x="766648" y="1966620"/>
                  </a:lnTo>
                  <a:lnTo>
                    <a:pt x="767562" y="1966620"/>
                  </a:lnTo>
                  <a:lnTo>
                    <a:pt x="769289" y="1953971"/>
                  </a:lnTo>
                  <a:lnTo>
                    <a:pt x="771093" y="1953971"/>
                  </a:lnTo>
                  <a:lnTo>
                    <a:pt x="773163" y="1964753"/>
                  </a:lnTo>
                  <a:lnTo>
                    <a:pt x="792962" y="1953971"/>
                  </a:lnTo>
                  <a:lnTo>
                    <a:pt x="812177" y="1953971"/>
                  </a:lnTo>
                  <a:lnTo>
                    <a:pt x="813727" y="1966620"/>
                  </a:lnTo>
                  <a:lnTo>
                    <a:pt x="823950" y="1966620"/>
                  </a:lnTo>
                  <a:lnTo>
                    <a:pt x="823950" y="1963305"/>
                  </a:lnTo>
                  <a:lnTo>
                    <a:pt x="820597" y="1953971"/>
                  </a:lnTo>
                  <a:lnTo>
                    <a:pt x="816800" y="1953971"/>
                  </a:lnTo>
                  <a:lnTo>
                    <a:pt x="825931" y="1941271"/>
                  </a:lnTo>
                  <a:lnTo>
                    <a:pt x="812114" y="1941271"/>
                  </a:lnTo>
                  <a:lnTo>
                    <a:pt x="820089" y="1928571"/>
                  </a:lnTo>
                  <a:lnTo>
                    <a:pt x="823328" y="1928571"/>
                  </a:lnTo>
                  <a:lnTo>
                    <a:pt x="832853" y="1941271"/>
                  </a:lnTo>
                  <a:lnTo>
                    <a:pt x="831011" y="1951164"/>
                  </a:lnTo>
                  <a:lnTo>
                    <a:pt x="842784" y="1941271"/>
                  </a:lnTo>
                  <a:lnTo>
                    <a:pt x="846226" y="1953971"/>
                  </a:lnTo>
                  <a:lnTo>
                    <a:pt x="848423" y="1953971"/>
                  </a:lnTo>
                  <a:lnTo>
                    <a:pt x="845731" y="1966620"/>
                  </a:lnTo>
                  <a:lnTo>
                    <a:pt x="850099" y="1966620"/>
                  </a:lnTo>
                  <a:lnTo>
                    <a:pt x="850138" y="1967001"/>
                  </a:lnTo>
                  <a:lnTo>
                    <a:pt x="851369" y="1979320"/>
                  </a:lnTo>
                  <a:lnTo>
                    <a:pt x="851369" y="1948434"/>
                  </a:lnTo>
                  <a:lnTo>
                    <a:pt x="846175" y="1941271"/>
                  </a:lnTo>
                  <a:lnTo>
                    <a:pt x="854087" y="1941271"/>
                  </a:lnTo>
                  <a:lnTo>
                    <a:pt x="856399" y="1941271"/>
                  </a:lnTo>
                  <a:lnTo>
                    <a:pt x="859002" y="1941271"/>
                  </a:lnTo>
                  <a:lnTo>
                    <a:pt x="861898" y="1941271"/>
                  </a:lnTo>
                  <a:lnTo>
                    <a:pt x="883412" y="1941271"/>
                  </a:lnTo>
                  <a:lnTo>
                    <a:pt x="888987" y="1953971"/>
                  </a:lnTo>
                  <a:lnTo>
                    <a:pt x="894499" y="1953971"/>
                  </a:lnTo>
                  <a:lnTo>
                    <a:pt x="904341" y="1941271"/>
                  </a:lnTo>
                  <a:lnTo>
                    <a:pt x="911555" y="1953971"/>
                  </a:lnTo>
                  <a:lnTo>
                    <a:pt x="911555" y="1928571"/>
                  </a:lnTo>
                  <a:lnTo>
                    <a:pt x="910805" y="1928571"/>
                  </a:lnTo>
                  <a:lnTo>
                    <a:pt x="911847" y="1922437"/>
                  </a:lnTo>
                  <a:lnTo>
                    <a:pt x="913091" y="1922195"/>
                  </a:lnTo>
                  <a:lnTo>
                    <a:pt x="912228" y="1921344"/>
                  </a:lnTo>
                  <a:lnTo>
                    <a:pt x="911999" y="1921510"/>
                  </a:lnTo>
                  <a:lnTo>
                    <a:pt x="912964" y="1915858"/>
                  </a:lnTo>
                  <a:lnTo>
                    <a:pt x="910234" y="1915858"/>
                  </a:lnTo>
                  <a:lnTo>
                    <a:pt x="912952" y="1903171"/>
                  </a:lnTo>
                  <a:lnTo>
                    <a:pt x="906145" y="1903171"/>
                  </a:lnTo>
                  <a:lnTo>
                    <a:pt x="906627" y="1915858"/>
                  </a:lnTo>
                  <a:lnTo>
                    <a:pt x="900887" y="1915858"/>
                  </a:lnTo>
                  <a:lnTo>
                    <a:pt x="890409" y="1915858"/>
                  </a:lnTo>
                  <a:lnTo>
                    <a:pt x="894270" y="1903171"/>
                  </a:lnTo>
                  <a:lnTo>
                    <a:pt x="895451" y="1903171"/>
                  </a:lnTo>
                  <a:lnTo>
                    <a:pt x="887984" y="1893874"/>
                  </a:lnTo>
                  <a:lnTo>
                    <a:pt x="887984" y="1915858"/>
                  </a:lnTo>
                  <a:lnTo>
                    <a:pt x="877557" y="1915858"/>
                  </a:lnTo>
                  <a:lnTo>
                    <a:pt x="870191" y="1903171"/>
                  </a:lnTo>
                  <a:lnTo>
                    <a:pt x="887984" y="1915858"/>
                  </a:lnTo>
                  <a:lnTo>
                    <a:pt x="887984" y="1893874"/>
                  </a:lnTo>
                  <a:lnTo>
                    <a:pt x="885609" y="1890915"/>
                  </a:lnTo>
                  <a:lnTo>
                    <a:pt x="885215" y="1890420"/>
                  </a:lnTo>
                  <a:lnTo>
                    <a:pt x="891095" y="1890420"/>
                  </a:lnTo>
                  <a:lnTo>
                    <a:pt x="893775" y="1877771"/>
                  </a:lnTo>
                  <a:lnTo>
                    <a:pt x="889965" y="1877771"/>
                  </a:lnTo>
                  <a:lnTo>
                    <a:pt x="891832" y="1865071"/>
                  </a:lnTo>
                  <a:lnTo>
                    <a:pt x="892670" y="1865071"/>
                  </a:lnTo>
                  <a:lnTo>
                    <a:pt x="887387" y="1852371"/>
                  </a:lnTo>
                  <a:lnTo>
                    <a:pt x="889368" y="1852371"/>
                  </a:lnTo>
                  <a:lnTo>
                    <a:pt x="892670" y="1865071"/>
                  </a:lnTo>
                  <a:lnTo>
                    <a:pt x="894765" y="1865071"/>
                  </a:lnTo>
                  <a:lnTo>
                    <a:pt x="894257" y="1877771"/>
                  </a:lnTo>
                  <a:lnTo>
                    <a:pt x="893775" y="1877771"/>
                  </a:lnTo>
                  <a:lnTo>
                    <a:pt x="898105" y="1890420"/>
                  </a:lnTo>
                  <a:lnTo>
                    <a:pt x="893622" y="1890420"/>
                  </a:lnTo>
                  <a:lnTo>
                    <a:pt x="916470" y="1903171"/>
                  </a:lnTo>
                  <a:lnTo>
                    <a:pt x="914425" y="1903171"/>
                  </a:lnTo>
                  <a:lnTo>
                    <a:pt x="917422" y="1915858"/>
                  </a:lnTo>
                  <a:lnTo>
                    <a:pt x="922401" y="1903171"/>
                  </a:lnTo>
                  <a:lnTo>
                    <a:pt x="921004" y="1903171"/>
                  </a:lnTo>
                  <a:lnTo>
                    <a:pt x="919175" y="1901723"/>
                  </a:lnTo>
                  <a:lnTo>
                    <a:pt x="927531" y="1890420"/>
                  </a:lnTo>
                  <a:lnTo>
                    <a:pt x="920635" y="1890420"/>
                  </a:lnTo>
                  <a:lnTo>
                    <a:pt x="919734" y="1877771"/>
                  </a:lnTo>
                  <a:lnTo>
                    <a:pt x="926350" y="1888058"/>
                  </a:lnTo>
                  <a:lnTo>
                    <a:pt x="927900" y="1890420"/>
                  </a:lnTo>
                  <a:lnTo>
                    <a:pt x="930719" y="1877771"/>
                  </a:lnTo>
                  <a:lnTo>
                    <a:pt x="927989" y="1874189"/>
                  </a:lnTo>
                  <a:lnTo>
                    <a:pt x="928281" y="1873923"/>
                  </a:lnTo>
                  <a:lnTo>
                    <a:pt x="930643" y="1871726"/>
                  </a:lnTo>
                  <a:lnTo>
                    <a:pt x="928154" y="1870125"/>
                  </a:lnTo>
                  <a:lnTo>
                    <a:pt x="926172" y="1871814"/>
                  </a:lnTo>
                  <a:lnTo>
                    <a:pt x="921054" y="1865071"/>
                  </a:lnTo>
                  <a:lnTo>
                    <a:pt x="926998" y="1865071"/>
                  </a:lnTo>
                  <a:lnTo>
                    <a:pt x="928420" y="1852371"/>
                  </a:lnTo>
                  <a:lnTo>
                    <a:pt x="918514" y="1839671"/>
                  </a:lnTo>
                  <a:lnTo>
                    <a:pt x="921715" y="1826971"/>
                  </a:lnTo>
                  <a:lnTo>
                    <a:pt x="916292" y="1801571"/>
                  </a:lnTo>
                  <a:lnTo>
                    <a:pt x="908164" y="1763471"/>
                  </a:lnTo>
                  <a:lnTo>
                    <a:pt x="888136" y="1725371"/>
                  </a:lnTo>
                  <a:lnTo>
                    <a:pt x="884250" y="1699971"/>
                  </a:lnTo>
                  <a:lnTo>
                    <a:pt x="883069" y="1698980"/>
                  </a:lnTo>
                  <a:lnTo>
                    <a:pt x="883069" y="1903171"/>
                  </a:lnTo>
                  <a:lnTo>
                    <a:pt x="871626" y="1903171"/>
                  </a:lnTo>
                  <a:lnTo>
                    <a:pt x="869619" y="1890420"/>
                  </a:lnTo>
                  <a:lnTo>
                    <a:pt x="873226" y="1890420"/>
                  </a:lnTo>
                  <a:lnTo>
                    <a:pt x="867651" y="1877771"/>
                  </a:lnTo>
                  <a:lnTo>
                    <a:pt x="876947" y="1877771"/>
                  </a:lnTo>
                  <a:lnTo>
                    <a:pt x="873252" y="1890420"/>
                  </a:lnTo>
                  <a:lnTo>
                    <a:pt x="879652" y="1890420"/>
                  </a:lnTo>
                  <a:lnTo>
                    <a:pt x="883069" y="1903171"/>
                  </a:lnTo>
                  <a:lnTo>
                    <a:pt x="883069" y="1698980"/>
                  </a:lnTo>
                  <a:lnTo>
                    <a:pt x="869137" y="1687271"/>
                  </a:lnTo>
                  <a:lnTo>
                    <a:pt x="866368" y="1684947"/>
                  </a:lnTo>
                  <a:lnTo>
                    <a:pt x="866368" y="1928571"/>
                  </a:lnTo>
                  <a:lnTo>
                    <a:pt x="860120" y="1939340"/>
                  </a:lnTo>
                  <a:lnTo>
                    <a:pt x="858545" y="1937639"/>
                  </a:lnTo>
                  <a:lnTo>
                    <a:pt x="858659" y="1937423"/>
                  </a:lnTo>
                  <a:lnTo>
                    <a:pt x="863879" y="1928571"/>
                  </a:lnTo>
                  <a:lnTo>
                    <a:pt x="866368" y="1928571"/>
                  </a:lnTo>
                  <a:lnTo>
                    <a:pt x="866368" y="1684947"/>
                  </a:lnTo>
                  <a:lnTo>
                    <a:pt x="864323" y="1683232"/>
                  </a:lnTo>
                  <a:lnTo>
                    <a:pt x="864323" y="1915858"/>
                  </a:lnTo>
                  <a:lnTo>
                    <a:pt x="864247" y="1916620"/>
                  </a:lnTo>
                  <a:lnTo>
                    <a:pt x="863066" y="1928571"/>
                  </a:lnTo>
                  <a:lnTo>
                    <a:pt x="859510" y="1928571"/>
                  </a:lnTo>
                  <a:lnTo>
                    <a:pt x="858659" y="1926539"/>
                  </a:lnTo>
                  <a:lnTo>
                    <a:pt x="858659" y="1928571"/>
                  </a:lnTo>
                  <a:lnTo>
                    <a:pt x="857300" y="1936191"/>
                  </a:lnTo>
                  <a:lnTo>
                    <a:pt x="857084" y="1937397"/>
                  </a:lnTo>
                  <a:lnTo>
                    <a:pt x="857211" y="1936191"/>
                  </a:lnTo>
                  <a:lnTo>
                    <a:pt x="850188" y="1928571"/>
                  </a:lnTo>
                  <a:lnTo>
                    <a:pt x="850607" y="1928571"/>
                  </a:lnTo>
                  <a:lnTo>
                    <a:pt x="850671" y="1923046"/>
                  </a:lnTo>
                  <a:lnTo>
                    <a:pt x="850747" y="1915858"/>
                  </a:lnTo>
                  <a:lnTo>
                    <a:pt x="852970" y="1915858"/>
                  </a:lnTo>
                  <a:lnTo>
                    <a:pt x="852728" y="1916620"/>
                  </a:lnTo>
                  <a:lnTo>
                    <a:pt x="850607" y="1928571"/>
                  </a:lnTo>
                  <a:lnTo>
                    <a:pt x="858659" y="1928571"/>
                  </a:lnTo>
                  <a:lnTo>
                    <a:pt x="858659" y="1926539"/>
                  </a:lnTo>
                  <a:lnTo>
                    <a:pt x="854202" y="1915858"/>
                  </a:lnTo>
                  <a:lnTo>
                    <a:pt x="864323" y="1915858"/>
                  </a:lnTo>
                  <a:lnTo>
                    <a:pt x="864323" y="1683232"/>
                  </a:lnTo>
                  <a:lnTo>
                    <a:pt x="862647" y="1681822"/>
                  </a:lnTo>
                  <a:lnTo>
                    <a:pt x="862647" y="1852371"/>
                  </a:lnTo>
                  <a:lnTo>
                    <a:pt x="861872" y="1854657"/>
                  </a:lnTo>
                  <a:lnTo>
                    <a:pt x="861872" y="1890420"/>
                  </a:lnTo>
                  <a:lnTo>
                    <a:pt x="856805" y="1890420"/>
                  </a:lnTo>
                  <a:lnTo>
                    <a:pt x="859167" y="1877771"/>
                  </a:lnTo>
                  <a:lnTo>
                    <a:pt x="861872" y="1890420"/>
                  </a:lnTo>
                  <a:lnTo>
                    <a:pt x="861872" y="1854657"/>
                  </a:lnTo>
                  <a:lnTo>
                    <a:pt x="858329" y="1865071"/>
                  </a:lnTo>
                  <a:lnTo>
                    <a:pt x="860005" y="1852371"/>
                  </a:lnTo>
                  <a:lnTo>
                    <a:pt x="862647" y="1852371"/>
                  </a:lnTo>
                  <a:lnTo>
                    <a:pt x="862647" y="1681822"/>
                  </a:lnTo>
                  <a:lnTo>
                    <a:pt x="854024" y="1674571"/>
                  </a:lnTo>
                  <a:lnTo>
                    <a:pt x="849503" y="1661871"/>
                  </a:lnTo>
                  <a:lnTo>
                    <a:pt x="848525" y="1661871"/>
                  </a:lnTo>
                  <a:lnTo>
                    <a:pt x="848525" y="1890420"/>
                  </a:lnTo>
                  <a:lnTo>
                    <a:pt x="846988" y="1890915"/>
                  </a:lnTo>
                  <a:lnTo>
                    <a:pt x="818769" y="1900237"/>
                  </a:lnTo>
                  <a:lnTo>
                    <a:pt x="818769" y="1903171"/>
                  </a:lnTo>
                  <a:lnTo>
                    <a:pt x="814070" y="1915858"/>
                  </a:lnTo>
                  <a:lnTo>
                    <a:pt x="809498" y="1915858"/>
                  </a:lnTo>
                  <a:lnTo>
                    <a:pt x="808329" y="1915858"/>
                  </a:lnTo>
                  <a:lnTo>
                    <a:pt x="818769" y="1903171"/>
                  </a:lnTo>
                  <a:lnTo>
                    <a:pt x="818769" y="1900237"/>
                  </a:lnTo>
                  <a:lnTo>
                    <a:pt x="809866" y="1903171"/>
                  </a:lnTo>
                  <a:lnTo>
                    <a:pt x="805649" y="1903171"/>
                  </a:lnTo>
                  <a:lnTo>
                    <a:pt x="807656" y="1915858"/>
                  </a:lnTo>
                  <a:lnTo>
                    <a:pt x="803363" y="1915858"/>
                  </a:lnTo>
                  <a:lnTo>
                    <a:pt x="800354" y="1919757"/>
                  </a:lnTo>
                  <a:lnTo>
                    <a:pt x="800354" y="1941271"/>
                  </a:lnTo>
                  <a:lnTo>
                    <a:pt x="792848" y="1953666"/>
                  </a:lnTo>
                  <a:lnTo>
                    <a:pt x="788390" y="1941271"/>
                  </a:lnTo>
                  <a:lnTo>
                    <a:pt x="800354" y="1941271"/>
                  </a:lnTo>
                  <a:lnTo>
                    <a:pt x="800354" y="1919757"/>
                  </a:lnTo>
                  <a:lnTo>
                    <a:pt x="793521" y="1928571"/>
                  </a:lnTo>
                  <a:lnTo>
                    <a:pt x="790917" y="1928571"/>
                  </a:lnTo>
                  <a:lnTo>
                    <a:pt x="778154" y="1916620"/>
                  </a:lnTo>
                  <a:lnTo>
                    <a:pt x="777367" y="1915858"/>
                  </a:lnTo>
                  <a:lnTo>
                    <a:pt x="766457" y="1928571"/>
                  </a:lnTo>
                  <a:lnTo>
                    <a:pt x="786066" y="1941271"/>
                  </a:lnTo>
                  <a:lnTo>
                    <a:pt x="784771" y="1953971"/>
                  </a:lnTo>
                  <a:lnTo>
                    <a:pt x="784644" y="1953666"/>
                  </a:lnTo>
                  <a:lnTo>
                    <a:pt x="781710" y="1945754"/>
                  </a:lnTo>
                  <a:lnTo>
                    <a:pt x="779653" y="1953971"/>
                  </a:lnTo>
                  <a:lnTo>
                    <a:pt x="773620" y="1953971"/>
                  </a:lnTo>
                  <a:lnTo>
                    <a:pt x="771156" y="1953971"/>
                  </a:lnTo>
                  <a:lnTo>
                    <a:pt x="771194" y="1953666"/>
                  </a:lnTo>
                  <a:lnTo>
                    <a:pt x="772833" y="1941271"/>
                  </a:lnTo>
                  <a:lnTo>
                    <a:pt x="762977" y="1941271"/>
                  </a:lnTo>
                  <a:lnTo>
                    <a:pt x="768578" y="1953971"/>
                  </a:lnTo>
                  <a:lnTo>
                    <a:pt x="766318" y="1953971"/>
                  </a:lnTo>
                  <a:lnTo>
                    <a:pt x="755891" y="1941271"/>
                  </a:lnTo>
                  <a:lnTo>
                    <a:pt x="749490" y="1941271"/>
                  </a:lnTo>
                  <a:lnTo>
                    <a:pt x="749490" y="1953971"/>
                  </a:lnTo>
                  <a:lnTo>
                    <a:pt x="744245" y="1953971"/>
                  </a:lnTo>
                  <a:lnTo>
                    <a:pt x="744308" y="1953666"/>
                  </a:lnTo>
                  <a:lnTo>
                    <a:pt x="745109" y="1949437"/>
                  </a:lnTo>
                  <a:lnTo>
                    <a:pt x="749490" y="1953971"/>
                  </a:lnTo>
                  <a:lnTo>
                    <a:pt x="749490" y="1941271"/>
                  </a:lnTo>
                  <a:lnTo>
                    <a:pt x="746645" y="1941271"/>
                  </a:lnTo>
                  <a:lnTo>
                    <a:pt x="745490" y="1941271"/>
                  </a:lnTo>
                  <a:lnTo>
                    <a:pt x="750239" y="1928571"/>
                  </a:lnTo>
                  <a:lnTo>
                    <a:pt x="761174" y="1941271"/>
                  </a:lnTo>
                  <a:lnTo>
                    <a:pt x="762609" y="1941271"/>
                  </a:lnTo>
                  <a:lnTo>
                    <a:pt x="762685" y="1940166"/>
                  </a:lnTo>
                  <a:lnTo>
                    <a:pt x="762736" y="1939340"/>
                  </a:lnTo>
                  <a:lnTo>
                    <a:pt x="762850" y="1937639"/>
                  </a:lnTo>
                  <a:lnTo>
                    <a:pt x="762952" y="1936191"/>
                  </a:lnTo>
                  <a:lnTo>
                    <a:pt x="763460" y="1928571"/>
                  </a:lnTo>
                  <a:lnTo>
                    <a:pt x="757643" y="1928571"/>
                  </a:lnTo>
                  <a:lnTo>
                    <a:pt x="765848" y="1915858"/>
                  </a:lnTo>
                  <a:lnTo>
                    <a:pt x="769251" y="1915858"/>
                  </a:lnTo>
                  <a:lnTo>
                    <a:pt x="777367" y="1915858"/>
                  </a:lnTo>
                  <a:lnTo>
                    <a:pt x="789203" y="1915858"/>
                  </a:lnTo>
                  <a:lnTo>
                    <a:pt x="793216" y="1903171"/>
                  </a:lnTo>
                  <a:lnTo>
                    <a:pt x="795909" y="1915858"/>
                  </a:lnTo>
                  <a:lnTo>
                    <a:pt x="802919" y="1915858"/>
                  </a:lnTo>
                  <a:lnTo>
                    <a:pt x="800049" y="1903171"/>
                  </a:lnTo>
                  <a:lnTo>
                    <a:pt x="804176" y="1903171"/>
                  </a:lnTo>
                  <a:lnTo>
                    <a:pt x="830186" y="1894446"/>
                  </a:lnTo>
                  <a:lnTo>
                    <a:pt x="842149" y="1890420"/>
                  </a:lnTo>
                  <a:lnTo>
                    <a:pt x="848525" y="1890420"/>
                  </a:lnTo>
                  <a:lnTo>
                    <a:pt x="848525" y="1661871"/>
                  </a:lnTo>
                  <a:lnTo>
                    <a:pt x="848004" y="1661871"/>
                  </a:lnTo>
                  <a:lnTo>
                    <a:pt x="848004" y="1877771"/>
                  </a:lnTo>
                  <a:lnTo>
                    <a:pt x="846569" y="1877771"/>
                  </a:lnTo>
                  <a:lnTo>
                    <a:pt x="843229" y="1877771"/>
                  </a:lnTo>
                  <a:lnTo>
                    <a:pt x="841946" y="1865071"/>
                  </a:lnTo>
                  <a:lnTo>
                    <a:pt x="848004" y="1877771"/>
                  </a:lnTo>
                  <a:lnTo>
                    <a:pt x="848004" y="1661871"/>
                  </a:lnTo>
                  <a:lnTo>
                    <a:pt x="843114" y="1661871"/>
                  </a:lnTo>
                  <a:lnTo>
                    <a:pt x="844346" y="1649171"/>
                  </a:lnTo>
                  <a:lnTo>
                    <a:pt x="836168" y="1636471"/>
                  </a:lnTo>
                  <a:lnTo>
                    <a:pt x="829538" y="1626171"/>
                  </a:lnTo>
                  <a:lnTo>
                    <a:pt x="829538" y="1877771"/>
                  </a:lnTo>
                  <a:lnTo>
                    <a:pt x="826185" y="1885429"/>
                  </a:lnTo>
                  <a:lnTo>
                    <a:pt x="825233" y="1887791"/>
                  </a:lnTo>
                  <a:lnTo>
                    <a:pt x="821905" y="1887321"/>
                  </a:lnTo>
                  <a:lnTo>
                    <a:pt x="824115" y="1890179"/>
                  </a:lnTo>
                  <a:lnTo>
                    <a:pt x="822058" y="1894446"/>
                  </a:lnTo>
                  <a:lnTo>
                    <a:pt x="823861" y="1890420"/>
                  </a:lnTo>
                  <a:lnTo>
                    <a:pt x="813587" y="1890420"/>
                  </a:lnTo>
                  <a:lnTo>
                    <a:pt x="817397" y="1877771"/>
                  </a:lnTo>
                  <a:lnTo>
                    <a:pt x="829538" y="1877771"/>
                  </a:lnTo>
                  <a:lnTo>
                    <a:pt x="829538" y="1626171"/>
                  </a:lnTo>
                  <a:lnTo>
                    <a:pt x="828001" y="1623771"/>
                  </a:lnTo>
                  <a:lnTo>
                    <a:pt x="821207" y="1611071"/>
                  </a:lnTo>
                  <a:lnTo>
                    <a:pt x="823125" y="1611071"/>
                  </a:lnTo>
                  <a:lnTo>
                    <a:pt x="822693" y="1598371"/>
                  </a:lnTo>
                  <a:lnTo>
                    <a:pt x="814616" y="1585671"/>
                  </a:lnTo>
                  <a:lnTo>
                    <a:pt x="815670" y="1585671"/>
                  </a:lnTo>
                  <a:lnTo>
                    <a:pt x="805014" y="1560271"/>
                  </a:lnTo>
                  <a:lnTo>
                    <a:pt x="819924" y="1585671"/>
                  </a:lnTo>
                  <a:lnTo>
                    <a:pt x="821207" y="1585671"/>
                  </a:lnTo>
                  <a:lnTo>
                    <a:pt x="827405" y="1595310"/>
                  </a:lnTo>
                  <a:lnTo>
                    <a:pt x="826058" y="1572971"/>
                  </a:lnTo>
                  <a:lnTo>
                    <a:pt x="825284" y="1572971"/>
                  </a:lnTo>
                  <a:lnTo>
                    <a:pt x="810945" y="1560271"/>
                  </a:lnTo>
                  <a:lnTo>
                    <a:pt x="805840" y="1560271"/>
                  </a:lnTo>
                  <a:lnTo>
                    <a:pt x="801674" y="1547571"/>
                  </a:lnTo>
                  <a:lnTo>
                    <a:pt x="813879" y="1547571"/>
                  </a:lnTo>
                  <a:lnTo>
                    <a:pt x="796175" y="1522171"/>
                  </a:lnTo>
                  <a:lnTo>
                    <a:pt x="786066" y="1471371"/>
                  </a:lnTo>
                  <a:lnTo>
                    <a:pt x="777862" y="1471371"/>
                  </a:lnTo>
                  <a:lnTo>
                    <a:pt x="778814" y="1458671"/>
                  </a:lnTo>
                  <a:lnTo>
                    <a:pt x="774369" y="1458671"/>
                  </a:lnTo>
                  <a:lnTo>
                    <a:pt x="767727" y="1447698"/>
                  </a:lnTo>
                  <a:lnTo>
                    <a:pt x="767727" y="1826971"/>
                  </a:lnTo>
                  <a:lnTo>
                    <a:pt x="766635" y="1833257"/>
                  </a:lnTo>
                  <a:lnTo>
                    <a:pt x="766635" y="1890420"/>
                  </a:lnTo>
                  <a:lnTo>
                    <a:pt x="759879" y="1890420"/>
                  </a:lnTo>
                  <a:lnTo>
                    <a:pt x="761225" y="1877771"/>
                  </a:lnTo>
                  <a:lnTo>
                    <a:pt x="766635" y="1890420"/>
                  </a:lnTo>
                  <a:lnTo>
                    <a:pt x="766635" y="1833257"/>
                  </a:lnTo>
                  <a:lnTo>
                    <a:pt x="765517" y="1839671"/>
                  </a:lnTo>
                  <a:lnTo>
                    <a:pt x="755637" y="1826971"/>
                  </a:lnTo>
                  <a:lnTo>
                    <a:pt x="767727" y="1826971"/>
                  </a:lnTo>
                  <a:lnTo>
                    <a:pt x="767727" y="1447698"/>
                  </a:lnTo>
                  <a:lnTo>
                    <a:pt x="766686" y="1445971"/>
                  </a:lnTo>
                  <a:lnTo>
                    <a:pt x="768388" y="1433271"/>
                  </a:lnTo>
                  <a:lnTo>
                    <a:pt x="757859" y="1433271"/>
                  </a:lnTo>
                  <a:lnTo>
                    <a:pt x="760323" y="1420571"/>
                  </a:lnTo>
                  <a:lnTo>
                    <a:pt x="757237" y="1407871"/>
                  </a:lnTo>
                  <a:lnTo>
                    <a:pt x="754138" y="1395171"/>
                  </a:lnTo>
                  <a:lnTo>
                    <a:pt x="743623" y="1382471"/>
                  </a:lnTo>
                  <a:lnTo>
                    <a:pt x="743432" y="1382471"/>
                  </a:lnTo>
                  <a:lnTo>
                    <a:pt x="737641" y="1369771"/>
                  </a:lnTo>
                  <a:lnTo>
                    <a:pt x="737196" y="1368793"/>
                  </a:lnTo>
                  <a:lnTo>
                    <a:pt x="737196" y="1941271"/>
                  </a:lnTo>
                  <a:lnTo>
                    <a:pt x="735139" y="1941271"/>
                  </a:lnTo>
                  <a:lnTo>
                    <a:pt x="729754" y="1936203"/>
                  </a:lnTo>
                  <a:lnTo>
                    <a:pt x="729754" y="1979320"/>
                  </a:lnTo>
                  <a:lnTo>
                    <a:pt x="729665" y="1978787"/>
                  </a:lnTo>
                  <a:lnTo>
                    <a:pt x="729754" y="1979320"/>
                  </a:lnTo>
                  <a:lnTo>
                    <a:pt x="729754" y="1936203"/>
                  </a:lnTo>
                  <a:lnTo>
                    <a:pt x="729551" y="1936013"/>
                  </a:lnTo>
                  <a:lnTo>
                    <a:pt x="729551" y="1941271"/>
                  </a:lnTo>
                  <a:lnTo>
                    <a:pt x="729475" y="1941995"/>
                  </a:lnTo>
                  <a:lnTo>
                    <a:pt x="729475" y="1992071"/>
                  </a:lnTo>
                  <a:lnTo>
                    <a:pt x="727557" y="2004771"/>
                  </a:lnTo>
                  <a:lnTo>
                    <a:pt x="718769" y="1992071"/>
                  </a:lnTo>
                  <a:lnTo>
                    <a:pt x="729475" y="1992071"/>
                  </a:lnTo>
                  <a:lnTo>
                    <a:pt x="729475" y="1941995"/>
                  </a:lnTo>
                  <a:lnTo>
                    <a:pt x="729157" y="1945005"/>
                  </a:lnTo>
                  <a:lnTo>
                    <a:pt x="729157" y="1973910"/>
                  </a:lnTo>
                  <a:lnTo>
                    <a:pt x="724166" y="1979320"/>
                  </a:lnTo>
                  <a:lnTo>
                    <a:pt x="718527" y="1979320"/>
                  </a:lnTo>
                  <a:lnTo>
                    <a:pt x="710628" y="1992071"/>
                  </a:lnTo>
                  <a:lnTo>
                    <a:pt x="712279" y="1979320"/>
                  </a:lnTo>
                  <a:lnTo>
                    <a:pt x="708444" y="1979320"/>
                  </a:lnTo>
                  <a:lnTo>
                    <a:pt x="702932" y="1973681"/>
                  </a:lnTo>
                  <a:lnTo>
                    <a:pt x="702932" y="1979320"/>
                  </a:lnTo>
                  <a:lnTo>
                    <a:pt x="700659" y="1992071"/>
                  </a:lnTo>
                  <a:lnTo>
                    <a:pt x="694563" y="1992071"/>
                  </a:lnTo>
                  <a:lnTo>
                    <a:pt x="694563" y="2004771"/>
                  </a:lnTo>
                  <a:lnTo>
                    <a:pt x="693089" y="2004771"/>
                  </a:lnTo>
                  <a:lnTo>
                    <a:pt x="687971" y="2017471"/>
                  </a:lnTo>
                  <a:lnTo>
                    <a:pt x="690918" y="2004771"/>
                  </a:lnTo>
                  <a:lnTo>
                    <a:pt x="683844" y="2004771"/>
                  </a:lnTo>
                  <a:lnTo>
                    <a:pt x="690981" y="1994217"/>
                  </a:lnTo>
                  <a:lnTo>
                    <a:pt x="694563" y="2004771"/>
                  </a:lnTo>
                  <a:lnTo>
                    <a:pt x="694563" y="1992071"/>
                  </a:lnTo>
                  <a:lnTo>
                    <a:pt x="692429" y="1992071"/>
                  </a:lnTo>
                  <a:lnTo>
                    <a:pt x="690245" y="1992071"/>
                  </a:lnTo>
                  <a:lnTo>
                    <a:pt x="683374" y="1992071"/>
                  </a:lnTo>
                  <a:lnTo>
                    <a:pt x="683374" y="2004771"/>
                  </a:lnTo>
                  <a:lnTo>
                    <a:pt x="676732" y="1992071"/>
                  </a:lnTo>
                  <a:lnTo>
                    <a:pt x="677951" y="1992071"/>
                  </a:lnTo>
                  <a:lnTo>
                    <a:pt x="683374" y="2004771"/>
                  </a:lnTo>
                  <a:lnTo>
                    <a:pt x="683374" y="1992071"/>
                  </a:lnTo>
                  <a:lnTo>
                    <a:pt x="682332" y="1992071"/>
                  </a:lnTo>
                  <a:lnTo>
                    <a:pt x="684199" y="1979320"/>
                  </a:lnTo>
                  <a:lnTo>
                    <a:pt x="688289" y="1979320"/>
                  </a:lnTo>
                  <a:lnTo>
                    <a:pt x="688174" y="1979041"/>
                  </a:lnTo>
                  <a:lnTo>
                    <a:pt x="688073" y="1978787"/>
                  </a:lnTo>
                  <a:lnTo>
                    <a:pt x="683094" y="1966683"/>
                  </a:lnTo>
                  <a:lnTo>
                    <a:pt x="694016" y="1979320"/>
                  </a:lnTo>
                  <a:lnTo>
                    <a:pt x="702932" y="1979320"/>
                  </a:lnTo>
                  <a:lnTo>
                    <a:pt x="702932" y="1973681"/>
                  </a:lnTo>
                  <a:lnTo>
                    <a:pt x="696048" y="1966620"/>
                  </a:lnTo>
                  <a:lnTo>
                    <a:pt x="711301" y="1966620"/>
                  </a:lnTo>
                  <a:lnTo>
                    <a:pt x="697433" y="1953971"/>
                  </a:lnTo>
                  <a:lnTo>
                    <a:pt x="713816" y="1953971"/>
                  </a:lnTo>
                  <a:lnTo>
                    <a:pt x="699223" y="1941271"/>
                  </a:lnTo>
                  <a:lnTo>
                    <a:pt x="704684" y="1941271"/>
                  </a:lnTo>
                  <a:lnTo>
                    <a:pt x="722528" y="1953971"/>
                  </a:lnTo>
                  <a:lnTo>
                    <a:pt x="723328" y="1953971"/>
                  </a:lnTo>
                  <a:lnTo>
                    <a:pt x="713333" y="1966620"/>
                  </a:lnTo>
                  <a:lnTo>
                    <a:pt x="728395" y="1966620"/>
                  </a:lnTo>
                  <a:lnTo>
                    <a:pt x="728433" y="1967001"/>
                  </a:lnTo>
                  <a:lnTo>
                    <a:pt x="729157" y="1973910"/>
                  </a:lnTo>
                  <a:lnTo>
                    <a:pt x="729157" y="1945005"/>
                  </a:lnTo>
                  <a:lnTo>
                    <a:pt x="728243" y="1953666"/>
                  </a:lnTo>
                  <a:lnTo>
                    <a:pt x="728205" y="1953971"/>
                  </a:lnTo>
                  <a:lnTo>
                    <a:pt x="728218" y="1953666"/>
                  </a:lnTo>
                  <a:lnTo>
                    <a:pt x="718426" y="1941271"/>
                  </a:lnTo>
                  <a:lnTo>
                    <a:pt x="710120" y="1941271"/>
                  </a:lnTo>
                  <a:lnTo>
                    <a:pt x="712965" y="1930209"/>
                  </a:lnTo>
                  <a:lnTo>
                    <a:pt x="720699" y="1941271"/>
                  </a:lnTo>
                  <a:lnTo>
                    <a:pt x="729551" y="1941271"/>
                  </a:lnTo>
                  <a:lnTo>
                    <a:pt x="729551" y="1936013"/>
                  </a:lnTo>
                  <a:lnTo>
                    <a:pt x="721664" y="1928571"/>
                  </a:lnTo>
                  <a:lnTo>
                    <a:pt x="717816" y="1928571"/>
                  </a:lnTo>
                  <a:lnTo>
                    <a:pt x="719543" y="1923046"/>
                  </a:lnTo>
                  <a:lnTo>
                    <a:pt x="737196" y="1941271"/>
                  </a:lnTo>
                  <a:lnTo>
                    <a:pt x="737196" y="1368793"/>
                  </a:lnTo>
                  <a:lnTo>
                    <a:pt x="737031" y="1368425"/>
                  </a:lnTo>
                  <a:lnTo>
                    <a:pt x="723760" y="1357071"/>
                  </a:lnTo>
                  <a:lnTo>
                    <a:pt x="725081" y="1344371"/>
                  </a:lnTo>
                  <a:lnTo>
                    <a:pt x="721029" y="1344371"/>
                  </a:lnTo>
                  <a:lnTo>
                    <a:pt x="716292" y="1331671"/>
                  </a:lnTo>
                  <a:lnTo>
                    <a:pt x="712584" y="1326388"/>
                  </a:lnTo>
                  <a:lnTo>
                    <a:pt x="712584" y="1915858"/>
                  </a:lnTo>
                  <a:lnTo>
                    <a:pt x="710793" y="1915858"/>
                  </a:lnTo>
                  <a:lnTo>
                    <a:pt x="700303" y="1903171"/>
                  </a:lnTo>
                  <a:lnTo>
                    <a:pt x="712584" y="1915858"/>
                  </a:lnTo>
                  <a:lnTo>
                    <a:pt x="712584" y="1326388"/>
                  </a:lnTo>
                  <a:lnTo>
                    <a:pt x="707390" y="1318971"/>
                  </a:lnTo>
                  <a:lnTo>
                    <a:pt x="707186" y="1306271"/>
                  </a:lnTo>
                  <a:lnTo>
                    <a:pt x="702360" y="1293571"/>
                  </a:lnTo>
                  <a:lnTo>
                    <a:pt x="698385" y="1293571"/>
                  </a:lnTo>
                  <a:lnTo>
                    <a:pt x="698385" y="1941271"/>
                  </a:lnTo>
                  <a:lnTo>
                    <a:pt x="692391" y="1953971"/>
                  </a:lnTo>
                  <a:lnTo>
                    <a:pt x="693356" y="1953971"/>
                  </a:lnTo>
                  <a:lnTo>
                    <a:pt x="695858" y="1966620"/>
                  </a:lnTo>
                  <a:lnTo>
                    <a:pt x="680351" y="1953971"/>
                  </a:lnTo>
                  <a:lnTo>
                    <a:pt x="675601" y="1953971"/>
                  </a:lnTo>
                  <a:lnTo>
                    <a:pt x="682269" y="1941271"/>
                  </a:lnTo>
                  <a:lnTo>
                    <a:pt x="681316" y="1953971"/>
                  </a:lnTo>
                  <a:lnTo>
                    <a:pt x="692391" y="1953971"/>
                  </a:lnTo>
                  <a:lnTo>
                    <a:pt x="684415" y="1941271"/>
                  </a:lnTo>
                  <a:lnTo>
                    <a:pt x="698385" y="1941271"/>
                  </a:lnTo>
                  <a:lnTo>
                    <a:pt x="698385" y="1293571"/>
                  </a:lnTo>
                  <a:lnTo>
                    <a:pt x="693127" y="1293571"/>
                  </a:lnTo>
                  <a:lnTo>
                    <a:pt x="693127" y="1890420"/>
                  </a:lnTo>
                  <a:lnTo>
                    <a:pt x="686282" y="1890420"/>
                  </a:lnTo>
                  <a:lnTo>
                    <a:pt x="687679" y="1877771"/>
                  </a:lnTo>
                  <a:lnTo>
                    <a:pt x="693127" y="1890420"/>
                  </a:lnTo>
                  <a:lnTo>
                    <a:pt x="693127" y="1293571"/>
                  </a:lnTo>
                  <a:lnTo>
                    <a:pt x="692988" y="1293571"/>
                  </a:lnTo>
                  <a:lnTo>
                    <a:pt x="692988" y="1649171"/>
                  </a:lnTo>
                  <a:lnTo>
                    <a:pt x="684276" y="1661871"/>
                  </a:lnTo>
                  <a:lnTo>
                    <a:pt x="683780" y="1649171"/>
                  </a:lnTo>
                  <a:lnTo>
                    <a:pt x="692988" y="1649171"/>
                  </a:lnTo>
                  <a:lnTo>
                    <a:pt x="692988" y="1293571"/>
                  </a:lnTo>
                  <a:lnTo>
                    <a:pt x="692289" y="1293571"/>
                  </a:lnTo>
                  <a:lnTo>
                    <a:pt x="686269" y="1280871"/>
                  </a:lnTo>
                  <a:lnTo>
                    <a:pt x="680250" y="1268171"/>
                  </a:lnTo>
                  <a:lnTo>
                    <a:pt x="678713" y="1263294"/>
                  </a:lnTo>
                  <a:lnTo>
                    <a:pt x="678713" y="1903171"/>
                  </a:lnTo>
                  <a:lnTo>
                    <a:pt x="678522" y="1903171"/>
                  </a:lnTo>
                  <a:lnTo>
                    <a:pt x="678522" y="1928571"/>
                  </a:lnTo>
                  <a:lnTo>
                    <a:pt x="678446" y="1930209"/>
                  </a:lnTo>
                  <a:lnTo>
                    <a:pt x="678167" y="1936191"/>
                  </a:lnTo>
                  <a:lnTo>
                    <a:pt x="676109" y="1940166"/>
                  </a:lnTo>
                  <a:lnTo>
                    <a:pt x="676821" y="1941271"/>
                  </a:lnTo>
                  <a:lnTo>
                    <a:pt x="675538" y="1941271"/>
                  </a:lnTo>
                  <a:lnTo>
                    <a:pt x="670902" y="1941271"/>
                  </a:lnTo>
                  <a:lnTo>
                    <a:pt x="662406" y="1928571"/>
                  </a:lnTo>
                  <a:lnTo>
                    <a:pt x="668693" y="1928571"/>
                  </a:lnTo>
                  <a:lnTo>
                    <a:pt x="674357" y="1937423"/>
                  </a:lnTo>
                  <a:lnTo>
                    <a:pt x="671652" y="1928571"/>
                  </a:lnTo>
                  <a:lnTo>
                    <a:pt x="660908" y="1915858"/>
                  </a:lnTo>
                  <a:lnTo>
                    <a:pt x="665759" y="1915858"/>
                  </a:lnTo>
                  <a:lnTo>
                    <a:pt x="667308" y="1903171"/>
                  </a:lnTo>
                  <a:lnTo>
                    <a:pt x="669264" y="1915858"/>
                  </a:lnTo>
                  <a:lnTo>
                    <a:pt x="668959" y="1915858"/>
                  </a:lnTo>
                  <a:lnTo>
                    <a:pt x="677697" y="1928571"/>
                  </a:lnTo>
                  <a:lnTo>
                    <a:pt x="678522" y="1928571"/>
                  </a:lnTo>
                  <a:lnTo>
                    <a:pt x="678522" y="1903171"/>
                  </a:lnTo>
                  <a:lnTo>
                    <a:pt x="672261" y="1903171"/>
                  </a:lnTo>
                  <a:lnTo>
                    <a:pt x="673023" y="1890471"/>
                  </a:lnTo>
                  <a:lnTo>
                    <a:pt x="678713" y="1903171"/>
                  </a:lnTo>
                  <a:lnTo>
                    <a:pt x="678713" y="1263294"/>
                  </a:lnTo>
                  <a:lnTo>
                    <a:pt x="676249" y="1255471"/>
                  </a:lnTo>
                  <a:lnTo>
                    <a:pt x="672261" y="1242771"/>
                  </a:lnTo>
                  <a:lnTo>
                    <a:pt x="671741" y="1241120"/>
                  </a:lnTo>
                  <a:lnTo>
                    <a:pt x="671741" y="1852371"/>
                  </a:lnTo>
                  <a:lnTo>
                    <a:pt x="670191" y="1865071"/>
                  </a:lnTo>
                  <a:lnTo>
                    <a:pt x="667169" y="1865071"/>
                  </a:lnTo>
                  <a:lnTo>
                    <a:pt x="671741" y="1852371"/>
                  </a:lnTo>
                  <a:lnTo>
                    <a:pt x="671741" y="1241120"/>
                  </a:lnTo>
                  <a:lnTo>
                    <a:pt x="668261" y="1230071"/>
                  </a:lnTo>
                  <a:lnTo>
                    <a:pt x="660273" y="1204671"/>
                  </a:lnTo>
                  <a:lnTo>
                    <a:pt x="659688" y="1202817"/>
                  </a:lnTo>
                  <a:lnTo>
                    <a:pt x="659688" y="1945017"/>
                  </a:lnTo>
                  <a:lnTo>
                    <a:pt x="659676" y="1945754"/>
                  </a:lnTo>
                  <a:lnTo>
                    <a:pt x="659549" y="1949437"/>
                  </a:lnTo>
                  <a:lnTo>
                    <a:pt x="659688" y="1945017"/>
                  </a:lnTo>
                  <a:lnTo>
                    <a:pt x="659688" y="1202817"/>
                  </a:lnTo>
                  <a:lnTo>
                    <a:pt x="658266" y="1198308"/>
                  </a:lnTo>
                  <a:lnTo>
                    <a:pt x="658266" y="1928571"/>
                  </a:lnTo>
                  <a:lnTo>
                    <a:pt x="650697" y="1928571"/>
                  </a:lnTo>
                  <a:lnTo>
                    <a:pt x="650582" y="1930209"/>
                  </a:lnTo>
                  <a:lnTo>
                    <a:pt x="649820" y="1941271"/>
                  </a:lnTo>
                  <a:lnTo>
                    <a:pt x="647319" y="1941271"/>
                  </a:lnTo>
                  <a:lnTo>
                    <a:pt x="650697" y="1928571"/>
                  </a:lnTo>
                  <a:lnTo>
                    <a:pt x="642404" y="1928571"/>
                  </a:lnTo>
                  <a:lnTo>
                    <a:pt x="652881" y="1915871"/>
                  </a:lnTo>
                  <a:lnTo>
                    <a:pt x="658266" y="1928571"/>
                  </a:lnTo>
                  <a:lnTo>
                    <a:pt x="658266" y="1198308"/>
                  </a:lnTo>
                  <a:lnTo>
                    <a:pt x="656272" y="1191971"/>
                  </a:lnTo>
                  <a:lnTo>
                    <a:pt x="649401" y="1191971"/>
                  </a:lnTo>
                  <a:lnTo>
                    <a:pt x="651103" y="1179271"/>
                  </a:lnTo>
                  <a:lnTo>
                    <a:pt x="648919" y="1179271"/>
                  </a:lnTo>
                  <a:lnTo>
                    <a:pt x="648919" y="1903171"/>
                  </a:lnTo>
                  <a:lnTo>
                    <a:pt x="638467" y="1903171"/>
                  </a:lnTo>
                  <a:lnTo>
                    <a:pt x="637679" y="1890420"/>
                  </a:lnTo>
                  <a:lnTo>
                    <a:pt x="641007" y="1890420"/>
                  </a:lnTo>
                  <a:lnTo>
                    <a:pt x="648919" y="1903171"/>
                  </a:lnTo>
                  <a:lnTo>
                    <a:pt x="648919" y="1179271"/>
                  </a:lnTo>
                  <a:lnTo>
                    <a:pt x="641464" y="1179271"/>
                  </a:lnTo>
                  <a:lnTo>
                    <a:pt x="642073" y="1166571"/>
                  </a:lnTo>
                  <a:lnTo>
                    <a:pt x="640295" y="1153871"/>
                  </a:lnTo>
                  <a:lnTo>
                    <a:pt x="635850" y="1141387"/>
                  </a:lnTo>
                  <a:lnTo>
                    <a:pt x="635850" y="1865071"/>
                  </a:lnTo>
                  <a:lnTo>
                    <a:pt x="635190" y="1877771"/>
                  </a:lnTo>
                  <a:lnTo>
                    <a:pt x="630072" y="1866328"/>
                  </a:lnTo>
                  <a:lnTo>
                    <a:pt x="630072" y="1877771"/>
                  </a:lnTo>
                  <a:lnTo>
                    <a:pt x="629094" y="1885429"/>
                  </a:lnTo>
                  <a:lnTo>
                    <a:pt x="625208" y="1877771"/>
                  </a:lnTo>
                  <a:lnTo>
                    <a:pt x="630072" y="1877771"/>
                  </a:lnTo>
                  <a:lnTo>
                    <a:pt x="630072" y="1866328"/>
                  </a:lnTo>
                  <a:lnTo>
                    <a:pt x="629513" y="1865071"/>
                  </a:lnTo>
                  <a:lnTo>
                    <a:pt x="620864" y="1852371"/>
                  </a:lnTo>
                  <a:lnTo>
                    <a:pt x="633310" y="1865071"/>
                  </a:lnTo>
                  <a:lnTo>
                    <a:pt x="635850" y="1865071"/>
                  </a:lnTo>
                  <a:lnTo>
                    <a:pt x="635850" y="1141387"/>
                  </a:lnTo>
                  <a:lnTo>
                    <a:pt x="635774" y="1141171"/>
                  </a:lnTo>
                  <a:lnTo>
                    <a:pt x="635342" y="1141171"/>
                  </a:lnTo>
                  <a:lnTo>
                    <a:pt x="623366" y="1128471"/>
                  </a:lnTo>
                  <a:lnTo>
                    <a:pt x="624484" y="1115771"/>
                  </a:lnTo>
                  <a:lnTo>
                    <a:pt x="616610" y="1090739"/>
                  </a:lnTo>
                  <a:lnTo>
                    <a:pt x="616610" y="1852371"/>
                  </a:lnTo>
                  <a:lnTo>
                    <a:pt x="615340" y="1852371"/>
                  </a:lnTo>
                  <a:lnTo>
                    <a:pt x="613397" y="1847011"/>
                  </a:lnTo>
                  <a:lnTo>
                    <a:pt x="613397" y="1865071"/>
                  </a:lnTo>
                  <a:lnTo>
                    <a:pt x="605116" y="1852371"/>
                  </a:lnTo>
                  <a:lnTo>
                    <a:pt x="608431" y="1852371"/>
                  </a:lnTo>
                  <a:lnTo>
                    <a:pt x="613397" y="1865071"/>
                  </a:lnTo>
                  <a:lnTo>
                    <a:pt x="613397" y="1847011"/>
                  </a:lnTo>
                  <a:lnTo>
                    <a:pt x="610743" y="1839671"/>
                  </a:lnTo>
                  <a:lnTo>
                    <a:pt x="616610" y="1852371"/>
                  </a:lnTo>
                  <a:lnTo>
                    <a:pt x="616610" y="1090739"/>
                  </a:lnTo>
                  <a:lnTo>
                    <a:pt x="616496" y="1090371"/>
                  </a:lnTo>
                  <a:lnTo>
                    <a:pt x="607822" y="1077671"/>
                  </a:lnTo>
                  <a:lnTo>
                    <a:pt x="606602" y="1077671"/>
                  </a:lnTo>
                  <a:lnTo>
                    <a:pt x="608012" y="1064971"/>
                  </a:lnTo>
                  <a:lnTo>
                    <a:pt x="598982" y="1052271"/>
                  </a:lnTo>
                  <a:lnTo>
                    <a:pt x="602081" y="1039571"/>
                  </a:lnTo>
                  <a:lnTo>
                    <a:pt x="597357" y="1039571"/>
                  </a:lnTo>
                  <a:lnTo>
                    <a:pt x="598017" y="1026871"/>
                  </a:lnTo>
                  <a:lnTo>
                    <a:pt x="587133" y="1014171"/>
                  </a:lnTo>
                  <a:lnTo>
                    <a:pt x="591007" y="1014171"/>
                  </a:lnTo>
                  <a:lnTo>
                    <a:pt x="586892" y="989533"/>
                  </a:lnTo>
                  <a:lnTo>
                    <a:pt x="586892" y="1801571"/>
                  </a:lnTo>
                  <a:lnTo>
                    <a:pt x="584098" y="1814271"/>
                  </a:lnTo>
                  <a:lnTo>
                    <a:pt x="582853" y="1814271"/>
                  </a:lnTo>
                  <a:lnTo>
                    <a:pt x="581875" y="1801571"/>
                  </a:lnTo>
                  <a:lnTo>
                    <a:pt x="586892" y="1801571"/>
                  </a:lnTo>
                  <a:lnTo>
                    <a:pt x="586892" y="989533"/>
                  </a:lnTo>
                  <a:lnTo>
                    <a:pt x="584644" y="976071"/>
                  </a:lnTo>
                  <a:lnTo>
                    <a:pt x="577316" y="976071"/>
                  </a:lnTo>
                  <a:lnTo>
                    <a:pt x="582409" y="963371"/>
                  </a:lnTo>
                  <a:lnTo>
                    <a:pt x="579628" y="950671"/>
                  </a:lnTo>
                  <a:lnTo>
                    <a:pt x="580961" y="963371"/>
                  </a:lnTo>
                  <a:lnTo>
                    <a:pt x="577278" y="963371"/>
                  </a:lnTo>
                  <a:lnTo>
                    <a:pt x="577278" y="1826971"/>
                  </a:lnTo>
                  <a:lnTo>
                    <a:pt x="572046" y="1826971"/>
                  </a:lnTo>
                  <a:lnTo>
                    <a:pt x="572820" y="1814271"/>
                  </a:lnTo>
                  <a:lnTo>
                    <a:pt x="577278" y="1826971"/>
                  </a:lnTo>
                  <a:lnTo>
                    <a:pt x="577278" y="963371"/>
                  </a:lnTo>
                  <a:lnTo>
                    <a:pt x="576618" y="963371"/>
                  </a:lnTo>
                  <a:lnTo>
                    <a:pt x="575957" y="950671"/>
                  </a:lnTo>
                  <a:lnTo>
                    <a:pt x="567296" y="950671"/>
                  </a:lnTo>
                  <a:lnTo>
                    <a:pt x="577176" y="937971"/>
                  </a:lnTo>
                  <a:lnTo>
                    <a:pt x="573036" y="925271"/>
                  </a:lnTo>
                  <a:lnTo>
                    <a:pt x="573519" y="937971"/>
                  </a:lnTo>
                  <a:lnTo>
                    <a:pt x="560590" y="912571"/>
                  </a:lnTo>
                  <a:lnTo>
                    <a:pt x="564515" y="899871"/>
                  </a:lnTo>
                  <a:lnTo>
                    <a:pt x="559562" y="887171"/>
                  </a:lnTo>
                  <a:lnTo>
                    <a:pt x="558990" y="884529"/>
                  </a:lnTo>
                  <a:lnTo>
                    <a:pt x="558990" y="887171"/>
                  </a:lnTo>
                  <a:lnTo>
                    <a:pt x="557707" y="899871"/>
                  </a:lnTo>
                  <a:lnTo>
                    <a:pt x="553885" y="899871"/>
                  </a:lnTo>
                  <a:lnTo>
                    <a:pt x="553999" y="887171"/>
                  </a:lnTo>
                  <a:lnTo>
                    <a:pt x="558990" y="887171"/>
                  </a:lnTo>
                  <a:lnTo>
                    <a:pt x="558990" y="884529"/>
                  </a:lnTo>
                  <a:lnTo>
                    <a:pt x="551319" y="849071"/>
                  </a:lnTo>
                  <a:lnTo>
                    <a:pt x="540473" y="849071"/>
                  </a:lnTo>
                  <a:lnTo>
                    <a:pt x="546188" y="836371"/>
                  </a:lnTo>
                  <a:lnTo>
                    <a:pt x="538289" y="823671"/>
                  </a:lnTo>
                  <a:lnTo>
                    <a:pt x="541642" y="810971"/>
                  </a:lnTo>
                  <a:lnTo>
                    <a:pt x="541401" y="810971"/>
                  </a:lnTo>
                  <a:lnTo>
                    <a:pt x="538022" y="798271"/>
                  </a:lnTo>
                  <a:lnTo>
                    <a:pt x="535114" y="788098"/>
                  </a:lnTo>
                  <a:lnTo>
                    <a:pt x="535114" y="1445971"/>
                  </a:lnTo>
                  <a:lnTo>
                    <a:pt x="533552" y="1445971"/>
                  </a:lnTo>
                  <a:lnTo>
                    <a:pt x="530504" y="1433271"/>
                  </a:lnTo>
                  <a:lnTo>
                    <a:pt x="535114" y="1445971"/>
                  </a:lnTo>
                  <a:lnTo>
                    <a:pt x="535114" y="788098"/>
                  </a:lnTo>
                  <a:lnTo>
                    <a:pt x="527100" y="760044"/>
                  </a:lnTo>
                  <a:lnTo>
                    <a:pt x="527100" y="1712671"/>
                  </a:lnTo>
                  <a:lnTo>
                    <a:pt x="524357" y="1725371"/>
                  </a:lnTo>
                  <a:lnTo>
                    <a:pt x="524129" y="1712671"/>
                  </a:lnTo>
                  <a:lnTo>
                    <a:pt x="527100" y="1712671"/>
                  </a:lnTo>
                  <a:lnTo>
                    <a:pt x="527100" y="760044"/>
                  </a:lnTo>
                  <a:lnTo>
                    <a:pt x="505371" y="683971"/>
                  </a:lnTo>
                  <a:lnTo>
                    <a:pt x="510222" y="683971"/>
                  </a:lnTo>
                  <a:lnTo>
                    <a:pt x="503859" y="671271"/>
                  </a:lnTo>
                  <a:lnTo>
                    <a:pt x="507466" y="671271"/>
                  </a:lnTo>
                  <a:lnTo>
                    <a:pt x="503186" y="658571"/>
                  </a:lnTo>
                  <a:lnTo>
                    <a:pt x="503567" y="645871"/>
                  </a:lnTo>
                  <a:lnTo>
                    <a:pt x="501535" y="638822"/>
                  </a:lnTo>
                  <a:lnTo>
                    <a:pt x="501535" y="1268171"/>
                  </a:lnTo>
                  <a:lnTo>
                    <a:pt x="501510" y="1280871"/>
                  </a:lnTo>
                  <a:lnTo>
                    <a:pt x="501370" y="1280871"/>
                  </a:lnTo>
                  <a:lnTo>
                    <a:pt x="497128" y="1268171"/>
                  </a:lnTo>
                  <a:lnTo>
                    <a:pt x="501535" y="1268171"/>
                  </a:lnTo>
                  <a:lnTo>
                    <a:pt x="501535" y="638822"/>
                  </a:lnTo>
                  <a:lnTo>
                    <a:pt x="499910" y="633171"/>
                  </a:lnTo>
                  <a:lnTo>
                    <a:pt x="501700" y="607771"/>
                  </a:lnTo>
                  <a:lnTo>
                    <a:pt x="490054" y="576935"/>
                  </a:lnTo>
                  <a:lnTo>
                    <a:pt x="490054" y="1687271"/>
                  </a:lnTo>
                  <a:lnTo>
                    <a:pt x="486549" y="1687271"/>
                  </a:lnTo>
                  <a:lnTo>
                    <a:pt x="486752" y="1674571"/>
                  </a:lnTo>
                  <a:lnTo>
                    <a:pt x="490054" y="1687271"/>
                  </a:lnTo>
                  <a:lnTo>
                    <a:pt x="490054" y="576935"/>
                  </a:lnTo>
                  <a:lnTo>
                    <a:pt x="481126" y="553300"/>
                  </a:lnTo>
                  <a:lnTo>
                    <a:pt x="481126" y="1484071"/>
                  </a:lnTo>
                  <a:lnTo>
                    <a:pt x="480695" y="1486700"/>
                  </a:lnTo>
                  <a:lnTo>
                    <a:pt x="480695" y="1623771"/>
                  </a:lnTo>
                  <a:lnTo>
                    <a:pt x="479488" y="1636471"/>
                  </a:lnTo>
                  <a:lnTo>
                    <a:pt x="476859" y="1636471"/>
                  </a:lnTo>
                  <a:lnTo>
                    <a:pt x="480695" y="1623771"/>
                  </a:lnTo>
                  <a:lnTo>
                    <a:pt x="480695" y="1486700"/>
                  </a:lnTo>
                  <a:lnTo>
                    <a:pt x="479031" y="1496771"/>
                  </a:lnTo>
                  <a:lnTo>
                    <a:pt x="476148" y="1484071"/>
                  </a:lnTo>
                  <a:lnTo>
                    <a:pt x="481126" y="1484071"/>
                  </a:lnTo>
                  <a:lnTo>
                    <a:pt x="481126" y="553300"/>
                  </a:lnTo>
                  <a:lnTo>
                    <a:pt x="462267" y="503364"/>
                  </a:lnTo>
                  <a:lnTo>
                    <a:pt x="462267" y="1585671"/>
                  </a:lnTo>
                  <a:lnTo>
                    <a:pt x="459117" y="1598371"/>
                  </a:lnTo>
                  <a:lnTo>
                    <a:pt x="456806" y="1585671"/>
                  </a:lnTo>
                  <a:lnTo>
                    <a:pt x="462267" y="1585671"/>
                  </a:lnTo>
                  <a:lnTo>
                    <a:pt x="462267" y="503364"/>
                  </a:lnTo>
                  <a:lnTo>
                    <a:pt x="451586" y="475081"/>
                  </a:lnTo>
                  <a:lnTo>
                    <a:pt x="451586" y="1509471"/>
                  </a:lnTo>
                  <a:lnTo>
                    <a:pt x="445909" y="1498142"/>
                  </a:lnTo>
                  <a:lnTo>
                    <a:pt x="445909" y="1560271"/>
                  </a:lnTo>
                  <a:lnTo>
                    <a:pt x="442683" y="1560271"/>
                  </a:lnTo>
                  <a:lnTo>
                    <a:pt x="441121" y="1547571"/>
                  </a:lnTo>
                  <a:lnTo>
                    <a:pt x="445909" y="1560271"/>
                  </a:lnTo>
                  <a:lnTo>
                    <a:pt x="445909" y="1498142"/>
                  </a:lnTo>
                  <a:lnTo>
                    <a:pt x="445223" y="1496771"/>
                  </a:lnTo>
                  <a:lnTo>
                    <a:pt x="447205" y="1496771"/>
                  </a:lnTo>
                  <a:lnTo>
                    <a:pt x="451586" y="1509471"/>
                  </a:lnTo>
                  <a:lnTo>
                    <a:pt x="451586" y="475081"/>
                  </a:lnTo>
                  <a:lnTo>
                    <a:pt x="405777" y="353771"/>
                  </a:lnTo>
                  <a:lnTo>
                    <a:pt x="404279" y="352336"/>
                  </a:lnTo>
                  <a:lnTo>
                    <a:pt x="404279" y="1471371"/>
                  </a:lnTo>
                  <a:lnTo>
                    <a:pt x="397700" y="1471371"/>
                  </a:lnTo>
                  <a:lnTo>
                    <a:pt x="399732" y="1458671"/>
                  </a:lnTo>
                  <a:lnTo>
                    <a:pt x="404279" y="1471371"/>
                  </a:lnTo>
                  <a:lnTo>
                    <a:pt x="404279" y="352336"/>
                  </a:lnTo>
                  <a:lnTo>
                    <a:pt x="366102" y="315671"/>
                  </a:lnTo>
                  <a:lnTo>
                    <a:pt x="343027" y="312191"/>
                  </a:lnTo>
                  <a:lnTo>
                    <a:pt x="343027" y="1128471"/>
                  </a:lnTo>
                  <a:lnTo>
                    <a:pt x="338899" y="1128471"/>
                  </a:lnTo>
                  <a:lnTo>
                    <a:pt x="340258" y="1115771"/>
                  </a:lnTo>
                  <a:lnTo>
                    <a:pt x="343027" y="1128471"/>
                  </a:lnTo>
                  <a:lnTo>
                    <a:pt x="343027" y="312191"/>
                  </a:lnTo>
                  <a:lnTo>
                    <a:pt x="342353" y="312089"/>
                  </a:lnTo>
                  <a:lnTo>
                    <a:pt x="342353" y="1064971"/>
                  </a:lnTo>
                  <a:lnTo>
                    <a:pt x="340944" y="1077671"/>
                  </a:lnTo>
                  <a:lnTo>
                    <a:pt x="335229" y="1064971"/>
                  </a:lnTo>
                  <a:lnTo>
                    <a:pt x="342353" y="1064971"/>
                  </a:lnTo>
                  <a:lnTo>
                    <a:pt x="342353" y="312089"/>
                  </a:lnTo>
                  <a:lnTo>
                    <a:pt x="334759" y="310934"/>
                  </a:lnTo>
                  <a:lnTo>
                    <a:pt x="334759" y="747471"/>
                  </a:lnTo>
                  <a:lnTo>
                    <a:pt x="334035" y="749896"/>
                  </a:lnTo>
                  <a:lnTo>
                    <a:pt x="334035" y="836371"/>
                  </a:lnTo>
                  <a:lnTo>
                    <a:pt x="332943" y="836371"/>
                  </a:lnTo>
                  <a:lnTo>
                    <a:pt x="330415" y="823671"/>
                  </a:lnTo>
                  <a:lnTo>
                    <a:pt x="331012" y="823671"/>
                  </a:lnTo>
                  <a:lnTo>
                    <a:pt x="334035" y="836371"/>
                  </a:lnTo>
                  <a:lnTo>
                    <a:pt x="334035" y="749896"/>
                  </a:lnTo>
                  <a:lnTo>
                    <a:pt x="330962" y="760171"/>
                  </a:lnTo>
                  <a:lnTo>
                    <a:pt x="328193" y="747471"/>
                  </a:lnTo>
                  <a:lnTo>
                    <a:pt x="334759" y="747471"/>
                  </a:lnTo>
                  <a:lnTo>
                    <a:pt x="334759" y="310934"/>
                  </a:lnTo>
                  <a:lnTo>
                    <a:pt x="326555" y="309702"/>
                  </a:lnTo>
                  <a:lnTo>
                    <a:pt x="326555" y="391871"/>
                  </a:lnTo>
                  <a:lnTo>
                    <a:pt x="323405" y="391871"/>
                  </a:lnTo>
                  <a:lnTo>
                    <a:pt x="322834" y="388823"/>
                  </a:lnTo>
                  <a:lnTo>
                    <a:pt x="322834" y="645871"/>
                  </a:lnTo>
                  <a:lnTo>
                    <a:pt x="322389" y="658571"/>
                  </a:lnTo>
                  <a:lnTo>
                    <a:pt x="321411" y="655955"/>
                  </a:lnTo>
                  <a:lnTo>
                    <a:pt x="321411" y="836371"/>
                  </a:lnTo>
                  <a:lnTo>
                    <a:pt x="320471" y="849071"/>
                  </a:lnTo>
                  <a:lnTo>
                    <a:pt x="316217" y="836371"/>
                  </a:lnTo>
                  <a:lnTo>
                    <a:pt x="321411" y="836371"/>
                  </a:lnTo>
                  <a:lnTo>
                    <a:pt x="321411" y="655955"/>
                  </a:lnTo>
                  <a:lnTo>
                    <a:pt x="318160" y="647204"/>
                  </a:lnTo>
                  <a:lnTo>
                    <a:pt x="318160" y="709371"/>
                  </a:lnTo>
                  <a:lnTo>
                    <a:pt x="314579" y="709371"/>
                  </a:lnTo>
                  <a:lnTo>
                    <a:pt x="316357" y="696671"/>
                  </a:lnTo>
                  <a:lnTo>
                    <a:pt x="318160" y="709371"/>
                  </a:lnTo>
                  <a:lnTo>
                    <a:pt x="318160" y="647204"/>
                  </a:lnTo>
                  <a:lnTo>
                    <a:pt x="317665" y="645871"/>
                  </a:lnTo>
                  <a:lnTo>
                    <a:pt x="322834" y="645871"/>
                  </a:lnTo>
                  <a:lnTo>
                    <a:pt x="322834" y="388823"/>
                  </a:lnTo>
                  <a:lnTo>
                    <a:pt x="321030" y="379171"/>
                  </a:lnTo>
                  <a:lnTo>
                    <a:pt x="326377" y="379171"/>
                  </a:lnTo>
                  <a:lnTo>
                    <a:pt x="326428" y="383222"/>
                  </a:lnTo>
                  <a:lnTo>
                    <a:pt x="326555" y="391871"/>
                  </a:lnTo>
                  <a:lnTo>
                    <a:pt x="326555" y="309702"/>
                  </a:lnTo>
                  <a:lnTo>
                    <a:pt x="309397" y="307098"/>
                  </a:lnTo>
                  <a:lnTo>
                    <a:pt x="309397" y="353771"/>
                  </a:lnTo>
                  <a:lnTo>
                    <a:pt x="309295" y="354139"/>
                  </a:lnTo>
                  <a:lnTo>
                    <a:pt x="305498" y="366471"/>
                  </a:lnTo>
                  <a:lnTo>
                    <a:pt x="309397" y="353771"/>
                  </a:lnTo>
                  <a:lnTo>
                    <a:pt x="309397" y="307098"/>
                  </a:lnTo>
                  <a:lnTo>
                    <a:pt x="295071" y="304939"/>
                  </a:lnTo>
                  <a:lnTo>
                    <a:pt x="295071" y="555294"/>
                  </a:lnTo>
                  <a:lnTo>
                    <a:pt x="291388" y="544271"/>
                  </a:lnTo>
                  <a:lnTo>
                    <a:pt x="293344" y="544271"/>
                  </a:lnTo>
                  <a:lnTo>
                    <a:pt x="295071" y="555294"/>
                  </a:lnTo>
                  <a:lnTo>
                    <a:pt x="295071" y="304939"/>
                  </a:lnTo>
                  <a:lnTo>
                    <a:pt x="290880" y="304304"/>
                  </a:lnTo>
                  <a:lnTo>
                    <a:pt x="290880" y="379171"/>
                  </a:lnTo>
                  <a:lnTo>
                    <a:pt x="287947" y="386943"/>
                  </a:lnTo>
                  <a:lnTo>
                    <a:pt x="287947" y="976071"/>
                  </a:lnTo>
                  <a:lnTo>
                    <a:pt x="285038" y="976071"/>
                  </a:lnTo>
                  <a:lnTo>
                    <a:pt x="282689" y="963371"/>
                  </a:lnTo>
                  <a:lnTo>
                    <a:pt x="287947" y="976071"/>
                  </a:lnTo>
                  <a:lnTo>
                    <a:pt x="287947" y="386943"/>
                  </a:lnTo>
                  <a:lnTo>
                    <a:pt x="286080" y="391871"/>
                  </a:lnTo>
                  <a:lnTo>
                    <a:pt x="280263" y="379526"/>
                  </a:lnTo>
                  <a:lnTo>
                    <a:pt x="280263" y="1001471"/>
                  </a:lnTo>
                  <a:lnTo>
                    <a:pt x="278828" y="1014171"/>
                  </a:lnTo>
                  <a:lnTo>
                    <a:pt x="275742" y="1001471"/>
                  </a:lnTo>
                  <a:lnTo>
                    <a:pt x="280263" y="1001471"/>
                  </a:lnTo>
                  <a:lnTo>
                    <a:pt x="280263" y="379526"/>
                  </a:lnTo>
                  <a:lnTo>
                    <a:pt x="280098" y="379171"/>
                  </a:lnTo>
                  <a:lnTo>
                    <a:pt x="284581" y="379171"/>
                  </a:lnTo>
                  <a:lnTo>
                    <a:pt x="290880" y="379171"/>
                  </a:lnTo>
                  <a:lnTo>
                    <a:pt x="290880" y="304304"/>
                  </a:lnTo>
                  <a:lnTo>
                    <a:pt x="282130" y="302971"/>
                  </a:lnTo>
                  <a:lnTo>
                    <a:pt x="273329" y="302971"/>
                  </a:lnTo>
                  <a:lnTo>
                    <a:pt x="276567" y="315671"/>
                  </a:lnTo>
                  <a:lnTo>
                    <a:pt x="275056" y="315671"/>
                  </a:lnTo>
                  <a:lnTo>
                    <a:pt x="274574" y="322897"/>
                  </a:lnTo>
                  <a:lnTo>
                    <a:pt x="284264" y="328371"/>
                  </a:lnTo>
                  <a:lnTo>
                    <a:pt x="285584" y="341071"/>
                  </a:lnTo>
                  <a:lnTo>
                    <a:pt x="278358" y="341071"/>
                  </a:lnTo>
                  <a:lnTo>
                    <a:pt x="284518" y="353771"/>
                  </a:lnTo>
                  <a:lnTo>
                    <a:pt x="276491" y="353771"/>
                  </a:lnTo>
                  <a:lnTo>
                    <a:pt x="273812" y="343344"/>
                  </a:lnTo>
                  <a:lnTo>
                    <a:pt x="273812" y="912571"/>
                  </a:lnTo>
                  <a:lnTo>
                    <a:pt x="273202" y="911275"/>
                  </a:lnTo>
                  <a:lnTo>
                    <a:pt x="273202" y="1090371"/>
                  </a:lnTo>
                  <a:lnTo>
                    <a:pt x="266852" y="1077671"/>
                  </a:lnTo>
                  <a:lnTo>
                    <a:pt x="269532" y="1077671"/>
                  </a:lnTo>
                  <a:lnTo>
                    <a:pt x="273202" y="1090371"/>
                  </a:lnTo>
                  <a:lnTo>
                    <a:pt x="273202" y="911275"/>
                  </a:lnTo>
                  <a:lnTo>
                    <a:pt x="270484" y="905446"/>
                  </a:lnTo>
                  <a:lnTo>
                    <a:pt x="270484" y="950671"/>
                  </a:lnTo>
                  <a:lnTo>
                    <a:pt x="267843" y="950671"/>
                  </a:lnTo>
                  <a:lnTo>
                    <a:pt x="269836" y="937971"/>
                  </a:lnTo>
                  <a:lnTo>
                    <a:pt x="270484" y="950671"/>
                  </a:lnTo>
                  <a:lnTo>
                    <a:pt x="270484" y="905446"/>
                  </a:lnTo>
                  <a:lnTo>
                    <a:pt x="267881" y="899871"/>
                  </a:lnTo>
                  <a:lnTo>
                    <a:pt x="270916" y="899871"/>
                  </a:lnTo>
                  <a:lnTo>
                    <a:pt x="273812" y="912571"/>
                  </a:lnTo>
                  <a:lnTo>
                    <a:pt x="273812" y="343344"/>
                  </a:lnTo>
                  <a:lnTo>
                    <a:pt x="273481" y="342061"/>
                  </a:lnTo>
                  <a:lnTo>
                    <a:pt x="273481" y="379171"/>
                  </a:lnTo>
                  <a:lnTo>
                    <a:pt x="271513" y="383222"/>
                  </a:lnTo>
                  <a:lnTo>
                    <a:pt x="269849" y="386651"/>
                  </a:lnTo>
                  <a:lnTo>
                    <a:pt x="269849" y="595071"/>
                  </a:lnTo>
                  <a:lnTo>
                    <a:pt x="264693" y="595071"/>
                  </a:lnTo>
                  <a:lnTo>
                    <a:pt x="265303" y="582371"/>
                  </a:lnTo>
                  <a:lnTo>
                    <a:pt x="269849" y="595071"/>
                  </a:lnTo>
                  <a:lnTo>
                    <a:pt x="269849" y="386651"/>
                  </a:lnTo>
                  <a:lnTo>
                    <a:pt x="267309" y="391871"/>
                  </a:lnTo>
                  <a:lnTo>
                    <a:pt x="265303" y="386778"/>
                  </a:lnTo>
                  <a:lnTo>
                    <a:pt x="265303" y="582358"/>
                  </a:lnTo>
                  <a:lnTo>
                    <a:pt x="263652" y="582358"/>
                  </a:lnTo>
                  <a:lnTo>
                    <a:pt x="263652" y="645871"/>
                  </a:lnTo>
                  <a:lnTo>
                    <a:pt x="258660" y="658571"/>
                  </a:lnTo>
                  <a:lnTo>
                    <a:pt x="253492" y="645871"/>
                  </a:lnTo>
                  <a:lnTo>
                    <a:pt x="263652" y="645871"/>
                  </a:lnTo>
                  <a:lnTo>
                    <a:pt x="263652" y="582358"/>
                  </a:lnTo>
                  <a:lnTo>
                    <a:pt x="259943" y="582358"/>
                  </a:lnTo>
                  <a:lnTo>
                    <a:pt x="259930" y="581901"/>
                  </a:lnTo>
                  <a:lnTo>
                    <a:pt x="259410" y="569671"/>
                  </a:lnTo>
                  <a:lnTo>
                    <a:pt x="265150" y="581901"/>
                  </a:lnTo>
                  <a:lnTo>
                    <a:pt x="265303" y="582358"/>
                  </a:lnTo>
                  <a:lnTo>
                    <a:pt x="265303" y="386778"/>
                  </a:lnTo>
                  <a:lnTo>
                    <a:pt x="262305" y="379171"/>
                  </a:lnTo>
                  <a:lnTo>
                    <a:pt x="273481" y="379171"/>
                  </a:lnTo>
                  <a:lnTo>
                    <a:pt x="273481" y="342061"/>
                  </a:lnTo>
                  <a:lnTo>
                    <a:pt x="273227" y="341071"/>
                  </a:lnTo>
                  <a:lnTo>
                    <a:pt x="270129" y="341071"/>
                  </a:lnTo>
                  <a:lnTo>
                    <a:pt x="270129" y="353771"/>
                  </a:lnTo>
                  <a:lnTo>
                    <a:pt x="263182" y="363905"/>
                  </a:lnTo>
                  <a:lnTo>
                    <a:pt x="261810" y="363905"/>
                  </a:lnTo>
                  <a:lnTo>
                    <a:pt x="261810" y="365912"/>
                  </a:lnTo>
                  <a:lnTo>
                    <a:pt x="261429" y="366471"/>
                  </a:lnTo>
                  <a:lnTo>
                    <a:pt x="261150" y="366471"/>
                  </a:lnTo>
                  <a:lnTo>
                    <a:pt x="261810" y="365912"/>
                  </a:lnTo>
                  <a:lnTo>
                    <a:pt x="261810" y="363905"/>
                  </a:lnTo>
                  <a:lnTo>
                    <a:pt x="257251" y="363905"/>
                  </a:lnTo>
                  <a:lnTo>
                    <a:pt x="257251" y="404571"/>
                  </a:lnTo>
                  <a:lnTo>
                    <a:pt x="254698" y="414997"/>
                  </a:lnTo>
                  <a:lnTo>
                    <a:pt x="254698" y="620471"/>
                  </a:lnTo>
                  <a:lnTo>
                    <a:pt x="252285" y="620471"/>
                  </a:lnTo>
                  <a:lnTo>
                    <a:pt x="247586" y="610196"/>
                  </a:lnTo>
                  <a:lnTo>
                    <a:pt x="247586" y="709371"/>
                  </a:lnTo>
                  <a:lnTo>
                    <a:pt x="246214" y="722071"/>
                  </a:lnTo>
                  <a:lnTo>
                    <a:pt x="241719" y="709371"/>
                  </a:lnTo>
                  <a:lnTo>
                    <a:pt x="247586" y="709371"/>
                  </a:lnTo>
                  <a:lnTo>
                    <a:pt x="247586" y="610196"/>
                  </a:lnTo>
                  <a:lnTo>
                    <a:pt x="246481" y="607771"/>
                  </a:lnTo>
                  <a:lnTo>
                    <a:pt x="250101" y="607771"/>
                  </a:lnTo>
                  <a:lnTo>
                    <a:pt x="254698" y="620471"/>
                  </a:lnTo>
                  <a:lnTo>
                    <a:pt x="254698" y="414997"/>
                  </a:lnTo>
                  <a:lnTo>
                    <a:pt x="254139" y="417271"/>
                  </a:lnTo>
                  <a:lnTo>
                    <a:pt x="254749" y="404571"/>
                  </a:lnTo>
                  <a:lnTo>
                    <a:pt x="257251" y="404571"/>
                  </a:lnTo>
                  <a:lnTo>
                    <a:pt x="257251" y="363905"/>
                  </a:lnTo>
                  <a:lnTo>
                    <a:pt x="256654" y="363905"/>
                  </a:lnTo>
                  <a:lnTo>
                    <a:pt x="257911" y="361251"/>
                  </a:lnTo>
                  <a:lnTo>
                    <a:pt x="258749" y="359473"/>
                  </a:lnTo>
                  <a:lnTo>
                    <a:pt x="255397" y="360768"/>
                  </a:lnTo>
                  <a:lnTo>
                    <a:pt x="254190" y="359346"/>
                  </a:lnTo>
                  <a:lnTo>
                    <a:pt x="256971" y="357378"/>
                  </a:lnTo>
                  <a:lnTo>
                    <a:pt x="257784" y="356247"/>
                  </a:lnTo>
                  <a:lnTo>
                    <a:pt x="257390" y="355587"/>
                  </a:lnTo>
                  <a:lnTo>
                    <a:pt x="257289" y="355396"/>
                  </a:lnTo>
                  <a:lnTo>
                    <a:pt x="255257" y="351942"/>
                  </a:lnTo>
                  <a:lnTo>
                    <a:pt x="253149" y="348348"/>
                  </a:lnTo>
                  <a:lnTo>
                    <a:pt x="252653" y="348348"/>
                  </a:lnTo>
                  <a:lnTo>
                    <a:pt x="252653" y="355587"/>
                  </a:lnTo>
                  <a:lnTo>
                    <a:pt x="252374" y="355587"/>
                  </a:lnTo>
                  <a:lnTo>
                    <a:pt x="252488" y="355396"/>
                  </a:lnTo>
                  <a:lnTo>
                    <a:pt x="252653" y="355587"/>
                  </a:lnTo>
                  <a:lnTo>
                    <a:pt x="252653" y="348348"/>
                  </a:lnTo>
                  <a:lnTo>
                    <a:pt x="250240" y="348348"/>
                  </a:lnTo>
                  <a:lnTo>
                    <a:pt x="250240" y="352552"/>
                  </a:lnTo>
                  <a:lnTo>
                    <a:pt x="250126" y="353288"/>
                  </a:lnTo>
                  <a:lnTo>
                    <a:pt x="250024" y="353847"/>
                  </a:lnTo>
                  <a:lnTo>
                    <a:pt x="249961" y="354215"/>
                  </a:lnTo>
                  <a:lnTo>
                    <a:pt x="249301" y="358025"/>
                  </a:lnTo>
                  <a:lnTo>
                    <a:pt x="246900" y="358533"/>
                  </a:lnTo>
                  <a:lnTo>
                    <a:pt x="246811" y="358025"/>
                  </a:lnTo>
                  <a:lnTo>
                    <a:pt x="246684" y="357378"/>
                  </a:lnTo>
                  <a:lnTo>
                    <a:pt x="246291" y="356247"/>
                  </a:lnTo>
                  <a:lnTo>
                    <a:pt x="246253" y="354215"/>
                  </a:lnTo>
                  <a:lnTo>
                    <a:pt x="246849" y="353288"/>
                  </a:lnTo>
                  <a:lnTo>
                    <a:pt x="247345" y="351942"/>
                  </a:lnTo>
                  <a:lnTo>
                    <a:pt x="249491" y="352552"/>
                  </a:lnTo>
                  <a:lnTo>
                    <a:pt x="250240" y="352552"/>
                  </a:lnTo>
                  <a:lnTo>
                    <a:pt x="250240" y="348348"/>
                  </a:lnTo>
                  <a:lnTo>
                    <a:pt x="248843" y="348348"/>
                  </a:lnTo>
                  <a:lnTo>
                    <a:pt x="242709" y="353847"/>
                  </a:lnTo>
                  <a:lnTo>
                    <a:pt x="242798" y="354215"/>
                  </a:lnTo>
                  <a:lnTo>
                    <a:pt x="243801" y="358533"/>
                  </a:lnTo>
                  <a:lnTo>
                    <a:pt x="246697" y="358533"/>
                  </a:lnTo>
                  <a:lnTo>
                    <a:pt x="247383" y="359346"/>
                  </a:lnTo>
                  <a:lnTo>
                    <a:pt x="247396" y="359473"/>
                  </a:lnTo>
                  <a:lnTo>
                    <a:pt x="247535" y="360603"/>
                  </a:lnTo>
                  <a:lnTo>
                    <a:pt x="252069" y="361429"/>
                  </a:lnTo>
                  <a:lnTo>
                    <a:pt x="252476" y="363334"/>
                  </a:lnTo>
                  <a:lnTo>
                    <a:pt x="253225" y="365150"/>
                  </a:lnTo>
                  <a:lnTo>
                    <a:pt x="254304" y="368096"/>
                  </a:lnTo>
                  <a:lnTo>
                    <a:pt x="249948" y="378866"/>
                  </a:lnTo>
                  <a:lnTo>
                    <a:pt x="249948" y="404571"/>
                  </a:lnTo>
                  <a:lnTo>
                    <a:pt x="243433" y="404571"/>
                  </a:lnTo>
                  <a:lnTo>
                    <a:pt x="240753" y="397510"/>
                  </a:lnTo>
                  <a:lnTo>
                    <a:pt x="240753" y="861771"/>
                  </a:lnTo>
                  <a:lnTo>
                    <a:pt x="237502" y="861771"/>
                  </a:lnTo>
                  <a:lnTo>
                    <a:pt x="239699" y="849071"/>
                  </a:lnTo>
                  <a:lnTo>
                    <a:pt x="240753" y="861771"/>
                  </a:lnTo>
                  <a:lnTo>
                    <a:pt x="240753" y="397510"/>
                  </a:lnTo>
                  <a:lnTo>
                    <a:pt x="240169" y="395960"/>
                  </a:lnTo>
                  <a:lnTo>
                    <a:pt x="240169" y="468071"/>
                  </a:lnTo>
                  <a:lnTo>
                    <a:pt x="236956" y="468071"/>
                  </a:lnTo>
                  <a:lnTo>
                    <a:pt x="237147" y="455371"/>
                  </a:lnTo>
                  <a:lnTo>
                    <a:pt x="240169" y="468071"/>
                  </a:lnTo>
                  <a:lnTo>
                    <a:pt x="240169" y="395960"/>
                  </a:lnTo>
                  <a:lnTo>
                    <a:pt x="238620" y="391871"/>
                  </a:lnTo>
                  <a:lnTo>
                    <a:pt x="249948" y="404571"/>
                  </a:lnTo>
                  <a:lnTo>
                    <a:pt x="249948" y="378866"/>
                  </a:lnTo>
                  <a:lnTo>
                    <a:pt x="249821" y="379171"/>
                  </a:lnTo>
                  <a:lnTo>
                    <a:pt x="251510" y="366471"/>
                  </a:lnTo>
                  <a:lnTo>
                    <a:pt x="245237" y="366471"/>
                  </a:lnTo>
                  <a:lnTo>
                    <a:pt x="243865" y="364858"/>
                  </a:lnTo>
                  <a:lnTo>
                    <a:pt x="243865" y="391871"/>
                  </a:lnTo>
                  <a:lnTo>
                    <a:pt x="239445" y="391871"/>
                  </a:lnTo>
                  <a:lnTo>
                    <a:pt x="237578" y="379844"/>
                  </a:lnTo>
                  <a:lnTo>
                    <a:pt x="243865" y="391871"/>
                  </a:lnTo>
                  <a:lnTo>
                    <a:pt x="243865" y="364858"/>
                  </a:lnTo>
                  <a:lnTo>
                    <a:pt x="234480" y="353771"/>
                  </a:lnTo>
                  <a:lnTo>
                    <a:pt x="239204" y="353771"/>
                  </a:lnTo>
                  <a:lnTo>
                    <a:pt x="243522" y="341071"/>
                  </a:lnTo>
                  <a:lnTo>
                    <a:pt x="261315" y="341071"/>
                  </a:lnTo>
                  <a:lnTo>
                    <a:pt x="261277" y="341985"/>
                  </a:lnTo>
                  <a:lnTo>
                    <a:pt x="260769" y="353771"/>
                  </a:lnTo>
                  <a:lnTo>
                    <a:pt x="270129" y="353771"/>
                  </a:lnTo>
                  <a:lnTo>
                    <a:pt x="270129" y="341071"/>
                  </a:lnTo>
                  <a:lnTo>
                    <a:pt x="265087" y="341071"/>
                  </a:lnTo>
                  <a:lnTo>
                    <a:pt x="269925" y="328371"/>
                  </a:lnTo>
                  <a:lnTo>
                    <a:pt x="240792" y="328371"/>
                  </a:lnTo>
                  <a:lnTo>
                    <a:pt x="240792" y="341071"/>
                  </a:lnTo>
                  <a:lnTo>
                    <a:pt x="233857" y="351383"/>
                  </a:lnTo>
                  <a:lnTo>
                    <a:pt x="233857" y="404571"/>
                  </a:lnTo>
                  <a:lnTo>
                    <a:pt x="228003" y="417271"/>
                  </a:lnTo>
                  <a:lnTo>
                    <a:pt x="227914" y="404571"/>
                  </a:lnTo>
                  <a:lnTo>
                    <a:pt x="233857" y="404571"/>
                  </a:lnTo>
                  <a:lnTo>
                    <a:pt x="233857" y="351383"/>
                  </a:lnTo>
                  <a:lnTo>
                    <a:pt x="232244" y="353771"/>
                  </a:lnTo>
                  <a:lnTo>
                    <a:pt x="230085" y="341071"/>
                  </a:lnTo>
                  <a:lnTo>
                    <a:pt x="240792" y="341071"/>
                  </a:lnTo>
                  <a:lnTo>
                    <a:pt x="240792" y="328371"/>
                  </a:lnTo>
                  <a:lnTo>
                    <a:pt x="227634" y="328371"/>
                  </a:lnTo>
                  <a:lnTo>
                    <a:pt x="226949" y="315671"/>
                  </a:lnTo>
                  <a:lnTo>
                    <a:pt x="245325" y="315671"/>
                  </a:lnTo>
                  <a:lnTo>
                    <a:pt x="252476" y="315671"/>
                  </a:lnTo>
                  <a:lnTo>
                    <a:pt x="254012" y="306095"/>
                  </a:lnTo>
                  <a:lnTo>
                    <a:pt x="246341" y="307822"/>
                  </a:lnTo>
                  <a:lnTo>
                    <a:pt x="211582" y="315671"/>
                  </a:lnTo>
                  <a:lnTo>
                    <a:pt x="210058" y="315671"/>
                  </a:lnTo>
                  <a:lnTo>
                    <a:pt x="218376" y="328371"/>
                  </a:lnTo>
                  <a:lnTo>
                    <a:pt x="219887" y="328371"/>
                  </a:lnTo>
                  <a:lnTo>
                    <a:pt x="222694" y="333057"/>
                  </a:lnTo>
                  <a:lnTo>
                    <a:pt x="223888" y="328371"/>
                  </a:lnTo>
                  <a:lnTo>
                    <a:pt x="223316" y="334086"/>
                  </a:lnTo>
                  <a:lnTo>
                    <a:pt x="227495" y="341071"/>
                  </a:lnTo>
                  <a:lnTo>
                    <a:pt x="225399" y="341071"/>
                  </a:lnTo>
                  <a:lnTo>
                    <a:pt x="225399" y="887171"/>
                  </a:lnTo>
                  <a:lnTo>
                    <a:pt x="224091" y="887171"/>
                  </a:lnTo>
                  <a:lnTo>
                    <a:pt x="221576" y="874471"/>
                  </a:lnTo>
                  <a:lnTo>
                    <a:pt x="225399" y="887171"/>
                  </a:lnTo>
                  <a:lnTo>
                    <a:pt x="225399" y="341071"/>
                  </a:lnTo>
                  <a:lnTo>
                    <a:pt x="224256" y="341071"/>
                  </a:lnTo>
                  <a:lnTo>
                    <a:pt x="224256" y="480771"/>
                  </a:lnTo>
                  <a:lnTo>
                    <a:pt x="221094" y="493471"/>
                  </a:lnTo>
                  <a:lnTo>
                    <a:pt x="219621" y="493471"/>
                  </a:lnTo>
                  <a:lnTo>
                    <a:pt x="221818" y="480771"/>
                  </a:lnTo>
                  <a:lnTo>
                    <a:pt x="224256" y="480771"/>
                  </a:lnTo>
                  <a:lnTo>
                    <a:pt x="224256" y="341071"/>
                  </a:lnTo>
                  <a:lnTo>
                    <a:pt x="222605" y="341071"/>
                  </a:lnTo>
                  <a:lnTo>
                    <a:pt x="222516" y="341985"/>
                  </a:lnTo>
                  <a:lnTo>
                    <a:pt x="221335" y="353771"/>
                  </a:lnTo>
                  <a:lnTo>
                    <a:pt x="218808" y="353771"/>
                  </a:lnTo>
                  <a:lnTo>
                    <a:pt x="218808" y="366471"/>
                  </a:lnTo>
                  <a:lnTo>
                    <a:pt x="213144" y="366471"/>
                  </a:lnTo>
                  <a:lnTo>
                    <a:pt x="213144" y="404571"/>
                  </a:lnTo>
                  <a:lnTo>
                    <a:pt x="212267" y="403428"/>
                  </a:lnTo>
                  <a:lnTo>
                    <a:pt x="212267" y="1001471"/>
                  </a:lnTo>
                  <a:lnTo>
                    <a:pt x="205689" y="1001471"/>
                  </a:lnTo>
                  <a:lnTo>
                    <a:pt x="206641" y="988771"/>
                  </a:lnTo>
                  <a:lnTo>
                    <a:pt x="211251" y="988771"/>
                  </a:lnTo>
                  <a:lnTo>
                    <a:pt x="212267" y="1001471"/>
                  </a:lnTo>
                  <a:lnTo>
                    <a:pt x="212267" y="403428"/>
                  </a:lnTo>
                  <a:lnTo>
                    <a:pt x="212153" y="403275"/>
                  </a:lnTo>
                  <a:lnTo>
                    <a:pt x="212153" y="531571"/>
                  </a:lnTo>
                  <a:lnTo>
                    <a:pt x="209664" y="543560"/>
                  </a:lnTo>
                  <a:lnTo>
                    <a:pt x="207137" y="531571"/>
                  </a:lnTo>
                  <a:lnTo>
                    <a:pt x="212153" y="531571"/>
                  </a:lnTo>
                  <a:lnTo>
                    <a:pt x="212153" y="403275"/>
                  </a:lnTo>
                  <a:lnTo>
                    <a:pt x="210947" y="401688"/>
                  </a:lnTo>
                  <a:lnTo>
                    <a:pt x="210947" y="404571"/>
                  </a:lnTo>
                  <a:lnTo>
                    <a:pt x="206438" y="417271"/>
                  </a:lnTo>
                  <a:lnTo>
                    <a:pt x="208915" y="404571"/>
                  </a:lnTo>
                  <a:lnTo>
                    <a:pt x="210947" y="404571"/>
                  </a:lnTo>
                  <a:lnTo>
                    <a:pt x="210947" y="401688"/>
                  </a:lnTo>
                  <a:lnTo>
                    <a:pt x="203504" y="391871"/>
                  </a:lnTo>
                  <a:lnTo>
                    <a:pt x="213029" y="391871"/>
                  </a:lnTo>
                  <a:lnTo>
                    <a:pt x="213144" y="404571"/>
                  </a:lnTo>
                  <a:lnTo>
                    <a:pt x="213144" y="366471"/>
                  </a:lnTo>
                  <a:lnTo>
                    <a:pt x="203479" y="366471"/>
                  </a:lnTo>
                  <a:lnTo>
                    <a:pt x="203479" y="785571"/>
                  </a:lnTo>
                  <a:lnTo>
                    <a:pt x="203149" y="784580"/>
                  </a:lnTo>
                  <a:lnTo>
                    <a:pt x="203149" y="887171"/>
                  </a:lnTo>
                  <a:lnTo>
                    <a:pt x="199415" y="887171"/>
                  </a:lnTo>
                  <a:lnTo>
                    <a:pt x="200914" y="874471"/>
                  </a:lnTo>
                  <a:lnTo>
                    <a:pt x="203149" y="887171"/>
                  </a:lnTo>
                  <a:lnTo>
                    <a:pt x="203149" y="784580"/>
                  </a:lnTo>
                  <a:lnTo>
                    <a:pt x="199250" y="772871"/>
                  </a:lnTo>
                  <a:lnTo>
                    <a:pt x="202844" y="772871"/>
                  </a:lnTo>
                  <a:lnTo>
                    <a:pt x="203479" y="785571"/>
                  </a:lnTo>
                  <a:lnTo>
                    <a:pt x="203479" y="366471"/>
                  </a:lnTo>
                  <a:lnTo>
                    <a:pt x="202628" y="366471"/>
                  </a:lnTo>
                  <a:lnTo>
                    <a:pt x="207848" y="358343"/>
                  </a:lnTo>
                  <a:lnTo>
                    <a:pt x="213258" y="358343"/>
                  </a:lnTo>
                  <a:lnTo>
                    <a:pt x="213652" y="357670"/>
                  </a:lnTo>
                  <a:lnTo>
                    <a:pt x="218808" y="366471"/>
                  </a:lnTo>
                  <a:lnTo>
                    <a:pt x="218808" y="353771"/>
                  </a:lnTo>
                  <a:lnTo>
                    <a:pt x="212013" y="353771"/>
                  </a:lnTo>
                  <a:lnTo>
                    <a:pt x="211607" y="354139"/>
                  </a:lnTo>
                  <a:lnTo>
                    <a:pt x="211810" y="354507"/>
                  </a:lnTo>
                  <a:lnTo>
                    <a:pt x="209880" y="356273"/>
                  </a:lnTo>
                  <a:lnTo>
                    <a:pt x="209613" y="356857"/>
                  </a:lnTo>
                  <a:lnTo>
                    <a:pt x="209753" y="356857"/>
                  </a:lnTo>
                  <a:lnTo>
                    <a:pt x="208953" y="357289"/>
                  </a:lnTo>
                  <a:lnTo>
                    <a:pt x="208635" y="357149"/>
                  </a:lnTo>
                  <a:lnTo>
                    <a:pt x="209232" y="356209"/>
                  </a:lnTo>
                  <a:lnTo>
                    <a:pt x="208330" y="356997"/>
                  </a:lnTo>
                  <a:lnTo>
                    <a:pt x="201841" y="362699"/>
                  </a:lnTo>
                  <a:lnTo>
                    <a:pt x="201841" y="468071"/>
                  </a:lnTo>
                  <a:lnTo>
                    <a:pt x="198412" y="468071"/>
                  </a:lnTo>
                  <a:lnTo>
                    <a:pt x="198412" y="633171"/>
                  </a:lnTo>
                  <a:lnTo>
                    <a:pt x="192341" y="633171"/>
                  </a:lnTo>
                  <a:lnTo>
                    <a:pt x="195897" y="623709"/>
                  </a:lnTo>
                  <a:lnTo>
                    <a:pt x="198412" y="633171"/>
                  </a:lnTo>
                  <a:lnTo>
                    <a:pt x="198412" y="468071"/>
                  </a:lnTo>
                  <a:lnTo>
                    <a:pt x="198120" y="468071"/>
                  </a:lnTo>
                  <a:lnTo>
                    <a:pt x="198970" y="455371"/>
                  </a:lnTo>
                  <a:lnTo>
                    <a:pt x="201841" y="468071"/>
                  </a:lnTo>
                  <a:lnTo>
                    <a:pt x="201841" y="362699"/>
                  </a:lnTo>
                  <a:lnTo>
                    <a:pt x="200888" y="363537"/>
                  </a:lnTo>
                  <a:lnTo>
                    <a:pt x="200888" y="391871"/>
                  </a:lnTo>
                  <a:lnTo>
                    <a:pt x="197269" y="391871"/>
                  </a:lnTo>
                  <a:lnTo>
                    <a:pt x="197269" y="607771"/>
                  </a:lnTo>
                  <a:lnTo>
                    <a:pt x="195046" y="620471"/>
                  </a:lnTo>
                  <a:lnTo>
                    <a:pt x="192328" y="620471"/>
                  </a:lnTo>
                  <a:lnTo>
                    <a:pt x="191223" y="607771"/>
                  </a:lnTo>
                  <a:lnTo>
                    <a:pt x="197269" y="607771"/>
                  </a:lnTo>
                  <a:lnTo>
                    <a:pt x="197269" y="391871"/>
                  </a:lnTo>
                  <a:lnTo>
                    <a:pt x="194779" y="391871"/>
                  </a:lnTo>
                  <a:lnTo>
                    <a:pt x="195872" y="379171"/>
                  </a:lnTo>
                  <a:lnTo>
                    <a:pt x="200279" y="379171"/>
                  </a:lnTo>
                  <a:lnTo>
                    <a:pt x="200304" y="379844"/>
                  </a:lnTo>
                  <a:lnTo>
                    <a:pt x="200888" y="391871"/>
                  </a:lnTo>
                  <a:lnTo>
                    <a:pt x="200888" y="363537"/>
                  </a:lnTo>
                  <a:lnTo>
                    <a:pt x="197535" y="366471"/>
                  </a:lnTo>
                  <a:lnTo>
                    <a:pt x="199898" y="366471"/>
                  </a:lnTo>
                  <a:lnTo>
                    <a:pt x="194297" y="379171"/>
                  </a:lnTo>
                  <a:lnTo>
                    <a:pt x="196481" y="366471"/>
                  </a:lnTo>
                  <a:lnTo>
                    <a:pt x="197535" y="366471"/>
                  </a:lnTo>
                  <a:lnTo>
                    <a:pt x="193675" y="353771"/>
                  </a:lnTo>
                  <a:lnTo>
                    <a:pt x="192227" y="353771"/>
                  </a:lnTo>
                  <a:lnTo>
                    <a:pt x="192227" y="595071"/>
                  </a:lnTo>
                  <a:lnTo>
                    <a:pt x="189179" y="603732"/>
                  </a:lnTo>
                  <a:lnTo>
                    <a:pt x="189179" y="658571"/>
                  </a:lnTo>
                  <a:lnTo>
                    <a:pt x="183959" y="658571"/>
                  </a:lnTo>
                  <a:lnTo>
                    <a:pt x="183959" y="760171"/>
                  </a:lnTo>
                  <a:lnTo>
                    <a:pt x="182714" y="760171"/>
                  </a:lnTo>
                  <a:lnTo>
                    <a:pt x="176466" y="747471"/>
                  </a:lnTo>
                  <a:lnTo>
                    <a:pt x="177901" y="747471"/>
                  </a:lnTo>
                  <a:lnTo>
                    <a:pt x="179336" y="747471"/>
                  </a:lnTo>
                  <a:lnTo>
                    <a:pt x="183959" y="760171"/>
                  </a:lnTo>
                  <a:lnTo>
                    <a:pt x="183959" y="658571"/>
                  </a:lnTo>
                  <a:lnTo>
                    <a:pt x="182854" y="658571"/>
                  </a:lnTo>
                  <a:lnTo>
                    <a:pt x="181356" y="658571"/>
                  </a:lnTo>
                  <a:lnTo>
                    <a:pt x="177609" y="645871"/>
                  </a:lnTo>
                  <a:lnTo>
                    <a:pt x="182905" y="645871"/>
                  </a:lnTo>
                  <a:lnTo>
                    <a:pt x="189179" y="658571"/>
                  </a:lnTo>
                  <a:lnTo>
                    <a:pt x="189179" y="603732"/>
                  </a:lnTo>
                  <a:lnTo>
                    <a:pt x="187756" y="607771"/>
                  </a:lnTo>
                  <a:lnTo>
                    <a:pt x="186055" y="595071"/>
                  </a:lnTo>
                  <a:lnTo>
                    <a:pt x="186423" y="595071"/>
                  </a:lnTo>
                  <a:lnTo>
                    <a:pt x="185432" y="582447"/>
                  </a:lnTo>
                  <a:lnTo>
                    <a:pt x="188417" y="595071"/>
                  </a:lnTo>
                  <a:lnTo>
                    <a:pt x="192227" y="595071"/>
                  </a:lnTo>
                  <a:lnTo>
                    <a:pt x="192227" y="353771"/>
                  </a:lnTo>
                  <a:lnTo>
                    <a:pt x="191350" y="353771"/>
                  </a:lnTo>
                  <a:lnTo>
                    <a:pt x="191350" y="417271"/>
                  </a:lnTo>
                  <a:lnTo>
                    <a:pt x="187972" y="429971"/>
                  </a:lnTo>
                  <a:lnTo>
                    <a:pt x="186461" y="417271"/>
                  </a:lnTo>
                  <a:lnTo>
                    <a:pt x="191350" y="417271"/>
                  </a:lnTo>
                  <a:lnTo>
                    <a:pt x="191350" y="353771"/>
                  </a:lnTo>
                  <a:lnTo>
                    <a:pt x="190500" y="353771"/>
                  </a:lnTo>
                  <a:lnTo>
                    <a:pt x="190500" y="379171"/>
                  </a:lnTo>
                  <a:lnTo>
                    <a:pt x="186194" y="379171"/>
                  </a:lnTo>
                  <a:lnTo>
                    <a:pt x="186194" y="556971"/>
                  </a:lnTo>
                  <a:lnTo>
                    <a:pt x="182714" y="565556"/>
                  </a:lnTo>
                  <a:lnTo>
                    <a:pt x="180263" y="556971"/>
                  </a:lnTo>
                  <a:lnTo>
                    <a:pt x="183578" y="556971"/>
                  </a:lnTo>
                  <a:lnTo>
                    <a:pt x="182587" y="544271"/>
                  </a:lnTo>
                  <a:lnTo>
                    <a:pt x="185534" y="556971"/>
                  </a:lnTo>
                  <a:lnTo>
                    <a:pt x="186194" y="556971"/>
                  </a:lnTo>
                  <a:lnTo>
                    <a:pt x="186194" y="379171"/>
                  </a:lnTo>
                  <a:lnTo>
                    <a:pt x="184365" y="379171"/>
                  </a:lnTo>
                  <a:lnTo>
                    <a:pt x="184365" y="442671"/>
                  </a:lnTo>
                  <a:lnTo>
                    <a:pt x="180378" y="436867"/>
                  </a:lnTo>
                  <a:lnTo>
                    <a:pt x="180378" y="518871"/>
                  </a:lnTo>
                  <a:lnTo>
                    <a:pt x="179120" y="531571"/>
                  </a:lnTo>
                  <a:lnTo>
                    <a:pt x="177571" y="531571"/>
                  </a:lnTo>
                  <a:lnTo>
                    <a:pt x="177355" y="530669"/>
                  </a:lnTo>
                  <a:lnTo>
                    <a:pt x="177355" y="582358"/>
                  </a:lnTo>
                  <a:lnTo>
                    <a:pt x="177228" y="581990"/>
                  </a:lnTo>
                  <a:lnTo>
                    <a:pt x="177228" y="683971"/>
                  </a:lnTo>
                  <a:lnTo>
                    <a:pt x="175793" y="696671"/>
                  </a:lnTo>
                  <a:lnTo>
                    <a:pt x="170230" y="683971"/>
                  </a:lnTo>
                  <a:lnTo>
                    <a:pt x="177228" y="683971"/>
                  </a:lnTo>
                  <a:lnTo>
                    <a:pt x="177228" y="581990"/>
                  </a:lnTo>
                  <a:lnTo>
                    <a:pt x="172999" y="569671"/>
                  </a:lnTo>
                  <a:lnTo>
                    <a:pt x="174599" y="569671"/>
                  </a:lnTo>
                  <a:lnTo>
                    <a:pt x="177355" y="582358"/>
                  </a:lnTo>
                  <a:lnTo>
                    <a:pt x="177355" y="530669"/>
                  </a:lnTo>
                  <a:lnTo>
                    <a:pt x="174536" y="518871"/>
                  </a:lnTo>
                  <a:lnTo>
                    <a:pt x="175590" y="518871"/>
                  </a:lnTo>
                  <a:lnTo>
                    <a:pt x="180378" y="518871"/>
                  </a:lnTo>
                  <a:lnTo>
                    <a:pt x="180378" y="436867"/>
                  </a:lnTo>
                  <a:lnTo>
                    <a:pt x="175641" y="429971"/>
                  </a:lnTo>
                  <a:lnTo>
                    <a:pt x="172694" y="429971"/>
                  </a:lnTo>
                  <a:lnTo>
                    <a:pt x="173761" y="417271"/>
                  </a:lnTo>
                  <a:lnTo>
                    <a:pt x="179692" y="429971"/>
                  </a:lnTo>
                  <a:lnTo>
                    <a:pt x="184365" y="442671"/>
                  </a:lnTo>
                  <a:lnTo>
                    <a:pt x="184365" y="379171"/>
                  </a:lnTo>
                  <a:lnTo>
                    <a:pt x="181686" y="379171"/>
                  </a:lnTo>
                  <a:lnTo>
                    <a:pt x="185597" y="366471"/>
                  </a:lnTo>
                  <a:lnTo>
                    <a:pt x="183261" y="366471"/>
                  </a:lnTo>
                  <a:lnTo>
                    <a:pt x="189026" y="353771"/>
                  </a:lnTo>
                  <a:lnTo>
                    <a:pt x="189001" y="354139"/>
                  </a:lnTo>
                  <a:lnTo>
                    <a:pt x="188010" y="366471"/>
                  </a:lnTo>
                  <a:lnTo>
                    <a:pt x="185597" y="366471"/>
                  </a:lnTo>
                  <a:lnTo>
                    <a:pt x="190500" y="379171"/>
                  </a:lnTo>
                  <a:lnTo>
                    <a:pt x="190500" y="353771"/>
                  </a:lnTo>
                  <a:lnTo>
                    <a:pt x="189560" y="353771"/>
                  </a:lnTo>
                  <a:lnTo>
                    <a:pt x="189992" y="341071"/>
                  </a:lnTo>
                  <a:lnTo>
                    <a:pt x="188633" y="341071"/>
                  </a:lnTo>
                  <a:lnTo>
                    <a:pt x="186842" y="339864"/>
                  </a:lnTo>
                  <a:lnTo>
                    <a:pt x="189509" y="337362"/>
                  </a:lnTo>
                  <a:lnTo>
                    <a:pt x="197180" y="337731"/>
                  </a:lnTo>
                  <a:lnTo>
                    <a:pt x="197561" y="337362"/>
                  </a:lnTo>
                  <a:lnTo>
                    <a:pt x="199085" y="335838"/>
                  </a:lnTo>
                  <a:lnTo>
                    <a:pt x="199453" y="335470"/>
                  </a:lnTo>
                  <a:lnTo>
                    <a:pt x="199986" y="333375"/>
                  </a:lnTo>
                  <a:lnTo>
                    <a:pt x="199872" y="333095"/>
                  </a:lnTo>
                  <a:lnTo>
                    <a:pt x="199199" y="331520"/>
                  </a:lnTo>
                  <a:lnTo>
                    <a:pt x="197319" y="331076"/>
                  </a:lnTo>
                  <a:lnTo>
                    <a:pt x="197319" y="333375"/>
                  </a:lnTo>
                  <a:lnTo>
                    <a:pt x="195872" y="335838"/>
                  </a:lnTo>
                  <a:lnTo>
                    <a:pt x="193040" y="334162"/>
                  </a:lnTo>
                  <a:lnTo>
                    <a:pt x="193001" y="333375"/>
                  </a:lnTo>
                  <a:lnTo>
                    <a:pt x="192976" y="333108"/>
                  </a:lnTo>
                  <a:lnTo>
                    <a:pt x="196227" y="333375"/>
                  </a:lnTo>
                  <a:lnTo>
                    <a:pt x="197319" y="333375"/>
                  </a:lnTo>
                  <a:lnTo>
                    <a:pt x="197319" y="331076"/>
                  </a:lnTo>
                  <a:lnTo>
                    <a:pt x="196342" y="330835"/>
                  </a:lnTo>
                  <a:lnTo>
                    <a:pt x="192976" y="333095"/>
                  </a:lnTo>
                  <a:lnTo>
                    <a:pt x="192887" y="331190"/>
                  </a:lnTo>
                  <a:lnTo>
                    <a:pt x="188264" y="331520"/>
                  </a:lnTo>
                  <a:lnTo>
                    <a:pt x="181584" y="336346"/>
                  </a:lnTo>
                  <a:lnTo>
                    <a:pt x="181533" y="336550"/>
                  </a:lnTo>
                  <a:lnTo>
                    <a:pt x="181838" y="337921"/>
                  </a:lnTo>
                  <a:lnTo>
                    <a:pt x="182206" y="337921"/>
                  </a:lnTo>
                  <a:lnTo>
                    <a:pt x="180644" y="338645"/>
                  </a:lnTo>
                  <a:lnTo>
                    <a:pt x="180479" y="338645"/>
                  </a:lnTo>
                  <a:lnTo>
                    <a:pt x="182575" y="340525"/>
                  </a:lnTo>
                  <a:lnTo>
                    <a:pt x="180771" y="344487"/>
                  </a:lnTo>
                  <a:lnTo>
                    <a:pt x="185089" y="344487"/>
                  </a:lnTo>
                  <a:lnTo>
                    <a:pt x="183299" y="353771"/>
                  </a:lnTo>
                  <a:lnTo>
                    <a:pt x="171373" y="328371"/>
                  </a:lnTo>
                  <a:lnTo>
                    <a:pt x="173342" y="341071"/>
                  </a:lnTo>
                  <a:lnTo>
                    <a:pt x="169976" y="341071"/>
                  </a:lnTo>
                  <a:lnTo>
                    <a:pt x="169265" y="341426"/>
                  </a:lnTo>
                  <a:lnTo>
                    <a:pt x="179806" y="353771"/>
                  </a:lnTo>
                  <a:lnTo>
                    <a:pt x="173393" y="366471"/>
                  </a:lnTo>
                  <a:lnTo>
                    <a:pt x="180517" y="366471"/>
                  </a:lnTo>
                  <a:lnTo>
                    <a:pt x="179920" y="367245"/>
                  </a:lnTo>
                  <a:lnTo>
                    <a:pt x="179920" y="417271"/>
                  </a:lnTo>
                  <a:lnTo>
                    <a:pt x="176834" y="417271"/>
                  </a:lnTo>
                  <a:lnTo>
                    <a:pt x="177469" y="410387"/>
                  </a:lnTo>
                  <a:lnTo>
                    <a:pt x="179920" y="417271"/>
                  </a:lnTo>
                  <a:lnTo>
                    <a:pt x="179920" y="367245"/>
                  </a:lnTo>
                  <a:lnTo>
                    <a:pt x="169837" y="380263"/>
                  </a:lnTo>
                  <a:lnTo>
                    <a:pt x="169837" y="569671"/>
                  </a:lnTo>
                  <a:lnTo>
                    <a:pt x="166839" y="582358"/>
                  </a:lnTo>
                  <a:lnTo>
                    <a:pt x="166624" y="582358"/>
                  </a:lnTo>
                  <a:lnTo>
                    <a:pt x="166725" y="581901"/>
                  </a:lnTo>
                  <a:lnTo>
                    <a:pt x="169837" y="569671"/>
                  </a:lnTo>
                  <a:lnTo>
                    <a:pt x="169837" y="380263"/>
                  </a:lnTo>
                  <a:lnTo>
                    <a:pt x="166763" y="384225"/>
                  </a:lnTo>
                  <a:lnTo>
                    <a:pt x="166763" y="468071"/>
                  </a:lnTo>
                  <a:lnTo>
                    <a:pt x="164541" y="455371"/>
                  </a:lnTo>
                  <a:lnTo>
                    <a:pt x="164807" y="455371"/>
                  </a:lnTo>
                  <a:lnTo>
                    <a:pt x="165366" y="455371"/>
                  </a:lnTo>
                  <a:lnTo>
                    <a:pt x="166763" y="468071"/>
                  </a:lnTo>
                  <a:lnTo>
                    <a:pt x="166763" y="384225"/>
                  </a:lnTo>
                  <a:lnTo>
                    <a:pt x="164401" y="387273"/>
                  </a:lnTo>
                  <a:lnTo>
                    <a:pt x="164401" y="633171"/>
                  </a:lnTo>
                  <a:lnTo>
                    <a:pt x="162610" y="645871"/>
                  </a:lnTo>
                  <a:lnTo>
                    <a:pt x="160210" y="633171"/>
                  </a:lnTo>
                  <a:lnTo>
                    <a:pt x="164401" y="633171"/>
                  </a:lnTo>
                  <a:lnTo>
                    <a:pt x="164401" y="387273"/>
                  </a:lnTo>
                  <a:lnTo>
                    <a:pt x="161417" y="391121"/>
                  </a:lnTo>
                  <a:lnTo>
                    <a:pt x="161417" y="404571"/>
                  </a:lnTo>
                  <a:lnTo>
                    <a:pt x="156489" y="404571"/>
                  </a:lnTo>
                  <a:lnTo>
                    <a:pt x="158407" y="392760"/>
                  </a:lnTo>
                  <a:lnTo>
                    <a:pt x="158318" y="391871"/>
                  </a:lnTo>
                  <a:lnTo>
                    <a:pt x="158457" y="392442"/>
                  </a:lnTo>
                  <a:lnTo>
                    <a:pt x="158546" y="391871"/>
                  </a:lnTo>
                  <a:lnTo>
                    <a:pt x="158534" y="392760"/>
                  </a:lnTo>
                  <a:lnTo>
                    <a:pt x="161417" y="404571"/>
                  </a:lnTo>
                  <a:lnTo>
                    <a:pt x="161417" y="391121"/>
                  </a:lnTo>
                  <a:lnTo>
                    <a:pt x="160832" y="391871"/>
                  </a:lnTo>
                  <a:lnTo>
                    <a:pt x="162153" y="379171"/>
                  </a:lnTo>
                  <a:lnTo>
                    <a:pt x="155613" y="379171"/>
                  </a:lnTo>
                  <a:lnTo>
                    <a:pt x="155613" y="506171"/>
                  </a:lnTo>
                  <a:lnTo>
                    <a:pt x="153403" y="518871"/>
                  </a:lnTo>
                  <a:lnTo>
                    <a:pt x="152603" y="518871"/>
                  </a:lnTo>
                  <a:lnTo>
                    <a:pt x="152603" y="582358"/>
                  </a:lnTo>
                  <a:lnTo>
                    <a:pt x="148513" y="582358"/>
                  </a:lnTo>
                  <a:lnTo>
                    <a:pt x="148475" y="581901"/>
                  </a:lnTo>
                  <a:lnTo>
                    <a:pt x="147497" y="569671"/>
                  </a:lnTo>
                  <a:lnTo>
                    <a:pt x="152603" y="582358"/>
                  </a:lnTo>
                  <a:lnTo>
                    <a:pt x="152603" y="518871"/>
                  </a:lnTo>
                  <a:lnTo>
                    <a:pt x="147104" y="518871"/>
                  </a:lnTo>
                  <a:lnTo>
                    <a:pt x="147104" y="810971"/>
                  </a:lnTo>
                  <a:lnTo>
                    <a:pt x="140893" y="798271"/>
                  </a:lnTo>
                  <a:lnTo>
                    <a:pt x="146837" y="798271"/>
                  </a:lnTo>
                  <a:lnTo>
                    <a:pt x="147104" y="810971"/>
                  </a:lnTo>
                  <a:lnTo>
                    <a:pt x="147104" y="518871"/>
                  </a:lnTo>
                  <a:lnTo>
                    <a:pt x="146240" y="518871"/>
                  </a:lnTo>
                  <a:lnTo>
                    <a:pt x="148945" y="506171"/>
                  </a:lnTo>
                  <a:lnTo>
                    <a:pt x="155613" y="506171"/>
                  </a:lnTo>
                  <a:lnTo>
                    <a:pt x="155613" y="379171"/>
                  </a:lnTo>
                  <a:lnTo>
                    <a:pt x="149669" y="379171"/>
                  </a:lnTo>
                  <a:lnTo>
                    <a:pt x="149669" y="493471"/>
                  </a:lnTo>
                  <a:lnTo>
                    <a:pt x="146062" y="493471"/>
                  </a:lnTo>
                  <a:lnTo>
                    <a:pt x="146062" y="556971"/>
                  </a:lnTo>
                  <a:lnTo>
                    <a:pt x="143738" y="556971"/>
                  </a:lnTo>
                  <a:lnTo>
                    <a:pt x="143802" y="544271"/>
                  </a:lnTo>
                  <a:lnTo>
                    <a:pt x="146062" y="556971"/>
                  </a:lnTo>
                  <a:lnTo>
                    <a:pt x="146062" y="493471"/>
                  </a:lnTo>
                  <a:lnTo>
                    <a:pt x="145859" y="493471"/>
                  </a:lnTo>
                  <a:lnTo>
                    <a:pt x="147739" y="480771"/>
                  </a:lnTo>
                  <a:lnTo>
                    <a:pt x="149669" y="493471"/>
                  </a:lnTo>
                  <a:lnTo>
                    <a:pt x="149669" y="379171"/>
                  </a:lnTo>
                  <a:lnTo>
                    <a:pt x="143471" y="379171"/>
                  </a:lnTo>
                  <a:lnTo>
                    <a:pt x="143471" y="468071"/>
                  </a:lnTo>
                  <a:lnTo>
                    <a:pt x="143179" y="469150"/>
                  </a:lnTo>
                  <a:lnTo>
                    <a:pt x="143179" y="518871"/>
                  </a:lnTo>
                  <a:lnTo>
                    <a:pt x="138950" y="518871"/>
                  </a:lnTo>
                  <a:lnTo>
                    <a:pt x="141122" y="506171"/>
                  </a:lnTo>
                  <a:lnTo>
                    <a:pt x="143179" y="518871"/>
                  </a:lnTo>
                  <a:lnTo>
                    <a:pt x="143179" y="469150"/>
                  </a:lnTo>
                  <a:lnTo>
                    <a:pt x="140030" y="480771"/>
                  </a:lnTo>
                  <a:lnTo>
                    <a:pt x="139509" y="468071"/>
                  </a:lnTo>
                  <a:lnTo>
                    <a:pt x="143471" y="468071"/>
                  </a:lnTo>
                  <a:lnTo>
                    <a:pt x="143471" y="379171"/>
                  </a:lnTo>
                  <a:lnTo>
                    <a:pt x="135724" y="379171"/>
                  </a:lnTo>
                  <a:lnTo>
                    <a:pt x="140144" y="391871"/>
                  </a:lnTo>
                  <a:lnTo>
                    <a:pt x="138176" y="388010"/>
                  </a:lnTo>
                  <a:lnTo>
                    <a:pt x="138176" y="404571"/>
                  </a:lnTo>
                  <a:lnTo>
                    <a:pt x="133870" y="417271"/>
                  </a:lnTo>
                  <a:lnTo>
                    <a:pt x="133908" y="392442"/>
                  </a:lnTo>
                  <a:lnTo>
                    <a:pt x="133718" y="391871"/>
                  </a:lnTo>
                  <a:lnTo>
                    <a:pt x="129717" y="391871"/>
                  </a:lnTo>
                  <a:lnTo>
                    <a:pt x="129717" y="620471"/>
                  </a:lnTo>
                  <a:lnTo>
                    <a:pt x="128130" y="633171"/>
                  </a:lnTo>
                  <a:lnTo>
                    <a:pt x="126365" y="620471"/>
                  </a:lnTo>
                  <a:lnTo>
                    <a:pt x="129717" y="620471"/>
                  </a:lnTo>
                  <a:lnTo>
                    <a:pt x="129717" y="391871"/>
                  </a:lnTo>
                  <a:lnTo>
                    <a:pt x="126593" y="391871"/>
                  </a:lnTo>
                  <a:lnTo>
                    <a:pt x="126593" y="556971"/>
                  </a:lnTo>
                  <a:lnTo>
                    <a:pt x="122250" y="569671"/>
                  </a:lnTo>
                  <a:lnTo>
                    <a:pt x="124117" y="556971"/>
                  </a:lnTo>
                  <a:lnTo>
                    <a:pt x="126593" y="556971"/>
                  </a:lnTo>
                  <a:lnTo>
                    <a:pt x="126593" y="391871"/>
                  </a:lnTo>
                  <a:lnTo>
                    <a:pt x="118046" y="391871"/>
                  </a:lnTo>
                  <a:lnTo>
                    <a:pt x="123583" y="404571"/>
                  </a:lnTo>
                  <a:lnTo>
                    <a:pt x="120789" y="404571"/>
                  </a:lnTo>
                  <a:lnTo>
                    <a:pt x="120789" y="518871"/>
                  </a:lnTo>
                  <a:lnTo>
                    <a:pt x="116674" y="518871"/>
                  </a:lnTo>
                  <a:lnTo>
                    <a:pt x="118910" y="506171"/>
                  </a:lnTo>
                  <a:lnTo>
                    <a:pt x="120789" y="518871"/>
                  </a:lnTo>
                  <a:lnTo>
                    <a:pt x="120789" y="404571"/>
                  </a:lnTo>
                  <a:lnTo>
                    <a:pt x="117373" y="404571"/>
                  </a:lnTo>
                  <a:lnTo>
                    <a:pt x="116573" y="391871"/>
                  </a:lnTo>
                  <a:lnTo>
                    <a:pt x="115379" y="394944"/>
                  </a:lnTo>
                  <a:lnTo>
                    <a:pt x="115379" y="671271"/>
                  </a:lnTo>
                  <a:lnTo>
                    <a:pt x="113728" y="671271"/>
                  </a:lnTo>
                  <a:lnTo>
                    <a:pt x="113728" y="937971"/>
                  </a:lnTo>
                  <a:lnTo>
                    <a:pt x="111912" y="950671"/>
                  </a:lnTo>
                  <a:lnTo>
                    <a:pt x="109093" y="937971"/>
                  </a:lnTo>
                  <a:lnTo>
                    <a:pt x="113728" y="937971"/>
                  </a:lnTo>
                  <a:lnTo>
                    <a:pt x="113728" y="671271"/>
                  </a:lnTo>
                  <a:lnTo>
                    <a:pt x="109448" y="671271"/>
                  </a:lnTo>
                  <a:lnTo>
                    <a:pt x="112471" y="658571"/>
                  </a:lnTo>
                  <a:lnTo>
                    <a:pt x="115379" y="671271"/>
                  </a:lnTo>
                  <a:lnTo>
                    <a:pt x="115379" y="394944"/>
                  </a:lnTo>
                  <a:lnTo>
                    <a:pt x="111620" y="404571"/>
                  </a:lnTo>
                  <a:lnTo>
                    <a:pt x="107823" y="404571"/>
                  </a:lnTo>
                  <a:lnTo>
                    <a:pt x="117297" y="379171"/>
                  </a:lnTo>
                  <a:lnTo>
                    <a:pt x="124460" y="379171"/>
                  </a:lnTo>
                  <a:lnTo>
                    <a:pt x="124790" y="366471"/>
                  </a:lnTo>
                  <a:lnTo>
                    <a:pt x="133718" y="391871"/>
                  </a:lnTo>
                  <a:lnTo>
                    <a:pt x="134023" y="392442"/>
                  </a:lnTo>
                  <a:lnTo>
                    <a:pt x="134023" y="392760"/>
                  </a:lnTo>
                  <a:lnTo>
                    <a:pt x="138176" y="404571"/>
                  </a:lnTo>
                  <a:lnTo>
                    <a:pt x="138176" y="388010"/>
                  </a:lnTo>
                  <a:lnTo>
                    <a:pt x="133680" y="379171"/>
                  </a:lnTo>
                  <a:lnTo>
                    <a:pt x="134391" y="379171"/>
                  </a:lnTo>
                  <a:lnTo>
                    <a:pt x="135737" y="366471"/>
                  </a:lnTo>
                  <a:lnTo>
                    <a:pt x="137337" y="366471"/>
                  </a:lnTo>
                  <a:lnTo>
                    <a:pt x="141757" y="353771"/>
                  </a:lnTo>
                  <a:lnTo>
                    <a:pt x="127596" y="353771"/>
                  </a:lnTo>
                  <a:lnTo>
                    <a:pt x="113512" y="366471"/>
                  </a:lnTo>
                  <a:lnTo>
                    <a:pt x="106680" y="379171"/>
                  </a:lnTo>
                  <a:lnTo>
                    <a:pt x="106438" y="379171"/>
                  </a:lnTo>
                  <a:lnTo>
                    <a:pt x="106438" y="620471"/>
                  </a:lnTo>
                  <a:lnTo>
                    <a:pt x="102717" y="633171"/>
                  </a:lnTo>
                  <a:lnTo>
                    <a:pt x="103657" y="620471"/>
                  </a:lnTo>
                  <a:lnTo>
                    <a:pt x="106438" y="620471"/>
                  </a:lnTo>
                  <a:lnTo>
                    <a:pt x="106438" y="379171"/>
                  </a:lnTo>
                  <a:lnTo>
                    <a:pt x="98590" y="379171"/>
                  </a:lnTo>
                  <a:lnTo>
                    <a:pt x="99187" y="366471"/>
                  </a:lnTo>
                  <a:lnTo>
                    <a:pt x="96481" y="366471"/>
                  </a:lnTo>
                  <a:lnTo>
                    <a:pt x="96481" y="404571"/>
                  </a:lnTo>
                  <a:lnTo>
                    <a:pt x="94488" y="404571"/>
                  </a:lnTo>
                  <a:lnTo>
                    <a:pt x="94107" y="405460"/>
                  </a:lnTo>
                  <a:lnTo>
                    <a:pt x="94107" y="480771"/>
                  </a:lnTo>
                  <a:lnTo>
                    <a:pt x="92341" y="493471"/>
                  </a:lnTo>
                  <a:lnTo>
                    <a:pt x="91211" y="493471"/>
                  </a:lnTo>
                  <a:lnTo>
                    <a:pt x="94107" y="480771"/>
                  </a:lnTo>
                  <a:lnTo>
                    <a:pt x="94107" y="405460"/>
                  </a:lnTo>
                  <a:lnTo>
                    <a:pt x="93205" y="407543"/>
                  </a:lnTo>
                  <a:lnTo>
                    <a:pt x="93205" y="442671"/>
                  </a:lnTo>
                  <a:lnTo>
                    <a:pt x="88480" y="442671"/>
                  </a:lnTo>
                  <a:lnTo>
                    <a:pt x="91960" y="429971"/>
                  </a:lnTo>
                  <a:lnTo>
                    <a:pt x="93205" y="442671"/>
                  </a:lnTo>
                  <a:lnTo>
                    <a:pt x="93205" y="407543"/>
                  </a:lnTo>
                  <a:lnTo>
                    <a:pt x="89001" y="417271"/>
                  </a:lnTo>
                  <a:lnTo>
                    <a:pt x="87109" y="417271"/>
                  </a:lnTo>
                  <a:lnTo>
                    <a:pt x="87109" y="480771"/>
                  </a:lnTo>
                  <a:lnTo>
                    <a:pt x="87007" y="493471"/>
                  </a:lnTo>
                  <a:lnTo>
                    <a:pt x="85623" y="493471"/>
                  </a:lnTo>
                  <a:lnTo>
                    <a:pt x="85623" y="531571"/>
                  </a:lnTo>
                  <a:lnTo>
                    <a:pt x="82740" y="544271"/>
                  </a:lnTo>
                  <a:lnTo>
                    <a:pt x="79476" y="531571"/>
                  </a:lnTo>
                  <a:lnTo>
                    <a:pt x="85623" y="531571"/>
                  </a:lnTo>
                  <a:lnTo>
                    <a:pt x="85623" y="493471"/>
                  </a:lnTo>
                  <a:lnTo>
                    <a:pt x="83781" y="493471"/>
                  </a:lnTo>
                  <a:lnTo>
                    <a:pt x="87109" y="480771"/>
                  </a:lnTo>
                  <a:lnTo>
                    <a:pt x="87109" y="417271"/>
                  </a:lnTo>
                  <a:lnTo>
                    <a:pt x="81445" y="417271"/>
                  </a:lnTo>
                  <a:lnTo>
                    <a:pt x="82588" y="429971"/>
                  </a:lnTo>
                  <a:lnTo>
                    <a:pt x="81661" y="428066"/>
                  </a:lnTo>
                  <a:lnTo>
                    <a:pt x="81661" y="480771"/>
                  </a:lnTo>
                  <a:lnTo>
                    <a:pt x="77012" y="493471"/>
                  </a:lnTo>
                  <a:lnTo>
                    <a:pt x="76962" y="480771"/>
                  </a:lnTo>
                  <a:lnTo>
                    <a:pt x="81661" y="480771"/>
                  </a:lnTo>
                  <a:lnTo>
                    <a:pt x="81661" y="428066"/>
                  </a:lnTo>
                  <a:lnTo>
                    <a:pt x="81254" y="427228"/>
                  </a:lnTo>
                  <a:lnTo>
                    <a:pt x="81254" y="442671"/>
                  </a:lnTo>
                  <a:lnTo>
                    <a:pt x="74320" y="442671"/>
                  </a:lnTo>
                  <a:lnTo>
                    <a:pt x="75399" y="429971"/>
                  </a:lnTo>
                  <a:lnTo>
                    <a:pt x="81254" y="442671"/>
                  </a:lnTo>
                  <a:lnTo>
                    <a:pt x="81254" y="427228"/>
                  </a:lnTo>
                  <a:lnTo>
                    <a:pt x="76415" y="417271"/>
                  </a:lnTo>
                  <a:lnTo>
                    <a:pt x="79235" y="417271"/>
                  </a:lnTo>
                  <a:lnTo>
                    <a:pt x="87363" y="404571"/>
                  </a:lnTo>
                  <a:lnTo>
                    <a:pt x="83705" y="404571"/>
                  </a:lnTo>
                  <a:lnTo>
                    <a:pt x="79895" y="391871"/>
                  </a:lnTo>
                  <a:lnTo>
                    <a:pt x="88709" y="391871"/>
                  </a:lnTo>
                  <a:lnTo>
                    <a:pt x="90208" y="391871"/>
                  </a:lnTo>
                  <a:lnTo>
                    <a:pt x="96481" y="404571"/>
                  </a:lnTo>
                  <a:lnTo>
                    <a:pt x="96481" y="366471"/>
                  </a:lnTo>
                  <a:lnTo>
                    <a:pt x="94132" y="366471"/>
                  </a:lnTo>
                  <a:lnTo>
                    <a:pt x="95326" y="379171"/>
                  </a:lnTo>
                  <a:lnTo>
                    <a:pt x="94729" y="379171"/>
                  </a:lnTo>
                  <a:lnTo>
                    <a:pt x="92646" y="379171"/>
                  </a:lnTo>
                  <a:lnTo>
                    <a:pt x="87934" y="366471"/>
                  </a:lnTo>
                  <a:lnTo>
                    <a:pt x="82804" y="379171"/>
                  </a:lnTo>
                  <a:lnTo>
                    <a:pt x="65697" y="379171"/>
                  </a:lnTo>
                  <a:lnTo>
                    <a:pt x="65620" y="379844"/>
                  </a:lnTo>
                  <a:lnTo>
                    <a:pt x="64414" y="391871"/>
                  </a:lnTo>
                  <a:lnTo>
                    <a:pt x="61175" y="379171"/>
                  </a:lnTo>
                  <a:lnTo>
                    <a:pt x="58508" y="379171"/>
                  </a:lnTo>
                  <a:lnTo>
                    <a:pt x="60718" y="366471"/>
                  </a:lnTo>
                  <a:lnTo>
                    <a:pt x="54381" y="366471"/>
                  </a:lnTo>
                  <a:lnTo>
                    <a:pt x="44450" y="379171"/>
                  </a:lnTo>
                  <a:lnTo>
                    <a:pt x="48564" y="379171"/>
                  </a:lnTo>
                  <a:lnTo>
                    <a:pt x="40627" y="391871"/>
                  </a:lnTo>
                  <a:lnTo>
                    <a:pt x="28765" y="391871"/>
                  </a:lnTo>
                  <a:lnTo>
                    <a:pt x="2578" y="442671"/>
                  </a:lnTo>
                  <a:lnTo>
                    <a:pt x="0" y="556971"/>
                  </a:lnTo>
                  <a:lnTo>
                    <a:pt x="9436" y="671271"/>
                  </a:lnTo>
                  <a:lnTo>
                    <a:pt x="7213" y="683971"/>
                  </a:lnTo>
                  <a:lnTo>
                    <a:pt x="20713" y="747471"/>
                  </a:lnTo>
                  <a:lnTo>
                    <a:pt x="37630" y="798271"/>
                  </a:lnTo>
                  <a:lnTo>
                    <a:pt x="65874" y="861771"/>
                  </a:lnTo>
                  <a:lnTo>
                    <a:pt x="65087" y="861771"/>
                  </a:lnTo>
                  <a:lnTo>
                    <a:pt x="85204" y="912571"/>
                  </a:lnTo>
                  <a:lnTo>
                    <a:pt x="88887" y="937971"/>
                  </a:lnTo>
                  <a:lnTo>
                    <a:pt x="96621" y="937971"/>
                  </a:lnTo>
                  <a:lnTo>
                    <a:pt x="96075" y="950671"/>
                  </a:lnTo>
                  <a:lnTo>
                    <a:pt x="101854" y="963371"/>
                  </a:lnTo>
                  <a:lnTo>
                    <a:pt x="112674" y="988771"/>
                  </a:lnTo>
                  <a:lnTo>
                    <a:pt x="108356" y="988771"/>
                  </a:lnTo>
                  <a:lnTo>
                    <a:pt x="119989" y="1014171"/>
                  </a:lnTo>
                  <a:lnTo>
                    <a:pt x="114858" y="1026871"/>
                  </a:lnTo>
                  <a:lnTo>
                    <a:pt x="117779" y="1026871"/>
                  </a:lnTo>
                  <a:lnTo>
                    <a:pt x="126441" y="1039571"/>
                  </a:lnTo>
                  <a:lnTo>
                    <a:pt x="128879" y="1039571"/>
                  </a:lnTo>
                  <a:lnTo>
                    <a:pt x="123863" y="1049121"/>
                  </a:lnTo>
                  <a:lnTo>
                    <a:pt x="128790" y="1064971"/>
                  </a:lnTo>
                  <a:lnTo>
                    <a:pt x="140119" y="1077671"/>
                  </a:lnTo>
                  <a:lnTo>
                    <a:pt x="158076" y="1128471"/>
                  </a:lnTo>
                  <a:lnTo>
                    <a:pt x="154978" y="1153871"/>
                  </a:lnTo>
                  <a:lnTo>
                    <a:pt x="160820" y="1153871"/>
                  </a:lnTo>
                  <a:lnTo>
                    <a:pt x="162864" y="1166571"/>
                  </a:lnTo>
                  <a:lnTo>
                    <a:pt x="174942" y="1191971"/>
                  </a:lnTo>
                  <a:lnTo>
                    <a:pt x="206425" y="1268171"/>
                  </a:lnTo>
                  <a:lnTo>
                    <a:pt x="212293" y="1280871"/>
                  </a:lnTo>
                  <a:lnTo>
                    <a:pt x="257302" y="1407871"/>
                  </a:lnTo>
                  <a:lnTo>
                    <a:pt x="278714" y="1445971"/>
                  </a:lnTo>
                  <a:lnTo>
                    <a:pt x="278472" y="1458671"/>
                  </a:lnTo>
                  <a:lnTo>
                    <a:pt x="277342" y="1458671"/>
                  </a:lnTo>
                  <a:lnTo>
                    <a:pt x="282536" y="1471371"/>
                  </a:lnTo>
                  <a:lnTo>
                    <a:pt x="280708" y="1471371"/>
                  </a:lnTo>
                  <a:lnTo>
                    <a:pt x="291528" y="1496771"/>
                  </a:lnTo>
                  <a:lnTo>
                    <a:pt x="293217" y="1496771"/>
                  </a:lnTo>
                  <a:lnTo>
                    <a:pt x="304749" y="1496771"/>
                  </a:lnTo>
                  <a:lnTo>
                    <a:pt x="304812" y="1509471"/>
                  </a:lnTo>
                  <a:lnTo>
                    <a:pt x="293217" y="1496771"/>
                  </a:lnTo>
                  <a:lnTo>
                    <a:pt x="312470" y="1534871"/>
                  </a:lnTo>
                  <a:lnTo>
                    <a:pt x="309232" y="1534871"/>
                  </a:lnTo>
                  <a:lnTo>
                    <a:pt x="347840" y="1623771"/>
                  </a:lnTo>
                  <a:lnTo>
                    <a:pt x="351993" y="1623771"/>
                  </a:lnTo>
                  <a:lnTo>
                    <a:pt x="390321" y="1712671"/>
                  </a:lnTo>
                  <a:lnTo>
                    <a:pt x="397281" y="1712671"/>
                  </a:lnTo>
                  <a:lnTo>
                    <a:pt x="394322" y="1699971"/>
                  </a:lnTo>
                  <a:lnTo>
                    <a:pt x="397878" y="1699971"/>
                  </a:lnTo>
                  <a:lnTo>
                    <a:pt x="416902" y="1738071"/>
                  </a:lnTo>
                  <a:lnTo>
                    <a:pt x="421678" y="1738071"/>
                  </a:lnTo>
                  <a:lnTo>
                    <a:pt x="426681" y="1750771"/>
                  </a:lnTo>
                  <a:lnTo>
                    <a:pt x="432155" y="1750771"/>
                  </a:lnTo>
                  <a:lnTo>
                    <a:pt x="463042" y="1801571"/>
                  </a:lnTo>
                  <a:lnTo>
                    <a:pt x="462940" y="1814271"/>
                  </a:lnTo>
                  <a:lnTo>
                    <a:pt x="491172" y="1865071"/>
                  </a:lnTo>
                  <a:lnTo>
                    <a:pt x="512673" y="1890420"/>
                  </a:lnTo>
                  <a:lnTo>
                    <a:pt x="518350" y="1890420"/>
                  </a:lnTo>
                  <a:lnTo>
                    <a:pt x="549897" y="1928571"/>
                  </a:lnTo>
                  <a:lnTo>
                    <a:pt x="556348" y="1928571"/>
                  </a:lnTo>
                  <a:lnTo>
                    <a:pt x="576262" y="1979320"/>
                  </a:lnTo>
                  <a:lnTo>
                    <a:pt x="580301" y="1979320"/>
                  </a:lnTo>
                  <a:lnTo>
                    <a:pt x="590689" y="1992071"/>
                  </a:lnTo>
                  <a:lnTo>
                    <a:pt x="592188" y="1979320"/>
                  </a:lnTo>
                  <a:lnTo>
                    <a:pt x="580390" y="1979320"/>
                  </a:lnTo>
                  <a:lnTo>
                    <a:pt x="580415" y="1979041"/>
                  </a:lnTo>
                  <a:lnTo>
                    <a:pt x="580529" y="1977593"/>
                  </a:lnTo>
                  <a:lnTo>
                    <a:pt x="582409" y="1953971"/>
                  </a:lnTo>
                  <a:lnTo>
                    <a:pt x="582104" y="1966620"/>
                  </a:lnTo>
                  <a:lnTo>
                    <a:pt x="582498" y="1967001"/>
                  </a:lnTo>
                  <a:lnTo>
                    <a:pt x="597357" y="1979320"/>
                  </a:lnTo>
                  <a:lnTo>
                    <a:pt x="598195" y="1992071"/>
                  </a:lnTo>
                  <a:lnTo>
                    <a:pt x="607466" y="2004771"/>
                  </a:lnTo>
                  <a:lnTo>
                    <a:pt x="614527" y="2004771"/>
                  </a:lnTo>
                  <a:lnTo>
                    <a:pt x="630047" y="2030133"/>
                  </a:lnTo>
                  <a:lnTo>
                    <a:pt x="636397" y="2030133"/>
                  </a:lnTo>
                  <a:lnTo>
                    <a:pt x="641654" y="2042871"/>
                  </a:lnTo>
                  <a:lnTo>
                    <a:pt x="646099" y="2042871"/>
                  </a:lnTo>
                  <a:lnTo>
                    <a:pt x="656234" y="2055571"/>
                  </a:lnTo>
                  <a:lnTo>
                    <a:pt x="683742" y="2055571"/>
                  </a:lnTo>
                  <a:lnTo>
                    <a:pt x="681761" y="2068271"/>
                  </a:lnTo>
                  <a:lnTo>
                    <a:pt x="708583" y="2080971"/>
                  </a:lnTo>
                  <a:lnTo>
                    <a:pt x="713892" y="2080971"/>
                  </a:lnTo>
                  <a:lnTo>
                    <a:pt x="717435" y="2093671"/>
                  </a:lnTo>
                  <a:lnTo>
                    <a:pt x="743254" y="2093671"/>
                  </a:lnTo>
                  <a:lnTo>
                    <a:pt x="742073" y="2080971"/>
                  </a:lnTo>
                  <a:lnTo>
                    <a:pt x="742302" y="2080615"/>
                  </a:lnTo>
                  <a:lnTo>
                    <a:pt x="742264" y="2080475"/>
                  </a:lnTo>
                  <a:lnTo>
                    <a:pt x="739013" y="2068271"/>
                  </a:lnTo>
                  <a:lnTo>
                    <a:pt x="742149" y="2068271"/>
                  </a:lnTo>
                  <a:lnTo>
                    <a:pt x="742391" y="2080475"/>
                  </a:lnTo>
                  <a:lnTo>
                    <a:pt x="750112" y="2068271"/>
                  </a:lnTo>
                  <a:lnTo>
                    <a:pt x="742543" y="2068271"/>
                  </a:lnTo>
                  <a:lnTo>
                    <a:pt x="743445" y="2055571"/>
                  </a:lnTo>
                  <a:lnTo>
                    <a:pt x="751992" y="2042871"/>
                  </a:lnTo>
                  <a:lnTo>
                    <a:pt x="755878" y="2055571"/>
                  </a:lnTo>
                  <a:lnTo>
                    <a:pt x="763727" y="2055571"/>
                  </a:lnTo>
                  <a:lnTo>
                    <a:pt x="780503" y="2068271"/>
                  </a:lnTo>
                  <a:lnTo>
                    <a:pt x="778687" y="2055571"/>
                  </a:lnTo>
                  <a:lnTo>
                    <a:pt x="786079" y="2042871"/>
                  </a:lnTo>
                  <a:lnTo>
                    <a:pt x="792899" y="2042871"/>
                  </a:lnTo>
                  <a:lnTo>
                    <a:pt x="799960" y="2053539"/>
                  </a:lnTo>
                  <a:lnTo>
                    <a:pt x="800608" y="2042871"/>
                  </a:lnTo>
                  <a:lnTo>
                    <a:pt x="808558" y="2042871"/>
                  </a:lnTo>
                  <a:lnTo>
                    <a:pt x="806754" y="2068271"/>
                  </a:lnTo>
                  <a:lnTo>
                    <a:pt x="824801" y="2030183"/>
                  </a:lnTo>
                  <a:lnTo>
                    <a:pt x="830046" y="2042871"/>
                  </a:lnTo>
                  <a:lnTo>
                    <a:pt x="834593" y="2042871"/>
                  </a:lnTo>
                  <a:lnTo>
                    <a:pt x="832878" y="2055571"/>
                  </a:lnTo>
                  <a:lnTo>
                    <a:pt x="857351" y="2030133"/>
                  </a:lnTo>
                  <a:lnTo>
                    <a:pt x="859574" y="2027809"/>
                  </a:lnTo>
                  <a:lnTo>
                    <a:pt x="853592" y="2017471"/>
                  </a:lnTo>
                  <a:lnTo>
                    <a:pt x="852131" y="2017471"/>
                  </a:lnTo>
                  <a:lnTo>
                    <a:pt x="848715" y="2030133"/>
                  </a:lnTo>
                  <a:lnTo>
                    <a:pt x="843584" y="2030133"/>
                  </a:lnTo>
                  <a:lnTo>
                    <a:pt x="843584" y="2042871"/>
                  </a:lnTo>
                  <a:lnTo>
                    <a:pt x="839558" y="2042871"/>
                  </a:lnTo>
                  <a:lnTo>
                    <a:pt x="834580" y="2017471"/>
                  </a:lnTo>
                  <a:lnTo>
                    <a:pt x="840651" y="2030133"/>
                  </a:lnTo>
                  <a:lnTo>
                    <a:pt x="843584" y="2042871"/>
                  </a:lnTo>
                  <a:lnTo>
                    <a:pt x="843584" y="2030133"/>
                  </a:lnTo>
                  <a:lnTo>
                    <a:pt x="842225" y="2030133"/>
                  </a:lnTo>
                  <a:lnTo>
                    <a:pt x="842289" y="2029739"/>
                  </a:lnTo>
                  <a:lnTo>
                    <a:pt x="844473" y="2017471"/>
                  </a:lnTo>
                  <a:lnTo>
                    <a:pt x="842759" y="2017471"/>
                  </a:lnTo>
                  <a:lnTo>
                    <a:pt x="849668" y="1992071"/>
                  </a:lnTo>
                  <a:lnTo>
                    <a:pt x="860425" y="2017471"/>
                  </a:lnTo>
                  <a:lnTo>
                    <a:pt x="860793" y="2026551"/>
                  </a:lnTo>
                  <a:lnTo>
                    <a:pt x="869518" y="2017471"/>
                  </a:lnTo>
                  <a:lnTo>
                    <a:pt x="875715" y="2011032"/>
                  </a:lnTo>
                  <a:lnTo>
                    <a:pt x="885761" y="2004771"/>
                  </a:lnTo>
                  <a:lnTo>
                    <a:pt x="885647" y="2002294"/>
                  </a:lnTo>
                  <a:lnTo>
                    <a:pt x="885164" y="1992071"/>
                  </a:lnTo>
                  <a:lnTo>
                    <a:pt x="886853" y="1992071"/>
                  </a:lnTo>
                  <a:lnTo>
                    <a:pt x="904138" y="1978787"/>
                  </a:lnTo>
                  <a:lnTo>
                    <a:pt x="909472" y="1966620"/>
                  </a:lnTo>
                  <a:lnTo>
                    <a:pt x="904621" y="1978406"/>
                  </a:lnTo>
                  <a:lnTo>
                    <a:pt x="936409" y="1953971"/>
                  </a:lnTo>
                  <a:lnTo>
                    <a:pt x="933780" y="1953971"/>
                  </a:lnTo>
                  <a:lnTo>
                    <a:pt x="942594" y="1941271"/>
                  </a:lnTo>
                  <a:close/>
                </a:path>
                <a:path w="1830070" h="2094229">
                  <a:moveTo>
                    <a:pt x="963739" y="1907933"/>
                  </a:moveTo>
                  <a:lnTo>
                    <a:pt x="963206" y="1906765"/>
                  </a:lnTo>
                  <a:lnTo>
                    <a:pt x="962494" y="1906727"/>
                  </a:lnTo>
                  <a:lnTo>
                    <a:pt x="961631" y="1907628"/>
                  </a:lnTo>
                  <a:lnTo>
                    <a:pt x="962355" y="1907730"/>
                  </a:lnTo>
                  <a:lnTo>
                    <a:pt x="963041" y="1907832"/>
                  </a:lnTo>
                  <a:lnTo>
                    <a:pt x="963739" y="1907933"/>
                  </a:lnTo>
                  <a:close/>
                </a:path>
                <a:path w="1830070" h="2094229">
                  <a:moveTo>
                    <a:pt x="973810" y="1924951"/>
                  </a:moveTo>
                  <a:lnTo>
                    <a:pt x="973518" y="1924799"/>
                  </a:lnTo>
                  <a:lnTo>
                    <a:pt x="973226" y="1924646"/>
                  </a:lnTo>
                  <a:lnTo>
                    <a:pt x="973366" y="1924837"/>
                  </a:lnTo>
                  <a:lnTo>
                    <a:pt x="973594" y="1925078"/>
                  </a:lnTo>
                  <a:lnTo>
                    <a:pt x="973810" y="1924951"/>
                  </a:lnTo>
                  <a:close/>
                </a:path>
                <a:path w="1830070" h="2094229">
                  <a:moveTo>
                    <a:pt x="980821" y="1838693"/>
                  </a:moveTo>
                  <a:lnTo>
                    <a:pt x="980503" y="1838693"/>
                  </a:lnTo>
                  <a:lnTo>
                    <a:pt x="977519" y="1836521"/>
                  </a:lnTo>
                  <a:lnTo>
                    <a:pt x="976249" y="1838693"/>
                  </a:lnTo>
                  <a:lnTo>
                    <a:pt x="975969" y="1838693"/>
                  </a:lnTo>
                  <a:lnTo>
                    <a:pt x="979004" y="1839341"/>
                  </a:lnTo>
                  <a:lnTo>
                    <a:pt x="980274" y="1839341"/>
                  </a:lnTo>
                  <a:lnTo>
                    <a:pt x="980821" y="1838693"/>
                  </a:lnTo>
                  <a:close/>
                </a:path>
                <a:path w="1830070" h="2094229">
                  <a:moveTo>
                    <a:pt x="981862" y="1992490"/>
                  </a:moveTo>
                  <a:lnTo>
                    <a:pt x="981303" y="1992337"/>
                  </a:lnTo>
                  <a:lnTo>
                    <a:pt x="980274" y="1992071"/>
                  </a:lnTo>
                  <a:lnTo>
                    <a:pt x="979487" y="1994077"/>
                  </a:lnTo>
                  <a:lnTo>
                    <a:pt x="979906" y="1994192"/>
                  </a:lnTo>
                  <a:lnTo>
                    <a:pt x="980376" y="1994306"/>
                  </a:lnTo>
                  <a:lnTo>
                    <a:pt x="980757" y="1994420"/>
                  </a:lnTo>
                  <a:lnTo>
                    <a:pt x="981862" y="1992490"/>
                  </a:lnTo>
                  <a:close/>
                </a:path>
                <a:path w="1830070" h="2094229">
                  <a:moveTo>
                    <a:pt x="986142" y="1981593"/>
                  </a:moveTo>
                  <a:lnTo>
                    <a:pt x="986002" y="1981441"/>
                  </a:lnTo>
                  <a:lnTo>
                    <a:pt x="985837" y="1981288"/>
                  </a:lnTo>
                  <a:lnTo>
                    <a:pt x="985672" y="1981136"/>
                  </a:lnTo>
                  <a:lnTo>
                    <a:pt x="985088" y="1980666"/>
                  </a:lnTo>
                  <a:lnTo>
                    <a:pt x="984542" y="1980222"/>
                  </a:lnTo>
                  <a:lnTo>
                    <a:pt x="983970" y="1979777"/>
                  </a:lnTo>
                  <a:lnTo>
                    <a:pt x="983729" y="1979879"/>
                  </a:lnTo>
                  <a:lnTo>
                    <a:pt x="984300" y="1980349"/>
                  </a:lnTo>
                  <a:lnTo>
                    <a:pt x="984846" y="1980768"/>
                  </a:lnTo>
                  <a:lnTo>
                    <a:pt x="985431" y="1981238"/>
                  </a:lnTo>
                  <a:lnTo>
                    <a:pt x="986142" y="1981593"/>
                  </a:lnTo>
                  <a:close/>
                </a:path>
                <a:path w="1830070" h="2094229">
                  <a:moveTo>
                    <a:pt x="986205" y="1976742"/>
                  </a:moveTo>
                  <a:lnTo>
                    <a:pt x="984923" y="1976602"/>
                  </a:lnTo>
                  <a:lnTo>
                    <a:pt x="982433" y="1976297"/>
                  </a:lnTo>
                  <a:lnTo>
                    <a:pt x="983907" y="1979650"/>
                  </a:lnTo>
                  <a:lnTo>
                    <a:pt x="986205" y="1976742"/>
                  </a:lnTo>
                  <a:close/>
                </a:path>
                <a:path w="1830070" h="2094229">
                  <a:moveTo>
                    <a:pt x="989812" y="1938324"/>
                  </a:moveTo>
                  <a:lnTo>
                    <a:pt x="989520" y="1938147"/>
                  </a:lnTo>
                  <a:lnTo>
                    <a:pt x="989266" y="1938007"/>
                  </a:lnTo>
                  <a:lnTo>
                    <a:pt x="989126" y="1937943"/>
                  </a:lnTo>
                  <a:lnTo>
                    <a:pt x="989558" y="1938426"/>
                  </a:lnTo>
                  <a:lnTo>
                    <a:pt x="989812" y="1938324"/>
                  </a:lnTo>
                  <a:close/>
                </a:path>
                <a:path w="1830070" h="2094229">
                  <a:moveTo>
                    <a:pt x="991285" y="1889582"/>
                  </a:moveTo>
                  <a:lnTo>
                    <a:pt x="990739" y="1888413"/>
                  </a:lnTo>
                  <a:lnTo>
                    <a:pt x="990041" y="1888312"/>
                  </a:lnTo>
                  <a:lnTo>
                    <a:pt x="989203" y="1889252"/>
                  </a:lnTo>
                  <a:lnTo>
                    <a:pt x="989876" y="1889366"/>
                  </a:lnTo>
                  <a:lnTo>
                    <a:pt x="990587" y="1889480"/>
                  </a:lnTo>
                  <a:lnTo>
                    <a:pt x="991285" y="1889582"/>
                  </a:lnTo>
                  <a:close/>
                </a:path>
                <a:path w="1830070" h="2094229">
                  <a:moveTo>
                    <a:pt x="999439" y="2001621"/>
                  </a:moveTo>
                  <a:lnTo>
                    <a:pt x="997737" y="2000250"/>
                  </a:lnTo>
                  <a:lnTo>
                    <a:pt x="996429" y="2000491"/>
                  </a:lnTo>
                  <a:lnTo>
                    <a:pt x="995159" y="2000732"/>
                  </a:lnTo>
                  <a:lnTo>
                    <a:pt x="993851" y="2000973"/>
                  </a:lnTo>
                  <a:lnTo>
                    <a:pt x="999299" y="2002815"/>
                  </a:lnTo>
                  <a:lnTo>
                    <a:pt x="999439" y="2001621"/>
                  </a:lnTo>
                  <a:close/>
                </a:path>
                <a:path w="1830070" h="2094229">
                  <a:moveTo>
                    <a:pt x="1000645" y="1907819"/>
                  </a:moveTo>
                  <a:lnTo>
                    <a:pt x="997534" y="1907819"/>
                  </a:lnTo>
                  <a:lnTo>
                    <a:pt x="998562" y="1909051"/>
                  </a:lnTo>
                  <a:lnTo>
                    <a:pt x="1000645" y="1907819"/>
                  </a:lnTo>
                  <a:close/>
                </a:path>
                <a:path w="1830070" h="2094229">
                  <a:moveTo>
                    <a:pt x="1004684" y="1906117"/>
                  </a:moveTo>
                  <a:lnTo>
                    <a:pt x="1000645" y="1904479"/>
                  </a:lnTo>
                  <a:lnTo>
                    <a:pt x="1001153" y="1907552"/>
                  </a:lnTo>
                  <a:lnTo>
                    <a:pt x="1003084" y="1906892"/>
                  </a:lnTo>
                  <a:lnTo>
                    <a:pt x="1004684" y="1906117"/>
                  </a:lnTo>
                  <a:close/>
                </a:path>
                <a:path w="1830070" h="2094229">
                  <a:moveTo>
                    <a:pt x="1038402" y="1968944"/>
                  </a:moveTo>
                  <a:lnTo>
                    <a:pt x="1037488" y="1968322"/>
                  </a:lnTo>
                  <a:lnTo>
                    <a:pt x="1037107" y="1967903"/>
                  </a:lnTo>
                  <a:lnTo>
                    <a:pt x="1032751" y="1970112"/>
                  </a:lnTo>
                  <a:lnTo>
                    <a:pt x="1035672" y="1972081"/>
                  </a:lnTo>
                  <a:lnTo>
                    <a:pt x="1036751" y="1970925"/>
                  </a:lnTo>
                  <a:lnTo>
                    <a:pt x="1037678" y="1970112"/>
                  </a:lnTo>
                  <a:lnTo>
                    <a:pt x="1038402" y="1968944"/>
                  </a:lnTo>
                  <a:close/>
                </a:path>
                <a:path w="1830070" h="2094229">
                  <a:moveTo>
                    <a:pt x="1040231" y="1965375"/>
                  </a:moveTo>
                  <a:lnTo>
                    <a:pt x="1039774" y="1964994"/>
                  </a:lnTo>
                  <a:lnTo>
                    <a:pt x="1039279" y="1964575"/>
                  </a:lnTo>
                  <a:lnTo>
                    <a:pt x="1038821" y="1964194"/>
                  </a:lnTo>
                  <a:lnTo>
                    <a:pt x="1037818" y="1964829"/>
                  </a:lnTo>
                  <a:lnTo>
                    <a:pt x="1038415" y="1965121"/>
                  </a:lnTo>
                  <a:lnTo>
                    <a:pt x="1039012" y="1965439"/>
                  </a:lnTo>
                  <a:lnTo>
                    <a:pt x="1039685" y="1965756"/>
                  </a:lnTo>
                  <a:lnTo>
                    <a:pt x="1039876" y="1965617"/>
                  </a:lnTo>
                  <a:lnTo>
                    <a:pt x="1040231" y="1965375"/>
                  </a:lnTo>
                  <a:close/>
                </a:path>
                <a:path w="1830070" h="2094229">
                  <a:moveTo>
                    <a:pt x="1043101" y="1955838"/>
                  </a:moveTo>
                  <a:lnTo>
                    <a:pt x="1042898" y="1955774"/>
                  </a:lnTo>
                  <a:lnTo>
                    <a:pt x="1042695" y="1955698"/>
                  </a:lnTo>
                  <a:lnTo>
                    <a:pt x="1042454" y="1955622"/>
                  </a:lnTo>
                  <a:lnTo>
                    <a:pt x="1042238" y="1956206"/>
                  </a:lnTo>
                  <a:lnTo>
                    <a:pt x="1042466" y="1956206"/>
                  </a:lnTo>
                  <a:lnTo>
                    <a:pt x="1042758" y="1956244"/>
                  </a:lnTo>
                  <a:lnTo>
                    <a:pt x="1042949" y="1956193"/>
                  </a:lnTo>
                  <a:lnTo>
                    <a:pt x="1043063" y="1955977"/>
                  </a:lnTo>
                  <a:lnTo>
                    <a:pt x="1043101" y="1955838"/>
                  </a:lnTo>
                  <a:close/>
                </a:path>
                <a:path w="1830070" h="2094229">
                  <a:moveTo>
                    <a:pt x="1043965" y="1963762"/>
                  </a:moveTo>
                  <a:lnTo>
                    <a:pt x="1043216" y="1958479"/>
                  </a:lnTo>
                  <a:lnTo>
                    <a:pt x="1041488" y="1957857"/>
                  </a:lnTo>
                  <a:lnTo>
                    <a:pt x="1039672" y="1957171"/>
                  </a:lnTo>
                  <a:lnTo>
                    <a:pt x="1037882" y="1956523"/>
                  </a:lnTo>
                  <a:lnTo>
                    <a:pt x="1042136" y="1958301"/>
                  </a:lnTo>
                  <a:lnTo>
                    <a:pt x="1037221" y="1962518"/>
                  </a:lnTo>
                  <a:lnTo>
                    <a:pt x="1043965" y="1963762"/>
                  </a:lnTo>
                  <a:close/>
                </a:path>
                <a:path w="1830070" h="2094229">
                  <a:moveTo>
                    <a:pt x="1689036" y="41097"/>
                  </a:moveTo>
                  <a:lnTo>
                    <a:pt x="1686991" y="40703"/>
                  </a:lnTo>
                  <a:lnTo>
                    <a:pt x="1686547" y="41414"/>
                  </a:lnTo>
                  <a:lnTo>
                    <a:pt x="1687664" y="43167"/>
                  </a:lnTo>
                  <a:lnTo>
                    <a:pt x="1689036" y="41097"/>
                  </a:lnTo>
                  <a:close/>
                </a:path>
                <a:path w="1830070" h="2094229">
                  <a:moveTo>
                    <a:pt x="1694395" y="132384"/>
                  </a:moveTo>
                  <a:lnTo>
                    <a:pt x="1694129" y="131762"/>
                  </a:lnTo>
                  <a:lnTo>
                    <a:pt x="1693837" y="131749"/>
                  </a:lnTo>
                  <a:lnTo>
                    <a:pt x="1694395" y="132384"/>
                  </a:lnTo>
                  <a:close/>
                </a:path>
                <a:path w="1830070" h="2094229">
                  <a:moveTo>
                    <a:pt x="1761934" y="3187"/>
                  </a:moveTo>
                  <a:lnTo>
                    <a:pt x="1761299" y="2781"/>
                  </a:lnTo>
                  <a:lnTo>
                    <a:pt x="1759864" y="4800"/>
                  </a:lnTo>
                  <a:lnTo>
                    <a:pt x="1760804" y="5537"/>
                  </a:lnTo>
                  <a:lnTo>
                    <a:pt x="1761934" y="3187"/>
                  </a:lnTo>
                  <a:close/>
                </a:path>
                <a:path w="1830070" h="2094229">
                  <a:moveTo>
                    <a:pt x="1773339" y="584"/>
                  </a:moveTo>
                  <a:lnTo>
                    <a:pt x="1773123" y="266"/>
                  </a:lnTo>
                  <a:lnTo>
                    <a:pt x="1772945" y="12"/>
                  </a:lnTo>
                  <a:lnTo>
                    <a:pt x="1772983" y="279"/>
                  </a:lnTo>
                  <a:lnTo>
                    <a:pt x="1773059" y="558"/>
                  </a:lnTo>
                  <a:lnTo>
                    <a:pt x="1773339" y="584"/>
                  </a:lnTo>
                  <a:close/>
                </a:path>
                <a:path w="1830070" h="2094229">
                  <a:moveTo>
                    <a:pt x="1817662" y="68199"/>
                  </a:moveTo>
                  <a:lnTo>
                    <a:pt x="1816887" y="67779"/>
                  </a:lnTo>
                  <a:lnTo>
                    <a:pt x="1816849" y="68275"/>
                  </a:lnTo>
                  <a:lnTo>
                    <a:pt x="1816989" y="68326"/>
                  </a:lnTo>
                  <a:lnTo>
                    <a:pt x="1817243" y="68516"/>
                  </a:lnTo>
                  <a:lnTo>
                    <a:pt x="1817497" y="68465"/>
                  </a:lnTo>
                  <a:lnTo>
                    <a:pt x="1817573" y="68300"/>
                  </a:lnTo>
                  <a:close/>
                </a:path>
                <a:path w="1830070" h="2094229">
                  <a:moveTo>
                    <a:pt x="1829765" y="58293"/>
                  </a:moveTo>
                  <a:lnTo>
                    <a:pt x="1829600" y="58000"/>
                  </a:lnTo>
                  <a:lnTo>
                    <a:pt x="1829422" y="57734"/>
                  </a:lnTo>
                  <a:lnTo>
                    <a:pt x="1829447" y="58000"/>
                  </a:lnTo>
                  <a:lnTo>
                    <a:pt x="1829485" y="58267"/>
                  </a:lnTo>
                  <a:lnTo>
                    <a:pt x="1829765" y="58293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51358B7D-2130-4A64-51C0-059F8B5F5D9D}"/>
                </a:ext>
              </a:extLst>
            </p:cNvPr>
            <p:cNvSpPr/>
            <p:nvPr/>
          </p:nvSpPr>
          <p:spPr>
            <a:xfrm>
              <a:off x="7852956" y="2853968"/>
              <a:ext cx="885190" cy="1775460"/>
            </a:xfrm>
            <a:custGeom>
              <a:avLst/>
              <a:gdLst/>
              <a:ahLst/>
              <a:cxnLst/>
              <a:rect l="l" t="t" r="r" b="b"/>
              <a:pathLst>
                <a:path w="885190" h="1775460">
                  <a:moveTo>
                    <a:pt x="3314" y="70294"/>
                  </a:moveTo>
                  <a:lnTo>
                    <a:pt x="38" y="72580"/>
                  </a:lnTo>
                  <a:lnTo>
                    <a:pt x="0" y="73634"/>
                  </a:lnTo>
                  <a:lnTo>
                    <a:pt x="2768" y="74803"/>
                  </a:lnTo>
                  <a:lnTo>
                    <a:pt x="3314" y="70294"/>
                  </a:lnTo>
                  <a:close/>
                </a:path>
                <a:path w="885190" h="1775460">
                  <a:moveTo>
                    <a:pt x="27076" y="69088"/>
                  </a:moveTo>
                  <a:lnTo>
                    <a:pt x="23520" y="68605"/>
                  </a:lnTo>
                  <a:lnTo>
                    <a:pt x="22390" y="70726"/>
                  </a:lnTo>
                  <a:lnTo>
                    <a:pt x="27076" y="69088"/>
                  </a:lnTo>
                  <a:close/>
                </a:path>
                <a:path w="885190" h="1775460">
                  <a:moveTo>
                    <a:pt x="32334" y="76250"/>
                  </a:moveTo>
                  <a:lnTo>
                    <a:pt x="31102" y="76250"/>
                  </a:lnTo>
                  <a:lnTo>
                    <a:pt x="30924" y="77774"/>
                  </a:lnTo>
                  <a:lnTo>
                    <a:pt x="32334" y="76250"/>
                  </a:lnTo>
                  <a:close/>
                </a:path>
                <a:path w="885190" h="1775460">
                  <a:moveTo>
                    <a:pt x="59486" y="690587"/>
                  </a:moveTo>
                  <a:lnTo>
                    <a:pt x="56997" y="689610"/>
                  </a:lnTo>
                  <a:lnTo>
                    <a:pt x="57111" y="690587"/>
                  </a:lnTo>
                  <a:lnTo>
                    <a:pt x="57315" y="692289"/>
                  </a:lnTo>
                  <a:lnTo>
                    <a:pt x="59486" y="690587"/>
                  </a:lnTo>
                  <a:close/>
                </a:path>
                <a:path w="885190" h="1775460">
                  <a:moveTo>
                    <a:pt x="69684" y="59372"/>
                  </a:moveTo>
                  <a:lnTo>
                    <a:pt x="69634" y="58369"/>
                  </a:lnTo>
                  <a:lnTo>
                    <a:pt x="69596" y="57823"/>
                  </a:lnTo>
                  <a:lnTo>
                    <a:pt x="69545" y="56857"/>
                  </a:lnTo>
                  <a:lnTo>
                    <a:pt x="65303" y="59639"/>
                  </a:lnTo>
                  <a:lnTo>
                    <a:pt x="68097" y="59461"/>
                  </a:lnTo>
                  <a:lnTo>
                    <a:pt x="69684" y="59372"/>
                  </a:lnTo>
                  <a:close/>
                </a:path>
                <a:path w="885190" h="1775460">
                  <a:moveTo>
                    <a:pt x="96659" y="40754"/>
                  </a:moveTo>
                  <a:lnTo>
                    <a:pt x="96608" y="39928"/>
                  </a:lnTo>
                  <a:lnTo>
                    <a:pt x="96621" y="39509"/>
                  </a:lnTo>
                  <a:lnTo>
                    <a:pt x="96100" y="39662"/>
                  </a:lnTo>
                  <a:lnTo>
                    <a:pt x="96139" y="40678"/>
                  </a:lnTo>
                  <a:lnTo>
                    <a:pt x="96507" y="40728"/>
                  </a:lnTo>
                  <a:lnTo>
                    <a:pt x="96659" y="40754"/>
                  </a:lnTo>
                  <a:close/>
                </a:path>
                <a:path w="885190" h="1775460">
                  <a:moveTo>
                    <a:pt x="98564" y="45961"/>
                  </a:moveTo>
                  <a:lnTo>
                    <a:pt x="96761" y="44069"/>
                  </a:lnTo>
                  <a:lnTo>
                    <a:pt x="96456" y="44221"/>
                  </a:lnTo>
                  <a:lnTo>
                    <a:pt x="96164" y="44348"/>
                  </a:lnTo>
                  <a:lnTo>
                    <a:pt x="95885" y="44488"/>
                  </a:lnTo>
                  <a:lnTo>
                    <a:pt x="97193" y="46609"/>
                  </a:lnTo>
                  <a:lnTo>
                    <a:pt x="98564" y="45961"/>
                  </a:lnTo>
                  <a:close/>
                </a:path>
                <a:path w="885190" h="1775460">
                  <a:moveTo>
                    <a:pt x="134797" y="29489"/>
                  </a:moveTo>
                  <a:lnTo>
                    <a:pt x="134061" y="28397"/>
                  </a:lnTo>
                  <a:lnTo>
                    <a:pt x="132791" y="28397"/>
                  </a:lnTo>
                  <a:lnTo>
                    <a:pt x="133210" y="29489"/>
                  </a:lnTo>
                  <a:lnTo>
                    <a:pt x="134797" y="29489"/>
                  </a:lnTo>
                  <a:close/>
                </a:path>
                <a:path w="885190" h="1775460">
                  <a:moveTo>
                    <a:pt x="147701" y="35026"/>
                  </a:moveTo>
                  <a:lnTo>
                    <a:pt x="143840" y="35750"/>
                  </a:lnTo>
                  <a:lnTo>
                    <a:pt x="143141" y="35750"/>
                  </a:lnTo>
                  <a:lnTo>
                    <a:pt x="144018" y="36525"/>
                  </a:lnTo>
                  <a:lnTo>
                    <a:pt x="145656" y="36525"/>
                  </a:lnTo>
                  <a:lnTo>
                    <a:pt x="147701" y="35026"/>
                  </a:lnTo>
                  <a:close/>
                </a:path>
                <a:path w="885190" h="1775460">
                  <a:moveTo>
                    <a:pt x="152857" y="31902"/>
                  </a:moveTo>
                  <a:lnTo>
                    <a:pt x="151003" y="31203"/>
                  </a:lnTo>
                  <a:lnTo>
                    <a:pt x="151549" y="31902"/>
                  </a:lnTo>
                  <a:lnTo>
                    <a:pt x="152857" y="31902"/>
                  </a:lnTo>
                  <a:close/>
                </a:path>
                <a:path w="885190" h="1775460">
                  <a:moveTo>
                    <a:pt x="155143" y="48895"/>
                  </a:moveTo>
                  <a:lnTo>
                    <a:pt x="152234" y="48475"/>
                  </a:lnTo>
                  <a:lnTo>
                    <a:pt x="150952" y="48310"/>
                  </a:lnTo>
                  <a:lnTo>
                    <a:pt x="149644" y="48133"/>
                  </a:lnTo>
                  <a:lnTo>
                    <a:pt x="150253" y="49771"/>
                  </a:lnTo>
                  <a:lnTo>
                    <a:pt x="149352" y="50126"/>
                  </a:lnTo>
                  <a:lnTo>
                    <a:pt x="146989" y="51066"/>
                  </a:lnTo>
                  <a:lnTo>
                    <a:pt x="147675" y="51358"/>
                  </a:lnTo>
                  <a:lnTo>
                    <a:pt x="149796" y="52324"/>
                  </a:lnTo>
                  <a:lnTo>
                    <a:pt x="150177" y="50876"/>
                  </a:lnTo>
                  <a:lnTo>
                    <a:pt x="150469" y="49847"/>
                  </a:lnTo>
                  <a:lnTo>
                    <a:pt x="155143" y="48895"/>
                  </a:lnTo>
                  <a:close/>
                </a:path>
                <a:path w="885190" h="1775460">
                  <a:moveTo>
                    <a:pt x="159677" y="42418"/>
                  </a:moveTo>
                  <a:lnTo>
                    <a:pt x="155714" y="43014"/>
                  </a:lnTo>
                  <a:lnTo>
                    <a:pt x="158673" y="45008"/>
                  </a:lnTo>
                  <a:lnTo>
                    <a:pt x="159131" y="43726"/>
                  </a:lnTo>
                  <a:lnTo>
                    <a:pt x="159677" y="42418"/>
                  </a:lnTo>
                  <a:close/>
                </a:path>
                <a:path w="885190" h="1775460">
                  <a:moveTo>
                    <a:pt x="161594" y="49072"/>
                  </a:moveTo>
                  <a:lnTo>
                    <a:pt x="161353" y="49072"/>
                  </a:lnTo>
                  <a:lnTo>
                    <a:pt x="160121" y="46863"/>
                  </a:lnTo>
                  <a:lnTo>
                    <a:pt x="155130" y="49872"/>
                  </a:lnTo>
                  <a:lnTo>
                    <a:pt x="161594" y="49072"/>
                  </a:lnTo>
                  <a:close/>
                </a:path>
                <a:path w="885190" h="1775460">
                  <a:moveTo>
                    <a:pt x="161785" y="64185"/>
                  </a:moveTo>
                  <a:lnTo>
                    <a:pt x="160439" y="62738"/>
                  </a:lnTo>
                  <a:lnTo>
                    <a:pt x="160223" y="62839"/>
                  </a:lnTo>
                  <a:lnTo>
                    <a:pt x="160007" y="62941"/>
                  </a:lnTo>
                  <a:lnTo>
                    <a:pt x="159766" y="63068"/>
                  </a:lnTo>
                  <a:lnTo>
                    <a:pt x="160489" y="64897"/>
                  </a:lnTo>
                  <a:lnTo>
                    <a:pt x="160934" y="64655"/>
                  </a:lnTo>
                  <a:lnTo>
                    <a:pt x="161353" y="64427"/>
                  </a:lnTo>
                  <a:lnTo>
                    <a:pt x="161785" y="64185"/>
                  </a:lnTo>
                  <a:close/>
                </a:path>
                <a:path w="885190" h="1775460">
                  <a:moveTo>
                    <a:pt x="165112" y="39420"/>
                  </a:moveTo>
                  <a:lnTo>
                    <a:pt x="163512" y="36245"/>
                  </a:lnTo>
                  <a:lnTo>
                    <a:pt x="163334" y="36322"/>
                  </a:lnTo>
                  <a:lnTo>
                    <a:pt x="163093" y="36423"/>
                  </a:lnTo>
                  <a:lnTo>
                    <a:pt x="164363" y="39725"/>
                  </a:lnTo>
                  <a:lnTo>
                    <a:pt x="165112" y="39420"/>
                  </a:lnTo>
                  <a:close/>
                </a:path>
                <a:path w="885190" h="1775460">
                  <a:moveTo>
                    <a:pt x="169976" y="32143"/>
                  </a:moveTo>
                  <a:lnTo>
                    <a:pt x="168452" y="29819"/>
                  </a:lnTo>
                  <a:lnTo>
                    <a:pt x="167640" y="30162"/>
                  </a:lnTo>
                  <a:lnTo>
                    <a:pt x="168897" y="32626"/>
                  </a:lnTo>
                  <a:lnTo>
                    <a:pt x="169976" y="32143"/>
                  </a:lnTo>
                  <a:close/>
                </a:path>
                <a:path w="885190" h="1775460">
                  <a:moveTo>
                    <a:pt x="171437" y="49999"/>
                  </a:moveTo>
                  <a:lnTo>
                    <a:pt x="168897" y="48056"/>
                  </a:lnTo>
                  <a:lnTo>
                    <a:pt x="168681" y="48247"/>
                  </a:lnTo>
                  <a:lnTo>
                    <a:pt x="171234" y="50190"/>
                  </a:lnTo>
                  <a:lnTo>
                    <a:pt x="171437" y="49999"/>
                  </a:lnTo>
                  <a:close/>
                </a:path>
                <a:path w="885190" h="1775460">
                  <a:moveTo>
                    <a:pt x="172046" y="54876"/>
                  </a:moveTo>
                  <a:lnTo>
                    <a:pt x="170891" y="54305"/>
                  </a:lnTo>
                  <a:lnTo>
                    <a:pt x="170586" y="54508"/>
                  </a:lnTo>
                  <a:lnTo>
                    <a:pt x="169900" y="54889"/>
                  </a:lnTo>
                  <a:lnTo>
                    <a:pt x="170827" y="55587"/>
                  </a:lnTo>
                  <a:lnTo>
                    <a:pt x="171246" y="55346"/>
                  </a:lnTo>
                  <a:lnTo>
                    <a:pt x="171627" y="55118"/>
                  </a:lnTo>
                  <a:lnTo>
                    <a:pt x="172046" y="54876"/>
                  </a:lnTo>
                  <a:close/>
                </a:path>
                <a:path w="885190" h="1775460">
                  <a:moveTo>
                    <a:pt x="175514" y="1005840"/>
                  </a:moveTo>
                  <a:lnTo>
                    <a:pt x="174586" y="1004531"/>
                  </a:lnTo>
                  <a:lnTo>
                    <a:pt x="174307" y="1004684"/>
                  </a:lnTo>
                  <a:lnTo>
                    <a:pt x="174066" y="1004811"/>
                  </a:lnTo>
                  <a:lnTo>
                    <a:pt x="173799" y="1004951"/>
                  </a:lnTo>
                  <a:lnTo>
                    <a:pt x="174688" y="1006284"/>
                  </a:lnTo>
                  <a:lnTo>
                    <a:pt x="175514" y="1005840"/>
                  </a:lnTo>
                  <a:close/>
                </a:path>
                <a:path w="885190" h="1775460">
                  <a:moveTo>
                    <a:pt x="185750" y="1612"/>
                  </a:moveTo>
                  <a:lnTo>
                    <a:pt x="183845" y="939"/>
                  </a:lnTo>
                  <a:lnTo>
                    <a:pt x="183248" y="1320"/>
                  </a:lnTo>
                  <a:lnTo>
                    <a:pt x="185000" y="2108"/>
                  </a:lnTo>
                  <a:lnTo>
                    <a:pt x="185242" y="1930"/>
                  </a:lnTo>
                  <a:lnTo>
                    <a:pt x="185750" y="1612"/>
                  </a:lnTo>
                  <a:close/>
                </a:path>
                <a:path w="885190" h="1775460">
                  <a:moveTo>
                    <a:pt x="193205" y="609"/>
                  </a:moveTo>
                  <a:lnTo>
                    <a:pt x="190817" y="0"/>
                  </a:lnTo>
                  <a:lnTo>
                    <a:pt x="189763" y="1638"/>
                  </a:lnTo>
                  <a:lnTo>
                    <a:pt x="188125" y="3390"/>
                  </a:lnTo>
                  <a:lnTo>
                    <a:pt x="191173" y="3390"/>
                  </a:lnTo>
                  <a:lnTo>
                    <a:pt x="191592" y="2336"/>
                  </a:lnTo>
                  <a:lnTo>
                    <a:pt x="193205" y="609"/>
                  </a:lnTo>
                  <a:close/>
                </a:path>
                <a:path w="885190" h="1775460">
                  <a:moveTo>
                    <a:pt x="195364" y="37236"/>
                  </a:moveTo>
                  <a:lnTo>
                    <a:pt x="191173" y="37744"/>
                  </a:lnTo>
                  <a:lnTo>
                    <a:pt x="190842" y="38519"/>
                  </a:lnTo>
                  <a:lnTo>
                    <a:pt x="195122" y="37858"/>
                  </a:lnTo>
                  <a:lnTo>
                    <a:pt x="195364" y="37236"/>
                  </a:lnTo>
                  <a:close/>
                </a:path>
                <a:path w="885190" h="1775460">
                  <a:moveTo>
                    <a:pt x="201549" y="35382"/>
                  </a:moveTo>
                  <a:lnTo>
                    <a:pt x="198780" y="34112"/>
                  </a:lnTo>
                  <a:lnTo>
                    <a:pt x="198399" y="34340"/>
                  </a:lnTo>
                  <a:lnTo>
                    <a:pt x="197688" y="34772"/>
                  </a:lnTo>
                  <a:lnTo>
                    <a:pt x="198043" y="35115"/>
                  </a:lnTo>
                  <a:lnTo>
                    <a:pt x="198310" y="35521"/>
                  </a:lnTo>
                  <a:lnTo>
                    <a:pt x="199364" y="35953"/>
                  </a:lnTo>
                  <a:lnTo>
                    <a:pt x="200126" y="35953"/>
                  </a:lnTo>
                  <a:lnTo>
                    <a:pt x="200799" y="36042"/>
                  </a:lnTo>
                  <a:lnTo>
                    <a:pt x="201549" y="35382"/>
                  </a:lnTo>
                  <a:close/>
                </a:path>
                <a:path w="885190" h="1775460">
                  <a:moveTo>
                    <a:pt x="202349" y="41592"/>
                  </a:moveTo>
                  <a:lnTo>
                    <a:pt x="202031" y="41592"/>
                  </a:lnTo>
                  <a:lnTo>
                    <a:pt x="201282" y="40513"/>
                  </a:lnTo>
                  <a:lnTo>
                    <a:pt x="199605" y="40513"/>
                  </a:lnTo>
                  <a:lnTo>
                    <a:pt x="196951" y="41592"/>
                  </a:lnTo>
                  <a:lnTo>
                    <a:pt x="196494" y="41592"/>
                  </a:lnTo>
                  <a:lnTo>
                    <a:pt x="197472" y="43815"/>
                  </a:lnTo>
                  <a:lnTo>
                    <a:pt x="199961" y="42633"/>
                  </a:lnTo>
                  <a:lnTo>
                    <a:pt x="202349" y="41592"/>
                  </a:lnTo>
                  <a:close/>
                </a:path>
                <a:path w="885190" h="1775460">
                  <a:moveTo>
                    <a:pt x="204381" y="66192"/>
                  </a:moveTo>
                  <a:lnTo>
                    <a:pt x="203695" y="64452"/>
                  </a:lnTo>
                  <a:lnTo>
                    <a:pt x="199555" y="67157"/>
                  </a:lnTo>
                  <a:lnTo>
                    <a:pt x="202196" y="66624"/>
                  </a:lnTo>
                  <a:lnTo>
                    <a:pt x="203301" y="66408"/>
                  </a:lnTo>
                  <a:lnTo>
                    <a:pt x="204381" y="66192"/>
                  </a:lnTo>
                  <a:close/>
                </a:path>
                <a:path w="885190" h="1775460">
                  <a:moveTo>
                    <a:pt x="220192" y="1121727"/>
                  </a:moveTo>
                  <a:lnTo>
                    <a:pt x="220103" y="1121575"/>
                  </a:lnTo>
                  <a:lnTo>
                    <a:pt x="218897" y="1119670"/>
                  </a:lnTo>
                  <a:lnTo>
                    <a:pt x="220192" y="1121727"/>
                  </a:lnTo>
                  <a:close/>
                </a:path>
                <a:path w="885190" h="1775460">
                  <a:moveTo>
                    <a:pt x="371602" y="1440065"/>
                  </a:moveTo>
                  <a:lnTo>
                    <a:pt x="368795" y="1434858"/>
                  </a:lnTo>
                  <a:lnTo>
                    <a:pt x="367131" y="1435862"/>
                  </a:lnTo>
                  <a:lnTo>
                    <a:pt x="371030" y="1440395"/>
                  </a:lnTo>
                  <a:lnTo>
                    <a:pt x="371602" y="1440065"/>
                  </a:lnTo>
                  <a:close/>
                </a:path>
                <a:path w="885190" h="1775460">
                  <a:moveTo>
                    <a:pt x="375589" y="1471256"/>
                  </a:moveTo>
                  <a:lnTo>
                    <a:pt x="374726" y="1467599"/>
                  </a:lnTo>
                  <a:lnTo>
                    <a:pt x="373380" y="1469809"/>
                  </a:lnTo>
                  <a:lnTo>
                    <a:pt x="375589" y="1471256"/>
                  </a:lnTo>
                  <a:close/>
                </a:path>
                <a:path w="885190" h="1775460">
                  <a:moveTo>
                    <a:pt x="376618" y="1448777"/>
                  </a:moveTo>
                  <a:lnTo>
                    <a:pt x="374802" y="1447736"/>
                  </a:lnTo>
                  <a:lnTo>
                    <a:pt x="373113" y="1451025"/>
                  </a:lnTo>
                  <a:lnTo>
                    <a:pt x="374548" y="1452473"/>
                  </a:lnTo>
                  <a:lnTo>
                    <a:pt x="375716" y="1450492"/>
                  </a:lnTo>
                  <a:lnTo>
                    <a:pt x="376618" y="1448777"/>
                  </a:lnTo>
                  <a:close/>
                </a:path>
                <a:path w="885190" h="1775460">
                  <a:moveTo>
                    <a:pt x="377456" y="1457502"/>
                  </a:moveTo>
                  <a:lnTo>
                    <a:pt x="376402" y="1455889"/>
                  </a:lnTo>
                  <a:lnTo>
                    <a:pt x="372859" y="1455254"/>
                  </a:lnTo>
                  <a:lnTo>
                    <a:pt x="373926" y="1457223"/>
                  </a:lnTo>
                  <a:lnTo>
                    <a:pt x="374815" y="1458874"/>
                  </a:lnTo>
                  <a:lnTo>
                    <a:pt x="376047" y="1461135"/>
                  </a:lnTo>
                  <a:lnTo>
                    <a:pt x="377456" y="1457502"/>
                  </a:lnTo>
                  <a:close/>
                </a:path>
                <a:path w="885190" h="1775460">
                  <a:moveTo>
                    <a:pt x="395998" y="1480312"/>
                  </a:moveTo>
                  <a:lnTo>
                    <a:pt x="395503" y="1479257"/>
                  </a:lnTo>
                  <a:lnTo>
                    <a:pt x="393750" y="1478191"/>
                  </a:lnTo>
                  <a:lnTo>
                    <a:pt x="393369" y="1483436"/>
                  </a:lnTo>
                  <a:lnTo>
                    <a:pt x="395998" y="1480312"/>
                  </a:lnTo>
                  <a:close/>
                </a:path>
                <a:path w="885190" h="1775460">
                  <a:moveTo>
                    <a:pt x="426593" y="1584540"/>
                  </a:moveTo>
                  <a:lnTo>
                    <a:pt x="424738" y="1582267"/>
                  </a:lnTo>
                  <a:lnTo>
                    <a:pt x="423316" y="1585137"/>
                  </a:lnTo>
                  <a:lnTo>
                    <a:pt x="426593" y="1584540"/>
                  </a:lnTo>
                  <a:close/>
                </a:path>
                <a:path w="885190" h="1775460">
                  <a:moveTo>
                    <a:pt x="436422" y="1609496"/>
                  </a:moveTo>
                  <a:lnTo>
                    <a:pt x="435521" y="1606804"/>
                  </a:lnTo>
                  <a:lnTo>
                    <a:pt x="434619" y="1607261"/>
                  </a:lnTo>
                  <a:lnTo>
                    <a:pt x="434149" y="1607502"/>
                  </a:lnTo>
                  <a:lnTo>
                    <a:pt x="434682" y="1609242"/>
                  </a:lnTo>
                  <a:lnTo>
                    <a:pt x="434936" y="1610118"/>
                  </a:lnTo>
                  <a:lnTo>
                    <a:pt x="435432" y="1609915"/>
                  </a:lnTo>
                  <a:lnTo>
                    <a:pt x="435940" y="1609699"/>
                  </a:lnTo>
                  <a:lnTo>
                    <a:pt x="436422" y="1609496"/>
                  </a:lnTo>
                  <a:close/>
                </a:path>
                <a:path w="885190" h="1775460">
                  <a:moveTo>
                    <a:pt x="470268" y="1662811"/>
                  </a:moveTo>
                  <a:lnTo>
                    <a:pt x="469976" y="1662531"/>
                  </a:lnTo>
                  <a:lnTo>
                    <a:pt x="469709" y="1662239"/>
                  </a:lnTo>
                  <a:lnTo>
                    <a:pt x="469290" y="1661795"/>
                  </a:lnTo>
                  <a:lnTo>
                    <a:pt x="468947" y="1662772"/>
                  </a:lnTo>
                  <a:lnTo>
                    <a:pt x="468820" y="1663141"/>
                  </a:lnTo>
                  <a:lnTo>
                    <a:pt x="469265" y="1663052"/>
                  </a:lnTo>
                  <a:lnTo>
                    <a:pt x="469785" y="1662912"/>
                  </a:lnTo>
                  <a:lnTo>
                    <a:pt x="470268" y="1662811"/>
                  </a:lnTo>
                  <a:close/>
                </a:path>
                <a:path w="885190" h="1775460">
                  <a:moveTo>
                    <a:pt x="496087" y="1645780"/>
                  </a:moveTo>
                  <a:lnTo>
                    <a:pt x="494144" y="1643291"/>
                  </a:lnTo>
                  <a:lnTo>
                    <a:pt x="493077" y="1644738"/>
                  </a:lnTo>
                  <a:lnTo>
                    <a:pt x="496087" y="1645780"/>
                  </a:lnTo>
                  <a:close/>
                </a:path>
                <a:path w="885190" h="1775460">
                  <a:moveTo>
                    <a:pt x="497293" y="1695513"/>
                  </a:moveTo>
                  <a:lnTo>
                    <a:pt x="493966" y="1693443"/>
                  </a:lnTo>
                  <a:lnTo>
                    <a:pt x="492480" y="1694548"/>
                  </a:lnTo>
                  <a:lnTo>
                    <a:pt x="495211" y="1697037"/>
                  </a:lnTo>
                  <a:lnTo>
                    <a:pt x="497293" y="1695513"/>
                  </a:lnTo>
                  <a:close/>
                </a:path>
                <a:path w="885190" h="1775460">
                  <a:moveTo>
                    <a:pt x="505955" y="1636585"/>
                  </a:moveTo>
                  <a:lnTo>
                    <a:pt x="505206" y="1635264"/>
                  </a:lnTo>
                  <a:lnTo>
                    <a:pt x="505028" y="1635366"/>
                  </a:lnTo>
                  <a:lnTo>
                    <a:pt x="504837" y="1635493"/>
                  </a:lnTo>
                  <a:lnTo>
                    <a:pt x="504621" y="1635594"/>
                  </a:lnTo>
                  <a:lnTo>
                    <a:pt x="505256" y="1636941"/>
                  </a:lnTo>
                  <a:lnTo>
                    <a:pt x="505472" y="1636839"/>
                  </a:lnTo>
                  <a:lnTo>
                    <a:pt x="505701" y="1636712"/>
                  </a:lnTo>
                  <a:lnTo>
                    <a:pt x="505955" y="1636585"/>
                  </a:lnTo>
                  <a:close/>
                </a:path>
                <a:path w="885190" h="1775460">
                  <a:moveTo>
                    <a:pt x="519925" y="611390"/>
                  </a:moveTo>
                  <a:lnTo>
                    <a:pt x="519442" y="610323"/>
                  </a:lnTo>
                  <a:lnTo>
                    <a:pt x="519303" y="610387"/>
                  </a:lnTo>
                  <a:lnTo>
                    <a:pt x="519074" y="610489"/>
                  </a:lnTo>
                  <a:lnTo>
                    <a:pt x="519544" y="611555"/>
                  </a:lnTo>
                  <a:lnTo>
                    <a:pt x="519684" y="611492"/>
                  </a:lnTo>
                  <a:lnTo>
                    <a:pt x="519925" y="611390"/>
                  </a:lnTo>
                  <a:close/>
                </a:path>
                <a:path w="885190" h="1775460">
                  <a:moveTo>
                    <a:pt x="521627" y="607085"/>
                  </a:moveTo>
                  <a:lnTo>
                    <a:pt x="519671" y="606247"/>
                  </a:lnTo>
                  <a:lnTo>
                    <a:pt x="518909" y="606767"/>
                  </a:lnTo>
                  <a:lnTo>
                    <a:pt x="519836" y="608076"/>
                  </a:lnTo>
                  <a:lnTo>
                    <a:pt x="521030" y="607415"/>
                  </a:lnTo>
                  <a:lnTo>
                    <a:pt x="521627" y="607085"/>
                  </a:lnTo>
                  <a:close/>
                </a:path>
                <a:path w="885190" h="1775460">
                  <a:moveTo>
                    <a:pt x="527088" y="1684591"/>
                  </a:moveTo>
                  <a:lnTo>
                    <a:pt x="526592" y="1683092"/>
                  </a:lnTo>
                  <a:lnTo>
                    <a:pt x="526364" y="1682369"/>
                  </a:lnTo>
                  <a:lnTo>
                    <a:pt x="525665" y="1682724"/>
                  </a:lnTo>
                  <a:lnTo>
                    <a:pt x="525335" y="1682889"/>
                  </a:lnTo>
                  <a:lnTo>
                    <a:pt x="526211" y="1685036"/>
                  </a:lnTo>
                  <a:lnTo>
                    <a:pt x="527088" y="1684591"/>
                  </a:lnTo>
                  <a:close/>
                </a:path>
                <a:path w="885190" h="1775460">
                  <a:moveTo>
                    <a:pt x="532231" y="1732737"/>
                  </a:moveTo>
                  <a:lnTo>
                    <a:pt x="530047" y="1732051"/>
                  </a:lnTo>
                  <a:lnTo>
                    <a:pt x="526415" y="1732254"/>
                  </a:lnTo>
                  <a:lnTo>
                    <a:pt x="530885" y="1735886"/>
                  </a:lnTo>
                  <a:lnTo>
                    <a:pt x="532231" y="1732737"/>
                  </a:lnTo>
                  <a:close/>
                </a:path>
                <a:path w="885190" h="1775460">
                  <a:moveTo>
                    <a:pt x="536219" y="1707286"/>
                  </a:moveTo>
                  <a:lnTo>
                    <a:pt x="532333" y="1702714"/>
                  </a:lnTo>
                  <a:lnTo>
                    <a:pt x="531507" y="1703539"/>
                  </a:lnTo>
                  <a:lnTo>
                    <a:pt x="531698" y="1704632"/>
                  </a:lnTo>
                  <a:lnTo>
                    <a:pt x="532218" y="1706727"/>
                  </a:lnTo>
                  <a:lnTo>
                    <a:pt x="531583" y="1706727"/>
                  </a:lnTo>
                  <a:lnTo>
                    <a:pt x="536219" y="1707286"/>
                  </a:lnTo>
                  <a:close/>
                </a:path>
                <a:path w="885190" h="1775460">
                  <a:moveTo>
                    <a:pt x="540473" y="1696745"/>
                  </a:moveTo>
                  <a:lnTo>
                    <a:pt x="539153" y="1694421"/>
                  </a:lnTo>
                  <a:lnTo>
                    <a:pt x="537806" y="1696123"/>
                  </a:lnTo>
                  <a:lnTo>
                    <a:pt x="538784" y="1696745"/>
                  </a:lnTo>
                  <a:lnTo>
                    <a:pt x="540473" y="1696745"/>
                  </a:lnTo>
                  <a:close/>
                </a:path>
                <a:path w="885190" h="1775460">
                  <a:moveTo>
                    <a:pt x="541756" y="1744446"/>
                  </a:moveTo>
                  <a:lnTo>
                    <a:pt x="540905" y="1743468"/>
                  </a:lnTo>
                  <a:lnTo>
                    <a:pt x="539673" y="1742071"/>
                  </a:lnTo>
                  <a:lnTo>
                    <a:pt x="537629" y="1744649"/>
                  </a:lnTo>
                  <a:lnTo>
                    <a:pt x="538187" y="1745488"/>
                  </a:lnTo>
                  <a:lnTo>
                    <a:pt x="541756" y="1744446"/>
                  </a:lnTo>
                  <a:close/>
                </a:path>
                <a:path w="885190" h="1775460">
                  <a:moveTo>
                    <a:pt x="549173" y="1751672"/>
                  </a:moveTo>
                  <a:lnTo>
                    <a:pt x="545960" y="1748536"/>
                  </a:lnTo>
                  <a:lnTo>
                    <a:pt x="545477" y="1749856"/>
                  </a:lnTo>
                  <a:lnTo>
                    <a:pt x="545757" y="1750733"/>
                  </a:lnTo>
                  <a:lnTo>
                    <a:pt x="546239" y="1751469"/>
                  </a:lnTo>
                  <a:lnTo>
                    <a:pt x="546519" y="1751952"/>
                  </a:lnTo>
                  <a:lnTo>
                    <a:pt x="547192" y="1752193"/>
                  </a:lnTo>
                  <a:lnTo>
                    <a:pt x="547700" y="1752549"/>
                  </a:lnTo>
                  <a:lnTo>
                    <a:pt x="548182" y="1752269"/>
                  </a:lnTo>
                  <a:lnTo>
                    <a:pt x="548665" y="1751965"/>
                  </a:lnTo>
                  <a:lnTo>
                    <a:pt x="549173" y="1751672"/>
                  </a:lnTo>
                  <a:close/>
                </a:path>
                <a:path w="885190" h="1775460">
                  <a:moveTo>
                    <a:pt x="554520" y="714883"/>
                  </a:moveTo>
                  <a:lnTo>
                    <a:pt x="552831" y="714806"/>
                  </a:lnTo>
                  <a:lnTo>
                    <a:pt x="552284" y="715708"/>
                  </a:lnTo>
                  <a:lnTo>
                    <a:pt x="553580" y="715505"/>
                  </a:lnTo>
                  <a:lnTo>
                    <a:pt x="554253" y="715378"/>
                  </a:lnTo>
                  <a:lnTo>
                    <a:pt x="554520" y="714883"/>
                  </a:lnTo>
                  <a:close/>
                </a:path>
                <a:path w="885190" h="1775460">
                  <a:moveTo>
                    <a:pt x="554799" y="718413"/>
                  </a:moveTo>
                  <a:lnTo>
                    <a:pt x="552640" y="719378"/>
                  </a:lnTo>
                  <a:lnTo>
                    <a:pt x="548792" y="719620"/>
                  </a:lnTo>
                  <a:lnTo>
                    <a:pt x="550113" y="722642"/>
                  </a:lnTo>
                  <a:lnTo>
                    <a:pt x="552221" y="720737"/>
                  </a:lnTo>
                  <a:lnTo>
                    <a:pt x="553529" y="719569"/>
                  </a:lnTo>
                  <a:lnTo>
                    <a:pt x="554799" y="718413"/>
                  </a:lnTo>
                  <a:close/>
                </a:path>
                <a:path w="885190" h="1775460">
                  <a:moveTo>
                    <a:pt x="555383" y="710209"/>
                  </a:moveTo>
                  <a:lnTo>
                    <a:pt x="552107" y="709790"/>
                  </a:lnTo>
                  <a:lnTo>
                    <a:pt x="551611" y="708202"/>
                  </a:lnTo>
                  <a:lnTo>
                    <a:pt x="550506" y="710488"/>
                  </a:lnTo>
                  <a:lnTo>
                    <a:pt x="550710" y="712216"/>
                  </a:lnTo>
                  <a:lnTo>
                    <a:pt x="553199" y="713803"/>
                  </a:lnTo>
                  <a:lnTo>
                    <a:pt x="555383" y="710209"/>
                  </a:lnTo>
                  <a:close/>
                </a:path>
                <a:path w="885190" h="1775460">
                  <a:moveTo>
                    <a:pt x="566051" y="1718729"/>
                  </a:moveTo>
                  <a:lnTo>
                    <a:pt x="562902" y="1718068"/>
                  </a:lnTo>
                  <a:lnTo>
                    <a:pt x="561924" y="1719059"/>
                  </a:lnTo>
                  <a:lnTo>
                    <a:pt x="564654" y="1720215"/>
                  </a:lnTo>
                  <a:lnTo>
                    <a:pt x="566051" y="1718729"/>
                  </a:lnTo>
                  <a:close/>
                </a:path>
                <a:path w="885190" h="1775460">
                  <a:moveTo>
                    <a:pt x="567753" y="771105"/>
                  </a:moveTo>
                  <a:lnTo>
                    <a:pt x="566966" y="769467"/>
                  </a:lnTo>
                  <a:lnTo>
                    <a:pt x="566712" y="769607"/>
                  </a:lnTo>
                  <a:lnTo>
                    <a:pt x="566470" y="769721"/>
                  </a:lnTo>
                  <a:lnTo>
                    <a:pt x="566242" y="769835"/>
                  </a:lnTo>
                  <a:lnTo>
                    <a:pt x="566572" y="770343"/>
                  </a:lnTo>
                  <a:lnTo>
                    <a:pt x="566915" y="770851"/>
                  </a:lnTo>
                  <a:lnTo>
                    <a:pt x="567245" y="771385"/>
                  </a:lnTo>
                  <a:lnTo>
                    <a:pt x="567423" y="771296"/>
                  </a:lnTo>
                  <a:lnTo>
                    <a:pt x="567601" y="771194"/>
                  </a:lnTo>
                  <a:lnTo>
                    <a:pt x="567753" y="771105"/>
                  </a:lnTo>
                  <a:close/>
                </a:path>
                <a:path w="885190" h="1775460">
                  <a:moveTo>
                    <a:pt x="568985" y="1714639"/>
                  </a:moveTo>
                  <a:lnTo>
                    <a:pt x="568388" y="1712976"/>
                  </a:lnTo>
                  <a:lnTo>
                    <a:pt x="567232" y="1713598"/>
                  </a:lnTo>
                  <a:lnTo>
                    <a:pt x="567715" y="1714652"/>
                  </a:lnTo>
                  <a:lnTo>
                    <a:pt x="567944" y="1715185"/>
                  </a:lnTo>
                  <a:lnTo>
                    <a:pt x="568299" y="1715008"/>
                  </a:lnTo>
                  <a:lnTo>
                    <a:pt x="568667" y="1714804"/>
                  </a:lnTo>
                  <a:lnTo>
                    <a:pt x="568985" y="1714639"/>
                  </a:lnTo>
                  <a:close/>
                </a:path>
                <a:path w="885190" h="1775460">
                  <a:moveTo>
                    <a:pt x="584682" y="1758175"/>
                  </a:moveTo>
                  <a:lnTo>
                    <a:pt x="584327" y="1757705"/>
                  </a:lnTo>
                  <a:lnTo>
                    <a:pt x="584149" y="1757108"/>
                  </a:lnTo>
                  <a:lnTo>
                    <a:pt x="583628" y="1756791"/>
                  </a:lnTo>
                  <a:lnTo>
                    <a:pt x="583095" y="1756524"/>
                  </a:lnTo>
                  <a:lnTo>
                    <a:pt x="582206" y="1756537"/>
                  </a:lnTo>
                  <a:lnTo>
                    <a:pt x="581494" y="1756410"/>
                  </a:lnTo>
                  <a:lnTo>
                    <a:pt x="580771" y="1757172"/>
                  </a:lnTo>
                  <a:lnTo>
                    <a:pt x="583539" y="1758823"/>
                  </a:lnTo>
                  <a:lnTo>
                    <a:pt x="583920" y="1758607"/>
                  </a:lnTo>
                  <a:lnTo>
                    <a:pt x="584288" y="1758403"/>
                  </a:lnTo>
                  <a:lnTo>
                    <a:pt x="584682" y="1758175"/>
                  </a:lnTo>
                  <a:close/>
                </a:path>
                <a:path w="885190" h="1775460">
                  <a:moveTo>
                    <a:pt x="597649" y="1743443"/>
                  </a:moveTo>
                  <a:lnTo>
                    <a:pt x="597242" y="1743608"/>
                  </a:lnTo>
                  <a:lnTo>
                    <a:pt x="596823" y="1743760"/>
                  </a:lnTo>
                  <a:lnTo>
                    <a:pt x="596417" y="1743913"/>
                  </a:lnTo>
                  <a:lnTo>
                    <a:pt x="596480" y="1744522"/>
                  </a:lnTo>
                  <a:lnTo>
                    <a:pt x="596582" y="1745792"/>
                  </a:lnTo>
                  <a:lnTo>
                    <a:pt x="597306" y="1745500"/>
                  </a:lnTo>
                  <a:lnTo>
                    <a:pt x="597649" y="1743443"/>
                  </a:lnTo>
                  <a:close/>
                </a:path>
                <a:path w="885190" h="1775460">
                  <a:moveTo>
                    <a:pt x="707529" y="1771434"/>
                  </a:moveTo>
                  <a:lnTo>
                    <a:pt x="707021" y="1771637"/>
                  </a:lnTo>
                  <a:lnTo>
                    <a:pt x="706602" y="1771827"/>
                  </a:lnTo>
                  <a:lnTo>
                    <a:pt x="706145" y="1772018"/>
                  </a:lnTo>
                  <a:lnTo>
                    <a:pt x="706145" y="1772996"/>
                  </a:lnTo>
                  <a:lnTo>
                    <a:pt x="706183" y="1773948"/>
                  </a:lnTo>
                  <a:lnTo>
                    <a:pt x="706247" y="1774901"/>
                  </a:lnTo>
                  <a:lnTo>
                    <a:pt x="706640" y="1774748"/>
                  </a:lnTo>
                  <a:lnTo>
                    <a:pt x="707504" y="1774380"/>
                  </a:lnTo>
                  <a:lnTo>
                    <a:pt x="707529" y="1771434"/>
                  </a:lnTo>
                  <a:close/>
                </a:path>
                <a:path w="885190" h="1775460">
                  <a:moveTo>
                    <a:pt x="710603" y="1094625"/>
                  </a:moveTo>
                  <a:lnTo>
                    <a:pt x="709968" y="1093381"/>
                  </a:lnTo>
                  <a:lnTo>
                    <a:pt x="709790" y="1093495"/>
                  </a:lnTo>
                  <a:lnTo>
                    <a:pt x="709345" y="1093711"/>
                  </a:lnTo>
                  <a:lnTo>
                    <a:pt x="709980" y="1094930"/>
                  </a:lnTo>
                  <a:lnTo>
                    <a:pt x="710603" y="1094625"/>
                  </a:lnTo>
                  <a:close/>
                </a:path>
                <a:path w="885190" h="1775460">
                  <a:moveTo>
                    <a:pt x="722845" y="1130833"/>
                  </a:moveTo>
                  <a:lnTo>
                    <a:pt x="721004" y="1129957"/>
                  </a:lnTo>
                  <a:lnTo>
                    <a:pt x="718388" y="1131595"/>
                  </a:lnTo>
                  <a:lnTo>
                    <a:pt x="719251" y="1133259"/>
                  </a:lnTo>
                  <a:lnTo>
                    <a:pt x="721614" y="1131976"/>
                  </a:lnTo>
                  <a:lnTo>
                    <a:pt x="722845" y="1130833"/>
                  </a:lnTo>
                  <a:close/>
                </a:path>
                <a:path w="885190" h="1775460">
                  <a:moveTo>
                    <a:pt x="737908" y="1167218"/>
                  </a:moveTo>
                  <a:lnTo>
                    <a:pt x="737311" y="1167269"/>
                  </a:lnTo>
                  <a:lnTo>
                    <a:pt x="736752" y="1167307"/>
                  </a:lnTo>
                  <a:lnTo>
                    <a:pt x="736155" y="1167358"/>
                  </a:lnTo>
                  <a:lnTo>
                    <a:pt x="736790" y="1168209"/>
                  </a:lnTo>
                  <a:lnTo>
                    <a:pt x="737908" y="1167218"/>
                  </a:lnTo>
                  <a:close/>
                </a:path>
                <a:path w="885190" h="1775460">
                  <a:moveTo>
                    <a:pt x="751293" y="1762442"/>
                  </a:moveTo>
                  <a:lnTo>
                    <a:pt x="750582" y="1761248"/>
                  </a:lnTo>
                  <a:lnTo>
                    <a:pt x="749922" y="1761655"/>
                  </a:lnTo>
                  <a:lnTo>
                    <a:pt x="750620" y="1762848"/>
                  </a:lnTo>
                  <a:lnTo>
                    <a:pt x="751293" y="1762442"/>
                  </a:lnTo>
                  <a:close/>
                </a:path>
                <a:path w="885190" h="1775460">
                  <a:moveTo>
                    <a:pt x="774268" y="1772539"/>
                  </a:moveTo>
                  <a:lnTo>
                    <a:pt x="772807" y="1770888"/>
                  </a:lnTo>
                  <a:lnTo>
                    <a:pt x="772477" y="1771116"/>
                  </a:lnTo>
                  <a:lnTo>
                    <a:pt x="772172" y="1771319"/>
                  </a:lnTo>
                  <a:lnTo>
                    <a:pt x="771817" y="1771561"/>
                  </a:lnTo>
                  <a:lnTo>
                    <a:pt x="773264" y="1773224"/>
                  </a:lnTo>
                  <a:lnTo>
                    <a:pt x="774268" y="1772539"/>
                  </a:lnTo>
                  <a:close/>
                </a:path>
                <a:path w="885190" h="1775460">
                  <a:moveTo>
                    <a:pt x="775538" y="1742732"/>
                  </a:moveTo>
                  <a:lnTo>
                    <a:pt x="775055" y="1739138"/>
                  </a:lnTo>
                  <a:lnTo>
                    <a:pt x="771677" y="1742300"/>
                  </a:lnTo>
                  <a:lnTo>
                    <a:pt x="770915" y="1743697"/>
                  </a:lnTo>
                  <a:lnTo>
                    <a:pt x="775538" y="1742732"/>
                  </a:lnTo>
                  <a:close/>
                </a:path>
                <a:path w="885190" h="1775460">
                  <a:moveTo>
                    <a:pt x="780211" y="1261262"/>
                  </a:moveTo>
                  <a:lnTo>
                    <a:pt x="777646" y="1261516"/>
                  </a:lnTo>
                  <a:lnTo>
                    <a:pt x="777405" y="1261897"/>
                  </a:lnTo>
                  <a:lnTo>
                    <a:pt x="776935" y="1262684"/>
                  </a:lnTo>
                  <a:lnTo>
                    <a:pt x="778929" y="1262214"/>
                  </a:lnTo>
                  <a:lnTo>
                    <a:pt x="779932" y="1261960"/>
                  </a:lnTo>
                  <a:lnTo>
                    <a:pt x="780110" y="1261516"/>
                  </a:lnTo>
                  <a:lnTo>
                    <a:pt x="780211" y="1261262"/>
                  </a:lnTo>
                  <a:close/>
                </a:path>
                <a:path w="885190" h="1775460">
                  <a:moveTo>
                    <a:pt x="783043" y="1744218"/>
                  </a:moveTo>
                  <a:lnTo>
                    <a:pt x="782523" y="1743303"/>
                  </a:lnTo>
                  <a:lnTo>
                    <a:pt x="779005" y="1743659"/>
                  </a:lnTo>
                  <a:lnTo>
                    <a:pt x="778662" y="1745564"/>
                  </a:lnTo>
                  <a:lnTo>
                    <a:pt x="778827" y="1746770"/>
                  </a:lnTo>
                  <a:lnTo>
                    <a:pt x="780961" y="1746935"/>
                  </a:lnTo>
                  <a:lnTo>
                    <a:pt x="783043" y="1744218"/>
                  </a:lnTo>
                  <a:close/>
                </a:path>
                <a:path w="885190" h="1775460">
                  <a:moveTo>
                    <a:pt x="797890" y="1329156"/>
                  </a:moveTo>
                  <a:lnTo>
                    <a:pt x="796340" y="1326311"/>
                  </a:lnTo>
                  <a:lnTo>
                    <a:pt x="795324" y="1324394"/>
                  </a:lnTo>
                  <a:lnTo>
                    <a:pt x="794270" y="1322476"/>
                  </a:lnTo>
                  <a:lnTo>
                    <a:pt x="793800" y="1326311"/>
                  </a:lnTo>
                  <a:lnTo>
                    <a:pt x="797890" y="1329156"/>
                  </a:lnTo>
                  <a:close/>
                </a:path>
                <a:path w="885190" h="1775460">
                  <a:moveTo>
                    <a:pt x="804557" y="1343710"/>
                  </a:moveTo>
                  <a:lnTo>
                    <a:pt x="802474" y="1342174"/>
                  </a:lnTo>
                  <a:lnTo>
                    <a:pt x="802233" y="1342313"/>
                  </a:lnTo>
                  <a:lnTo>
                    <a:pt x="802017" y="1342453"/>
                  </a:lnTo>
                  <a:lnTo>
                    <a:pt x="801789" y="1342605"/>
                  </a:lnTo>
                  <a:lnTo>
                    <a:pt x="802932" y="1344714"/>
                  </a:lnTo>
                  <a:lnTo>
                    <a:pt x="804557" y="1343710"/>
                  </a:lnTo>
                  <a:close/>
                </a:path>
                <a:path w="885190" h="1775460">
                  <a:moveTo>
                    <a:pt x="876249" y="1636128"/>
                  </a:moveTo>
                  <a:lnTo>
                    <a:pt x="873734" y="1635633"/>
                  </a:lnTo>
                  <a:lnTo>
                    <a:pt x="872921" y="1636661"/>
                  </a:lnTo>
                  <a:lnTo>
                    <a:pt x="871982" y="1637817"/>
                  </a:lnTo>
                  <a:lnTo>
                    <a:pt x="871194" y="1638960"/>
                  </a:lnTo>
                  <a:lnTo>
                    <a:pt x="872413" y="1638960"/>
                  </a:lnTo>
                  <a:lnTo>
                    <a:pt x="872934" y="1638439"/>
                  </a:lnTo>
                  <a:lnTo>
                    <a:pt x="874306" y="1637398"/>
                  </a:lnTo>
                  <a:lnTo>
                    <a:pt x="875106" y="1636928"/>
                  </a:lnTo>
                  <a:lnTo>
                    <a:pt x="876249" y="1636128"/>
                  </a:lnTo>
                  <a:close/>
                </a:path>
                <a:path w="885190" h="1775460">
                  <a:moveTo>
                    <a:pt x="877481" y="1611985"/>
                  </a:moveTo>
                  <a:lnTo>
                    <a:pt x="876185" y="1611871"/>
                  </a:lnTo>
                  <a:lnTo>
                    <a:pt x="875804" y="1612303"/>
                  </a:lnTo>
                  <a:lnTo>
                    <a:pt x="876198" y="1612392"/>
                  </a:lnTo>
                  <a:lnTo>
                    <a:pt x="877062" y="1612480"/>
                  </a:lnTo>
                  <a:lnTo>
                    <a:pt x="877189" y="1612315"/>
                  </a:lnTo>
                  <a:lnTo>
                    <a:pt x="877341" y="1612150"/>
                  </a:lnTo>
                  <a:lnTo>
                    <a:pt x="877481" y="1611985"/>
                  </a:lnTo>
                  <a:close/>
                </a:path>
                <a:path w="885190" h="1775460">
                  <a:moveTo>
                    <a:pt x="878611" y="1530451"/>
                  </a:moveTo>
                  <a:lnTo>
                    <a:pt x="878382" y="1530502"/>
                  </a:lnTo>
                  <a:lnTo>
                    <a:pt x="878192" y="1530527"/>
                  </a:lnTo>
                  <a:lnTo>
                    <a:pt x="878001" y="1530540"/>
                  </a:lnTo>
                  <a:lnTo>
                    <a:pt x="877747" y="1530997"/>
                  </a:lnTo>
                  <a:lnTo>
                    <a:pt x="877481" y="1531467"/>
                  </a:lnTo>
                  <a:lnTo>
                    <a:pt x="877214" y="1531937"/>
                  </a:lnTo>
                  <a:lnTo>
                    <a:pt x="877989" y="1531785"/>
                  </a:lnTo>
                  <a:lnTo>
                    <a:pt x="878611" y="1530451"/>
                  </a:lnTo>
                  <a:close/>
                </a:path>
                <a:path w="885190" h="1775460">
                  <a:moveTo>
                    <a:pt x="882802" y="1575943"/>
                  </a:moveTo>
                  <a:lnTo>
                    <a:pt x="882319" y="1575917"/>
                  </a:lnTo>
                  <a:lnTo>
                    <a:pt x="882065" y="1575777"/>
                  </a:lnTo>
                  <a:lnTo>
                    <a:pt x="880821" y="1577098"/>
                  </a:lnTo>
                  <a:lnTo>
                    <a:pt x="881189" y="1577124"/>
                  </a:lnTo>
                  <a:lnTo>
                    <a:pt x="881545" y="1577136"/>
                  </a:lnTo>
                  <a:lnTo>
                    <a:pt x="881900" y="1577162"/>
                  </a:lnTo>
                  <a:lnTo>
                    <a:pt x="882230" y="1576832"/>
                  </a:lnTo>
                  <a:lnTo>
                    <a:pt x="882738" y="1576412"/>
                  </a:lnTo>
                  <a:lnTo>
                    <a:pt x="882802" y="1575943"/>
                  </a:lnTo>
                  <a:close/>
                </a:path>
                <a:path w="885190" h="1775460">
                  <a:moveTo>
                    <a:pt x="884897" y="1578800"/>
                  </a:moveTo>
                  <a:lnTo>
                    <a:pt x="882954" y="1578800"/>
                  </a:lnTo>
                  <a:lnTo>
                    <a:pt x="882827" y="1579981"/>
                  </a:lnTo>
                  <a:lnTo>
                    <a:pt x="882726" y="1580997"/>
                  </a:lnTo>
                  <a:lnTo>
                    <a:pt x="883932" y="1579981"/>
                  </a:lnTo>
                  <a:lnTo>
                    <a:pt x="884897" y="1578800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51EF9389-5E09-E315-400D-D65EB37372C3}"/>
                </a:ext>
              </a:extLst>
            </p:cNvPr>
            <p:cNvSpPr/>
            <p:nvPr/>
          </p:nvSpPr>
          <p:spPr>
            <a:xfrm>
              <a:off x="7883881" y="2858604"/>
              <a:ext cx="869950" cy="1786255"/>
            </a:xfrm>
            <a:custGeom>
              <a:avLst/>
              <a:gdLst/>
              <a:ahLst/>
              <a:cxnLst/>
              <a:rect l="l" t="t" r="r" b="b"/>
              <a:pathLst>
                <a:path w="869950" h="1786254">
                  <a:moveTo>
                    <a:pt x="1409" y="71615"/>
                  </a:moveTo>
                  <a:lnTo>
                    <a:pt x="177" y="71615"/>
                  </a:lnTo>
                  <a:lnTo>
                    <a:pt x="0" y="73139"/>
                  </a:lnTo>
                  <a:lnTo>
                    <a:pt x="1409" y="71615"/>
                  </a:lnTo>
                  <a:close/>
                </a:path>
                <a:path w="869950" h="1786254">
                  <a:moveTo>
                    <a:pt x="26517" y="674852"/>
                  </a:moveTo>
                  <a:lnTo>
                    <a:pt x="26276" y="674903"/>
                  </a:lnTo>
                  <a:lnTo>
                    <a:pt x="26035" y="674941"/>
                  </a:lnTo>
                  <a:lnTo>
                    <a:pt x="25819" y="674966"/>
                  </a:lnTo>
                  <a:lnTo>
                    <a:pt x="26022" y="674979"/>
                  </a:lnTo>
                  <a:lnTo>
                    <a:pt x="26174" y="675017"/>
                  </a:lnTo>
                  <a:lnTo>
                    <a:pt x="26365" y="675055"/>
                  </a:lnTo>
                  <a:lnTo>
                    <a:pt x="26517" y="674852"/>
                  </a:lnTo>
                  <a:close/>
                </a:path>
                <a:path w="869950" h="1786254">
                  <a:moveTo>
                    <a:pt x="30276" y="60731"/>
                  </a:moveTo>
                  <a:lnTo>
                    <a:pt x="30187" y="60604"/>
                  </a:lnTo>
                  <a:lnTo>
                    <a:pt x="29908" y="60629"/>
                  </a:lnTo>
                  <a:lnTo>
                    <a:pt x="29756" y="60655"/>
                  </a:lnTo>
                  <a:lnTo>
                    <a:pt x="29730" y="60807"/>
                  </a:lnTo>
                  <a:lnTo>
                    <a:pt x="29692" y="60960"/>
                  </a:lnTo>
                  <a:lnTo>
                    <a:pt x="29756" y="61112"/>
                  </a:lnTo>
                  <a:lnTo>
                    <a:pt x="29997" y="61048"/>
                  </a:lnTo>
                  <a:lnTo>
                    <a:pt x="30200" y="61023"/>
                  </a:lnTo>
                  <a:lnTo>
                    <a:pt x="30226" y="60871"/>
                  </a:lnTo>
                  <a:lnTo>
                    <a:pt x="30276" y="60731"/>
                  </a:lnTo>
                  <a:close/>
                </a:path>
                <a:path w="869950" h="1786254">
                  <a:moveTo>
                    <a:pt x="37655" y="50520"/>
                  </a:moveTo>
                  <a:lnTo>
                    <a:pt x="37592" y="50266"/>
                  </a:lnTo>
                  <a:lnTo>
                    <a:pt x="36817" y="50660"/>
                  </a:lnTo>
                  <a:lnTo>
                    <a:pt x="37147" y="50888"/>
                  </a:lnTo>
                  <a:lnTo>
                    <a:pt x="37312" y="50812"/>
                  </a:lnTo>
                  <a:lnTo>
                    <a:pt x="37553" y="50723"/>
                  </a:lnTo>
                  <a:lnTo>
                    <a:pt x="37655" y="50520"/>
                  </a:lnTo>
                  <a:close/>
                </a:path>
                <a:path w="869950" h="1786254">
                  <a:moveTo>
                    <a:pt x="62395" y="785101"/>
                  </a:moveTo>
                  <a:lnTo>
                    <a:pt x="62318" y="784961"/>
                  </a:lnTo>
                  <a:lnTo>
                    <a:pt x="62318" y="784821"/>
                  </a:lnTo>
                  <a:lnTo>
                    <a:pt x="62064" y="784974"/>
                  </a:lnTo>
                  <a:lnTo>
                    <a:pt x="61810" y="785139"/>
                  </a:lnTo>
                  <a:lnTo>
                    <a:pt x="61544" y="785304"/>
                  </a:lnTo>
                  <a:lnTo>
                    <a:pt x="61671" y="785368"/>
                  </a:lnTo>
                  <a:lnTo>
                    <a:pt x="61912" y="785533"/>
                  </a:lnTo>
                  <a:lnTo>
                    <a:pt x="62077" y="785431"/>
                  </a:lnTo>
                  <a:lnTo>
                    <a:pt x="62331" y="785304"/>
                  </a:lnTo>
                  <a:lnTo>
                    <a:pt x="62395" y="785101"/>
                  </a:lnTo>
                  <a:close/>
                </a:path>
                <a:path w="869950" h="1786254">
                  <a:moveTo>
                    <a:pt x="89928" y="34150"/>
                  </a:moveTo>
                  <a:lnTo>
                    <a:pt x="89839" y="33997"/>
                  </a:lnTo>
                  <a:lnTo>
                    <a:pt x="89535" y="34074"/>
                  </a:lnTo>
                  <a:lnTo>
                    <a:pt x="89357" y="34099"/>
                  </a:lnTo>
                  <a:lnTo>
                    <a:pt x="89344" y="34239"/>
                  </a:lnTo>
                  <a:lnTo>
                    <a:pt x="89281" y="34417"/>
                  </a:lnTo>
                  <a:lnTo>
                    <a:pt x="89331" y="34544"/>
                  </a:lnTo>
                  <a:lnTo>
                    <a:pt x="89674" y="34505"/>
                  </a:lnTo>
                  <a:lnTo>
                    <a:pt x="89839" y="34467"/>
                  </a:lnTo>
                  <a:lnTo>
                    <a:pt x="89877" y="34315"/>
                  </a:lnTo>
                  <a:lnTo>
                    <a:pt x="89928" y="34150"/>
                  </a:lnTo>
                  <a:close/>
                </a:path>
                <a:path w="869950" h="1786254">
                  <a:moveTo>
                    <a:pt x="97497" y="62268"/>
                  </a:moveTo>
                  <a:lnTo>
                    <a:pt x="93459" y="64058"/>
                  </a:lnTo>
                  <a:lnTo>
                    <a:pt x="94500" y="60540"/>
                  </a:lnTo>
                  <a:lnTo>
                    <a:pt x="90754" y="61239"/>
                  </a:lnTo>
                  <a:lnTo>
                    <a:pt x="90868" y="63525"/>
                  </a:lnTo>
                  <a:lnTo>
                    <a:pt x="90944" y="64554"/>
                  </a:lnTo>
                  <a:lnTo>
                    <a:pt x="91135" y="64554"/>
                  </a:lnTo>
                  <a:lnTo>
                    <a:pt x="87947" y="66294"/>
                  </a:lnTo>
                  <a:lnTo>
                    <a:pt x="88811" y="63525"/>
                  </a:lnTo>
                  <a:lnTo>
                    <a:pt x="86956" y="64058"/>
                  </a:lnTo>
                  <a:lnTo>
                    <a:pt x="86829" y="64058"/>
                  </a:lnTo>
                  <a:lnTo>
                    <a:pt x="82702" y="66967"/>
                  </a:lnTo>
                  <a:lnTo>
                    <a:pt x="83134" y="67132"/>
                  </a:lnTo>
                  <a:lnTo>
                    <a:pt x="86182" y="68072"/>
                  </a:lnTo>
                  <a:lnTo>
                    <a:pt x="91440" y="67132"/>
                  </a:lnTo>
                  <a:lnTo>
                    <a:pt x="91592" y="67132"/>
                  </a:lnTo>
                  <a:lnTo>
                    <a:pt x="95618" y="66586"/>
                  </a:lnTo>
                  <a:lnTo>
                    <a:pt x="95745" y="66294"/>
                  </a:lnTo>
                  <a:lnTo>
                    <a:pt x="96723" y="64058"/>
                  </a:lnTo>
                  <a:lnTo>
                    <a:pt x="97497" y="62268"/>
                  </a:lnTo>
                  <a:close/>
                </a:path>
                <a:path w="869950" h="1786254">
                  <a:moveTo>
                    <a:pt x="97967" y="62064"/>
                  </a:moveTo>
                  <a:lnTo>
                    <a:pt x="97599" y="62064"/>
                  </a:lnTo>
                  <a:lnTo>
                    <a:pt x="97497" y="62268"/>
                  </a:lnTo>
                  <a:lnTo>
                    <a:pt x="97967" y="62064"/>
                  </a:lnTo>
                  <a:close/>
                </a:path>
                <a:path w="869950" h="1786254">
                  <a:moveTo>
                    <a:pt x="122809" y="40652"/>
                  </a:moveTo>
                  <a:lnTo>
                    <a:pt x="122580" y="40474"/>
                  </a:lnTo>
                  <a:lnTo>
                    <a:pt x="122377" y="40779"/>
                  </a:lnTo>
                  <a:lnTo>
                    <a:pt x="122809" y="40652"/>
                  </a:lnTo>
                  <a:close/>
                </a:path>
                <a:path w="869950" h="1786254">
                  <a:moveTo>
                    <a:pt x="123507" y="12915"/>
                  </a:moveTo>
                  <a:lnTo>
                    <a:pt x="123431" y="12776"/>
                  </a:lnTo>
                  <a:lnTo>
                    <a:pt x="123151" y="12827"/>
                  </a:lnTo>
                  <a:lnTo>
                    <a:pt x="122999" y="12839"/>
                  </a:lnTo>
                  <a:lnTo>
                    <a:pt x="122961" y="12992"/>
                  </a:lnTo>
                  <a:lnTo>
                    <a:pt x="122859" y="13157"/>
                  </a:lnTo>
                  <a:lnTo>
                    <a:pt x="122936" y="13309"/>
                  </a:lnTo>
                  <a:lnTo>
                    <a:pt x="123215" y="13246"/>
                  </a:lnTo>
                  <a:lnTo>
                    <a:pt x="123380" y="13233"/>
                  </a:lnTo>
                  <a:lnTo>
                    <a:pt x="123418" y="13093"/>
                  </a:lnTo>
                  <a:lnTo>
                    <a:pt x="123507" y="12915"/>
                  </a:lnTo>
                  <a:close/>
                </a:path>
                <a:path w="869950" h="1786254">
                  <a:moveTo>
                    <a:pt x="130962" y="45275"/>
                  </a:moveTo>
                  <a:lnTo>
                    <a:pt x="130733" y="44615"/>
                  </a:lnTo>
                  <a:lnTo>
                    <a:pt x="130670" y="44437"/>
                  </a:lnTo>
                  <a:lnTo>
                    <a:pt x="130962" y="45275"/>
                  </a:lnTo>
                  <a:close/>
                </a:path>
                <a:path w="869950" h="1786254">
                  <a:moveTo>
                    <a:pt x="132549" y="26606"/>
                  </a:moveTo>
                  <a:lnTo>
                    <a:pt x="132219" y="25755"/>
                  </a:lnTo>
                  <a:lnTo>
                    <a:pt x="131699" y="25958"/>
                  </a:lnTo>
                  <a:lnTo>
                    <a:pt x="132016" y="26809"/>
                  </a:lnTo>
                  <a:lnTo>
                    <a:pt x="132549" y="26606"/>
                  </a:lnTo>
                  <a:close/>
                </a:path>
                <a:path w="869950" h="1786254">
                  <a:moveTo>
                    <a:pt x="140627" y="40601"/>
                  </a:moveTo>
                  <a:lnTo>
                    <a:pt x="138582" y="40436"/>
                  </a:lnTo>
                  <a:lnTo>
                    <a:pt x="138379" y="40640"/>
                  </a:lnTo>
                  <a:lnTo>
                    <a:pt x="140449" y="40779"/>
                  </a:lnTo>
                  <a:lnTo>
                    <a:pt x="140627" y="40601"/>
                  </a:lnTo>
                  <a:close/>
                </a:path>
                <a:path w="869950" h="1786254">
                  <a:moveTo>
                    <a:pt x="141351" y="18046"/>
                  </a:moveTo>
                  <a:lnTo>
                    <a:pt x="141058" y="18059"/>
                  </a:lnTo>
                  <a:lnTo>
                    <a:pt x="140639" y="18059"/>
                  </a:lnTo>
                  <a:lnTo>
                    <a:pt x="140944" y="18173"/>
                  </a:lnTo>
                  <a:lnTo>
                    <a:pt x="141173" y="18249"/>
                  </a:lnTo>
                  <a:lnTo>
                    <a:pt x="141351" y="18046"/>
                  </a:lnTo>
                  <a:close/>
                </a:path>
                <a:path w="869950" h="1786254">
                  <a:moveTo>
                    <a:pt x="142900" y="53098"/>
                  </a:moveTo>
                  <a:lnTo>
                    <a:pt x="142608" y="52819"/>
                  </a:lnTo>
                  <a:lnTo>
                    <a:pt x="142544" y="52997"/>
                  </a:lnTo>
                  <a:lnTo>
                    <a:pt x="142481" y="53187"/>
                  </a:lnTo>
                  <a:lnTo>
                    <a:pt x="142367" y="53390"/>
                  </a:lnTo>
                  <a:lnTo>
                    <a:pt x="142900" y="53098"/>
                  </a:lnTo>
                  <a:close/>
                </a:path>
                <a:path w="869950" h="1786254">
                  <a:moveTo>
                    <a:pt x="155816" y="101"/>
                  </a:moveTo>
                  <a:lnTo>
                    <a:pt x="155321" y="76"/>
                  </a:lnTo>
                  <a:lnTo>
                    <a:pt x="154355" y="0"/>
                  </a:lnTo>
                  <a:lnTo>
                    <a:pt x="153987" y="406"/>
                  </a:lnTo>
                  <a:lnTo>
                    <a:pt x="155422" y="508"/>
                  </a:lnTo>
                  <a:lnTo>
                    <a:pt x="155816" y="101"/>
                  </a:lnTo>
                  <a:close/>
                </a:path>
                <a:path w="869950" h="1786254">
                  <a:moveTo>
                    <a:pt x="164236" y="29806"/>
                  </a:moveTo>
                  <a:lnTo>
                    <a:pt x="164147" y="29552"/>
                  </a:lnTo>
                  <a:lnTo>
                    <a:pt x="163296" y="30010"/>
                  </a:lnTo>
                  <a:lnTo>
                    <a:pt x="163664" y="30226"/>
                  </a:lnTo>
                  <a:lnTo>
                    <a:pt x="163868" y="30111"/>
                  </a:lnTo>
                  <a:lnTo>
                    <a:pt x="164096" y="30022"/>
                  </a:lnTo>
                  <a:lnTo>
                    <a:pt x="164236" y="29806"/>
                  </a:lnTo>
                  <a:close/>
                </a:path>
                <a:path w="869950" h="1786254">
                  <a:moveTo>
                    <a:pt x="164325" y="57353"/>
                  </a:moveTo>
                  <a:lnTo>
                    <a:pt x="163703" y="57150"/>
                  </a:lnTo>
                  <a:lnTo>
                    <a:pt x="163690" y="57277"/>
                  </a:lnTo>
                  <a:lnTo>
                    <a:pt x="163588" y="57505"/>
                  </a:lnTo>
                  <a:lnTo>
                    <a:pt x="163855" y="57454"/>
                  </a:lnTo>
                  <a:lnTo>
                    <a:pt x="164325" y="57353"/>
                  </a:lnTo>
                  <a:close/>
                </a:path>
                <a:path w="869950" h="1786254">
                  <a:moveTo>
                    <a:pt x="177660" y="67348"/>
                  </a:moveTo>
                  <a:lnTo>
                    <a:pt x="177431" y="67322"/>
                  </a:lnTo>
                  <a:lnTo>
                    <a:pt x="177279" y="67767"/>
                  </a:lnTo>
                  <a:lnTo>
                    <a:pt x="177660" y="67348"/>
                  </a:lnTo>
                  <a:close/>
                </a:path>
                <a:path w="869950" h="1786254">
                  <a:moveTo>
                    <a:pt x="181178" y="47180"/>
                  </a:moveTo>
                  <a:lnTo>
                    <a:pt x="180911" y="47231"/>
                  </a:lnTo>
                  <a:lnTo>
                    <a:pt x="180632" y="47269"/>
                  </a:lnTo>
                  <a:lnTo>
                    <a:pt x="180390" y="47307"/>
                  </a:lnTo>
                  <a:lnTo>
                    <a:pt x="180606" y="47332"/>
                  </a:lnTo>
                  <a:lnTo>
                    <a:pt x="180797" y="47358"/>
                  </a:lnTo>
                  <a:lnTo>
                    <a:pt x="181025" y="47345"/>
                  </a:lnTo>
                  <a:lnTo>
                    <a:pt x="181178" y="47180"/>
                  </a:lnTo>
                  <a:close/>
                </a:path>
                <a:path w="869950" h="1786254">
                  <a:moveTo>
                    <a:pt x="184429" y="45897"/>
                  </a:moveTo>
                  <a:lnTo>
                    <a:pt x="181419" y="47180"/>
                  </a:lnTo>
                  <a:lnTo>
                    <a:pt x="181178" y="47180"/>
                  </a:lnTo>
                  <a:lnTo>
                    <a:pt x="181241" y="48209"/>
                  </a:lnTo>
                  <a:lnTo>
                    <a:pt x="184429" y="45897"/>
                  </a:lnTo>
                  <a:close/>
                </a:path>
                <a:path w="869950" h="1786254">
                  <a:moveTo>
                    <a:pt x="216039" y="1193711"/>
                  </a:moveTo>
                  <a:lnTo>
                    <a:pt x="215811" y="1193711"/>
                  </a:lnTo>
                  <a:lnTo>
                    <a:pt x="215823" y="1193850"/>
                  </a:lnTo>
                  <a:lnTo>
                    <a:pt x="215811" y="1193990"/>
                  </a:lnTo>
                  <a:lnTo>
                    <a:pt x="215785" y="1194155"/>
                  </a:lnTo>
                  <a:lnTo>
                    <a:pt x="215900" y="1194003"/>
                  </a:lnTo>
                  <a:lnTo>
                    <a:pt x="215976" y="1193850"/>
                  </a:lnTo>
                  <a:lnTo>
                    <a:pt x="216039" y="1193711"/>
                  </a:lnTo>
                  <a:close/>
                </a:path>
                <a:path w="869950" h="1786254">
                  <a:moveTo>
                    <a:pt x="359460" y="1468501"/>
                  </a:moveTo>
                  <a:lnTo>
                    <a:pt x="359168" y="1468945"/>
                  </a:lnTo>
                  <a:lnTo>
                    <a:pt x="359410" y="1468945"/>
                  </a:lnTo>
                  <a:lnTo>
                    <a:pt x="359460" y="1468501"/>
                  </a:lnTo>
                  <a:close/>
                </a:path>
                <a:path w="869950" h="1786254">
                  <a:moveTo>
                    <a:pt x="375678" y="1516938"/>
                  </a:moveTo>
                  <a:lnTo>
                    <a:pt x="375551" y="1517116"/>
                  </a:lnTo>
                  <a:lnTo>
                    <a:pt x="375310" y="1517421"/>
                  </a:lnTo>
                  <a:lnTo>
                    <a:pt x="375602" y="1517396"/>
                  </a:lnTo>
                  <a:lnTo>
                    <a:pt x="375678" y="1516938"/>
                  </a:lnTo>
                  <a:close/>
                </a:path>
                <a:path w="869950" h="1786254">
                  <a:moveTo>
                    <a:pt x="379704" y="1529410"/>
                  </a:moveTo>
                  <a:lnTo>
                    <a:pt x="379349" y="1529600"/>
                  </a:lnTo>
                  <a:lnTo>
                    <a:pt x="379044" y="1529765"/>
                  </a:lnTo>
                  <a:lnTo>
                    <a:pt x="378675" y="1529943"/>
                  </a:lnTo>
                  <a:lnTo>
                    <a:pt x="379450" y="1530299"/>
                  </a:lnTo>
                  <a:lnTo>
                    <a:pt x="379564" y="1529981"/>
                  </a:lnTo>
                  <a:lnTo>
                    <a:pt x="379653" y="1529676"/>
                  </a:lnTo>
                  <a:lnTo>
                    <a:pt x="379704" y="1529410"/>
                  </a:lnTo>
                  <a:close/>
                </a:path>
                <a:path w="869950" h="1786254">
                  <a:moveTo>
                    <a:pt x="394258" y="1575460"/>
                  </a:moveTo>
                  <a:lnTo>
                    <a:pt x="393903" y="1574825"/>
                  </a:lnTo>
                  <a:lnTo>
                    <a:pt x="393636" y="1574965"/>
                  </a:lnTo>
                  <a:lnTo>
                    <a:pt x="394042" y="1575587"/>
                  </a:lnTo>
                  <a:lnTo>
                    <a:pt x="394258" y="1575460"/>
                  </a:lnTo>
                  <a:close/>
                </a:path>
                <a:path w="869950" h="1786254">
                  <a:moveTo>
                    <a:pt x="401637" y="1544764"/>
                  </a:moveTo>
                  <a:lnTo>
                    <a:pt x="401561" y="1544624"/>
                  </a:lnTo>
                  <a:lnTo>
                    <a:pt x="401307" y="1544713"/>
                  </a:lnTo>
                  <a:lnTo>
                    <a:pt x="401180" y="1544751"/>
                  </a:lnTo>
                  <a:lnTo>
                    <a:pt x="401180" y="1544878"/>
                  </a:lnTo>
                  <a:lnTo>
                    <a:pt x="401154" y="1545018"/>
                  </a:lnTo>
                  <a:lnTo>
                    <a:pt x="401205" y="1545145"/>
                  </a:lnTo>
                  <a:lnTo>
                    <a:pt x="401485" y="1545082"/>
                  </a:lnTo>
                  <a:lnTo>
                    <a:pt x="401612" y="1544904"/>
                  </a:lnTo>
                  <a:lnTo>
                    <a:pt x="401637" y="1544764"/>
                  </a:lnTo>
                  <a:close/>
                </a:path>
                <a:path w="869950" h="1786254">
                  <a:moveTo>
                    <a:pt x="462419" y="1634464"/>
                  </a:moveTo>
                  <a:lnTo>
                    <a:pt x="462229" y="1634502"/>
                  </a:lnTo>
                  <a:lnTo>
                    <a:pt x="462076" y="1634540"/>
                  </a:lnTo>
                  <a:lnTo>
                    <a:pt x="461924" y="1634591"/>
                  </a:lnTo>
                  <a:lnTo>
                    <a:pt x="461975" y="1635036"/>
                  </a:lnTo>
                  <a:lnTo>
                    <a:pt x="462419" y="1634464"/>
                  </a:lnTo>
                  <a:close/>
                </a:path>
                <a:path w="869950" h="1786254">
                  <a:moveTo>
                    <a:pt x="496951" y="615403"/>
                  </a:moveTo>
                  <a:lnTo>
                    <a:pt x="496887" y="615251"/>
                  </a:lnTo>
                  <a:lnTo>
                    <a:pt x="496633" y="615315"/>
                  </a:lnTo>
                  <a:lnTo>
                    <a:pt x="496468" y="615365"/>
                  </a:lnTo>
                  <a:lnTo>
                    <a:pt x="496404" y="615645"/>
                  </a:lnTo>
                  <a:lnTo>
                    <a:pt x="496468" y="615772"/>
                  </a:lnTo>
                  <a:lnTo>
                    <a:pt x="496722" y="615696"/>
                  </a:lnTo>
                  <a:lnTo>
                    <a:pt x="496900" y="615670"/>
                  </a:lnTo>
                  <a:lnTo>
                    <a:pt x="496900" y="615543"/>
                  </a:lnTo>
                  <a:lnTo>
                    <a:pt x="496951" y="615403"/>
                  </a:lnTo>
                  <a:close/>
                </a:path>
                <a:path w="869950" h="1786254">
                  <a:moveTo>
                    <a:pt x="508711" y="1667611"/>
                  </a:moveTo>
                  <a:lnTo>
                    <a:pt x="508584" y="1667611"/>
                  </a:lnTo>
                  <a:lnTo>
                    <a:pt x="508330" y="1667522"/>
                  </a:lnTo>
                  <a:lnTo>
                    <a:pt x="508076" y="1667471"/>
                  </a:lnTo>
                  <a:lnTo>
                    <a:pt x="507949" y="1667700"/>
                  </a:lnTo>
                  <a:lnTo>
                    <a:pt x="508596" y="1667624"/>
                  </a:lnTo>
                  <a:close/>
                </a:path>
                <a:path w="869950" h="1786254">
                  <a:moveTo>
                    <a:pt x="510971" y="672477"/>
                  </a:moveTo>
                  <a:lnTo>
                    <a:pt x="510730" y="672477"/>
                  </a:lnTo>
                  <a:lnTo>
                    <a:pt x="510578" y="672668"/>
                  </a:lnTo>
                  <a:lnTo>
                    <a:pt x="510425" y="672896"/>
                  </a:lnTo>
                  <a:lnTo>
                    <a:pt x="510755" y="672668"/>
                  </a:lnTo>
                  <a:lnTo>
                    <a:pt x="510971" y="672477"/>
                  </a:lnTo>
                  <a:close/>
                </a:path>
                <a:path w="869950" h="1786254">
                  <a:moveTo>
                    <a:pt x="533806" y="1720684"/>
                  </a:moveTo>
                  <a:lnTo>
                    <a:pt x="533793" y="1720557"/>
                  </a:lnTo>
                  <a:lnTo>
                    <a:pt x="533768" y="1720240"/>
                  </a:lnTo>
                  <a:lnTo>
                    <a:pt x="533615" y="1720430"/>
                  </a:lnTo>
                  <a:lnTo>
                    <a:pt x="533501" y="1720621"/>
                  </a:lnTo>
                  <a:lnTo>
                    <a:pt x="533374" y="1720799"/>
                  </a:lnTo>
                  <a:lnTo>
                    <a:pt x="533527" y="1720723"/>
                  </a:lnTo>
                  <a:lnTo>
                    <a:pt x="533679" y="1720710"/>
                  </a:lnTo>
                  <a:lnTo>
                    <a:pt x="533806" y="1720684"/>
                  </a:lnTo>
                  <a:close/>
                </a:path>
                <a:path w="869950" h="1786254">
                  <a:moveTo>
                    <a:pt x="548944" y="1730603"/>
                  </a:moveTo>
                  <a:lnTo>
                    <a:pt x="548792" y="1730603"/>
                  </a:lnTo>
                  <a:lnTo>
                    <a:pt x="548944" y="1730603"/>
                  </a:lnTo>
                  <a:close/>
                </a:path>
                <a:path w="869950" h="1786254">
                  <a:moveTo>
                    <a:pt x="552729" y="1738122"/>
                  </a:moveTo>
                  <a:lnTo>
                    <a:pt x="552577" y="1737893"/>
                  </a:lnTo>
                  <a:lnTo>
                    <a:pt x="552373" y="1738058"/>
                  </a:lnTo>
                  <a:lnTo>
                    <a:pt x="552157" y="1738236"/>
                  </a:lnTo>
                  <a:lnTo>
                    <a:pt x="551954" y="1738401"/>
                  </a:lnTo>
                  <a:lnTo>
                    <a:pt x="552094" y="1738452"/>
                  </a:lnTo>
                  <a:lnTo>
                    <a:pt x="552335" y="1738579"/>
                  </a:lnTo>
                  <a:lnTo>
                    <a:pt x="552678" y="1738337"/>
                  </a:lnTo>
                  <a:lnTo>
                    <a:pt x="552729" y="1738122"/>
                  </a:lnTo>
                  <a:close/>
                </a:path>
                <a:path w="869950" h="1786254">
                  <a:moveTo>
                    <a:pt x="555675" y="831811"/>
                  </a:moveTo>
                  <a:lnTo>
                    <a:pt x="555345" y="832281"/>
                  </a:lnTo>
                  <a:lnTo>
                    <a:pt x="555599" y="832281"/>
                  </a:lnTo>
                  <a:lnTo>
                    <a:pt x="555675" y="831811"/>
                  </a:lnTo>
                  <a:close/>
                </a:path>
                <a:path w="869950" h="1786254">
                  <a:moveTo>
                    <a:pt x="562851" y="1731670"/>
                  </a:moveTo>
                  <a:lnTo>
                    <a:pt x="561505" y="1731899"/>
                  </a:lnTo>
                  <a:lnTo>
                    <a:pt x="561162" y="1733372"/>
                  </a:lnTo>
                  <a:lnTo>
                    <a:pt x="561428" y="1733308"/>
                  </a:lnTo>
                  <a:lnTo>
                    <a:pt x="561657" y="1733270"/>
                  </a:lnTo>
                  <a:lnTo>
                    <a:pt x="561949" y="1733181"/>
                  </a:lnTo>
                  <a:lnTo>
                    <a:pt x="562851" y="1731670"/>
                  </a:lnTo>
                  <a:close/>
                </a:path>
                <a:path w="869950" h="1786254">
                  <a:moveTo>
                    <a:pt x="581304" y="1751888"/>
                  </a:moveTo>
                  <a:lnTo>
                    <a:pt x="581228" y="1751749"/>
                  </a:lnTo>
                  <a:lnTo>
                    <a:pt x="580783" y="1751914"/>
                  </a:lnTo>
                  <a:lnTo>
                    <a:pt x="580821" y="1752041"/>
                  </a:lnTo>
                  <a:lnTo>
                    <a:pt x="580758" y="1752219"/>
                  </a:lnTo>
                  <a:lnTo>
                    <a:pt x="580821" y="1752346"/>
                  </a:lnTo>
                  <a:lnTo>
                    <a:pt x="581126" y="1752257"/>
                  </a:lnTo>
                  <a:lnTo>
                    <a:pt x="581279" y="1752219"/>
                  </a:lnTo>
                  <a:lnTo>
                    <a:pt x="581279" y="1752066"/>
                  </a:lnTo>
                  <a:lnTo>
                    <a:pt x="581304" y="1751888"/>
                  </a:lnTo>
                  <a:close/>
                </a:path>
                <a:path w="869950" h="1786254">
                  <a:moveTo>
                    <a:pt x="601916" y="1760855"/>
                  </a:moveTo>
                  <a:lnTo>
                    <a:pt x="601599" y="1760943"/>
                  </a:lnTo>
                  <a:lnTo>
                    <a:pt x="601268" y="1761020"/>
                  </a:lnTo>
                  <a:lnTo>
                    <a:pt x="601129" y="1761058"/>
                  </a:lnTo>
                  <a:lnTo>
                    <a:pt x="601497" y="1761070"/>
                  </a:lnTo>
                  <a:lnTo>
                    <a:pt x="601751" y="1761096"/>
                  </a:lnTo>
                  <a:lnTo>
                    <a:pt x="601916" y="1760855"/>
                  </a:lnTo>
                  <a:close/>
                </a:path>
                <a:path w="869950" h="1786254">
                  <a:moveTo>
                    <a:pt x="644588" y="1026502"/>
                  </a:moveTo>
                  <a:lnTo>
                    <a:pt x="644499" y="1026121"/>
                  </a:lnTo>
                  <a:lnTo>
                    <a:pt x="644410" y="1025944"/>
                  </a:lnTo>
                  <a:lnTo>
                    <a:pt x="644512" y="1026312"/>
                  </a:lnTo>
                  <a:lnTo>
                    <a:pt x="644588" y="1026502"/>
                  </a:lnTo>
                  <a:close/>
                </a:path>
                <a:path w="869950" h="1786254">
                  <a:moveTo>
                    <a:pt x="666750" y="1756105"/>
                  </a:moveTo>
                  <a:lnTo>
                    <a:pt x="666483" y="1756117"/>
                  </a:lnTo>
                  <a:lnTo>
                    <a:pt x="666419" y="1756359"/>
                  </a:lnTo>
                  <a:lnTo>
                    <a:pt x="666356" y="1756575"/>
                  </a:lnTo>
                  <a:lnTo>
                    <a:pt x="666546" y="1756346"/>
                  </a:lnTo>
                  <a:lnTo>
                    <a:pt x="666750" y="1756105"/>
                  </a:lnTo>
                  <a:close/>
                </a:path>
                <a:path w="869950" h="1786254">
                  <a:moveTo>
                    <a:pt x="668528" y="1782737"/>
                  </a:moveTo>
                  <a:lnTo>
                    <a:pt x="668388" y="1782737"/>
                  </a:lnTo>
                  <a:lnTo>
                    <a:pt x="668197" y="1782749"/>
                  </a:lnTo>
                  <a:lnTo>
                    <a:pt x="668058" y="1782749"/>
                  </a:lnTo>
                  <a:lnTo>
                    <a:pt x="667931" y="1782953"/>
                  </a:lnTo>
                  <a:lnTo>
                    <a:pt x="668134" y="1782876"/>
                  </a:lnTo>
                  <a:lnTo>
                    <a:pt x="668337" y="1782813"/>
                  </a:lnTo>
                  <a:lnTo>
                    <a:pt x="668528" y="1782737"/>
                  </a:lnTo>
                  <a:close/>
                </a:path>
                <a:path w="869950" h="1786254">
                  <a:moveTo>
                    <a:pt x="668756" y="1785607"/>
                  </a:moveTo>
                  <a:lnTo>
                    <a:pt x="668743" y="1785429"/>
                  </a:lnTo>
                  <a:lnTo>
                    <a:pt x="668743" y="1785239"/>
                  </a:lnTo>
                  <a:lnTo>
                    <a:pt x="668616" y="1785353"/>
                  </a:lnTo>
                  <a:lnTo>
                    <a:pt x="668362" y="1785531"/>
                  </a:lnTo>
                  <a:lnTo>
                    <a:pt x="668413" y="1785696"/>
                  </a:lnTo>
                  <a:lnTo>
                    <a:pt x="668756" y="1785912"/>
                  </a:lnTo>
                  <a:lnTo>
                    <a:pt x="668756" y="1785607"/>
                  </a:lnTo>
                  <a:close/>
                </a:path>
                <a:path w="869950" h="1786254">
                  <a:moveTo>
                    <a:pt x="688467" y="1743290"/>
                  </a:moveTo>
                  <a:lnTo>
                    <a:pt x="687819" y="1743341"/>
                  </a:lnTo>
                  <a:lnTo>
                    <a:pt x="687705" y="1743557"/>
                  </a:lnTo>
                  <a:lnTo>
                    <a:pt x="688213" y="1743379"/>
                  </a:lnTo>
                  <a:lnTo>
                    <a:pt x="688467" y="1743290"/>
                  </a:lnTo>
                  <a:close/>
                </a:path>
                <a:path w="869950" h="1786254">
                  <a:moveTo>
                    <a:pt x="690016" y="1745754"/>
                  </a:moveTo>
                  <a:lnTo>
                    <a:pt x="689991" y="1745449"/>
                  </a:lnTo>
                  <a:lnTo>
                    <a:pt x="689965" y="1745246"/>
                  </a:lnTo>
                  <a:lnTo>
                    <a:pt x="689952" y="1745043"/>
                  </a:lnTo>
                  <a:lnTo>
                    <a:pt x="689838" y="1745170"/>
                  </a:lnTo>
                  <a:lnTo>
                    <a:pt x="689521" y="1745386"/>
                  </a:lnTo>
                  <a:lnTo>
                    <a:pt x="689597" y="1745551"/>
                  </a:lnTo>
                  <a:lnTo>
                    <a:pt x="689762" y="1745602"/>
                  </a:lnTo>
                  <a:lnTo>
                    <a:pt x="690016" y="1745754"/>
                  </a:lnTo>
                  <a:close/>
                </a:path>
                <a:path w="869950" h="1786254">
                  <a:moveTo>
                    <a:pt x="692886" y="1127823"/>
                  </a:moveTo>
                  <a:lnTo>
                    <a:pt x="691629" y="1127823"/>
                  </a:lnTo>
                  <a:lnTo>
                    <a:pt x="691426" y="1129626"/>
                  </a:lnTo>
                  <a:lnTo>
                    <a:pt x="692886" y="1127823"/>
                  </a:lnTo>
                  <a:close/>
                </a:path>
                <a:path w="869950" h="1786254">
                  <a:moveTo>
                    <a:pt x="706564" y="1772119"/>
                  </a:moveTo>
                  <a:lnTo>
                    <a:pt x="706120" y="1771954"/>
                  </a:lnTo>
                  <a:lnTo>
                    <a:pt x="705954" y="1772107"/>
                  </a:lnTo>
                  <a:lnTo>
                    <a:pt x="705713" y="1772246"/>
                  </a:lnTo>
                  <a:lnTo>
                    <a:pt x="705612" y="1772500"/>
                  </a:lnTo>
                  <a:lnTo>
                    <a:pt x="705751" y="1772615"/>
                  </a:lnTo>
                  <a:lnTo>
                    <a:pt x="705777" y="1772754"/>
                  </a:lnTo>
                  <a:lnTo>
                    <a:pt x="706056" y="1772526"/>
                  </a:lnTo>
                  <a:lnTo>
                    <a:pt x="706310" y="1772335"/>
                  </a:lnTo>
                  <a:lnTo>
                    <a:pt x="706564" y="1772119"/>
                  </a:lnTo>
                  <a:close/>
                </a:path>
                <a:path w="869950" h="1786254">
                  <a:moveTo>
                    <a:pt x="706589" y="1763014"/>
                  </a:moveTo>
                  <a:lnTo>
                    <a:pt x="704799" y="1763090"/>
                  </a:lnTo>
                  <a:lnTo>
                    <a:pt x="704342" y="1763814"/>
                  </a:lnTo>
                  <a:lnTo>
                    <a:pt x="704938" y="1763776"/>
                  </a:lnTo>
                  <a:lnTo>
                    <a:pt x="705548" y="1763750"/>
                  </a:lnTo>
                  <a:lnTo>
                    <a:pt x="706158" y="1763712"/>
                  </a:lnTo>
                  <a:lnTo>
                    <a:pt x="706589" y="1763014"/>
                  </a:lnTo>
                  <a:close/>
                </a:path>
                <a:path w="869950" h="1786254">
                  <a:moveTo>
                    <a:pt x="720267" y="1771345"/>
                  </a:moveTo>
                  <a:lnTo>
                    <a:pt x="720102" y="1771281"/>
                  </a:lnTo>
                  <a:lnTo>
                    <a:pt x="719480" y="1771777"/>
                  </a:lnTo>
                  <a:lnTo>
                    <a:pt x="719912" y="1771878"/>
                  </a:lnTo>
                  <a:lnTo>
                    <a:pt x="720026" y="1771726"/>
                  </a:lnTo>
                  <a:lnTo>
                    <a:pt x="720255" y="1771561"/>
                  </a:lnTo>
                  <a:lnTo>
                    <a:pt x="720267" y="1771345"/>
                  </a:lnTo>
                  <a:close/>
                </a:path>
                <a:path w="869950" h="1786254">
                  <a:moveTo>
                    <a:pt x="721779" y="1210360"/>
                  </a:moveTo>
                  <a:lnTo>
                    <a:pt x="721436" y="1210868"/>
                  </a:lnTo>
                  <a:lnTo>
                    <a:pt x="721690" y="1210856"/>
                  </a:lnTo>
                  <a:lnTo>
                    <a:pt x="721779" y="1210360"/>
                  </a:lnTo>
                  <a:close/>
                </a:path>
                <a:path w="869950" h="1786254">
                  <a:moveTo>
                    <a:pt x="725309" y="1762950"/>
                  </a:moveTo>
                  <a:lnTo>
                    <a:pt x="725208" y="1762823"/>
                  </a:lnTo>
                  <a:lnTo>
                    <a:pt x="724966" y="1762925"/>
                  </a:lnTo>
                  <a:lnTo>
                    <a:pt x="724839" y="1762963"/>
                  </a:lnTo>
                  <a:lnTo>
                    <a:pt x="724839" y="1763090"/>
                  </a:lnTo>
                  <a:lnTo>
                    <a:pt x="724814" y="1763242"/>
                  </a:lnTo>
                  <a:lnTo>
                    <a:pt x="725144" y="1763255"/>
                  </a:lnTo>
                  <a:lnTo>
                    <a:pt x="725271" y="1763229"/>
                  </a:lnTo>
                  <a:lnTo>
                    <a:pt x="725271" y="1763090"/>
                  </a:lnTo>
                  <a:lnTo>
                    <a:pt x="725309" y="1762950"/>
                  </a:lnTo>
                  <a:close/>
                </a:path>
                <a:path w="869950" h="1786254">
                  <a:moveTo>
                    <a:pt x="747776" y="1746516"/>
                  </a:moveTo>
                  <a:lnTo>
                    <a:pt x="747471" y="1746491"/>
                  </a:lnTo>
                  <a:lnTo>
                    <a:pt x="747204" y="1746465"/>
                  </a:lnTo>
                  <a:lnTo>
                    <a:pt x="747064" y="1746669"/>
                  </a:lnTo>
                  <a:lnTo>
                    <a:pt x="747369" y="1746605"/>
                  </a:lnTo>
                  <a:lnTo>
                    <a:pt x="747712" y="1746529"/>
                  </a:lnTo>
                  <a:close/>
                </a:path>
                <a:path w="869950" h="1786254">
                  <a:moveTo>
                    <a:pt x="780008" y="1353032"/>
                  </a:moveTo>
                  <a:lnTo>
                    <a:pt x="779399" y="1353210"/>
                  </a:lnTo>
                  <a:lnTo>
                    <a:pt x="779360" y="1353693"/>
                  </a:lnTo>
                  <a:lnTo>
                    <a:pt x="779551" y="1353489"/>
                  </a:lnTo>
                  <a:lnTo>
                    <a:pt x="779792" y="1353248"/>
                  </a:lnTo>
                  <a:lnTo>
                    <a:pt x="780008" y="1353032"/>
                  </a:lnTo>
                  <a:close/>
                </a:path>
                <a:path w="869950" h="1786254">
                  <a:moveTo>
                    <a:pt x="782980" y="1361630"/>
                  </a:moveTo>
                  <a:lnTo>
                    <a:pt x="782853" y="1361389"/>
                  </a:lnTo>
                  <a:lnTo>
                    <a:pt x="782332" y="1361757"/>
                  </a:lnTo>
                  <a:lnTo>
                    <a:pt x="782040" y="1361960"/>
                  </a:lnTo>
                  <a:lnTo>
                    <a:pt x="782421" y="1362163"/>
                  </a:lnTo>
                  <a:lnTo>
                    <a:pt x="782586" y="1362024"/>
                  </a:lnTo>
                  <a:lnTo>
                    <a:pt x="782866" y="1361884"/>
                  </a:lnTo>
                  <a:lnTo>
                    <a:pt x="782980" y="1361630"/>
                  </a:lnTo>
                  <a:close/>
                </a:path>
                <a:path w="869950" h="1786254">
                  <a:moveTo>
                    <a:pt x="823264" y="1690319"/>
                  </a:moveTo>
                  <a:lnTo>
                    <a:pt x="822680" y="1690344"/>
                  </a:lnTo>
                  <a:lnTo>
                    <a:pt x="822579" y="1690547"/>
                  </a:lnTo>
                  <a:lnTo>
                    <a:pt x="822794" y="1690484"/>
                  </a:lnTo>
                  <a:lnTo>
                    <a:pt x="823010" y="1690408"/>
                  </a:lnTo>
                  <a:lnTo>
                    <a:pt x="823264" y="1690319"/>
                  </a:lnTo>
                  <a:close/>
                </a:path>
                <a:path w="869950" h="1786254">
                  <a:moveTo>
                    <a:pt x="835952" y="1615122"/>
                  </a:moveTo>
                  <a:lnTo>
                    <a:pt x="835863" y="1615287"/>
                  </a:lnTo>
                  <a:lnTo>
                    <a:pt x="835748" y="1615478"/>
                  </a:lnTo>
                  <a:lnTo>
                    <a:pt x="835647" y="1615643"/>
                  </a:lnTo>
                  <a:lnTo>
                    <a:pt x="835901" y="1615617"/>
                  </a:lnTo>
                  <a:lnTo>
                    <a:pt x="835926" y="1615274"/>
                  </a:lnTo>
                  <a:lnTo>
                    <a:pt x="835952" y="1615122"/>
                  </a:lnTo>
                  <a:close/>
                </a:path>
                <a:path w="869950" h="1786254">
                  <a:moveTo>
                    <a:pt x="839127" y="1637423"/>
                  </a:moveTo>
                  <a:lnTo>
                    <a:pt x="838530" y="1637487"/>
                  </a:lnTo>
                  <a:lnTo>
                    <a:pt x="838403" y="1637703"/>
                  </a:lnTo>
                  <a:lnTo>
                    <a:pt x="839127" y="1637423"/>
                  </a:lnTo>
                  <a:close/>
                </a:path>
                <a:path w="869950" h="1786254">
                  <a:moveTo>
                    <a:pt x="840714" y="1613496"/>
                  </a:moveTo>
                  <a:lnTo>
                    <a:pt x="840574" y="1612176"/>
                  </a:lnTo>
                  <a:lnTo>
                    <a:pt x="839330" y="1612988"/>
                  </a:lnTo>
                  <a:lnTo>
                    <a:pt x="840714" y="1613496"/>
                  </a:lnTo>
                  <a:close/>
                </a:path>
                <a:path w="869950" h="1786254">
                  <a:moveTo>
                    <a:pt x="853998" y="1593176"/>
                  </a:moveTo>
                  <a:lnTo>
                    <a:pt x="853681" y="1593507"/>
                  </a:lnTo>
                  <a:lnTo>
                    <a:pt x="853452" y="1593735"/>
                  </a:lnTo>
                  <a:lnTo>
                    <a:pt x="853452" y="1594040"/>
                  </a:lnTo>
                  <a:lnTo>
                    <a:pt x="853503" y="1594192"/>
                  </a:lnTo>
                  <a:lnTo>
                    <a:pt x="853706" y="1593723"/>
                  </a:lnTo>
                  <a:lnTo>
                    <a:pt x="853960" y="1593253"/>
                  </a:lnTo>
                  <a:close/>
                </a:path>
                <a:path w="869950" h="1786254">
                  <a:moveTo>
                    <a:pt x="856373" y="1585010"/>
                  </a:moveTo>
                  <a:lnTo>
                    <a:pt x="856195" y="1584947"/>
                  </a:lnTo>
                  <a:lnTo>
                    <a:pt x="855891" y="1585061"/>
                  </a:lnTo>
                  <a:lnTo>
                    <a:pt x="855421" y="1585556"/>
                  </a:lnTo>
                  <a:lnTo>
                    <a:pt x="855980" y="1585607"/>
                  </a:lnTo>
                  <a:lnTo>
                    <a:pt x="856132" y="1585442"/>
                  </a:lnTo>
                  <a:lnTo>
                    <a:pt x="856310" y="1585277"/>
                  </a:lnTo>
                  <a:lnTo>
                    <a:pt x="856361" y="1585150"/>
                  </a:lnTo>
                  <a:lnTo>
                    <a:pt x="856373" y="1585010"/>
                  </a:lnTo>
                  <a:close/>
                </a:path>
                <a:path w="869950" h="1786254">
                  <a:moveTo>
                    <a:pt x="862228" y="1621053"/>
                  </a:moveTo>
                  <a:lnTo>
                    <a:pt x="861949" y="1621358"/>
                  </a:lnTo>
                  <a:lnTo>
                    <a:pt x="861771" y="1621586"/>
                  </a:lnTo>
                  <a:lnTo>
                    <a:pt x="861733" y="1621980"/>
                  </a:lnTo>
                  <a:lnTo>
                    <a:pt x="862012" y="1621561"/>
                  </a:lnTo>
                  <a:lnTo>
                    <a:pt x="862063" y="1621345"/>
                  </a:lnTo>
                  <a:lnTo>
                    <a:pt x="862203" y="1621116"/>
                  </a:lnTo>
                  <a:close/>
                </a:path>
                <a:path w="869950" h="1786254">
                  <a:moveTo>
                    <a:pt x="869480" y="1646986"/>
                  </a:moveTo>
                  <a:lnTo>
                    <a:pt x="868895" y="1647012"/>
                  </a:lnTo>
                  <a:lnTo>
                    <a:pt x="868743" y="1647228"/>
                  </a:lnTo>
                  <a:lnTo>
                    <a:pt x="868997" y="1647139"/>
                  </a:lnTo>
                  <a:lnTo>
                    <a:pt x="869264" y="1647063"/>
                  </a:lnTo>
                  <a:lnTo>
                    <a:pt x="869480" y="1646986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3F6AA722-F647-F120-6825-83C4EE2EBEAB}"/>
                </a:ext>
              </a:extLst>
            </p:cNvPr>
            <p:cNvSpPr/>
            <p:nvPr/>
          </p:nvSpPr>
          <p:spPr>
            <a:xfrm>
              <a:off x="7896682" y="2878340"/>
              <a:ext cx="819150" cy="1695450"/>
            </a:xfrm>
            <a:custGeom>
              <a:avLst/>
              <a:gdLst/>
              <a:ahLst/>
              <a:cxnLst/>
              <a:rect l="l" t="t" r="r" b="b"/>
              <a:pathLst>
                <a:path w="819150" h="1695450">
                  <a:moveTo>
                    <a:pt x="1854" y="87312"/>
                  </a:moveTo>
                  <a:lnTo>
                    <a:pt x="698" y="85559"/>
                  </a:lnTo>
                  <a:lnTo>
                    <a:pt x="469" y="85661"/>
                  </a:lnTo>
                  <a:lnTo>
                    <a:pt x="0" y="85864"/>
                  </a:lnTo>
                  <a:lnTo>
                    <a:pt x="723" y="87693"/>
                  </a:lnTo>
                  <a:lnTo>
                    <a:pt x="1092" y="87566"/>
                  </a:lnTo>
                  <a:lnTo>
                    <a:pt x="1854" y="87312"/>
                  </a:lnTo>
                  <a:close/>
                </a:path>
                <a:path w="819150" h="1695450">
                  <a:moveTo>
                    <a:pt x="18719" y="68249"/>
                  </a:moveTo>
                  <a:lnTo>
                    <a:pt x="18415" y="68351"/>
                  </a:lnTo>
                  <a:lnTo>
                    <a:pt x="18110" y="68453"/>
                  </a:lnTo>
                  <a:lnTo>
                    <a:pt x="17780" y="68554"/>
                  </a:lnTo>
                  <a:lnTo>
                    <a:pt x="17919" y="68795"/>
                  </a:lnTo>
                  <a:lnTo>
                    <a:pt x="18072" y="68834"/>
                  </a:lnTo>
                  <a:lnTo>
                    <a:pt x="18427" y="68732"/>
                  </a:lnTo>
                  <a:lnTo>
                    <a:pt x="18592" y="68694"/>
                  </a:lnTo>
                  <a:lnTo>
                    <a:pt x="18669" y="68516"/>
                  </a:lnTo>
                  <a:lnTo>
                    <a:pt x="18707" y="68389"/>
                  </a:lnTo>
                  <a:lnTo>
                    <a:pt x="18719" y="68249"/>
                  </a:lnTo>
                  <a:close/>
                </a:path>
                <a:path w="819150" h="1695450">
                  <a:moveTo>
                    <a:pt x="20383" y="58115"/>
                  </a:moveTo>
                  <a:lnTo>
                    <a:pt x="20307" y="57988"/>
                  </a:lnTo>
                  <a:lnTo>
                    <a:pt x="20320" y="57848"/>
                  </a:lnTo>
                  <a:lnTo>
                    <a:pt x="20040" y="57988"/>
                  </a:lnTo>
                  <a:lnTo>
                    <a:pt x="19735" y="58140"/>
                  </a:lnTo>
                  <a:lnTo>
                    <a:pt x="19431" y="58305"/>
                  </a:lnTo>
                  <a:lnTo>
                    <a:pt x="19570" y="58369"/>
                  </a:lnTo>
                  <a:lnTo>
                    <a:pt x="19799" y="58547"/>
                  </a:lnTo>
                  <a:lnTo>
                    <a:pt x="19964" y="58445"/>
                  </a:lnTo>
                  <a:lnTo>
                    <a:pt x="20231" y="58343"/>
                  </a:lnTo>
                  <a:lnTo>
                    <a:pt x="20383" y="58115"/>
                  </a:lnTo>
                  <a:close/>
                </a:path>
                <a:path w="819150" h="1695450">
                  <a:moveTo>
                    <a:pt x="54241" y="42024"/>
                  </a:moveTo>
                  <a:lnTo>
                    <a:pt x="48882" y="42303"/>
                  </a:lnTo>
                  <a:lnTo>
                    <a:pt x="47396" y="49187"/>
                  </a:lnTo>
                  <a:lnTo>
                    <a:pt x="53657" y="46355"/>
                  </a:lnTo>
                  <a:lnTo>
                    <a:pt x="54241" y="42024"/>
                  </a:lnTo>
                  <a:close/>
                </a:path>
                <a:path w="819150" h="1695450">
                  <a:moveTo>
                    <a:pt x="54635" y="41529"/>
                  </a:moveTo>
                  <a:lnTo>
                    <a:pt x="54254" y="41986"/>
                  </a:lnTo>
                  <a:lnTo>
                    <a:pt x="54483" y="42011"/>
                  </a:lnTo>
                  <a:lnTo>
                    <a:pt x="54546" y="41859"/>
                  </a:lnTo>
                  <a:lnTo>
                    <a:pt x="54597" y="41694"/>
                  </a:lnTo>
                  <a:lnTo>
                    <a:pt x="54635" y="41529"/>
                  </a:lnTo>
                  <a:close/>
                </a:path>
                <a:path w="819150" h="1695450">
                  <a:moveTo>
                    <a:pt x="60134" y="34112"/>
                  </a:moveTo>
                  <a:lnTo>
                    <a:pt x="57175" y="34112"/>
                  </a:lnTo>
                  <a:lnTo>
                    <a:pt x="59575" y="38925"/>
                  </a:lnTo>
                  <a:lnTo>
                    <a:pt x="60134" y="34112"/>
                  </a:lnTo>
                  <a:close/>
                </a:path>
                <a:path w="819150" h="1695450">
                  <a:moveTo>
                    <a:pt x="62306" y="47993"/>
                  </a:moveTo>
                  <a:lnTo>
                    <a:pt x="61595" y="46177"/>
                  </a:lnTo>
                  <a:lnTo>
                    <a:pt x="61048" y="44729"/>
                  </a:lnTo>
                  <a:lnTo>
                    <a:pt x="60706" y="43815"/>
                  </a:lnTo>
                  <a:lnTo>
                    <a:pt x="55410" y="44729"/>
                  </a:lnTo>
                  <a:lnTo>
                    <a:pt x="62306" y="47993"/>
                  </a:lnTo>
                  <a:close/>
                </a:path>
                <a:path w="819150" h="1695450">
                  <a:moveTo>
                    <a:pt x="66548" y="38481"/>
                  </a:moveTo>
                  <a:lnTo>
                    <a:pt x="66459" y="39014"/>
                  </a:lnTo>
                  <a:lnTo>
                    <a:pt x="66497" y="38798"/>
                  </a:lnTo>
                  <a:lnTo>
                    <a:pt x="66548" y="38481"/>
                  </a:lnTo>
                  <a:close/>
                </a:path>
                <a:path w="819150" h="1695450">
                  <a:moveTo>
                    <a:pt x="67144" y="52108"/>
                  </a:moveTo>
                  <a:lnTo>
                    <a:pt x="66636" y="49936"/>
                  </a:lnTo>
                  <a:lnTo>
                    <a:pt x="65290" y="48704"/>
                  </a:lnTo>
                  <a:lnTo>
                    <a:pt x="62788" y="48361"/>
                  </a:lnTo>
                  <a:lnTo>
                    <a:pt x="63715" y="49504"/>
                  </a:lnTo>
                  <a:lnTo>
                    <a:pt x="61658" y="52603"/>
                  </a:lnTo>
                  <a:lnTo>
                    <a:pt x="67144" y="52108"/>
                  </a:lnTo>
                  <a:close/>
                </a:path>
                <a:path w="819150" h="1695450">
                  <a:moveTo>
                    <a:pt x="67183" y="39204"/>
                  </a:moveTo>
                  <a:lnTo>
                    <a:pt x="66840" y="39090"/>
                  </a:lnTo>
                  <a:lnTo>
                    <a:pt x="66598" y="39014"/>
                  </a:lnTo>
                  <a:lnTo>
                    <a:pt x="66433" y="39192"/>
                  </a:lnTo>
                  <a:lnTo>
                    <a:pt x="66725" y="39192"/>
                  </a:lnTo>
                  <a:lnTo>
                    <a:pt x="67056" y="39204"/>
                  </a:lnTo>
                  <a:lnTo>
                    <a:pt x="67183" y="39204"/>
                  </a:lnTo>
                  <a:close/>
                </a:path>
                <a:path w="819150" h="1695450">
                  <a:moveTo>
                    <a:pt x="67665" y="33007"/>
                  </a:moveTo>
                  <a:lnTo>
                    <a:pt x="62725" y="32766"/>
                  </a:lnTo>
                  <a:lnTo>
                    <a:pt x="62712" y="34556"/>
                  </a:lnTo>
                  <a:lnTo>
                    <a:pt x="63500" y="35445"/>
                  </a:lnTo>
                  <a:lnTo>
                    <a:pt x="66636" y="35102"/>
                  </a:lnTo>
                  <a:lnTo>
                    <a:pt x="67360" y="33629"/>
                  </a:lnTo>
                  <a:lnTo>
                    <a:pt x="67665" y="33007"/>
                  </a:lnTo>
                  <a:close/>
                </a:path>
                <a:path w="819150" h="1695450">
                  <a:moveTo>
                    <a:pt x="69837" y="47231"/>
                  </a:moveTo>
                  <a:lnTo>
                    <a:pt x="69202" y="47244"/>
                  </a:lnTo>
                  <a:lnTo>
                    <a:pt x="69443" y="47345"/>
                  </a:lnTo>
                  <a:lnTo>
                    <a:pt x="69672" y="47396"/>
                  </a:lnTo>
                  <a:lnTo>
                    <a:pt x="69837" y="47231"/>
                  </a:lnTo>
                  <a:close/>
                </a:path>
                <a:path w="819150" h="1695450">
                  <a:moveTo>
                    <a:pt x="70231" y="42557"/>
                  </a:moveTo>
                  <a:lnTo>
                    <a:pt x="69088" y="41617"/>
                  </a:lnTo>
                  <a:lnTo>
                    <a:pt x="68808" y="41770"/>
                  </a:lnTo>
                  <a:lnTo>
                    <a:pt x="68554" y="41884"/>
                  </a:lnTo>
                  <a:lnTo>
                    <a:pt x="68275" y="42024"/>
                  </a:lnTo>
                  <a:lnTo>
                    <a:pt x="68719" y="43154"/>
                  </a:lnTo>
                  <a:lnTo>
                    <a:pt x="69227" y="42951"/>
                  </a:lnTo>
                  <a:lnTo>
                    <a:pt x="69723" y="42773"/>
                  </a:lnTo>
                  <a:lnTo>
                    <a:pt x="70231" y="42557"/>
                  </a:lnTo>
                  <a:close/>
                </a:path>
                <a:path w="819150" h="1695450">
                  <a:moveTo>
                    <a:pt x="70358" y="55943"/>
                  </a:moveTo>
                  <a:lnTo>
                    <a:pt x="67792" y="55943"/>
                  </a:lnTo>
                  <a:lnTo>
                    <a:pt x="70180" y="57327"/>
                  </a:lnTo>
                  <a:lnTo>
                    <a:pt x="70358" y="55943"/>
                  </a:lnTo>
                  <a:close/>
                </a:path>
                <a:path w="819150" h="1695450">
                  <a:moveTo>
                    <a:pt x="70612" y="53886"/>
                  </a:moveTo>
                  <a:lnTo>
                    <a:pt x="67640" y="55727"/>
                  </a:lnTo>
                  <a:lnTo>
                    <a:pt x="70383" y="55727"/>
                  </a:lnTo>
                  <a:lnTo>
                    <a:pt x="70612" y="53886"/>
                  </a:lnTo>
                  <a:close/>
                </a:path>
                <a:path w="819150" h="1695450">
                  <a:moveTo>
                    <a:pt x="73990" y="34315"/>
                  </a:moveTo>
                  <a:lnTo>
                    <a:pt x="71653" y="32931"/>
                  </a:lnTo>
                  <a:lnTo>
                    <a:pt x="70485" y="33667"/>
                  </a:lnTo>
                  <a:lnTo>
                    <a:pt x="73139" y="34861"/>
                  </a:lnTo>
                  <a:lnTo>
                    <a:pt x="73990" y="34315"/>
                  </a:lnTo>
                  <a:close/>
                </a:path>
                <a:path w="819150" h="1695450">
                  <a:moveTo>
                    <a:pt x="74256" y="51549"/>
                  </a:moveTo>
                  <a:lnTo>
                    <a:pt x="74206" y="51346"/>
                  </a:lnTo>
                  <a:lnTo>
                    <a:pt x="74180" y="51117"/>
                  </a:lnTo>
                  <a:lnTo>
                    <a:pt x="74155" y="50800"/>
                  </a:lnTo>
                  <a:lnTo>
                    <a:pt x="73977" y="51104"/>
                  </a:lnTo>
                  <a:lnTo>
                    <a:pt x="73825" y="51320"/>
                  </a:lnTo>
                  <a:lnTo>
                    <a:pt x="73787" y="51536"/>
                  </a:lnTo>
                  <a:lnTo>
                    <a:pt x="74104" y="51536"/>
                  </a:lnTo>
                  <a:lnTo>
                    <a:pt x="74256" y="51549"/>
                  </a:lnTo>
                  <a:close/>
                </a:path>
                <a:path w="819150" h="1695450">
                  <a:moveTo>
                    <a:pt x="79387" y="37261"/>
                  </a:moveTo>
                  <a:lnTo>
                    <a:pt x="79273" y="35991"/>
                  </a:lnTo>
                  <a:lnTo>
                    <a:pt x="75323" y="35814"/>
                  </a:lnTo>
                  <a:lnTo>
                    <a:pt x="73418" y="38481"/>
                  </a:lnTo>
                  <a:lnTo>
                    <a:pt x="73698" y="39700"/>
                  </a:lnTo>
                  <a:lnTo>
                    <a:pt x="77470" y="39674"/>
                  </a:lnTo>
                  <a:lnTo>
                    <a:pt x="79387" y="37261"/>
                  </a:lnTo>
                  <a:close/>
                </a:path>
                <a:path w="819150" h="1695450">
                  <a:moveTo>
                    <a:pt x="80327" y="30721"/>
                  </a:moveTo>
                  <a:lnTo>
                    <a:pt x="79260" y="29527"/>
                  </a:lnTo>
                  <a:lnTo>
                    <a:pt x="77825" y="27940"/>
                  </a:lnTo>
                  <a:lnTo>
                    <a:pt x="76085" y="28714"/>
                  </a:lnTo>
                  <a:lnTo>
                    <a:pt x="76504" y="29756"/>
                  </a:lnTo>
                  <a:lnTo>
                    <a:pt x="76352" y="31102"/>
                  </a:lnTo>
                  <a:lnTo>
                    <a:pt x="80327" y="30721"/>
                  </a:lnTo>
                  <a:close/>
                </a:path>
                <a:path w="819150" h="1695450">
                  <a:moveTo>
                    <a:pt x="84226" y="25742"/>
                  </a:moveTo>
                  <a:lnTo>
                    <a:pt x="83997" y="25717"/>
                  </a:lnTo>
                  <a:lnTo>
                    <a:pt x="83858" y="25920"/>
                  </a:lnTo>
                  <a:lnTo>
                    <a:pt x="83731" y="26136"/>
                  </a:lnTo>
                  <a:lnTo>
                    <a:pt x="84226" y="25742"/>
                  </a:lnTo>
                  <a:close/>
                </a:path>
                <a:path w="819150" h="1695450">
                  <a:moveTo>
                    <a:pt x="84696" y="42532"/>
                  </a:moveTo>
                  <a:lnTo>
                    <a:pt x="80657" y="44323"/>
                  </a:lnTo>
                  <a:lnTo>
                    <a:pt x="81699" y="40805"/>
                  </a:lnTo>
                  <a:lnTo>
                    <a:pt x="77952" y="41503"/>
                  </a:lnTo>
                  <a:lnTo>
                    <a:pt x="78066" y="43789"/>
                  </a:lnTo>
                  <a:lnTo>
                    <a:pt x="78143" y="44818"/>
                  </a:lnTo>
                  <a:lnTo>
                    <a:pt x="78333" y="44818"/>
                  </a:lnTo>
                  <a:lnTo>
                    <a:pt x="75145" y="46558"/>
                  </a:lnTo>
                  <a:lnTo>
                    <a:pt x="76009" y="43789"/>
                  </a:lnTo>
                  <a:lnTo>
                    <a:pt x="74155" y="44323"/>
                  </a:lnTo>
                  <a:lnTo>
                    <a:pt x="74028" y="44323"/>
                  </a:lnTo>
                  <a:lnTo>
                    <a:pt x="69900" y="47231"/>
                  </a:lnTo>
                  <a:lnTo>
                    <a:pt x="70332" y="47396"/>
                  </a:lnTo>
                  <a:lnTo>
                    <a:pt x="73380" y="48336"/>
                  </a:lnTo>
                  <a:lnTo>
                    <a:pt x="78638" y="47396"/>
                  </a:lnTo>
                  <a:lnTo>
                    <a:pt x="78790" y="47396"/>
                  </a:lnTo>
                  <a:lnTo>
                    <a:pt x="82816" y="46850"/>
                  </a:lnTo>
                  <a:lnTo>
                    <a:pt x="82943" y="46558"/>
                  </a:lnTo>
                  <a:lnTo>
                    <a:pt x="83921" y="44323"/>
                  </a:lnTo>
                  <a:lnTo>
                    <a:pt x="84696" y="42532"/>
                  </a:lnTo>
                  <a:close/>
                </a:path>
                <a:path w="819150" h="1695450">
                  <a:moveTo>
                    <a:pt x="85166" y="42329"/>
                  </a:moveTo>
                  <a:lnTo>
                    <a:pt x="84797" y="42329"/>
                  </a:lnTo>
                  <a:lnTo>
                    <a:pt x="84696" y="42532"/>
                  </a:lnTo>
                  <a:lnTo>
                    <a:pt x="85166" y="42329"/>
                  </a:lnTo>
                  <a:close/>
                </a:path>
                <a:path w="819150" h="1695450">
                  <a:moveTo>
                    <a:pt x="86042" y="35394"/>
                  </a:moveTo>
                  <a:lnTo>
                    <a:pt x="85661" y="34429"/>
                  </a:lnTo>
                  <a:lnTo>
                    <a:pt x="84785" y="35344"/>
                  </a:lnTo>
                  <a:lnTo>
                    <a:pt x="86042" y="35394"/>
                  </a:lnTo>
                  <a:close/>
                </a:path>
                <a:path w="819150" h="1695450">
                  <a:moveTo>
                    <a:pt x="145440" y="254"/>
                  </a:moveTo>
                  <a:lnTo>
                    <a:pt x="145072" y="0"/>
                  </a:lnTo>
                  <a:lnTo>
                    <a:pt x="144360" y="215"/>
                  </a:lnTo>
                  <a:lnTo>
                    <a:pt x="143903" y="266"/>
                  </a:lnTo>
                  <a:lnTo>
                    <a:pt x="143776" y="546"/>
                  </a:lnTo>
                  <a:lnTo>
                    <a:pt x="143383" y="1003"/>
                  </a:lnTo>
                  <a:lnTo>
                    <a:pt x="143586" y="1104"/>
                  </a:lnTo>
                  <a:lnTo>
                    <a:pt x="143814" y="1219"/>
                  </a:lnTo>
                  <a:lnTo>
                    <a:pt x="144500" y="1028"/>
                  </a:lnTo>
                  <a:lnTo>
                    <a:pt x="144983" y="977"/>
                  </a:lnTo>
                  <a:lnTo>
                    <a:pt x="145084" y="685"/>
                  </a:lnTo>
                  <a:lnTo>
                    <a:pt x="145440" y="254"/>
                  </a:lnTo>
                  <a:close/>
                </a:path>
                <a:path w="819150" h="1695450">
                  <a:moveTo>
                    <a:pt x="552602" y="1573123"/>
                  </a:moveTo>
                  <a:lnTo>
                    <a:pt x="552284" y="1573187"/>
                  </a:lnTo>
                  <a:lnTo>
                    <a:pt x="551992" y="1573250"/>
                  </a:lnTo>
                  <a:lnTo>
                    <a:pt x="551827" y="1573276"/>
                  </a:lnTo>
                  <a:lnTo>
                    <a:pt x="551954" y="1573301"/>
                  </a:lnTo>
                  <a:lnTo>
                    <a:pt x="552221" y="1573314"/>
                  </a:lnTo>
                  <a:lnTo>
                    <a:pt x="552475" y="1573339"/>
                  </a:lnTo>
                  <a:lnTo>
                    <a:pt x="552602" y="1573123"/>
                  </a:lnTo>
                  <a:close/>
                </a:path>
                <a:path w="819150" h="1695450">
                  <a:moveTo>
                    <a:pt x="577723" y="1597253"/>
                  </a:moveTo>
                  <a:lnTo>
                    <a:pt x="576795" y="1597774"/>
                  </a:lnTo>
                  <a:lnTo>
                    <a:pt x="577545" y="1598117"/>
                  </a:lnTo>
                  <a:lnTo>
                    <a:pt x="577723" y="1597253"/>
                  </a:lnTo>
                  <a:close/>
                </a:path>
                <a:path w="819150" h="1695450">
                  <a:moveTo>
                    <a:pt x="608469" y="1643392"/>
                  </a:moveTo>
                  <a:lnTo>
                    <a:pt x="608368" y="1643126"/>
                  </a:lnTo>
                  <a:lnTo>
                    <a:pt x="607593" y="1643697"/>
                  </a:lnTo>
                  <a:lnTo>
                    <a:pt x="607999" y="1643875"/>
                  </a:lnTo>
                  <a:lnTo>
                    <a:pt x="608164" y="1643735"/>
                  </a:lnTo>
                  <a:lnTo>
                    <a:pt x="608393" y="1643621"/>
                  </a:lnTo>
                  <a:lnTo>
                    <a:pt x="608469" y="1643392"/>
                  </a:lnTo>
                  <a:close/>
                </a:path>
                <a:path w="819150" h="1695450">
                  <a:moveTo>
                    <a:pt x="610146" y="1628927"/>
                  </a:moveTo>
                  <a:lnTo>
                    <a:pt x="609320" y="1627873"/>
                  </a:lnTo>
                  <a:lnTo>
                    <a:pt x="609104" y="1628013"/>
                  </a:lnTo>
                  <a:lnTo>
                    <a:pt x="608876" y="1628140"/>
                  </a:lnTo>
                  <a:lnTo>
                    <a:pt x="608634" y="1628292"/>
                  </a:lnTo>
                  <a:lnTo>
                    <a:pt x="609409" y="1629371"/>
                  </a:lnTo>
                  <a:lnTo>
                    <a:pt x="609917" y="1629067"/>
                  </a:lnTo>
                  <a:lnTo>
                    <a:pt x="610146" y="1628927"/>
                  </a:lnTo>
                  <a:close/>
                </a:path>
                <a:path w="819150" h="1695450">
                  <a:moveTo>
                    <a:pt x="612165" y="1647672"/>
                  </a:moveTo>
                  <a:lnTo>
                    <a:pt x="611974" y="1647685"/>
                  </a:lnTo>
                  <a:lnTo>
                    <a:pt x="611759" y="1647710"/>
                  </a:lnTo>
                  <a:lnTo>
                    <a:pt x="611530" y="1647723"/>
                  </a:lnTo>
                  <a:lnTo>
                    <a:pt x="611416" y="1647926"/>
                  </a:lnTo>
                  <a:lnTo>
                    <a:pt x="611670" y="1647837"/>
                  </a:lnTo>
                  <a:lnTo>
                    <a:pt x="611898" y="1647761"/>
                  </a:lnTo>
                  <a:lnTo>
                    <a:pt x="612165" y="1647672"/>
                  </a:lnTo>
                  <a:close/>
                </a:path>
                <a:path w="819150" h="1695450">
                  <a:moveTo>
                    <a:pt x="614667" y="1631505"/>
                  </a:moveTo>
                  <a:lnTo>
                    <a:pt x="614210" y="1630299"/>
                  </a:lnTo>
                  <a:lnTo>
                    <a:pt x="610552" y="1631315"/>
                  </a:lnTo>
                  <a:lnTo>
                    <a:pt x="611505" y="1632165"/>
                  </a:lnTo>
                  <a:lnTo>
                    <a:pt x="612457" y="1633042"/>
                  </a:lnTo>
                  <a:lnTo>
                    <a:pt x="614121" y="1634540"/>
                  </a:lnTo>
                  <a:lnTo>
                    <a:pt x="614667" y="1631505"/>
                  </a:lnTo>
                  <a:close/>
                </a:path>
                <a:path w="819150" h="1695450">
                  <a:moveTo>
                    <a:pt x="615353" y="1579219"/>
                  </a:moveTo>
                  <a:lnTo>
                    <a:pt x="615010" y="1579206"/>
                  </a:lnTo>
                  <a:lnTo>
                    <a:pt x="614705" y="1579194"/>
                  </a:lnTo>
                  <a:lnTo>
                    <a:pt x="614578" y="1579384"/>
                  </a:lnTo>
                  <a:lnTo>
                    <a:pt x="614921" y="1579321"/>
                  </a:lnTo>
                  <a:lnTo>
                    <a:pt x="615315" y="1579232"/>
                  </a:lnTo>
                  <a:close/>
                </a:path>
                <a:path w="819150" h="1695450">
                  <a:moveTo>
                    <a:pt x="620001" y="1637601"/>
                  </a:moveTo>
                  <a:lnTo>
                    <a:pt x="619696" y="1637652"/>
                  </a:lnTo>
                  <a:lnTo>
                    <a:pt x="619442" y="1637690"/>
                  </a:lnTo>
                  <a:lnTo>
                    <a:pt x="619633" y="1637753"/>
                  </a:lnTo>
                  <a:lnTo>
                    <a:pt x="619848" y="1637792"/>
                  </a:lnTo>
                  <a:lnTo>
                    <a:pt x="620001" y="1637601"/>
                  </a:lnTo>
                  <a:close/>
                </a:path>
                <a:path w="819150" h="1695450">
                  <a:moveTo>
                    <a:pt x="633831" y="1599590"/>
                  </a:moveTo>
                  <a:lnTo>
                    <a:pt x="633742" y="1599184"/>
                  </a:lnTo>
                  <a:lnTo>
                    <a:pt x="633577" y="1598828"/>
                  </a:lnTo>
                  <a:lnTo>
                    <a:pt x="633425" y="1598460"/>
                  </a:lnTo>
                  <a:lnTo>
                    <a:pt x="633082" y="1598612"/>
                  </a:lnTo>
                  <a:lnTo>
                    <a:pt x="632714" y="1598764"/>
                  </a:lnTo>
                  <a:lnTo>
                    <a:pt x="632345" y="1598930"/>
                  </a:lnTo>
                  <a:lnTo>
                    <a:pt x="632498" y="1599311"/>
                  </a:lnTo>
                  <a:lnTo>
                    <a:pt x="632561" y="1599717"/>
                  </a:lnTo>
                  <a:lnTo>
                    <a:pt x="632752" y="1600060"/>
                  </a:lnTo>
                  <a:lnTo>
                    <a:pt x="633463" y="1599742"/>
                  </a:lnTo>
                  <a:lnTo>
                    <a:pt x="633831" y="1599590"/>
                  </a:lnTo>
                  <a:close/>
                </a:path>
                <a:path w="819150" h="1695450">
                  <a:moveTo>
                    <a:pt x="634301" y="1651330"/>
                  </a:moveTo>
                  <a:lnTo>
                    <a:pt x="633806" y="1648320"/>
                  </a:lnTo>
                  <a:lnTo>
                    <a:pt x="630059" y="1648650"/>
                  </a:lnTo>
                  <a:lnTo>
                    <a:pt x="626541" y="1648714"/>
                  </a:lnTo>
                  <a:lnTo>
                    <a:pt x="621614" y="1647507"/>
                  </a:lnTo>
                  <a:lnTo>
                    <a:pt x="620483" y="1648434"/>
                  </a:lnTo>
                  <a:lnTo>
                    <a:pt x="622350" y="1653768"/>
                  </a:lnTo>
                  <a:lnTo>
                    <a:pt x="630593" y="1650949"/>
                  </a:lnTo>
                  <a:lnTo>
                    <a:pt x="631012" y="1653247"/>
                  </a:lnTo>
                  <a:lnTo>
                    <a:pt x="634301" y="1651330"/>
                  </a:lnTo>
                  <a:close/>
                </a:path>
                <a:path w="819150" h="1695450">
                  <a:moveTo>
                    <a:pt x="635762" y="1639912"/>
                  </a:moveTo>
                  <a:lnTo>
                    <a:pt x="635088" y="1639938"/>
                  </a:lnTo>
                  <a:lnTo>
                    <a:pt x="634453" y="1639951"/>
                  </a:lnTo>
                  <a:lnTo>
                    <a:pt x="633793" y="1639976"/>
                  </a:lnTo>
                  <a:lnTo>
                    <a:pt x="633450" y="1640065"/>
                  </a:lnTo>
                  <a:lnTo>
                    <a:pt x="633158" y="1640141"/>
                  </a:lnTo>
                  <a:lnTo>
                    <a:pt x="633679" y="1640179"/>
                  </a:lnTo>
                  <a:lnTo>
                    <a:pt x="635609" y="1640116"/>
                  </a:lnTo>
                  <a:lnTo>
                    <a:pt x="635762" y="1639912"/>
                  </a:lnTo>
                  <a:close/>
                </a:path>
                <a:path w="819150" h="1695450">
                  <a:moveTo>
                    <a:pt x="638530" y="1644675"/>
                  </a:moveTo>
                  <a:lnTo>
                    <a:pt x="637146" y="1642224"/>
                  </a:lnTo>
                  <a:lnTo>
                    <a:pt x="635266" y="1642630"/>
                  </a:lnTo>
                  <a:lnTo>
                    <a:pt x="631190" y="1643570"/>
                  </a:lnTo>
                  <a:lnTo>
                    <a:pt x="631964" y="1646351"/>
                  </a:lnTo>
                  <a:lnTo>
                    <a:pt x="635571" y="1645145"/>
                  </a:lnTo>
                  <a:lnTo>
                    <a:pt x="638530" y="1644675"/>
                  </a:lnTo>
                  <a:close/>
                </a:path>
                <a:path w="819150" h="1695450">
                  <a:moveTo>
                    <a:pt x="645871" y="1616875"/>
                  </a:moveTo>
                  <a:lnTo>
                    <a:pt x="645414" y="1616951"/>
                  </a:lnTo>
                  <a:lnTo>
                    <a:pt x="645464" y="1617205"/>
                  </a:lnTo>
                  <a:lnTo>
                    <a:pt x="645871" y="1616875"/>
                  </a:lnTo>
                  <a:close/>
                </a:path>
                <a:path w="819150" h="1695450">
                  <a:moveTo>
                    <a:pt x="657682" y="1655089"/>
                  </a:moveTo>
                  <a:lnTo>
                    <a:pt x="654875" y="1655089"/>
                  </a:lnTo>
                  <a:lnTo>
                    <a:pt x="654240" y="1654289"/>
                  </a:lnTo>
                  <a:lnTo>
                    <a:pt x="650633" y="1657045"/>
                  </a:lnTo>
                  <a:lnTo>
                    <a:pt x="652132" y="1657667"/>
                  </a:lnTo>
                  <a:lnTo>
                    <a:pt x="654392" y="1658124"/>
                  </a:lnTo>
                  <a:lnTo>
                    <a:pt x="657682" y="1655089"/>
                  </a:lnTo>
                  <a:close/>
                </a:path>
                <a:path w="819150" h="1695450">
                  <a:moveTo>
                    <a:pt x="686041" y="1610207"/>
                  </a:moveTo>
                  <a:lnTo>
                    <a:pt x="682383" y="1610550"/>
                  </a:lnTo>
                  <a:lnTo>
                    <a:pt x="682142" y="1611909"/>
                  </a:lnTo>
                  <a:lnTo>
                    <a:pt x="681926" y="1613001"/>
                  </a:lnTo>
                  <a:lnTo>
                    <a:pt x="681736" y="1614081"/>
                  </a:lnTo>
                  <a:lnTo>
                    <a:pt x="682218" y="1614030"/>
                  </a:lnTo>
                  <a:lnTo>
                    <a:pt x="683209" y="1613954"/>
                  </a:lnTo>
                  <a:lnTo>
                    <a:pt x="686041" y="1610207"/>
                  </a:lnTo>
                  <a:close/>
                </a:path>
                <a:path w="819150" h="1695450">
                  <a:moveTo>
                    <a:pt x="698347" y="1638769"/>
                  </a:moveTo>
                  <a:lnTo>
                    <a:pt x="694893" y="1639608"/>
                  </a:lnTo>
                  <a:lnTo>
                    <a:pt x="691146" y="1640344"/>
                  </a:lnTo>
                  <a:lnTo>
                    <a:pt x="688060" y="1639633"/>
                  </a:lnTo>
                  <a:lnTo>
                    <a:pt x="687387" y="1639963"/>
                  </a:lnTo>
                  <a:lnTo>
                    <a:pt x="686879" y="1640103"/>
                  </a:lnTo>
                  <a:lnTo>
                    <a:pt x="692404" y="1645970"/>
                  </a:lnTo>
                  <a:lnTo>
                    <a:pt x="694321" y="1645259"/>
                  </a:lnTo>
                  <a:lnTo>
                    <a:pt x="693445" y="1643189"/>
                  </a:lnTo>
                  <a:lnTo>
                    <a:pt x="696785" y="1640801"/>
                  </a:lnTo>
                  <a:lnTo>
                    <a:pt x="697115" y="1640344"/>
                  </a:lnTo>
                  <a:lnTo>
                    <a:pt x="697661" y="1639608"/>
                  </a:lnTo>
                  <a:lnTo>
                    <a:pt x="698347" y="1638769"/>
                  </a:lnTo>
                  <a:close/>
                </a:path>
                <a:path w="819150" h="1695450">
                  <a:moveTo>
                    <a:pt x="700938" y="1636483"/>
                  </a:moveTo>
                  <a:lnTo>
                    <a:pt x="698601" y="1638541"/>
                  </a:lnTo>
                  <a:lnTo>
                    <a:pt x="700900" y="1638541"/>
                  </a:lnTo>
                  <a:lnTo>
                    <a:pt x="700938" y="1636483"/>
                  </a:lnTo>
                  <a:close/>
                </a:path>
                <a:path w="819150" h="1695450">
                  <a:moveTo>
                    <a:pt x="710387" y="1642732"/>
                  </a:moveTo>
                  <a:lnTo>
                    <a:pt x="709650" y="1642529"/>
                  </a:lnTo>
                  <a:lnTo>
                    <a:pt x="706589" y="1642529"/>
                  </a:lnTo>
                  <a:lnTo>
                    <a:pt x="702830" y="1645361"/>
                  </a:lnTo>
                  <a:lnTo>
                    <a:pt x="702691" y="1645361"/>
                  </a:lnTo>
                  <a:lnTo>
                    <a:pt x="702741" y="1646770"/>
                  </a:lnTo>
                  <a:lnTo>
                    <a:pt x="702271" y="1648460"/>
                  </a:lnTo>
                  <a:lnTo>
                    <a:pt x="704380" y="1648460"/>
                  </a:lnTo>
                  <a:lnTo>
                    <a:pt x="706488" y="1646770"/>
                  </a:lnTo>
                  <a:lnTo>
                    <a:pt x="708177" y="1645361"/>
                  </a:lnTo>
                  <a:lnTo>
                    <a:pt x="708710" y="1644929"/>
                  </a:lnTo>
                  <a:lnTo>
                    <a:pt x="710387" y="1642732"/>
                  </a:lnTo>
                  <a:close/>
                </a:path>
                <a:path w="819150" h="1695450">
                  <a:moveTo>
                    <a:pt x="711873" y="1633029"/>
                  </a:moveTo>
                  <a:lnTo>
                    <a:pt x="706742" y="1633029"/>
                  </a:lnTo>
                  <a:lnTo>
                    <a:pt x="707529" y="1636242"/>
                  </a:lnTo>
                  <a:lnTo>
                    <a:pt x="711873" y="1633029"/>
                  </a:lnTo>
                  <a:close/>
                </a:path>
                <a:path w="819150" h="1695450">
                  <a:moveTo>
                    <a:pt x="714908" y="1652955"/>
                  </a:moveTo>
                  <a:lnTo>
                    <a:pt x="712597" y="1652460"/>
                  </a:lnTo>
                  <a:lnTo>
                    <a:pt x="711708" y="1653387"/>
                  </a:lnTo>
                  <a:lnTo>
                    <a:pt x="714070" y="1653819"/>
                  </a:lnTo>
                  <a:lnTo>
                    <a:pt x="714336" y="1653552"/>
                  </a:lnTo>
                  <a:lnTo>
                    <a:pt x="714908" y="1652955"/>
                  </a:lnTo>
                  <a:close/>
                </a:path>
                <a:path w="819150" h="1695450">
                  <a:moveTo>
                    <a:pt x="732637" y="1637042"/>
                  </a:moveTo>
                  <a:lnTo>
                    <a:pt x="732358" y="1637131"/>
                  </a:lnTo>
                  <a:lnTo>
                    <a:pt x="732116" y="1637207"/>
                  </a:lnTo>
                  <a:lnTo>
                    <a:pt x="731862" y="1637296"/>
                  </a:lnTo>
                  <a:lnTo>
                    <a:pt x="732485" y="1637233"/>
                  </a:lnTo>
                  <a:lnTo>
                    <a:pt x="732637" y="1637042"/>
                  </a:lnTo>
                  <a:close/>
                </a:path>
                <a:path w="819150" h="1695450">
                  <a:moveTo>
                    <a:pt x="744550" y="1643380"/>
                  </a:moveTo>
                  <a:lnTo>
                    <a:pt x="744232" y="1643380"/>
                  </a:lnTo>
                  <a:lnTo>
                    <a:pt x="742149" y="1640738"/>
                  </a:lnTo>
                  <a:lnTo>
                    <a:pt x="738987" y="1643049"/>
                  </a:lnTo>
                  <a:lnTo>
                    <a:pt x="741870" y="1643951"/>
                  </a:lnTo>
                  <a:lnTo>
                    <a:pt x="744550" y="1643380"/>
                  </a:lnTo>
                  <a:close/>
                </a:path>
                <a:path w="819150" h="1695450">
                  <a:moveTo>
                    <a:pt x="745528" y="1644434"/>
                  </a:moveTo>
                  <a:lnTo>
                    <a:pt x="744753" y="1643595"/>
                  </a:lnTo>
                  <a:lnTo>
                    <a:pt x="744410" y="1643595"/>
                  </a:lnTo>
                  <a:lnTo>
                    <a:pt x="745528" y="1644434"/>
                  </a:lnTo>
                  <a:close/>
                </a:path>
                <a:path w="819150" h="1695450">
                  <a:moveTo>
                    <a:pt x="749071" y="1646986"/>
                  </a:moveTo>
                  <a:lnTo>
                    <a:pt x="745566" y="1644434"/>
                  </a:lnTo>
                  <a:lnTo>
                    <a:pt x="744156" y="1645704"/>
                  </a:lnTo>
                  <a:lnTo>
                    <a:pt x="742734" y="1646669"/>
                  </a:lnTo>
                  <a:lnTo>
                    <a:pt x="744982" y="1646669"/>
                  </a:lnTo>
                  <a:lnTo>
                    <a:pt x="746671" y="1646986"/>
                  </a:lnTo>
                  <a:lnTo>
                    <a:pt x="746848" y="1646986"/>
                  </a:lnTo>
                  <a:lnTo>
                    <a:pt x="747344" y="1647532"/>
                  </a:lnTo>
                  <a:lnTo>
                    <a:pt x="747953" y="1647888"/>
                  </a:lnTo>
                  <a:lnTo>
                    <a:pt x="749071" y="1646986"/>
                  </a:lnTo>
                  <a:close/>
                </a:path>
                <a:path w="819150" h="1695450">
                  <a:moveTo>
                    <a:pt x="751103" y="1565579"/>
                  </a:moveTo>
                  <a:lnTo>
                    <a:pt x="749007" y="1567395"/>
                  </a:lnTo>
                  <a:lnTo>
                    <a:pt x="750189" y="1567395"/>
                  </a:lnTo>
                  <a:lnTo>
                    <a:pt x="751103" y="1565579"/>
                  </a:lnTo>
                  <a:close/>
                </a:path>
                <a:path w="819150" h="1695450">
                  <a:moveTo>
                    <a:pt x="753452" y="1562023"/>
                  </a:moveTo>
                  <a:lnTo>
                    <a:pt x="749388" y="1563433"/>
                  </a:lnTo>
                  <a:lnTo>
                    <a:pt x="751420" y="1565021"/>
                  </a:lnTo>
                  <a:lnTo>
                    <a:pt x="752602" y="1563433"/>
                  </a:lnTo>
                  <a:lnTo>
                    <a:pt x="753452" y="1562023"/>
                  </a:lnTo>
                  <a:close/>
                </a:path>
                <a:path w="819150" h="1695450">
                  <a:moveTo>
                    <a:pt x="762215" y="1679371"/>
                  </a:moveTo>
                  <a:lnTo>
                    <a:pt x="761809" y="1679892"/>
                  </a:lnTo>
                  <a:lnTo>
                    <a:pt x="762038" y="1679879"/>
                  </a:lnTo>
                  <a:lnTo>
                    <a:pt x="762127" y="1679651"/>
                  </a:lnTo>
                  <a:lnTo>
                    <a:pt x="762190" y="1679435"/>
                  </a:lnTo>
                  <a:close/>
                </a:path>
                <a:path w="819150" h="1695450">
                  <a:moveTo>
                    <a:pt x="766953" y="1691449"/>
                  </a:moveTo>
                  <a:lnTo>
                    <a:pt x="766673" y="1691487"/>
                  </a:lnTo>
                  <a:lnTo>
                    <a:pt x="766610" y="1691944"/>
                  </a:lnTo>
                  <a:lnTo>
                    <a:pt x="766711" y="1691805"/>
                  </a:lnTo>
                  <a:lnTo>
                    <a:pt x="766838" y="1691627"/>
                  </a:lnTo>
                  <a:lnTo>
                    <a:pt x="766953" y="1691449"/>
                  </a:lnTo>
                  <a:close/>
                </a:path>
                <a:path w="819150" h="1695450">
                  <a:moveTo>
                    <a:pt x="769035" y="1688045"/>
                  </a:moveTo>
                  <a:lnTo>
                    <a:pt x="766559" y="1687410"/>
                  </a:lnTo>
                  <a:lnTo>
                    <a:pt x="764743" y="1689620"/>
                  </a:lnTo>
                  <a:lnTo>
                    <a:pt x="766356" y="1690319"/>
                  </a:lnTo>
                  <a:lnTo>
                    <a:pt x="766838" y="1691233"/>
                  </a:lnTo>
                  <a:lnTo>
                    <a:pt x="769035" y="1688045"/>
                  </a:lnTo>
                  <a:close/>
                </a:path>
                <a:path w="819150" h="1695450">
                  <a:moveTo>
                    <a:pt x="770318" y="1693608"/>
                  </a:moveTo>
                  <a:lnTo>
                    <a:pt x="770064" y="1693633"/>
                  </a:lnTo>
                  <a:lnTo>
                    <a:pt x="768946" y="1695411"/>
                  </a:lnTo>
                  <a:lnTo>
                    <a:pt x="769188" y="1695386"/>
                  </a:lnTo>
                  <a:lnTo>
                    <a:pt x="770318" y="1693608"/>
                  </a:lnTo>
                  <a:close/>
                </a:path>
                <a:path w="819150" h="1695450">
                  <a:moveTo>
                    <a:pt x="780389" y="1630895"/>
                  </a:moveTo>
                  <a:lnTo>
                    <a:pt x="780313" y="1629016"/>
                  </a:lnTo>
                  <a:lnTo>
                    <a:pt x="779792" y="1629257"/>
                  </a:lnTo>
                  <a:lnTo>
                    <a:pt x="779322" y="1629473"/>
                  </a:lnTo>
                  <a:lnTo>
                    <a:pt x="778840" y="1629689"/>
                  </a:lnTo>
                  <a:lnTo>
                    <a:pt x="779170" y="1631429"/>
                  </a:lnTo>
                  <a:lnTo>
                    <a:pt x="779576" y="1631264"/>
                  </a:lnTo>
                  <a:lnTo>
                    <a:pt x="780021" y="1631061"/>
                  </a:lnTo>
                  <a:lnTo>
                    <a:pt x="780389" y="1630895"/>
                  </a:lnTo>
                  <a:close/>
                </a:path>
                <a:path w="819150" h="1695450">
                  <a:moveTo>
                    <a:pt x="788860" y="1641944"/>
                  </a:moveTo>
                  <a:lnTo>
                    <a:pt x="788619" y="1641970"/>
                  </a:lnTo>
                  <a:lnTo>
                    <a:pt x="788593" y="1642097"/>
                  </a:lnTo>
                  <a:lnTo>
                    <a:pt x="788568" y="1642275"/>
                  </a:lnTo>
                  <a:lnTo>
                    <a:pt x="788530" y="1642427"/>
                  </a:lnTo>
                  <a:lnTo>
                    <a:pt x="788860" y="1641944"/>
                  </a:lnTo>
                  <a:close/>
                </a:path>
                <a:path w="819150" h="1695450">
                  <a:moveTo>
                    <a:pt x="789228" y="1635569"/>
                  </a:moveTo>
                  <a:lnTo>
                    <a:pt x="787349" y="1634248"/>
                  </a:lnTo>
                  <a:lnTo>
                    <a:pt x="786295" y="1636687"/>
                  </a:lnTo>
                  <a:lnTo>
                    <a:pt x="785939" y="1637550"/>
                  </a:lnTo>
                  <a:lnTo>
                    <a:pt x="787031" y="1636890"/>
                  </a:lnTo>
                  <a:lnTo>
                    <a:pt x="788098" y="1636242"/>
                  </a:lnTo>
                  <a:lnTo>
                    <a:pt x="789228" y="1635569"/>
                  </a:lnTo>
                  <a:close/>
                </a:path>
                <a:path w="819150" h="1695450">
                  <a:moveTo>
                    <a:pt x="789266" y="1638287"/>
                  </a:moveTo>
                  <a:lnTo>
                    <a:pt x="789000" y="1638592"/>
                  </a:lnTo>
                  <a:lnTo>
                    <a:pt x="788758" y="1638858"/>
                  </a:lnTo>
                  <a:lnTo>
                    <a:pt x="789012" y="1638833"/>
                  </a:lnTo>
                  <a:lnTo>
                    <a:pt x="789127" y="1638592"/>
                  </a:lnTo>
                  <a:lnTo>
                    <a:pt x="789241" y="1638338"/>
                  </a:lnTo>
                  <a:close/>
                </a:path>
                <a:path w="819150" h="1695450">
                  <a:moveTo>
                    <a:pt x="793483" y="1641957"/>
                  </a:moveTo>
                  <a:lnTo>
                    <a:pt x="793203" y="1642287"/>
                  </a:lnTo>
                  <a:lnTo>
                    <a:pt x="793026" y="1642503"/>
                  </a:lnTo>
                  <a:lnTo>
                    <a:pt x="793267" y="1642478"/>
                  </a:lnTo>
                  <a:lnTo>
                    <a:pt x="793356" y="1642275"/>
                  </a:lnTo>
                  <a:lnTo>
                    <a:pt x="793445" y="1642033"/>
                  </a:lnTo>
                  <a:close/>
                </a:path>
                <a:path w="819150" h="1695450">
                  <a:moveTo>
                    <a:pt x="799528" y="1625295"/>
                  </a:moveTo>
                  <a:lnTo>
                    <a:pt x="799033" y="1624469"/>
                  </a:lnTo>
                  <a:lnTo>
                    <a:pt x="796988" y="1624596"/>
                  </a:lnTo>
                  <a:lnTo>
                    <a:pt x="794219" y="1627339"/>
                  </a:lnTo>
                  <a:lnTo>
                    <a:pt x="795997" y="1626666"/>
                  </a:lnTo>
                  <a:lnTo>
                    <a:pt x="797763" y="1625968"/>
                  </a:lnTo>
                  <a:lnTo>
                    <a:pt x="799528" y="1625295"/>
                  </a:lnTo>
                  <a:close/>
                </a:path>
                <a:path w="819150" h="1695450">
                  <a:moveTo>
                    <a:pt x="806640" y="1633613"/>
                  </a:moveTo>
                  <a:lnTo>
                    <a:pt x="805408" y="1633016"/>
                  </a:lnTo>
                  <a:lnTo>
                    <a:pt x="804468" y="1632546"/>
                  </a:lnTo>
                  <a:lnTo>
                    <a:pt x="803503" y="1632077"/>
                  </a:lnTo>
                  <a:lnTo>
                    <a:pt x="801827" y="1633080"/>
                  </a:lnTo>
                  <a:lnTo>
                    <a:pt x="802741" y="1633778"/>
                  </a:lnTo>
                  <a:lnTo>
                    <a:pt x="803236" y="1634985"/>
                  </a:lnTo>
                  <a:lnTo>
                    <a:pt x="806640" y="1633613"/>
                  </a:lnTo>
                  <a:close/>
                </a:path>
                <a:path w="819150" h="1695450">
                  <a:moveTo>
                    <a:pt x="810488" y="1570101"/>
                  </a:moveTo>
                  <a:lnTo>
                    <a:pt x="810361" y="1569885"/>
                  </a:lnTo>
                  <a:lnTo>
                    <a:pt x="810158" y="1569961"/>
                  </a:lnTo>
                  <a:lnTo>
                    <a:pt x="809955" y="1570037"/>
                  </a:lnTo>
                  <a:lnTo>
                    <a:pt x="809739" y="1570126"/>
                  </a:lnTo>
                  <a:lnTo>
                    <a:pt x="809866" y="1570621"/>
                  </a:lnTo>
                  <a:lnTo>
                    <a:pt x="810056" y="1570469"/>
                  </a:lnTo>
                  <a:lnTo>
                    <a:pt x="810310" y="1570342"/>
                  </a:lnTo>
                  <a:lnTo>
                    <a:pt x="810425" y="1570189"/>
                  </a:lnTo>
                  <a:close/>
                </a:path>
                <a:path w="819150" h="1695450">
                  <a:moveTo>
                    <a:pt x="811949" y="1626108"/>
                  </a:moveTo>
                  <a:lnTo>
                    <a:pt x="807580" y="1628330"/>
                  </a:lnTo>
                  <a:lnTo>
                    <a:pt x="810323" y="1632115"/>
                  </a:lnTo>
                  <a:lnTo>
                    <a:pt x="811949" y="1626108"/>
                  </a:lnTo>
                  <a:close/>
                </a:path>
                <a:path w="819150" h="1695450">
                  <a:moveTo>
                    <a:pt x="812101" y="1580730"/>
                  </a:moveTo>
                  <a:lnTo>
                    <a:pt x="811771" y="1580794"/>
                  </a:lnTo>
                  <a:lnTo>
                    <a:pt x="811403" y="1580857"/>
                  </a:lnTo>
                  <a:lnTo>
                    <a:pt x="811949" y="1580946"/>
                  </a:lnTo>
                  <a:lnTo>
                    <a:pt x="812101" y="1580730"/>
                  </a:lnTo>
                  <a:close/>
                </a:path>
                <a:path w="819150" h="1695450">
                  <a:moveTo>
                    <a:pt x="813104" y="1577530"/>
                  </a:moveTo>
                  <a:lnTo>
                    <a:pt x="812546" y="1577555"/>
                  </a:lnTo>
                  <a:lnTo>
                    <a:pt x="811949" y="1577594"/>
                  </a:lnTo>
                  <a:lnTo>
                    <a:pt x="811364" y="1577619"/>
                  </a:lnTo>
                  <a:lnTo>
                    <a:pt x="811199" y="1577975"/>
                  </a:lnTo>
                  <a:lnTo>
                    <a:pt x="811060" y="1578305"/>
                  </a:lnTo>
                  <a:lnTo>
                    <a:pt x="810907" y="1578610"/>
                  </a:lnTo>
                  <a:lnTo>
                    <a:pt x="811555" y="1578457"/>
                  </a:lnTo>
                  <a:lnTo>
                    <a:pt x="812190" y="1578292"/>
                  </a:lnTo>
                  <a:lnTo>
                    <a:pt x="812888" y="1578089"/>
                  </a:lnTo>
                  <a:lnTo>
                    <a:pt x="813104" y="1577530"/>
                  </a:lnTo>
                  <a:close/>
                </a:path>
                <a:path w="819150" h="1695450">
                  <a:moveTo>
                    <a:pt x="813587" y="1582013"/>
                  </a:moveTo>
                  <a:lnTo>
                    <a:pt x="813549" y="1580730"/>
                  </a:lnTo>
                  <a:lnTo>
                    <a:pt x="812101" y="1580730"/>
                  </a:lnTo>
                  <a:lnTo>
                    <a:pt x="809650" y="1584921"/>
                  </a:lnTo>
                  <a:lnTo>
                    <a:pt x="813028" y="1584401"/>
                  </a:lnTo>
                  <a:lnTo>
                    <a:pt x="813282" y="1583055"/>
                  </a:lnTo>
                  <a:lnTo>
                    <a:pt x="813587" y="1582013"/>
                  </a:lnTo>
                  <a:close/>
                </a:path>
                <a:path w="819150" h="1695450">
                  <a:moveTo>
                    <a:pt x="815187" y="1629841"/>
                  </a:moveTo>
                  <a:lnTo>
                    <a:pt x="813968" y="1630248"/>
                  </a:lnTo>
                  <a:lnTo>
                    <a:pt x="811517" y="1635671"/>
                  </a:lnTo>
                  <a:lnTo>
                    <a:pt x="812584" y="1635023"/>
                  </a:lnTo>
                  <a:lnTo>
                    <a:pt x="813650" y="1634388"/>
                  </a:lnTo>
                  <a:lnTo>
                    <a:pt x="814743" y="1633728"/>
                  </a:lnTo>
                  <a:lnTo>
                    <a:pt x="815187" y="1629841"/>
                  </a:lnTo>
                  <a:close/>
                </a:path>
                <a:path w="819150" h="1695450">
                  <a:moveTo>
                    <a:pt x="815251" y="1574304"/>
                  </a:moveTo>
                  <a:lnTo>
                    <a:pt x="811847" y="1571472"/>
                  </a:lnTo>
                  <a:lnTo>
                    <a:pt x="810120" y="1572094"/>
                  </a:lnTo>
                  <a:lnTo>
                    <a:pt x="806551" y="1573415"/>
                  </a:lnTo>
                  <a:lnTo>
                    <a:pt x="810907" y="1571993"/>
                  </a:lnTo>
                  <a:lnTo>
                    <a:pt x="809205" y="1577530"/>
                  </a:lnTo>
                  <a:lnTo>
                    <a:pt x="815251" y="1574304"/>
                  </a:lnTo>
                  <a:close/>
                </a:path>
                <a:path w="819150" h="1695450">
                  <a:moveTo>
                    <a:pt x="818832" y="1630121"/>
                  </a:moveTo>
                  <a:lnTo>
                    <a:pt x="818527" y="1630197"/>
                  </a:lnTo>
                  <a:lnTo>
                    <a:pt x="818197" y="1630260"/>
                  </a:lnTo>
                  <a:lnTo>
                    <a:pt x="818438" y="1630311"/>
                  </a:lnTo>
                  <a:lnTo>
                    <a:pt x="818705" y="1630324"/>
                  </a:lnTo>
                  <a:lnTo>
                    <a:pt x="818832" y="1630121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E2AD8541-853B-6364-C546-2EB6FC5E4095}"/>
                </a:ext>
              </a:extLst>
            </p:cNvPr>
            <p:cNvSpPr/>
            <p:nvPr/>
          </p:nvSpPr>
          <p:spPr>
            <a:xfrm>
              <a:off x="7881760" y="2936290"/>
              <a:ext cx="793750" cy="1649730"/>
            </a:xfrm>
            <a:custGeom>
              <a:avLst/>
              <a:gdLst/>
              <a:ahLst/>
              <a:cxnLst/>
              <a:rect l="l" t="t" r="r" b="b"/>
              <a:pathLst>
                <a:path w="793750" h="1649729">
                  <a:moveTo>
                    <a:pt x="2286" y="97485"/>
                  </a:moveTo>
                  <a:lnTo>
                    <a:pt x="1536" y="95669"/>
                  </a:lnTo>
                  <a:lnTo>
                    <a:pt x="0" y="97002"/>
                  </a:lnTo>
                  <a:lnTo>
                    <a:pt x="279" y="97599"/>
                  </a:lnTo>
                  <a:lnTo>
                    <a:pt x="2286" y="97485"/>
                  </a:lnTo>
                  <a:close/>
                </a:path>
                <a:path w="793750" h="1649729">
                  <a:moveTo>
                    <a:pt x="20281" y="18262"/>
                  </a:moveTo>
                  <a:lnTo>
                    <a:pt x="19939" y="18288"/>
                  </a:lnTo>
                  <a:lnTo>
                    <a:pt x="19608" y="18313"/>
                  </a:lnTo>
                  <a:lnTo>
                    <a:pt x="19850" y="18389"/>
                  </a:lnTo>
                  <a:lnTo>
                    <a:pt x="20116" y="18440"/>
                  </a:lnTo>
                  <a:lnTo>
                    <a:pt x="20281" y="18262"/>
                  </a:lnTo>
                  <a:close/>
                </a:path>
                <a:path w="793750" h="1649729">
                  <a:moveTo>
                    <a:pt x="74587" y="128993"/>
                  </a:moveTo>
                  <a:lnTo>
                    <a:pt x="73952" y="128930"/>
                  </a:lnTo>
                  <a:lnTo>
                    <a:pt x="73761" y="129133"/>
                  </a:lnTo>
                  <a:lnTo>
                    <a:pt x="74587" y="128993"/>
                  </a:lnTo>
                  <a:close/>
                </a:path>
                <a:path w="793750" h="1649729">
                  <a:moveTo>
                    <a:pt x="98475" y="0"/>
                  </a:moveTo>
                  <a:lnTo>
                    <a:pt x="98145" y="12"/>
                  </a:lnTo>
                  <a:lnTo>
                    <a:pt x="97739" y="12"/>
                  </a:lnTo>
                  <a:lnTo>
                    <a:pt x="98069" y="114"/>
                  </a:lnTo>
                  <a:lnTo>
                    <a:pt x="98298" y="177"/>
                  </a:lnTo>
                  <a:lnTo>
                    <a:pt x="98475" y="0"/>
                  </a:lnTo>
                  <a:close/>
                </a:path>
                <a:path w="793750" h="1649729">
                  <a:moveTo>
                    <a:pt x="99174" y="13144"/>
                  </a:moveTo>
                  <a:lnTo>
                    <a:pt x="99098" y="13017"/>
                  </a:lnTo>
                  <a:lnTo>
                    <a:pt x="98298" y="13322"/>
                  </a:lnTo>
                  <a:lnTo>
                    <a:pt x="98653" y="13538"/>
                  </a:lnTo>
                  <a:lnTo>
                    <a:pt x="98780" y="13462"/>
                  </a:lnTo>
                  <a:lnTo>
                    <a:pt x="99072" y="13347"/>
                  </a:lnTo>
                  <a:lnTo>
                    <a:pt x="99174" y="13144"/>
                  </a:lnTo>
                  <a:close/>
                </a:path>
                <a:path w="793750" h="1649729">
                  <a:moveTo>
                    <a:pt x="585901" y="1532572"/>
                  </a:moveTo>
                  <a:lnTo>
                    <a:pt x="585609" y="1532864"/>
                  </a:lnTo>
                  <a:lnTo>
                    <a:pt x="585381" y="1533105"/>
                  </a:lnTo>
                  <a:lnTo>
                    <a:pt x="585635" y="1533118"/>
                  </a:lnTo>
                  <a:lnTo>
                    <a:pt x="585749" y="1532851"/>
                  </a:lnTo>
                  <a:lnTo>
                    <a:pt x="585901" y="1532623"/>
                  </a:lnTo>
                  <a:close/>
                </a:path>
                <a:path w="793750" h="1649729">
                  <a:moveTo>
                    <a:pt x="592645" y="1539303"/>
                  </a:moveTo>
                  <a:lnTo>
                    <a:pt x="591718" y="1539824"/>
                  </a:lnTo>
                  <a:lnTo>
                    <a:pt x="592467" y="1540167"/>
                  </a:lnTo>
                  <a:lnTo>
                    <a:pt x="592645" y="1539303"/>
                  </a:lnTo>
                  <a:close/>
                </a:path>
                <a:path w="793750" h="1649729">
                  <a:moveTo>
                    <a:pt x="598639" y="1618792"/>
                  </a:moveTo>
                  <a:lnTo>
                    <a:pt x="597649" y="1618424"/>
                  </a:lnTo>
                  <a:lnTo>
                    <a:pt x="597090" y="1618894"/>
                  </a:lnTo>
                  <a:lnTo>
                    <a:pt x="596849" y="1619821"/>
                  </a:lnTo>
                  <a:lnTo>
                    <a:pt x="598639" y="1618792"/>
                  </a:lnTo>
                  <a:close/>
                </a:path>
                <a:path w="793750" h="1649729">
                  <a:moveTo>
                    <a:pt x="617626" y="1602447"/>
                  </a:moveTo>
                  <a:lnTo>
                    <a:pt x="616216" y="1599958"/>
                  </a:lnTo>
                  <a:lnTo>
                    <a:pt x="612927" y="1601889"/>
                  </a:lnTo>
                  <a:lnTo>
                    <a:pt x="617626" y="1602447"/>
                  </a:lnTo>
                  <a:close/>
                </a:path>
                <a:path w="793750" h="1649729">
                  <a:moveTo>
                    <a:pt x="685634" y="1517929"/>
                  </a:moveTo>
                  <a:lnTo>
                    <a:pt x="685622" y="1517764"/>
                  </a:lnTo>
                  <a:lnTo>
                    <a:pt x="685215" y="1518069"/>
                  </a:lnTo>
                  <a:lnTo>
                    <a:pt x="685279" y="1518196"/>
                  </a:lnTo>
                  <a:lnTo>
                    <a:pt x="685431" y="1518246"/>
                  </a:lnTo>
                  <a:lnTo>
                    <a:pt x="685634" y="1518399"/>
                  </a:lnTo>
                  <a:lnTo>
                    <a:pt x="685634" y="1517929"/>
                  </a:lnTo>
                  <a:close/>
                </a:path>
                <a:path w="793750" h="1649729">
                  <a:moveTo>
                    <a:pt x="703745" y="1568564"/>
                  </a:moveTo>
                  <a:lnTo>
                    <a:pt x="702627" y="1568564"/>
                  </a:lnTo>
                  <a:lnTo>
                    <a:pt x="701738" y="1570621"/>
                  </a:lnTo>
                  <a:lnTo>
                    <a:pt x="703745" y="1568564"/>
                  </a:lnTo>
                  <a:close/>
                </a:path>
                <a:path w="793750" h="1649729">
                  <a:moveTo>
                    <a:pt x="713562" y="1477543"/>
                  </a:moveTo>
                  <a:lnTo>
                    <a:pt x="709815" y="1478064"/>
                  </a:lnTo>
                  <a:lnTo>
                    <a:pt x="709904" y="1479156"/>
                  </a:lnTo>
                  <a:lnTo>
                    <a:pt x="709980" y="1480197"/>
                  </a:lnTo>
                  <a:lnTo>
                    <a:pt x="713498" y="1478330"/>
                  </a:lnTo>
                  <a:lnTo>
                    <a:pt x="713562" y="1477543"/>
                  </a:lnTo>
                  <a:close/>
                </a:path>
                <a:path w="793750" h="1649729">
                  <a:moveTo>
                    <a:pt x="727646" y="1649501"/>
                  </a:moveTo>
                  <a:lnTo>
                    <a:pt x="727506" y="1649196"/>
                  </a:lnTo>
                  <a:lnTo>
                    <a:pt x="727151" y="1648612"/>
                  </a:lnTo>
                  <a:lnTo>
                    <a:pt x="725373" y="1649653"/>
                  </a:lnTo>
                  <a:lnTo>
                    <a:pt x="727646" y="1649501"/>
                  </a:lnTo>
                  <a:close/>
                </a:path>
                <a:path w="793750" h="1649729">
                  <a:moveTo>
                    <a:pt x="736727" y="1529702"/>
                  </a:moveTo>
                  <a:lnTo>
                    <a:pt x="735685" y="1529308"/>
                  </a:lnTo>
                  <a:lnTo>
                    <a:pt x="735101" y="1529702"/>
                  </a:lnTo>
                  <a:lnTo>
                    <a:pt x="734898" y="1530781"/>
                  </a:lnTo>
                  <a:lnTo>
                    <a:pt x="735520" y="1530400"/>
                  </a:lnTo>
                  <a:lnTo>
                    <a:pt x="736130" y="1530045"/>
                  </a:lnTo>
                  <a:lnTo>
                    <a:pt x="736727" y="1529702"/>
                  </a:lnTo>
                  <a:close/>
                </a:path>
                <a:path w="793750" h="1649729">
                  <a:moveTo>
                    <a:pt x="749033" y="1501952"/>
                  </a:moveTo>
                  <a:lnTo>
                    <a:pt x="747979" y="1501559"/>
                  </a:lnTo>
                  <a:lnTo>
                    <a:pt x="747382" y="1501914"/>
                  </a:lnTo>
                  <a:lnTo>
                    <a:pt x="747204" y="1502994"/>
                  </a:lnTo>
                  <a:lnTo>
                    <a:pt x="747801" y="1502664"/>
                  </a:lnTo>
                  <a:lnTo>
                    <a:pt x="748423" y="1502295"/>
                  </a:lnTo>
                  <a:lnTo>
                    <a:pt x="749033" y="1501952"/>
                  </a:lnTo>
                  <a:close/>
                </a:path>
                <a:path w="793750" h="1649729">
                  <a:moveTo>
                    <a:pt x="753668" y="1534096"/>
                  </a:moveTo>
                  <a:lnTo>
                    <a:pt x="753376" y="1534198"/>
                  </a:lnTo>
                  <a:lnTo>
                    <a:pt x="753046" y="1534274"/>
                  </a:lnTo>
                  <a:lnTo>
                    <a:pt x="753554" y="1534312"/>
                  </a:lnTo>
                  <a:lnTo>
                    <a:pt x="753668" y="1534096"/>
                  </a:lnTo>
                  <a:close/>
                </a:path>
                <a:path w="793750" h="1649729">
                  <a:moveTo>
                    <a:pt x="773468" y="1532775"/>
                  </a:moveTo>
                  <a:lnTo>
                    <a:pt x="773150" y="1532851"/>
                  </a:lnTo>
                  <a:lnTo>
                    <a:pt x="772883" y="1532915"/>
                  </a:lnTo>
                  <a:lnTo>
                    <a:pt x="772718" y="1532966"/>
                  </a:lnTo>
                  <a:lnTo>
                    <a:pt x="773315" y="1533004"/>
                  </a:lnTo>
                  <a:lnTo>
                    <a:pt x="773468" y="1532775"/>
                  </a:lnTo>
                  <a:close/>
                </a:path>
                <a:path w="793750" h="1649729">
                  <a:moveTo>
                    <a:pt x="790803" y="1558607"/>
                  </a:moveTo>
                  <a:lnTo>
                    <a:pt x="789711" y="1559255"/>
                  </a:lnTo>
                  <a:lnTo>
                    <a:pt x="788644" y="1559877"/>
                  </a:lnTo>
                  <a:lnTo>
                    <a:pt x="787539" y="1560537"/>
                  </a:lnTo>
                  <a:lnTo>
                    <a:pt x="790486" y="1561744"/>
                  </a:lnTo>
                  <a:lnTo>
                    <a:pt x="790803" y="1558607"/>
                  </a:lnTo>
                  <a:close/>
                </a:path>
                <a:path w="793750" h="1649729">
                  <a:moveTo>
                    <a:pt x="793267" y="1561630"/>
                  </a:moveTo>
                  <a:lnTo>
                    <a:pt x="793089" y="1561617"/>
                  </a:lnTo>
                  <a:lnTo>
                    <a:pt x="792873" y="1561630"/>
                  </a:lnTo>
                  <a:lnTo>
                    <a:pt x="792657" y="1561630"/>
                  </a:lnTo>
                  <a:lnTo>
                    <a:pt x="791959" y="1561668"/>
                  </a:lnTo>
                  <a:lnTo>
                    <a:pt x="790600" y="1561782"/>
                  </a:lnTo>
                  <a:lnTo>
                    <a:pt x="790473" y="1561985"/>
                  </a:lnTo>
                  <a:lnTo>
                    <a:pt x="792543" y="1561833"/>
                  </a:lnTo>
                  <a:lnTo>
                    <a:pt x="792759" y="1561782"/>
                  </a:lnTo>
                  <a:lnTo>
                    <a:pt x="793026" y="1561693"/>
                  </a:lnTo>
                  <a:lnTo>
                    <a:pt x="793267" y="1561630"/>
                  </a:lnTo>
                  <a:close/>
                </a:path>
              </a:pathLst>
            </a:custGeom>
            <a:grpFill/>
            <a:ln>
              <a:solidFill>
                <a:srgbClr val="007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841CF931-D537-755A-E940-CA105D688BCB}"/>
              </a:ext>
            </a:extLst>
          </p:cNvPr>
          <p:cNvSpPr txBox="1"/>
          <p:nvPr/>
        </p:nvSpPr>
        <p:spPr>
          <a:xfrm>
            <a:off x="-304800" y="5448300"/>
            <a:ext cx="9441180" cy="310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4800" spc="175" dirty="0">
                <a:solidFill>
                  <a:srgbClr val="007378"/>
                </a:solidFill>
                <a:latin typeface="Trebuchet MS"/>
                <a:cs typeface="Trebuchet MS"/>
              </a:rPr>
              <a:t>Principe</a:t>
            </a:r>
            <a:endParaRPr lang="fr-FR" sz="48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12700" marR="5080" algn="ctr">
              <a:lnSpc>
                <a:spcPct val="165000"/>
              </a:lnSpc>
            </a:pPr>
            <a:r>
              <a:rPr lang="fr-FR" sz="4800" spc="90" dirty="0">
                <a:solidFill>
                  <a:srgbClr val="007378"/>
                </a:solidFill>
                <a:latin typeface="Trebuchet MS"/>
                <a:cs typeface="Trebuchet MS"/>
              </a:rPr>
              <a:t>Titulaires</a:t>
            </a:r>
            <a:r>
              <a:rPr lang="fr-FR" sz="4800" spc="-15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4800" spc="170" dirty="0">
                <a:solidFill>
                  <a:srgbClr val="007378"/>
                </a:solidFill>
                <a:latin typeface="Trebuchet MS"/>
                <a:cs typeface="Trebuchet MS"/>
              </a:rPr>
              <a:t>d’un</a:t>
            </a:r>
            <a:r>
              <a:rPr lang="fr-FR" sz="4800" spc="-15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4800" spc="475" dirty="0">
                <a:solidFill>
                  <a:srgbClr val="007378"/>
                </a:solidFill>
                <a:latin typeface="Trebuchet MS"/>
                <a:cs typeface="Trebuchet MS"/>
              </a:rPr>
              <a:t>grade </a:t>
            </a:r>
            <a:r>
              <a:rPr lang="fr-FR" sz="4800" spc="300" dirty="0">
                <a:solidFill>
                  <a:srgbClr val="007378"/>
                </a:solidFill>
                <a:latin typeface="Trebuchet MS"/>
                <a:cs typeface="Trebuchet MS"/>
              </a:rPr>
              <a:t>Déroulement</a:t>
            </a:r>
            <a:r>
              <a:rPr lang="fr-FR" sz="4800" spc="-15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4800" spc="465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lang="fr-FR" sz="4800" spc="-15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4800" spc="180" dirty="0">
                <a:solidFill>
                  <a:srgbClr val="007378"/>
                </a:solidFill>
                <a:latin typeface="Trebuchet MS"/>
                <a:cs typeface="Trebuchet MS"/>
              </a:rPr>
              <a:t>carrière</a:t>
            </a:r>
            <a:endParaRPr lang="fr-FR" sz="48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3E62963-7626-1AC2-A87D-CBFDCE7E3AAA}"/>
              </a:ext>
            </a:extLst>
          </p:cNvPr>
          <p:cNvSpPr txBox="1"/>
          <p:nvPr/>
        </p:nvSpPr>
        <p:spPr>
          <a:xfrm>
            <a:off x="10058400" y="5448300"/>
            <a:ext cx="9441180" cy="310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0"/>
              </a:spcBef>
            </a:pPr>
            <a:r>
              <a:rPr lang="fr-FR" sz="4800" spc="185" dirty="0">
                <a:solidFill>
                  <a:srgbClr val="007378"/>
                </a:solidFill>
                <a:latin typeface="Trebuchet MS"/>
                <a:cs typeface="Trebuchet MS"/>
              </a:rPr>
              <a:t>Exception</a:t>
            </a:r>
            <a:endParaRPr lang="fr-FR" sz="48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12065" marR="5080" indent="-43815" algn="ctr">
              <a:lnSpc>
                <a:spcPct val="165000"/>
              </a:lnSpc>
            </a:pPr>
            <a:r>
              <a:rPr lang="fr-FR" sz="4800" spc="400" dirty="0">
                <a:solidFill>
                  <a:srgbClr val="007378"/>
                </a:solidFill>
                <a:latin typeface="Trebuchet MS"/>
                <a:cs typeface="Trebuchet MS"/>
              </a:rPr>
              <a:t>Occupent</a:t>
            </a:r>
            <a:r>
              <a:rPr lang="fr-FR" sz="48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4800" spc="434" dirty="0">
                <a:solidFill>
                  <a:srgbClr val="007378"/>
                </a:solidFill>
                <a:latin typeface="Trebuchet MS"/>
                <a:cs typeface="Trebuchet MS"/>
              </a:rPr>
              <a:t>un</a:t>
            </a:r>
            <a:r>
              <a:rPr lang="fr-FR" sz="48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4800" spc="315" dirty="0">
                <a:solidFill>
                  <a:srgbClr val="007378"/>
                </a:solidFill>
                <a:latin typeface="Trebuchet MS"/>
                <a:cs typeface="Trebuchet MS"/>
              </a:rPr>
              <a:t>emploi </a:t>
            </a:r>
            <a:r>
              <a:rPr lang="fr-FR" sz="4800" spc="195" dirty="0">
                <a:solidFill>
                  <a:srgbClr val="007378"/>
                </a:solidFill>
                <a:latin typeface="Trebuchet MS"/>
                <a:cs typeface="Trebuchet MS"/>
              </a:rPr>
              <a:t>Évolutions</a:t>
            </a:r>
            <a:r>
              <a:rPr lang="fr-FR" sz="4800" spc="-13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4800" spc="275" dirty="0">
                <a:solidFill>
                  <a:srgbClr val="007378"/>
                </a:solidFill>
                <a:latin typeface="Trebuchet MS"/>
                <a:cs typeface="Trebuchet MS"/>
              </a:rPr>
              <a:t>salariales</a:t>
            </a:r>
            <a:endParaRPr lang="fr-FR" sz="48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60C1016-96C8-C664-B5A0-39D6AA92F9FA}"/>
              </a:ext>
            </a:extLst>
          </p:cNvPr>
          <p:cNvSpPr txBox="1"/>
          <p:nvPr/>
        </p:nvSpPr>
        <p:spPr>
          <a:xfrm>
            <a:off x="5334000" y="8431620"/>
            <a:ext cx="11049000" cy="1855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6194425" algn="l">
              <a:lnSpc>
                <a:spcPct val="120300"/>
              </a:lnSpc>
              <a:spcBef>
                <a:spcPts val="100"/>
              </a:spcBef>
            </a:pPr>
            <a:r>
              <a:rPr lang="fr-FR" sz="4800" spc="235" dirty="0">
                <a:solidFill>
                  <a:srgbClr val="007378"/>
                </a:solidFill>
                <a:latin typeface="Trebuchet MS"/>
                <a:cs typeface="Trebuchet MS"/>
              </a:rPr>
              <a:t>contractuelles</a:t>
            </a:r>
            <a:r>
              <a:rPr lang="fr-FR" sz="5000" spc="235" dirty="0">
                <a:solidFill>
                  <a:srgbClr val="58A7A3"/>
                </a:solidFill>
                <a:latin typeface="Trebuchet MS"/>
                <a:cs typeface="Trebuchet MS"/>
              </a:rPr>
              <a:t>  </a:t>
            </a:r>
            <a:r>
              <a:rPr lang="fr-FR" sz="5000" b="1" spc="165" dirty="0">
                <a:solidFill>
                  <a:srgbClr val="F4951E"/>
                </a:solidFill>
                <a:latin typeface="Trebuchet MS"/>
                <a:cs typeface="Trebuchet MS"/>
              </a:rPr>
              <a:t>“Garantie</a:t>
            </a:r>
            <a:r>
              <a:rPr lang="fr-FR" sz="5000" b="1" spc="-16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000" b="1" spc="465" dirty="0">
                <a:solidFill>
                  <a:srgbClr val="F4951E"/>
                </a:solidFill>
                <a:latin typeface="Trebuchet MS"/>
                <a:cs typeface="Trebuchet MS"/>
              </a:rPr>
              <a:t>de</a:t>
            </a:r>
            <a:r>
              <a:rPr lang="fr-FR" sz="5000" b="1" spc="-16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000" b="1" spc="-10" dirty="0">
                <a:solidFill>
                  <a:srgbClr val="F4951E"/>
                </a:solidFill>
                <a:latin typeface="Trebuchet MS"/>
                <a:cs typeface="Trebuchet MS"/>
              </a:rPr>
              <a:t>l’emploi”</a:t>
            </a:r>
            <a:endParaRPr lang="fr-FR" sz="5000" b="1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51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E15C5F-E8D5-E44F-6885-D2DB5FE0C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E57111F5-8986-CA9C-04CF-0D360E7DDCDB}"/>
              </a:ext>
            </a:extLst>
          </p:cNvPr>
          <p:cNvSpPr/>
          <p:nvPr/>
        </p:nvSpPr>
        <p:spPr>
          <a:xfrm>
            <a:off x="5867400" y="82677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FA0E13D7-9807-4171-F4EC-8E0530AB6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133737" y="-95637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DFDA09D-6B67-0059-58D5-16616E8F8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object 17" descr="$PPTXTitle">
            <a:extLst>
              <a:ext uri="{FF2B5EF4-FFF2-40B4-BE49-F238E27FC236}">
                <a16:creationId xmlns:a16="http://schemas.microsoft.com/office/drawing/2014/main" id="{8AB2FCEF-DCA9-BD19-2B09-B65BAA972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419100"/>
            <a:ext cx="1310957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Idée</a:t>
            </a:r>
            <a:r>
              <a:rPr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5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reçue</a:t>
            </a:r>
            <a:r>
              <a:rPr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</a:p>
        </p:txBody>
      </p:sp>
      <p:grpSp>
        <p:nvGrpSpPr>
          <p:cNvPr id="4" name="object 7">
            <a:extLst>
              <a:ext uri="{FF2B5EF4-FFF2-40B4-BE49-F238E27FC236}">
                <a16:creationId xmlns:a16="http://schemas.microsoft.com/office/drawing/2014/main" id="{1ECD5DCB-3B15-0BB3-F363-D608831DBAE9}"/>
              </a:ext>
            </a:extLst>
          </p:cNvPr>
          <p:cNvGrpSpPr/>
          <p:nvPr/>
        </p:nvGrpSpPr>
        <p:grpSpPr>
          <a:xfrm>
            <a:off x="11887200" y="419100"/>
            <a:ext cx="1315085" cy="2084705"/>
            <a:chOff x="6389659" y="94858"/>
            <a:chExt cx="1315085" cy="2084705"/>
          </a:xfrm>
          <a:solidFill>
            <a:srgbClr val="F4951E"/>
          </a:solidFill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F4DFD72D-B067-502C-845B-FFAB7D7C5A29}"/>
                </a:ext>
              </a:extLst>
            </p:cNvPr>
            <p:cNvSpPr/>
            <p:nvPr/>
          </p:nvSpPr>
          <p:spPr>
            <a:xfrm>
              <a:off x="6458254" y="507897"/>
              <a:ext cx="390525" cy="327025"/>
            </a:xfrm>
            <a:custGeom>
              <a:avLst/>
              <a:gdLst/>
              <a:ahLst/>
              <a:cxnLst/>
              <a:rect l="l" t="t" r="r" b="b"/>
              <a:pathLst>
                <a:path w="390525" h="327025">
                  <a:moveTo>
                    <a:pt x="6273" y="168160"/>
                  </a:moveTo>
                  <a:lnTo>
                    <a:pt x="5384" y="166560"/>
                  </a:lnTo>
                  <a:lnTo>
                    <a:pt x="1752" y="166585"/>
                  </a:lnTo>
                  <a:lnTo>
                    <a:pt x="0" y="170357"/>
                  </a:lnTo>
                  <a:lnTo>
                    <a:pt x="3149" y="169710"/>
                  </a:lnTo>
                  <a:lnTo>
                    <a:pt x="1943" y="171831"/>
                  </a:lnTo>
                  <a:lnTo>
                    <a:pt x="4495" y="171526"/>
                  </a:lnTo>
                  <a:lnTo>
                    <a:pt x="6273" y="168160"/>
                  </a:lnTo>
                  <a:close/>
                </a:path>
                <a:path w="390525" h="327025">
                  <a:moveTo>
                    <a:pt x="8115" y="174536"/>
                  </a:moveTo>
                  <a:lnTo>
                    <a:pt x="4191" y="174409"/>
                  </a:lnTo>
                  <a:lnTo>
                    <a:pt x="5334" y="176276"/>
                  </a:lnTo>
                  <a:lnTo>
                    <a:pt x="2959" y="177939"/>
                  </a:lnTo>
                  <a:lnTo>
                    <a:pt x="1689" y="180187"/>
                  </a:lnTo>
                  <a:lnTo>
                    <a:pt x="4470" y="179438"/>
                  </a:lnTo>
                  <a:lnTo>
                    <a:pt x="6527" y="177393"/>
                  </a:lnTo>
                  <a:lnTo>
                    <a:pt x="8115" y="174536"/>
                  </a:lnTo>
                  <a:close/>
                </a:path>
                <a:path w="390525" h="327025">
                  <a:moveTo>
                    <a:pt x="19100" y="205397"/>
                  </a:moveTo>
                  <a:lnTo>
                    <a:pt x="19037" y="205257"/>
                  </a:lnTo>
                  <a:lnTo>
                    <a:pt x="18973" y="205397"/>
                  </a:lnTo>
                  <a:lnTo>
                    <a:pt x="18897" y="205562"/>
                  </a:lnTo>
                  <a:lnTo>
                    <a:pt x="19100" y="205397"/>
                  </a:lnTo>
                  <a:close/>
                </a:path>
                <a:path w="390525" h="327025">
                  <a:moveTo>
                    <a:pt x="19799" y="203517"/>
                  </a:moveTo>
                  <a:lnTo>
                    <a:pt x="16624" y="202869"/>
                  </a:lnTo>
                  <a:lnTo>
                    <a:pt x="17424" y="202031"/>
                  </a:lnTo>
                  <a:lnTo>
                    <a:pt x="18211" y="201180"/>
                  </a:lnTo>
                  <a:lnTo>
                    <a:pt x="18630" y="199796"/>
                  </a:lnTo>
                  <a:lnTo>
                    <a:pt x="16205" y="199796"/>
                  </a:lnTo>
                  <a:lnTo>
                    <a:pt x="15976" y="199466"/>
                  </a:lnTo>
                  <a:lnTo>
                    <a:pt x="15328" y="198488"/>
                  </a:lnTo>
                  <a:lnTo>
                    <a:pt x="16116" y="195961"/>
                  </a:lnTo>
                  <a:lnTo>
                    <a:pt x="11430" y="195961"/>
                  </a:lnTo>
                  <a:lnTo>
                    <a:pt x="9855" y="197116"/>
                  </a:lnTo>
                  <a:lnTo>
                    <a:pt x="10096" y="198043"/>
                  </a:lnTo>
                  <a:lnTo>
                    <a:pt x="11798" y="198488"/>
                  </a:lnTo>
                  <a:lnTo>
                    <a:pt x="12395" y="198488"/>
                  </a:lnTo>
                  <a:lnTo>
                    <a:pt x="10134" y="199085"/>
                  </a:lnTo>
                  <a:lnTo>
                    <a:pt x="9271" y="201180"/>
                  </a:lnTo>
                  <a:lnTo>
                    <a:pt x="9436" y="201180"/>
                  </a:lnTo>
                  <a:lnTo>
                    <a:pt x="13487" y="199466"/>
                  </a:lnTo>
                  <a:lnTo>
                    <a:pt x="14719" y="199961"/>
                  </a:lnTo>
                  <a:lnTo>
                    <a:pt x="12788" y="202590"/>
                  </a:lnTo>
                  <a:lnTo>
                    <a:pt x="12865" y="206171"/>
                  </a:lnTo>
                  <a:lnTo>
                    <a:pt x="12966" y="207340"/>
                  </a:lnTo>
                  <a:lnTo>
                    <a:pt x="13017" y="208000"/>
                  </a:lnTo>
                  <a:lnTo>
                    <a:pt x="18275" y="203695"/>
                  </a:lnTo>
                  <a:lnTo>
                    <a:pt x="19088" y="205130"/>
                  </a:lnTo>
                  <a:lnTo>
                    <a:pt x="19723" y="203695"/>
                  </a:lnTo>
                  <a:lnTo>
                    <a:pt x="19799" y="203517"/>
                  </a:lnTo>
                  <a:close/>
                </a:path>
                <a:path w="390525" h="327025">
                  <a:moveTo>
                    <a:pt x="23406" y="208483"/>
                  </a:moveTo>
                  <a:lnTo>
                    <a:pt x="22606" y="206921"/>
                  </a:lnTo>
                  <a:lnTo>
                    <a:pt x="20777" y="206171"/>
                  </a:lnTo>
                  <a:lnTo>
                    <a:pt x="22479" y="202590"/>
                  </a:lnTo>
                  <a:lnTo>
                    <a:pt x="19100" y="205397"/>
                  </a:lnTo>
                  <a:lnTo>
                    <a:pt x="19177" y="205562"/>
                  </a:lnTo>
                  <a:lnTo>
                    <a:pt x="20040" y="207340"/>
                  </a:lnTo>
                  <a:lnTo>
                    <a:pt x="23406" y="208483"/>
                  </a:lnTo>
                  <a:close/>
                </a:path>
                <a:path w="390525" h="327025">
                  <a:moveTo>
                    <a:pt x="30378" y="252399"/>
                  </a:moveTo>
                  <a:lnTo>
                    <a:pt x="29070" y="251383"/>
                  </a:lnTo>
                  <a:lnTo>
                    <a:pt x="28460" y="249682"/>
                  </a:lnTo>
                  <a:lnTo>
                    <a:pt x="25920" y="249923"/>
                  </a:lnTo>
                  <a:lnTo>
                    <a:pt x="25311" y="253111"/>
                  </a:lnTo>
                  <a:lnTo>
                    <a:pt x="27965" y="254939"/>
                  </a:lnTo>
                  <a:lnTo>
                    <a:pt x="30378" y="252399"/>
                  </a:lnTo>
                  <a:close/>
                </a:path>
                <a:path w="390525" h="327025">
                  <a:moveTo>
                    <a:pt x="51917" y="93497"/>
                  </a:moveTo>
                  <a:lnTo>
                    <a:pt x="51079" y="92989"/>
                  </a:lnTo>
                  <a:lnTo>
                    <a:pt x="51308" y="92989"/>
                  </a:lnTo>
                  <a:lnTo>
                    <a:pt x="51409" y="92811"/>
                  </a:lnTo>
                  <a:lnTo>
                    <a:pt x="51854" y="92011"/>
                  </a:lnTo>
                  <a:lnTo>
                    <a:pt x="50253" y="92011"/>
                  </a:lnTo>
                  <a:lnTo>
                    <a:pt x="49339" y="92811"/>
                  </a:lnTo>
                  <a:lnTo>
                    <a:pt x="47574" y="92811"/>
                  </a:lnTo>
                  <a:lnTo>
                    <a:pt x="47459" y="92989"/>
                  </a:lnTo>
                  <a:lnTo>
                    <a:pt x="46253" y="94881"/>
                  </a:lnTo>
                  <a:lnTo>
                    <a:pt x="48755" y="93700"/>
                  </a:lnTo>
                  <a:lnTo>
                    <a:pt x="50228" y="95046"/>
                  </a:lnTo>
                  <a:lnTo>
                    <a:pt x="51689" y="93700"/>
                  </a:lnTo>
                  <a:lnTo>
                    <a:pt x="51917" y="93497"/>
                  </a:lnTo>
                  <a:close/>
                </a:path>
                <a:path w="390525" h="327025">
                  <a:moveTo>
                    <a:pt x="52336" y="78105"/>
                  </a:moveTo>
                  <a:lnTo>
                    <a:pt x="49326" y="78181"/>
                  </a:lnTo>
                  <a:lnTo>
                    <a:pt x="46990" y="80492"/>
                  </a:lnTo>
                  <a:lnTo>
                    <a:pt x="47282" y="81648"/>
                  </a:lnTo>
                  <a:lnTo>
                    <a:pt x="49669" y="81851"/>
                  </a:lnTo>
                  <a:lnTo>
                    <a:pt x="49199" y="80784"/>
                  </a:lnTo>
                  <a:lnTo>
                    <a:pt x="52336" y="78105"/>
                  </a:lnTo>
                  <a:close/>
                </a:path>
                <a:path w="390525" h="327025">
                  <a:moveTo>
                    <a:pt x="52857" y="121920"/>
                  </a:moveTo>
                  <a:lnTo>
                    <a:pt x="49415" y="122999"/>
                  </a:lnTo>
                  <a:lnTo>
                    <a:pt x="47256" y="126314"/>
                  </a:lnTo>
                  <a:lnTo>
                    <a:pt x="48361" y="125730"/>
                  </a:lnTo>
                  <a:lnTo>
                    <a:pt x="50596" y="124968"/>
                  </a:lnTo>
                  <a:lnTo>
                    <a:pt x="49987" y="126250"/>
                  </a:lnTo>
                  <a:lnTo>
                    <a:pt x="52349" y="125615"/>
                  </a:lnTo>
                  <a:lnTo>
                    <a:pt x="52857" y="121920"/>
                  </a:lnTo>
                  <a:close/>
                </a:path>
                <a:path w="390525" h="327025">
                  <a:moveTo>
                    <a:pt x="53555" y="116776"/>
                  </a:moveTo>
                  <a:lnTo>
                    <a:pt x="47015" y="119113"/>
                  </a:lnTo>
                  <a:lnTo>
                    <a:pt x="49212" y="116560"/>
                  </a:lnTo>
                  <a:lnTo>
                    <a:pt x="46355" y="117513"/>
                  </a:lnTo>
                  <a:lnTo>
                    <a:pt x="46685" y="120954"/>
                  </a:lnTo>
                  <a:lnTo>
                    <a:pt x="50673" y="119748"/>
                  </a:lnTo>
                  <a:lnTo>
                    <a:pt x="53555" y="116776"/>
                  </a:lnTo>
                  <a:close/>
                </a:path>
                <a:path w="390525" h="327025">
                  <a:moveTo>
                    <a:pt x="61341" y="84124"/>
                  </a:moveTo>
                  <a:lnTo>
                    <a:pt x="60147" y="84582"/>
                  </a:lnTo>
                  <a:lnTo>
                    <a:pt x="58953" y="84988"/>
                  </a:lnTo>
                  <a:lnTo>
                    <a:pt x="59524" y="84124"/>
                  </a:lnTo>
                  <a:lnTo>
                    <a:pt x="57061" y="84632"/>
                  </a:lnTo>
                  <a:lnTo>
                    <a:pt x="55537" y="88239"/>
                  </a:lnTo>
                  <a:lnTo>
                    <a:pt x="58204" y="87731"/>
                  </a:lnTo>
                  <a:lnTo>
                    <a:pt x="61087" y="86360"/>
                  </a:lnTo>
                  <a:lnTo>
                    <a:pt x="58801" y="86436"/>
                  </a:lnTo>
                  <a:lnTo>
                    <a:pt x="61341" y="84124"/>
                  </a:lnTo>
                  <a:close/>
                </a:path>
                <a:path w="390525" h="327025">
                  <a:moveTo>
                    <a:pt x="62166" y="77025"/>
                  </a:moveTo>
                  <a:lnTo>
                    <a:pt x="57975" y="77685"/>
                  </a:lnTo>
                  <a:lnTo>
                    <a:pt x="59232" y="78359"/>
                  </a:lnTo>
                  <a:lnTo>
                    <a:pt x="55499" y="81343"/>
                  </a:lnTo>
                  <a:lnTo>
                    <a:pt x="58432" y="81254"/>
                  </a:lnTo>
                  <a:lnTo>
                    <a:pt x="58953" y="79743"/>
                  </a:lnTo>
                  <a:lnTo>
                    <a:pt x="62166" y="77025"/>
                  </a:lnTo>
                  <a:close/>
                </a:path>
                <a:path w="390525" h="327025">
                  <a:moveTo>
                    <a:pt x="63398" y="199542"/>
                  </a:moveTo>
                  <a:lnTo>
                    <a:pt x="60464" y="203517"/>
                  </a:lnTo>
                  <a:lnTo>
                    <a:pt x="60566" y="204851"/>
                  </a:lnTo>
                  <a:lnTo>
                    <a:pt x="60731" y="206438"/>
                  </a:lnTo>
                  <a:lnTo>
                    <a:pt x="62115" y="204851"/>
                  </a:lnTo>
                  <a:lnTo>
                    <a:pt x="62572" y="204228"/>
                  </a:lnTo>
                  <a:lnTo>
                    <a:pt x="61760" y="204851"/>
                  </a:lnTo>
                  <a:lnTo>
                    <a:pt x="63398" y="199542"/>
                  </a:lnTo>
                  <a:close/>
                </a:path>
                <a:path w="390525" h="327025">
                  <a:moveTo>
                    <a:pt x="66319" y="204228"/>
                  </a:moveTo>
                  <a:lnTo>
                    <a:pt x="66243" y="204038"/>
                  </a:lnTo>
                  <a:lnTo>
                    <a:pt x="66040" y="203517"/>
                  </a:lnTo>
                  <a:lnTo>
                    <a:pt x="65798" y="202819"/>
                  </a:lnTo>
                  <a:lnTo>
                    <a:pt x="66217" y="201460"/>
                  </a:lnTo>
                  <a:lnTo>
                    <a:pt x="63500" y="203517"/>
                  </a:lnTo>
                  <a:lnTo>
                    <a:pt x="63284" y="203517"/>
                  </a:lnTo>
                  <a:lnTo>
                    <a:pt x="62826" y="204038"/>
                  </a:lnTo>
                  <a:lnTo>
                    <a:pt x="63449" y="203568"/>
                  </a:lnTo>
                  <a:lnTo>
                    <a:pt x="66319" y="204228"/>
                  </a:lnTo>
                  <a:close/>
                </a:path>
                <a:path w="390525" h="327025">
                  <a:moveTo>
                    <a:pt x="72593" y="261810"/>
                  </a:moveTo>
                  <a:lnTo>
                    <a:pt x="67538" y="261632"/>
                  </a:lnTo>
                  <a:lnTo>
                    <a:pt x="67081" y="260223"/>
                  </a:lnTo>
                  <a:lnTo>
                    <a:pt x="63347" y="263842"/>
                  </a:lnTo>
                  <a:lnTo>
                    <a:pt x="69024" y="263334"/>
                  </a:lnTo>
                  <a:lnTo>
                    <a:pt x="69494" y="264706"/>
                  </a:lnTo>
                  <a:lnTo>
                    <a:pt x="72593" y="261810"/>
                  </a:lnTo>
                  <a:close/>
                </a:path>
                <a:path w="390525" h="327025">
                  <a:moveTo>
                    <a:pt x="75539" y="117576"/>
                  </a:moveTo>
                  <a:lnTo>
                    <a:pt x="75463" y="116116"/>
                  </a:lnTo>
                  <a:lnTo>
                    <a:pt x="75387" y="113474"/>
                  </a:lnTo>
                  <a:lnTo>
                    <a:pt x="71780" y="115620"/>
                  </a:lnTo>
                  <a:lnTo>
                    <a:pt x="71412" y="117259"/>
                  </a:lnTo>
                  <a:lnTo>
                    <a:pt x="72796" y="117881"/>
                  </a:lnTo>
                  <a:lnTo>
                    <a:pt x="75539" y="117576"/>
                  </a:lnTo>
                  <a:close/>
                </a:path>
                <a:path w="390525" h="327025">
                  <a:moveTo>
                    <a:pt x="78460" y="127546"/>
                  </a:moveTo>
                  <a:lnTo>
                    <a:pt x="75996" y="127584"/>
                  </a:lnTo>
                  <a:lnTo>
                    <a:pt x="76263" y="129032"/>
                  </a:lnTo>
                  <a:lnTo>
                    <a:pt x="73444" y="132753"/>
                  </a:lnTo>
                  <a:lnTo>
                    <a:pt x="77927" y="131279"/>
                  </a:lnTo>
                  <a:lnTo>
                    <a:pt x="78168" y="129413"/>
                  </a:lnTo>
                  <a:lnTo>
                    <a:pt x="78460" y="127546"/>
                  </a:lnTo>
                  <a:close/>
                </a:path>
                <a:path w="390525" h="327025">
                  <a:moveTo>
                    <a:pt x="79019" y="247434"/>
                  </a:moveTo>
                  <a:lnTo>
                    <a:pt x="77978" y="248056"/>
                  </a:lnTo>
                  <a:lnTo>
                    <a:pt x="77711" y="248716"/>
                  </a:lnTo>
                  <a:lnTo>
                    <a:pt x="78981" y="247726"/>
                  </a:lnTo>
                  <a:lnTo>
                    <a:pt x="79019" y="247434"/>
                  </a:lnTo>
                  <a:close/>
                </a:path>
                <a:path w="390525" h="327025">
                  <a:moveTo>
                    <a:pt x="79502" y="244309"/>
                  </a:moveTo>
                  <a:lnTo>
                    <a:pt x="77431" y="245402"/>
                  </a:lnTo>
                  <a:lnTo>
                    <a:pt x="76034" y="247154"/>
                  </a:lnTo>
                  <a:lnTo>
                    <a:pt x="75971" y="247434"/>
                  </a:lnTo>
                  <a:lnTo>
                    <a:pt x="75882" y="247726"/>
                  </a:lnTo>
                  <a:lnTo>
                    <a:pt x="75793" y="248056"/>
                  </a:lnTo>
                  <a:lnTo>
                    <a:pt x="75387" y="249618"/>
                  </a:lnTo>
                  <a:lnTo>
                    <a:pt x="77978" y="248056"/>
                  </a:lnTo>
                  <a:lnTo>
                    <a:pt x="79502" y="244309"/>
                  </a:lnTo>
                  <a:close/>
                </a:path>
                <a:path w="390525" h="327025">
                  <a:moveTo>
                    <a:pt x="81940" y="245402"/>
                  </a:moveTo>
                  <a:lnTo>
                    <a:pt x="78981" y="247726"/>
                  </a:lnTo>
                  <a:lnTo>
                    <a:pt x="78930" y="248056"/>
                  </a:lnTo>
                  <a:lnTo>
                    <a:pt x="78828" y="248716"/>
                  </a:lnTo>
                  <a:lnTo>
                    <a:pt x="78803" y="248920"/>
                  </a:lnTo>
                  <a:lnTo>
                    <a:pt x="78689" y="249618"/>
                  </a:lnTo>
                  <a:lnTo>
                    <a:pt x="78295" y="252285"/>
                  </a:lnTo>
                  <a:lnTo>
                    <a:pt x="80797" y="248920"/>
                  </a:lnTo>
                  <a:lnTo>
                    <a:pt x="80848" y="248716"/>
                  </a:lnTo>
                  <a:lnTo>
                    <a:pt x="81305" y="247154"/>
                  </a:lnTo>
                  <a:lnTo>
                    <a:pt x="81940" y="245402"/>
                  </a:lnTo>
                  <a:close/>
                </a:path>
                <a:path w="390525" h="327025">
                  <a:moveTo>
                    <a:pt x="85382" y="315302"/>
                  </a:moveTo>
                  <a:lnTo>
                    <a:pt x="83667" y="313588"/>
                  </a:lnTo>
                  <a:lnTo>
                    <a:pt x="82613" y="310857"/>
                  </a:lnTo>
                  <a:lnTo>
                    <a:pt x="80035" y="310578"/>
                  </a:lnTo>
                  <a:lnTo>
                    <a:pt x="80899" y="313601"/>
                  </a:lnTo>
                  <a:lnTo>
                    <a:pt x="82003" y="316369"/>
                  </a:lnTo>
                  <a:lnTo>
                    <a:pt x="85382" y="315302"/>
                  </a:lnTo>
                  <a:close/>
                </a:path>
                <a:path w="390525" h="327025">
                  <a:moveTo>
                    <a:pt x="95910" y="125958"/>
                  </a:moveTo>
                  <a:lnTo>
                    <a:pt x="92316" y="127228"/>
                  </a:lnTo>
                  <a:lnTo>
                    <a:pt x="92786" y="130810"/>
                  </a:lnTo>
                  <a:lnTo>
                    <a:pt x="92151" y="132765"/>
                  </a:lnTo>
                  <a:lnTo>
                    <a:pt x="94564" y="131495"/>
                  </a:lnTo>
                  <a:lnTo>
                    <a:pt x="93154" y="129044"/>
                  </a:lnTo>
                  <a:lnTo>
                    <a:pt x="95910" y="125958"/>
                  </a:lnTo>
                  <a:close/>
                </a:path>
                <a:path w="390525" h="327025">
                  <a:moveTo>
                    <a:pt x="98590" y="148704"/>
                  </a:moveTo>
                  <a:lnTo>
                    <a:pt x="97586" y="147434"/>
                  </a:lnTo>
                  <a:lnTo>
                    <a:pt x="98310" y="144653"/>
                  </a:lnTo>
                  <a:lnTo>
                    <a:pt x="96266" y="144602"/>
                  </a:lnTo>
                  <a:lnTo>
                    <a:pt x="97028" y="148691"/>
                  </a:lnTo>
                  <a:lnTo>
                    <a:pt x="94983" y="148653"/>
                  </a:lnTo>
                  <a:lnTo>
                    <a:pt x="95999" y="149567"/>
                  </a:lnTo>
                  <a:lnTo>
                    <a:pt x="95681" y="151688"/>
                  </a:lnTo>
                  <a:lnTo>
                    <a:pt x="98552" y="150914"/>
                  </a:lnTo>
                  <a:lnTo>
                    <a:pt x="98590" y="148704"/>
                  </a:lnTo>
                  <a:close/>
                </a:path>
                <a:path w="390525" h="327025">
                  <a:moveTo>
                    <a:pt x="100368" y="275348"/>
                  </a:moveTo>
                  <a:lnTo>
                    <a:pt x="98894" y="272288"/>
                  </a:lnTo>
                  <a:lnTo>
                    <a:pt x="97650" y="271449"/>
                  </a:lnTo>
                  <a:lnTo>
                    <a:pt x="97536" y="270992"/>
                  </a:lnTo>
                  <a:lnTo>
                    <a:pt x="97370" y="270319"/>
                  </a:lnTo>
                  <a:lnTo>
                    <a:pt x="99161" y="270319"/>
                  </a:lnTo>
                  <a:lnTo>
                    <a:pt x="99326" y="269887"/>
                  </a:lnTo>
                  <a:lnTo>
                    <a:pt x="100355" y="267195"/>
                  </a:lnTo>
                  <a:lnTo>
                    <a:pt x="97497" y="267500"/>
                  </a:lnTo>
                  <a:lnTo>
                    <a:pt x="97561" y="269887"/>
                  </a:lnTo>
                  <a:lnTo>
                    <a:pt x="97320" y="270141"/>
                  </a:lnTo>
                  <a:lnTo>
                    <a:pt x="97155" y="270319"/>
                  </a:lnTo>
                  <a:lnTo>
                    <a:pt x="95821" y="271145"/>
                  </a:lnTo>
                  <a:lnTo>
                    <a:pt x="95872" y="271449"/>
                  </a:lnTo>
                  <a:lnTo>
                    <a:pt x="95973" y="272288"/>
                  </a:lnTo>
                  <a:lnTo>
                    <a:pt x="96126" y="273469"/>
                  </a:lnTo>
                  <a:lnTo>
                    <a:pt x="96939" y="275056"/>
                  </a:lnTo>
                  <a:lnTo>
                    <a:pt x="97688" y="276720"/>
                  </a:lnTo>
                  <a:lnTo>
                    <a:pt x="100368" y="275348"/>
                  </a:lnTo>
                  <a:close/>
                </a:path>
                <a:path w="390525" h="327025">
                  <a:moveTo>
                    <a:pt x="104521" y="267970"/>
                  </a:moveTo>
                  <a:lnTo>
                    <a:pt x="99161" y="270319"/>
                  </a:lnTo>
                  <a:lnTo>
                    <a:pt x="101066" y="270319"/>
                  </a:lnTo>
                  <a:lnTo>
                    <a:pt x="101257" y="270992"/>
                  </a:lnTo>
                  <a:lnTo>
                    <a:pt x="104521" y="267970"/>
                  </a:lnTo>
                  <a:close/>
                </a:path>
                <a:path w="390525" h="327025">
                  <a:moveTo>
                    <a:pt x="111061" y="277177"/>
                  </a:moveTo>
                  <a:lnTo>
                    <a:pt x="105778" y="274878"/>
                  </a:lnTo>
                  <a:lnTo>
                    <a:pt x="103974" y="274066"/>
                  </a:lnTo>
                  <a:lnTo>
                    <a:pt x="101130" y="278472"/>
                  </a:lnTo>
                  <a:lnTo>
                    <a:pt x="106807" y="278053"/>
                  </a:lnTo>
                  <a:lnTo>
                    <a:pt x="106972" y="281190"/>
                  </a:lnTo>
                  <a:lnTo>
                    <a:pt x="111061" y="277177"/>
                  </a:lnTo>
                  <a:close/>
                </a:path>
                <a:path w="390525" h="327025">
                  <a:moveTo>
                    <a:pt x="118884" y="129324"/>
                  </a:moveTo>
                  <a:lnTo>
                    <a:pt x="115544" y="131343"/>
                  </a:lnTo>
                  <a:lnTo>
                    <a:pt x="113398" y="134569"/>
                  </a:lnTo>
                  <a:lnTo>
                    <a:pt x="114668" y="134747"/>
                  </a:lnTo>
                  <a:lnTo>
                    <a:pt x="114655" y="136093"/>
                  </a:lnTo>
                  <a:lnTo>
                    <a:pt x="116789" y="134670"/>
                  </a:lnTo>
                  <a:lnTo>
                    <a:pt x="118884" y="129324"/>
                  </a:lnTo>
                  <a:close/>
                </a:path>
                <a:path w="390525" h="327025">
                  <a:moveTo>
                    <a:pt x="120865" y="287807"/>
                  </a:moveTo>
                  <a:lnTo>
                    <a:pt x="120091" y="283133"/>
                  </a:lnTo>
                  <a:lnTo>
                    <a:pt x="117322" y="284822"/>
                  </a:lnTo>
                  <a:lnTo>
                    <a:pt x="116078" y="287058"/>
                  </a:lnTo>
                  <a:lnTo>
                    <a:pt x="116332" y="292823"/>
                  </a:lnTo>
                  <a:lnTo>
                    <a:pt x="119621" y="290207"/>
                  </a:lnTo>
                  <a:lnTo>
                    <a:pt x="120865" y="287807"/>
                  </a:lnTo>
                  <a:close/>
                </a:path>
                <a:path w="390525" h="327025">
                  <a:moveTo>
                    <a:pt x="130149" y="108407"/>
                  </a:moveTo>
                  <a:lnTo>
                    <a:pt x="126873" y="109461"/>
                  </a:lnTo>
                  <a:lnTo>
                    <a:pt x="124815" y="112001"/>
                  </a:lnTo>
                  <a:lnTo>
                    <a:pt x="126746" y="111226"/>
                  </a:lnTo>
                  <a:lnTo>
                    <a:pt x="125234" y="113347"/>
                  </a:lnTo>
                  <a:lnTo>
                    <a:pt x="127533" y="112928"/>
                  </a:lnTo>
                  <a:lnTo>
                    <a:pt x="128536" y="111226"/>
                  </a:lnTo>
                  <a:lnTo>
                    <a:pt x="128841" y="110718"/>
                  </a:lnTo>
                  <a:lnTo>
                    <a:pt x="129540" y="109461"/>
                  </a:lnTo>
                  <a:lnTo>
                    <a:pt x="130149" y="108407"/>
                  </a:lnTo>
                  <a:close/>
                </a:path>
                <a:path w="390525" h="327025">
                  <a:moveTo>
                    <a:pt x="138379" y="118910"/>
                  </a:moveTo>
                  <a:lnTo>
                    <a:pt x="134645" y="122999"/>
                  </a:lnTo>
                  <a:lnTo>
                    <a:pt x="134302" y="121780"/>
                  </a:lnTo>
                  <a:lnTo>
                    <a:pt x="135229" y="119202"/>
                  </a:lnTo>
                  <a:lnTo>
                    <a:pt x="137134" y="118516"/>
                  </a:lnTo>
                  <a:lnTo>
                    <a:pt x="136499" y="117475"/>
                  </a:lnTo>
                  <a:lnTo>
                    <a:pt x="133121" y="120637"/>
                  </a:lnTo>
                  <a:lnTo>
                    <a:pt x="133019" y="118198"/>
                  </a:lnTo>
                  <a:lnTo>
                    <a:pt x="130594" y="119062"/>
                  </a:lnTo>
                  <a:lnTo>
                    <a:pt x="132537" y="116243"/>
                  </a:lnTo>
                  <a:lnTo>
                    <a:pt x="131406" y="116268"/>
                  </a:lnTo>
                  <a:lnTo>
                    <a:pt x="132511" y="114274"/>
                  </a:lnTo>
                  <a:lnTo>
                    <a:pt x="130467" y="114185"/>
                  </a:lnTo>
                  <a:lnTo>
                    <a:pt x="130403" y="117233"/>
                  </a:lnTo>
                  <a:lnTo>
                    <a:pt x="128358" y="117119"/>
                  </a:lnTo>
                  <a:lnTo>
                    <a:pt x="127812" y="117894"/>
                  </a:lnTo>
                  <a:lnTo>
                    <a:pt x="128701" y="117678"/>
                  </a:lnTo>
                  <a:lnTo>
                    <a:pt x="126949" y="122821"/>
                  </a:lnTo>
                  <a:lnTo>
                    <a:pt x="131508" y="122199"/>
                  </a:lnTo>
                  <a:lnTo>
                    <a:pt x="130568" y="126784"/>
                  </a:lnTo>
                  <a:lnTo>
                    <a:pt x="133413" y="126047"/>
                  </a:lnTo>
                  <a:lnTo>
                    <a:pt x="134912" y="123240"/>
                  </a:lnTo>
                  <a:lnTo>
                    <a:pt x="137363" y="121932"/>
                  </a:lnTo>
                  <a:lnTo>
                    <a:pt x="138379" y="118910"/>
                  </a:lnTo>
                  <a:close/>
                </a:path>
                <a:path w="390525" h="327025">
                  <a:moveTo>
                    <a:pt x="139268" y="302463"/>
                  </a:moveTo>
                  <a:lnTo>
                    <a:pt x="134048" y="300685"/>
                  </a:lnTo>
                  <a:lnTo>
                    <a:pt x="135915" y="290614"/>
                  </a:lnTo>
                  <a:lnTo>
                    <a:pt x="128066" y="297751"/>
                  </a:lnTo>
                  <a:lnTo>
                    <a:pt x="128727" y="298373"/>
                  </a:lnTo>
                  <a:lnTo>
                    <a:pt x="129374" y="299034"/>
                  </a:lnTo>
                  <a:lnTo>
                    <a:pt x="128358" y="299834"/>
                  </a:lnTo>
                  <a:lnTo>
                    <a:pt x="133184" y="298183"/>
                  </a:lnTo>
                  <a:lnTo>
                    <a:pt x="134264" y="304622"/>
                  </a:lnTo>
                  <a:lnTo>
                    <a:pt x="139268" y="302463"/>
                  </a:lnTo>
                  <a:close/>
                </a:path>
                <a:path w="390525" h="327025">
                  <a:moveTo>
                    <a:pt x="141808" y="303250"/>
                  </a:moveTo>
                  <a:lnTo>
                    <a:pt x="140677" y="304038"/>
                  </a:lnTo>
                  <a:lnTo>
                    <a:pt x="140411" y="303250"/>
                  </a:lnTo>
                  <a:lnTo>
                    <a:pt x="140347" y="302920"/>
                  </a:lnTo>
                  <a:lnTo>
                    <a:pt x="137858" y="305193"/>
                  </a:lnTo>
                  <a:lnTo>
                    <a:pt x="141554" y="304609"/>
                  </a:lnTo>
                  <a:lnTo>
                    <a:pt x="141655" y="304038"/>
                  </a:lnTo>
                  <a:lnTo>
                    <a:pt x="141808" y="303250"/>
                  </a:lnTo>
                  <a:close/>
                </a:path>
                <a:path w="390525" h="327025">
                  <a:moveTo>
                    <a:pt x="142278" y="302920"/>
                  </a:moveTo>
                  <a:lnTo>
                    <a:pt x="142189" y="302348"/>
                  </a:lnTo>
                  <a:lnTo>
                    <a:pt x="142087" y="301802"/>
                  </a:lnTo>
                  <a:lnTo>
                    <a:pt x="141986" y="302348"/>
                  </a:lnTo>
                  <a:lnTo>
                    <a:pt x="141871" y="302920"/>
                  </a:lnTo>
                  <a:lnTo>
                    <a:pt x="141808" y="303250"/>
                  </a:lnTo>
                  <a:lnTo>
                    <a:pt x="142278" y="302920"/>
                  </a:lnTo>
                  <a:close/>
                </a:path>
                <a:path w="390525" h="327025">
                  <a:moveTo>
                    <a:pt x="142913" y="306476"/>
                  </a:moveTo>
                  <a:lnTo>
                    <a:pt x="142735" y="305511"/>
                  </a:lnTo>
                  <a:lnTo>
                    <a:pt x="142633" y="306476"/>
                  </a:lnTo>
                  <a:lnTo>
                    <a:pt x="142570" y="307009"/>
                  </a:lnTo>
                  <a:lnTo>
                    <a:pt x="142913" y="306476"/>
                  </a:lnTo>
                  <a:close/>
                </a:path>
                <a:path w="390525" h="327025">
                  <a:moveTo>
                    <a:pt x="143090" y="302348"/>
                  </a:moveTo>
                  <a:lnTo>
                    <a:pt x="142278" y="302920"/>
                  </a:lnTo>
                  <a:lnTo>
                    <a:pt x="142341" y="303250"/>
                  </a:lnTo>
                  <a:lnTo>
                    <a:pt x="142621" y="304825"/>
                  </a:lnTo>
                  <a:lnTo>
                    <a:pt x="142773" y="305193"/>
                  </a:lnTo>
                  <a:lnTo>
                    <a:pt x="142811" y="304825"/>
                  </a:lnTo>
                  <a:lnTo>
                    <a:pt x="142900" y="304038"/>
                  </a:lnTo>
                  <a:lnTo>
                    <a:pt x="142989" y="303250"/>
                  </a:lnTo>
                  <a:lnTo>
                    <a:pt x="143090" y="302348"/>
                  </a:lnTo>
                  <a:close/>
                </a:path>
                <a:path w="390525" h="327025">
                  <a:moveTo>
                    <a:pt x="146900" y="300177"/>
                  </a:moveTo>
                  <a:lnTo>
                    <a:pt x="142913" y="306476"/>
                  </a:lnTo>
                  <a:lnTo>
                    <a:pt x="143002" y="307009"/>
                  </a:lnTo>
                  <a:lnTo>
                    <a:pt x="143090" y="307530"/>
                  </a:lnTo>
                  <a:lnTo>
                    <a:pt x="146418" y="304825"/>
                  </a:lnTo>
                  <a:lnTo>
                    <a:pt x="146507" y="304038"/>
                  </a:lnTo>
                  <a:lnTo>
                    <a:pt x="146621" y="302920"/>
                  </a:lnTo>
                  <a:lnTo>
                    <a:pt x="146735" y="301802"/>
                  </a:lnTo>
                  <a:lnTo>
                    <a:pt x="146900" y="300177"/>
                  </a:lnTo>
                  <a:close/>
                </a:path>
                <a:path w="390525" h="327025">
                  <a:moveTo>
                    <a:pt x="147002" y="136779"/>
                  </a:moveTo>
                  <a:lnTo>
                    <a:pt x="139395" y="143395"/>
                  </a:lnTo>
                  <a:lnTo>
                    <a:pt x="140119" y="140068"/>
                  </a:lnTo>
                  <a:lnTo>
                    <a:pt x="137185" y="143789"/>
                  </a:lnTo>
                  <a:lnTo>
                    <a:pt x="139331" y="146291"/>
                  </a:lnTo>
                  <a:lnTo>
                    <a:pt x="143179" y="143776"/>
                  </a:lnTo>
                  <a:lnTo>
                    <a:pt x="143459" y="142341"/>
                  </a:lnTo>
                  <a:lnTo>
                    <a:pt x="144411" y="141706"/>
                  </a:lnTo>
                  <a:lnTo>
                    <a:pt x="145376" y="141109"/>
                  </a:lnTo>
                  <a:lnTo>
                    <a:pt x="147002" y="136779"/>
                  </a:lnTo>
                  <a:close/>
                </a:path>
                <a:path w="390525" h="327025">
                  <a:moveTo>
                    <a:pt x="149872" y="310045"/>
                  </a:moveTo>
                  <a:lnTo>
                    <a:pt x="148805" y="305308"/>
                  </a:lnTo>
                  <a:lnTo>
                    <a:pt x="145999" y="307390"/>
                  </a:lnTo>
                  <a:lnTo>
                    <a:pt x="148729" y="310045"/>
                  </a:lnTo>
                  <a:lnTo>
                    <a:pt x="148932" y="310045"/>
                  </a:lnTo>
                  <a:lnTo>
                    <a:pt x="149872" y="310045"/>
                  </a:lnTo>
                  <a:close/>
                </a:path>
                <a:path w="390525" h="327025">
                  <a:moveTo>
                    <a:pt x="150533" y="310045"/>
                  </a:moveTo>
                  <a:lnTo>
                    <a:pt x="149872" y="310045"/>
                  </a:lnTo>
                  <a:lnTo>
                    <a:pt x="150114" y="311073"/>
                  </a:lnTo>
                  <a:lnTo>
                    <a:pt x="150533" y="310045"/>
                  </a:lnTo>
                  <a:close/>
                </a:path>
                <a:path w="390525" h="327025">
                  <a:moveTo>
                    <a:pt x="151472" y="314248"/>
                  </a:moveTo>
                  <a:lnTo>
                    <a:pt x="149567" y="311073"/>
                  </a:lnTo>
                  <a:lnTo>
                    <a:pt x="148932" y="310045"/>
                  </a:lnTo>
                  <a:lnTo>
                    <a:pt x="147294" y="316623"/>
                  </a:lnTo>
                  <a:lnTo>
                    <a:pt x="151472" y="314248"/>
                  </a:lnTo>
                  <a:close/>
                </a:path>
                <a:path w="390525" h="327025">
                  <a:moveTo>
                    <a:pt x="154393" y="309346"/>
                  </a:moveTo>
                  <a:lnTo>
                    <a:pt x="152349" y="305536"/>
                  </a:lnTo>
                  <a:lnTo>
                    <a:pt x="150533" y="310045"/>
                  </a:lnTo>
                  <a:lnTo>
                    <a:pt x="154393" y="309346"/>
                  </a:lnTo>
                  <a:close/>
                </a:path>
                <a:path w="390525" h="327025">
                  <a:moveTo>
                    <a:pt x="170967" y="82816"/>
                  </a:moveTo>
                  <a:lnTo>
                    <a:pt x="167259" y="85382"/>
                  </a:lnTo>
                  <a:lnTo>
                    <a:pt x="168541" y="83197"/>
                  </a:lnTo>
                  <a:lnTo>
                    <a:pt x="166789" y="83870"/>
                  </a:lnTo>
                  <a:lnTo>
                    <a:pt x="164757" y="86804"/>
                  </a:lnTo>
                  <a:lnTo>
                    <a:pt x="168173" y="87312"/>
                  </a:lnTo>
                  <a:lnTo>
                    <a:pt x="170967" y="82816"/>
                  </a:lnTo>
                  <a:close/>
                </a:path>
                <a:path w="390525" h="327025">
                  <a:moveTo>
                    <a:pt x="171716" y="185293"/>
                  </a:moveTo>
                  <a:lnTo>
                    <a:pt x="170497" y="184111"/>
                  </a:lnTo>
                  <a:lnTo>
                    <a:pt x="169011" y="183070"/>
                  </a:lnTo>
                  <a:lnTo>
                    <a:pt x="166357" y="186778"/>
                  </a:lnTo>
                  <a:lnTo>
                    <a:pt x="166573" y="189928"/>
                  </a:lnTo>
                  <a:lnTo>
                    <a:pt x="169862" y="187667"/>
                  </a:lnTo>
                  <a:lnTo>
                    <a:pt x="171716" y="185293"/>
                  </a:lnTo>
                  <a:close/>
                </a:path>
                <a:path w="390525" h="327025">
                  <a:moveTo>
                    <a:pt x="173329" y="92989"/>
                  </a:moveTo>
                  <a:lnTo>
                    <a:pt x="172339" y="94043"/>
                  </a:lnTo>
                  <a:lnTo>
                    <a:pt x="171221" y="94869"/>
                  </a:lnTo>
                  <a:lnTo>
                    <a:pt x="169989" y="95529"/>
                  </a:lnTo>
                  <a:lnTo>
                    <a:pt x="167754" y="98780"/>
                  </a:lnTo>
                  <a:lnTo>
                    <a:pt x="171564" y="95529"/>
                  </a:lnTo>
                  <a:lnTo>
                    <a:pt x="172707" y="95084"/>
                  </a:lnTo>
                  <a:lnTo>
                    <a:pt x="172732" y="94043"/>
                  </a:lnTo>
                  <a:lnTo>
                    <a:pt x="173329" y="92989"/>
                  </a:lnTo>
                  <a:close/>
                </a:path>
                <a:path w="390525" h="327025">
                  <a:moveTo>
                    <a:pt x="174447" y="319849"/>
                  </a:moveTo>
                  <a:lnTo>
                    <a:pt x="172669" y="318897"/>
                  </a:lnTo>
                  <a:lnTo>
                    <a:pt x="172554" y="319290"/>
                  </a:lnTo>
                  <a:lnTo>
                    <a:pt x="171932" y="319290"/>
                  </a:lnTo>
                  <a:lnTo>
                    <a:pt x="171869" y="319112"/>
                  </a:lnTo>
                  <a:lnTo>
                    <a:pt x="171780" y="318897"/>
                  </a:lnTo>
                  <a:lnTo>
                    <a:pt x="170954" y="316712"/>
                  </a:lnTo>
                  <a:lnTo>
                    <a:pt x="169506" y="312940"/>
                  </a:lnTo>
                  <a:lnTo>
                    <a:pt x="164426" y="314693"/>
                  </a:lnTo>
                  <a:lnTo>
                    <a:pt x="165404" y="319112"/>
                  </a:lnTo>
                  <a:lnTo>
                    <a:pt x="168681" y="316712"/>
                  </a:lnTo>
                  <a:lnTo>
                    <a:pt x="170573" y="318503"/>
                  </a:lnTo>
                  <a:lnTo>
                    <a:pt x="170675" y="318897"/>
                  </a:lnTo>
                  <a:lnTo>
                    <a:pt x="170776" y="319290"/>
                  </a:lnTo>
                  <a:lnTo>
                    <a:pt x="171119" y="320725"/>
                  </a:lnTo>
                  <a:lnTo>
                    <a:pt x="169176" y="322173"/>
                  </a:lnTo>
                  <a:lnTo>
                    <a:pt x="167068" y="323557"/>
                  </a:lnTo>
                  <a:lnTo>
                    <a:pt x="170383" y="326999"/>
                  </a:lnTo>
                  <a:lnTo>
                    <a:pt x="172516" y="319430"/>
                  </a:lnTo>
                  <a:lnTo>
                    <a:pt x="174447" y="319849"/>
                  </a:lnTo>
                  <a:close/>
                </a:path>
                <a:path w="390525" h="327025">
                  <a:moveTo>
                    <a:pt x="176301" y="316941"/>
                  </a:moveTo>
                  <a:lnTo>
                    <a:pt x="176161" y="316941"/>
                  </a:lnTo>
                  <a:lnTo>
                    <a:pt x="176085" y="316712"/>
                  </a:lnTo>
                  <a:lnTo>
                    <a:pt x="175742" y="315696"/>
                  </a:lnTo>
                  <a:lnTo>
                    <a:pt x="172364" y="317982"/>
                  </a:lnTo>
                  <a:lnTo>
                    <a:pt x="176161" y="316979"/>
                  </a:lnTo>
                  <a:lnTo>
                    <a:pt x="176288" y="317322"/>
                  </a:lnTo>
                  <a:lnTo>
                    <a:pt x="176301" y="316941"/>
                  </a:lnTo>
                  <a:close/>
                </a:path>
                <a:path w="390525" h="327025">
                  <a:moveTo>
                    <a:pt x="177647" y="321576"/>
                  </a:moveTo>
                  <a:lnTo>
                    <a:pt x="177609" y="320243"/>
                  </a:lnTo>
                  <a:lnTo>
                    <a:pt x="177571" y="319290"/>
                  </a:lnTo>
                  <a:lnTo>
                    <a:pt x="177457" y="317982"/>
                  </a:lnTo>
                  <a:lnTo>
                    <a:pt x="176974" y="319290"/>
                  </a:lnTo>
                  <a:lnTo>
                    <a:pt x="176898" y="319112"/>
                  </a:lnTo>
                  <a:lnTo>
                    <a:pt x="176822" y="318897"/>
                  </a:lnTo>
                  <a:lnTo>
                    <a:pt x="176288" y="317322"/>
                  </a:lnTo>
                  <a:lnTo>
                    <a:pt x="176187" y="320243"/>
                  </a:lnTo>
                  <a:lnTo>
                    <a:pt x="174447" y="319849"/>
                  </a:lnTo>
                  <a:lnTo>
                    <a:pt x="177647" y="321576"/>
                  </a:lnTo>
                  <a:close/>
                </a:path>
                <a:path w="390525" h="327025">
                  <a:moveTo>
                    <a:pt x="181597" y="52832"/>
                  </a:moveTo>
                  <a:lnTo>
                    <a:pt x="179743" y="53403"/>
                  </a:lnTo>
                  <a:lnTo>
                    <a:pt x="178435" y="55079"/>
                  </a:lnTo>
                  <a:lnTo>
                    <a:pt x="175526" y="58013"/>
                  </a:lnTo>
                  <a:lnTo>
                    <a:pt x="179070" y="56197"/>
                  </a:lnTo>
                  <a:lnTo>
                    <a:pt x="179565" y="55041"/>
                  </a:lnTo>
                  <a:lnTo>
                    <a:pt x="181597" y="52832"/>
                  </a:lnTo>
                  <a:close/>
                </a:path>
                <a:path w="390525" h="327025">
                  <a:moveTo>
                    <a:pt x="183934" y="118110"/>
                  </a:moveTo>
                  <a:lnTo>
                    <a:pt x="182321" y="119786"/>
                  </a:lnTo>
                  <a:lnTo>
                    <a:pt x="181394" y="120408"/>
                  </a:lnTo>
                  <a:lnTo>
                    <a:pt x="181914" y="121361"/>
                  </a:lnTo>
                  <a:lnTo>
                    <a:pt x="180949" y="121627"/>
                  </a:lnTo>
                  <a:lnTo>
                    <a:pt x="180263" y="124066"/>
                  </a:lnTo>
                  <a:lnTo>
                    <a:pt x="181711" y="122694"/>
                  </a:lnTo>
                  <a:lnTo>
                    <a:pt x="182600" y="120789"/>
                  </a:lnTo>
                  <a:lnTo>
                    <a:pt x="183756" y="119176"/>
                  </a:lnTo>
                  <a:lnTo>
                    <a:pt x="183934" y="118110"/>
                  </a:lnTo>
                  <a:close/>
                </a:path>
                <a:path w="390525" h="327025">
                  <a:moveTo>
                    <a:pt x="185407" y="52438"/>
                  </a:moveTo>
                  <a:lnTo>
                    <a:pt x="184531" y="52743"/>
                  </a:lnTo>
                  <a:lnTo>
                    <a:pt x="185242" y="51841"/>
                  </a:lnTo>
                  <a:lnTo>
                    <a:pt x="183337" y="52971"/>
                  </a:lnTo>
                  <a:lnTo>
                    <a:pt x="181610" y="54521"/>
                  </a:lnTo>
                  <a:lnTo>
                    <a:pt x="179946" y="56235"/>
                  </a:lnTo>
                  <a:lnTo>
                    <a:pt x="181711" y="55524"/>
                  </a:lnTo>
                  <a:lnTo>
                    <a:pt x="183197" y="54140"/>
                  </a:lnTo>
                  <a:lnTo>
                    <a:pt x="184861" y="53213"/>
                  </a:lnTo>
                  <a:lnTo>
                    <a:pt x="185191" y="52743"/>
                  </a:lnTo>
                  <a:lnTo>
                    <a:pt x="185407" y="52438"/>
                  </a:lnTo>
                  <a:close/>
                </a:path>
                <a:path w="390525" h="327025">
                  <a:moveTo>
                    <a:pt x="187858" y="48374"/>
                  </a:moveTo>
                  <a:lnTo>
                    <a:pt x="183591" y="50965"/>
                  </a:lnTo>
                  <a:lnTo>
                    <a:pt x="184505" y="49796"/>
                  </a:lnTo>
                  <a:lnTo>
                    <a:pt x="181991" y="51257"/>
                  </a:lnTo>
                  <a:lnTo>
                    <a:pt x="182346" y="52489"/>
                  </a:lnTo>
                  <a:lnTo>
                    <a:pt x="184238" y="51485"/>
                  </a:lnTo>
                  <a:lnTo>
                    <a:pt x="187858" y="48374"/>
                  </a:lnTo>
                  <a:close/>
                </a:path>
                <a:path w="390525" h="327025">
                  <a:moveTo>
                    <a:pt x="199923" y="65633"/>
                  </a:moveTo>
                  <a:lnTo>
                    <a:pt x="197789" y="67068"/>
                  </a:lnTo>
                  <a:lnTo>
                    <a:pt x="198132" y="66255"/>
                  </a:lnTo>
                  <a:lnTo>
                    <a:pt x="195275" y="68986"/>
                  </a:lnTo>
                  <a:lnTo>
                    <a:pt x="195084" y="70472"/>
                  </a:lnTo>
                  <a:lnTo>
                    <a:pt x="197459" y="69532"/>
                  </a:lnTo>
                  <a:lnTo>
                    <a:pt x="199923" y="65633"/>
                  </a:lnTo>
                  <a:close/>
                </a:path>
                <a:path w="390525" h="327025">
                  <a:moveTo>
                    <a:pt x="200761" y="145122"/>
                  </a:moveTo>
                  <a:lnTo>
                    <a:pt x="199047" y="146113"/>
                  </a:lnTo>
                  <a:lnTo>
                    <a:pt x="198577" y="141630"/>
                  </a:lnTo>
                  <a:lnTo>
                    <a:pt x="196494" y="145580"/>
                  </a:lnTo>
                  <a:lnTo>
                    <a:pt x="197218" y="146989"/>
                  </a:lnTo>
                  <a:lnTo>
                    <a:pt x="198120" y="148158"/>
                  </a:lnTo>
                  <a:lnTo>
                    <a:pt x="200761" y="145122"/>
                  </a:lnTo>
                  <a:close/>
                </a:path>
                <a:path w="390525" h="327025">
                  <a:moveTo>
                    <a:pt x="205689" y="40411"/>
                  </a:moveTo>
                  <a:lnTo>
                    <a:pt x="203060" y="41833"/>
                  </a:lnTo>
                  <a:lnTo>
                    <a:pt x="200050" y="44958"/>
                  </a:lnTo>
                  <a:lnTo>
                    <a:pt x="200418" y="45478"/>
                  </a:lnTo>
                  <a:lnTo>
                    <a:pt x="202361" y="44589"/>
                  </a:lnTo>
                  <a:lnTo>
                    <a:pt x="201409" y="44602"/>
                  </a:lnTo>
                  <a:lnTo>
                    <a:pt x="205689" y="40411"/>
                  </a:lnTo>
                  <a:close/>
                </a:path>
                <a:path w="390525" h="327025">
                  <a:moveTo>
                    <a:pt x="220548" y="183248"/>
                  </a:moveTo>
                  <a:lnTo>
                    <a:pt x="219024" y="180555"/>
                  </a:lnTo>
                  <a:lnTo>
                    <a:pt x="217779" y="183438"/>
                  </a:lnTo>
                  <a:lnTo>
                    <a:pt x="218249" y="187159"/>
                  </a:lnTo>
                  <a:lnTo>
                    <a:pt x="219062" y="184696"/>
                  </a:lnTo>
                  <a:lnTo>
                    <a:pt x="219329" y="185686"/>
                  </a:lnTo>
                  <a:lnTo>
                    <a:pt x="220548" y="183248"/>
                  </a:lnTo>
                  <a:close/>
                </a:path>
                <a:path w="390525" h="327025">
                  <a:moveTo>
                    <a:pt x="228269" y="17437"/>
                  </a:moveTo>
                  <a:lnTo>
                    <a:pt x="226771" y="18072"/>
                  </a:lnTo>
                  <a:lnTo>
                    <a:pt x="227152" y="17437"/>
                  </a:lnTo>
                  <a:lnTo>
                    <a:pt x="223278" y="19570"/>
                  </a:lnTo>
                  <a:lnTo>
                    <a:pt x="222504" y="20396"/>
                  </a:lnTo>
                  <a:lnTo>
                    <a:pt x="224574" y="19507"/>
                  </a:lnTo>
                  <a:lnTo>
                    <a:pt x="228269" y="17437"/>
                  </a:lnTo>
                  <a:close/>
                </a:path>
                <a:path w="390525" h="327025">
                  <a:moveTo>
                    <a:pt x="231076" y="164757"/>
                  </a:moveTo>
                  <a:lnTo>
                    <a:pt x="230860" y="160896"/>
                  </a:lnTo>
                  <a:lnTo>
                    <a:pt x="229997" y="160756"/>
                  </a:lnTo>
                  <a:lnTo>
                    <a:pt x="228333" y="162115"/>
                  </a:lnTo>
                  <a:lnTo>
                    <a:pt x="229997" y="164350"/>
                  </a:lnTo>
                  <a:lnTo>
                    <a:pt x="228320" y="165684"/>
                  </a:lnTo>
                  <a:lnTo>
                    <a:pt x="228815" y="165798"/>
                  </a:lnTo>
                  <a:lnTo>
                    <a:pt x="228930" y="167754"/>
                  </a:lnTo>
                  <a:lnTo>
                    <a:pt x="229628" y="166916"/>
                  </a:lnTo>
                  <a:lnTo>
                    <a:pt x="231076" y="164757"/>
                  </a:lnTo>
                  <a:close/>
                </a:path>
                <a:path w="390525" h="327025">
                  <a:moveTo>
                    <a:pt x="234848" y="43865"/>
                  </a:moveTo>
                  <a:lnTo>
                    <a:pt x="233578" y="45808"/>
                  </a:lnTo>
                  <a:lnTo>
                    <a:pt x="232905" y="46634"/>
                  </a:lnTo>
                  <a:lnTo>
                    <a:pt x="231914" y="48882"/>
                  </a:lnTo>
                  <a:lnTo>
                    <a:pt x="232587" y="48209"/>
                  </a:lnTo>
                  <a:lnTo>
                    <a:pt x="232143" y="49542"/>
                  </a:lnTo>
                  <a:lnTo>
                    <a:pt x="233248" y="48310"/>
                  </a:lnTo>
                  <a:lnTo>
                    <a:pt x="233426" y="46024"/>
                  </a:lnTo>
                  <a:lnTo>
                    <a:pt x="234530" y="44805"/>
                  </a:lnTo>
                  <a:lnTo>
                    <a:pt x="234848" y="43865"/>
                  </a:lnTo>
                  <a:close/>
                </a:path>
                <a:path w="390525" h="327025">
                  <a:moveTo>
                    <a:pt x="244309" y="31902"/>
                  </a:moveTo>
                  <a:lnTo>
                    <a:pt x="244297" y="31673"/>
                  </a:lnTo>
                  <a:lnTo>
                    <a:pt x="244182" y="31902"/>
                  </a:lnTo>
                  <a:lnTo>
                    <a:pt x="243446" y="33350"/>
                  </a:lnTo>
                  <a:lnTo>
                    <a:pt x="242138" y="36588"/>
                  </a:lnTo>
                  <a:lnTo>
                    <a:pt x="243116" y="34874"/>
                  </a:lnTo>
                  <a:lnTo>
                    <a:pt x="243230" y="34556"/>
                  </a:lnTo>
                  <a:lnTo>
                    <a:pt x="243865" y="32854"/>
                  </a:lnTo>
                  <a:lnTo>
                    <a:pt x="244309" y="31902"/>
                  </a:lnTo>
                  <a:close/>
                </a:path>
                <a:path w="390525" h="327025">
                  <a:moveTo>
                    <a:pt x="245389" y="28435"/>
                  </a:moveTo>
                  <a:lnTo>
                    <a:pt x="243395" y="31673"/>
                  </a:lnTo>
                  <a:lnTo>
                    <a:pt x="243319" y="31902"/>
                  </a:lnTo>
                  <a:lnTo>
                    <a:pt x="242341" y="34556"/>
                  </a:lnTo>
                  <a:lnTo>
                    <a:pt x="244017" y="31902"/>
                  </a:lnTo>
                  <a:lnTo>
                    <a:pt x="244106" y="31673"/>
                  </a:lnTo>
                  <a:lnTo>
                    <a:pt x="245389" y="28435"/>
                  </a:lnTo>
                  <a:close/>
                </a:path>
                <a:path w="390525" h="327025">
                  <a:moveTo>
                    <a:pt x="245491" y="29908"/>
                  </a:moveTo>
                  <a:lnTo>
                    <a:pt x="245364" y="29908"/>
                  </a:lnTo>
                  <a:lnTo>
                    <a:pt x="244919" y="31013"/>
                  </a:lnTo>
                  <a:lnTo>
                    <a:pt x="245491" y="29908"/>
                  </a:lnTo>
                  <a:close/>
                </a:path>
                <a:path w="390525" h="327025">
                  <a:moveTo>
                    <a:pt x="245618" y="29095"/>
                  </a:moveTo>
                  <a:lnTo>
                    <a:pt x="245198" y="29908"/>
                  </a:lnTo>
                  <a:lnTo>
                    <a:pt x="244729" y="31013"/>
                  </a:lnTo>
                  <a:lnTo>
                    <a:pt x="245364" y="29908"/>
                  </a:lnTo>
                  <a:lnTo>
                    <a:pt x="245452" y="29705"/>
                  </a:lnTo>
                  <a:lnTo>
                    <a:pt x="245618" y="29095"/>
                  </a:lnTo>
                  <a:close/>
                </a:path>
                <a:path w="390525" h="327025">
                  <a:moveTo>
                    <a:pt x="246646" y="27749"/>
                  </a:moveTo>
                  <a:lnTo>
                    <a:pt x="245491" y="29908"/>
                  </a:lnTo>
                  <a:lnTo>
                    <a:pt x="245097" y="31013"/>
                  </a:lnTo>
                  <a:lnTo>
                    <a:pt x="244983" y="31673"/>
                  </a:lnTo>
                  <a:lnTo>
                    <a:pt x="246189" y="29095"/>
                  </a:lnTo>
                  <a:lnTo>
                    <a:pt x="246646" y="27749"/>
                  </a:lnTo>
                  <a:close/>
                </a:path>
                <a:path w="390525" h="327025">
                  <a:moveTo>
                    <a:pt x="247700" y="46964"/>
                  </a:moveTo>
                  <a:lnTo>
                    <a:pt x="246773" y="48945"/>
                  </a:lnTo>
                  <a:lnTo>
                    <a:pt x="246862" y="49809"/>
                  </a:lnTo>
                  <a:lnTo>
                    <a:pt x="246545" y="52285"/>
                  </a:lnTo>
                  <a:lnTo>
                    <a:pt x="247650" y="49580"/>
                  </a:lnTo>
                  <a:lnTo>
                    <a:pt x="247650" y="48298"/>
                  </a:lnTo>
                  <a:lnTo>
                    <a:pt x="247700" y="46964"/>
                  </a:lnTo>
                  <a:close/>
                </a:path>
                <a:path w="390525" h="327025">
                  <a:moveTo>
                    <a:pt x="248513" y="33451"/>
                  </a:moveTo>
                  <a:lnTo>
                    <a:pt x="248031" y="33794"/>
                  </a:lnTo>
                  <a:lnTo>
                    <a:pt x="246875" y="35775"/>
                  </a:lnTo>
                  <a:lnTo>
                    <a:pt x="247764" y="32473"/>
                  </a:lnTo>
                  <a:lnTo>
                    <a:pt x="246189" y="36550"/>
                  </a:lnTo>
                  <a:lnTo>
                    <a:pt x="246595" y="38696"/>
                  </a:lnTo>
                  <a:lnTo>
                    <a:pt x="248513" y="33451"/>
                  </a:lnTo>
                  <a:close/>
                </a:path>
                <a:path w="390525" h="327025">
                  <a:moveTo>
                    <a:pt x="249656" y="54698"/>
                  </a:moveTo>
                  <a:lnTo>
                    <a:pt x="248627" y="57480"/>
                  </a:lnTo>
                  <a:lnTo>
                    <a:pt x="248526" y="59093"/>
                  </a:lnTo>
                  <a:lnTo>
                    <a:pt x="249123" y="57480"/>
                  </a:lnTo>
                  <a:lnTo>
                    <a:pt x="249047" y="59093"/>
                  </a:lnTo>
                  <a:lnTo>
                    <a:pt x="249466" y="57759"/>
                  </a:lnTo>
                  <a:lnTo>
                    <a:pt x="249466" y="57480"/>
                  </a:lnTo>
                  <a:lnTo>
                    <a:pt x="249478" y="56197"/>
                  </a:lnTo>
                  <a:lnTo>
                    <a:pt x="249656" y="54698"/>
                  </a:lnTo>
                  <a:close/>
                </a:path>
                <a:path w="390525" h="327025">
                  <a:moveTo>
                    <a:pt x="251625" y="52133"/>
                  </a:moveTo>
                  <a:lnTo>
                    <a:pt x="250596" y="56172"/>
                  </a:lnTo>
                  <a:lnTo>
                    <a:pt x="250266" y="59372"/>
                  </a:lnTo>
                  <a:lnTo>
                    <a:pt x="251155" y="56400"/>
                  </a:lnTo>
                  <a:lnTo>
                    <a:pt x="251117" y="58267"/>
                  </a:lnTo>
                  <a:lnTo>
                    <a:pt x="251574" y="56438"/>
                  </a:lnTo>
                  <a:lnTo>
                    <a:pt x="251625" y="52133"/>
                  </a:lnTo>
                  <a:close/>
                </a:path>
                <a:path w="390525" h="327025">
                  <a:moveTo>
                    <a:pt x="256413" y="64985"/>
                  </a:moveTo>
                  <a:lnTo>
                    <a:pt x="256362" y="63119"/>
                  </a:lnTo>
                  <a:lnTo>
                    <a:pt x="255752" y="62915"/>
                  </a:lnTo>
                  <a:lnTo>
                    <a:pt x="255765" y="67398"/>
                  </a:lnTo>
                  <a:lnTo>
                    <a:pt x="255409" y="69875"/>
                  </a:lnTo>
                  <a:lnTo>
                    <a:pt x="255892" y="71056"/>
                  </a:lnTo>
                  <a:lnTo>
                    <a:pt x="256413" y="64985"/>
                  </a:lnTo>
                  <a:close/>
                </a:path>
                <a:path w="390525" h="327025">
                  <a:moveTo>
                    <a:pt x="257505" y="57327"/>
                  </a:moveTo>
                  <a:lnTo>
                    <a:pt x="256755" y="58902"/>
                  </a:lnTo>
                  <a:lnTo>
                    <a:pt x="256806" y="53352"/>
                  </a:lnTo>
                  <a:lnTo>
                    <a:pt x="255562" y="59270"/>
                  </a:lnTo>
                  <a:lnTo>
                    <a:pt x="256667" y="63665"/>
                  </a:lnTo>
                  <a:lnTo>
                    <a:pt x="257505" y="57327"/>
                  </a:lnTo>
                  <a:close/>
                </a:path>
                <a:path w="390525" h="327025">
                  <a:moveTo>
                    <a:pt x="257873" y="67957"/>
                  </a:moveTo>
                  <a:lnTo>
                    <a:pt x="257517" y="66941"/>
                  </a:lnTo>
                  <a:lnTo>
                    <a:pt x="257009" y="67716"/>
                  </a:lnTo>
                  <a:lnTo>
                    <a:pt x="256730" y="65862"/>
                  </a:lnTo>
                  <a:lnTo>
                    <a:pt x="256514" y="66967"/>
                  </a:lnTo>
                  <a:lnTo>
                    <a:pt x="256705" y="68186"/>
                  </a:lnTo>
                  <a:lnTo>
                    <a:pt x="256413" y="69278"/>
                  </a:lnTo>
                  <a:lnTo>
                    <a:pt x="256921" y="68643"/>
                  </a:lnTo>
                  <a:lnTo>
                    <a:pt x="257238" y="70269"/>
                  </a:lnTo>
                  <a:lnTo>
                    <a:pt x="257873" y="67957"/>
                  </a:lnTo>
                  <a:close/>
                </a:path>
                <a:path w="390525" h="327025">
                  <a:moveTo>
                    <a:pt x="258152" y="0"/>
                  </a:moveTo>
                  <a:lnTo>
                    <a:pt x="256070" y="3048"/>
                  </a:lnTo>
                  <a:lnTo>
                    <a:pt x="254838" y="5016"/>
                  </a:lnTo>
                  <a:lnTo>
                    <a:pt x="255955" y="3581"/>
                  </a:lnTo>
                  <a:lnTo>
                    <a:pt x="257886" y="711"/>
                  </a:lnTo>
                  <a:lnTo>
                    <a:pt x="257441" y="1270"/>
                  </a:lnTo>
                  <a:lnTo>
                    <a:pt x="258152" y="0"/>
                  </a:lnTo>
                  <a:close/>
                </a:path>
                <a:path w="390525" h="327025">
                  <a:moveTo>
                    <a:pt x="259257" y="83070"/>
                  </a:moveTo>
                  <a:lnTo>
                    <a:pt x="258978" y="76936"/>
                  </a:lnTo>
                  <a:lnTo>
                    <a:pt x="258229" y="79336"/>
                  </a:lnTo>
                  <a:lnTo>
                    <a:pt x="258127" y="81927"/>
                  </a:lnTo>
                  <a:lnTo>
                    <a:pt x="257746" y="84442"/>
                  </a:lnTo>
                  <a:lnTo>
                    <a:pt x="259257" y="83070"/>
                  </a:lnTo>
                  <a:close/>
                </a:path>
                <a:path w="390525" h="327025">
                  <a:moveTo>
                    <a:pt x="259613" y="1358"/>
                  </a:moveTo>
                  <a:lnTo>
                    <a:pt x="258673" y="3543"/>
                  </a:lnTo>
                  <a:lnTo>
                    <a:pt x="257695" y="6172"/>
                  </a:lnTo>
                  <a:lnTo>
                    <a:pt x="258051" y="5588"/>
                  </a:lnTo>
                  <a:lnTo>
                    <a:pt x="259334" y="2374"/>
                  </a:lnTo>
                  <a:lnTo>
                    <a:pt x="259041" y="2933"/>
                  </a:lnTo>
                  <a:lnTo>
                    <a:pt x="259613" y="1358"/>
                  </a:lnTo>
                  <a:close/>
                </a:path>
                <a:path w="390525" h="327025">
                  <a:moveTo>
                    <a:pt x="267766" y="73520"/>
                  </a:moveTo>
                  <a:lnTo>
                    <a:pt x="267665" y="71145"/>
                  </a:lnTo>
                  <a:lnTo>
                    <a:pt x="267538" y="68008"/>
                  </a:lnTo>
                  <a:lnTo>
                    <a:pt x="267284" y="71145"/>
                  </a:lnTo>
                  <a:lnTo>
                    <a:pt x="267322" y="71691"/>
                  </a:lnTo>
                  <a:lnTo>
                    <a:pt x="267766" y="73520"/>
                  </a:lnTo>
                  <a:close/>
                </a:path>
                <a:path w="390525" h="327025">
                  <a:moveTo>
                    <a:pt x="268147" y="80060"/>
                  </a:moveTo>
                  <a:lnTo>
                    <a:pt x="267246" y="71691"/>
                  </a:lnTo>
                  <a:lnTo>
                    <a:pt x="266928" y="75679"/>
                  </a:lnTo>
                  <a:lnTo>
                    <a:pt x="267233" y="77647"/>
                  </a:lnTo>
                  <a:lnTo>
                    <a:pt x="268147" y="80060"/>
                  </a:lnTo>
                  <a:close/>
                </a:path>
                <a:path w="390525" h="327025">
                  <a:moveTo>
                    <a:pt x="269024" y="72859"/>
                  </a:moveTo>
                  <a:lnTo>
                    <a:pt x="268516" y="71805"/>
                  </a:lnTo>
                  <a:lnTo>
                    <a:pt x="268160" y="72656"/>
                  </a:lnTo>
                  <a:lnTo>
                    <a:pt x="267855" y="75196"/>
                  </a:lnTo>
                  <a:lnTo>
                    <a:pt x="268351" y="76365"/>
                  </a:lnTo>
                  <a:lnTo>
                    <a:pt x="268820" y="76225"/>
                  </a:lnTo>
                  <a:lnTo>
                    <a:pt x="269024" y="72859"/>
                  </a:lnTo>
                  <a:close/>
                </a:path>
                <a:path w="390525" h="327025">
                  <a:moveTo>
                    <a:pt x="274802" y="170802"/>
                  </a:moveTo>
                  <a:lnTo>
                    <a:pt x="273850" y="171259"/>
                  </a:lnTo>
                  <a:lnTo>
                    <a:pt x="270941" y="174536"/>
                  </a:lnTo>
                  <a:lnTo>
                    <a:pt x="272415" y="177571"/>
                  </a:lnTo>
                  <a:lnTo>
                    <a:pt x="272846" y="178409"/>
                  </a:lnTo>
                  <a:lnTo>
                    <a:pt x="273164" y="177876"/>
                  </a:lnTo>
                  <a:lnTo>
                    <a:pt x="273062" y="177571"/>
                  </a:lnTo>
                  <a:lnTo>
                    <a:pt x="273011" y="177406"/>
                  </a:lnTo>
                  <a:lnTo>
                    <a:pt x="272783" y="176733"/>
                  </a:lnTo>
                  <a:lnTo>
                    <a:pt x="273189" y="175882"/>
                  </a:lnTo>
                  <a:lnTo>
                    <a:pt x="273685" y="177571"/>
                  </a:lnTo>
                  <a:lnTo>
                    <a:pt x="274167" y="178409"/>
                  </a:lnTo>
                  <a:lnTo>
                    <a:pt x="274789" y="177571"/>
                  </a:lnTo>
                  <a:lnTo>
                    <a:pt x="274726" y="175882"/>
                  </a:lnTo>
                  <a:lnTo>
                    <a:pt x="274396" y="173202"/>
                  </a:lnTo>
                  <a:lnTo>
                    <a:pt x="274345" y="172796"/>
                  </a:lnTo>
                  <a:lnTo>
                    <a:pt x="273812" y="173202"/>
                  </a:lnTo>
                  <a:lnTo>
                    <a:pt x="274802" y="170802"/>
                  </a:lnTo>
                  <a:close/>
                </a:path>
                <a:path w="390525" h="327025">
                  <a:moveTo>
                    <a:pt x="279781" y="173278"/>
                  </a:moveTo>
                  <a:lnTo>
                    <a:pt x="277876" y="169087"/>
                  </a:lnTo>
                  <a:lnTo>
                    <a:pt x="277431" y="172173"/>
                  </a:lnTo>
                  <a:lnTo>
                    <a:pt x="276656" y="170091"/>
                  </a:lnTo>
                  <a:lnTo>
                    <a:pt x="276415" y="171208"/>
                  </a:lnTo>
                  <a:lnTo>
                    <a:pt x="274485" y="172681"/>
                  </a:lnTo>
                  <a:lnTo>
                    <a:pt x="275615" y="174167"/>
                  </a:lnTo>
                  <a:lnTo>
                    <a:pt x="276072" y="172681"/>
                  </a:lnTo>
                  <a:lnTo>
                    <a:pt x="276136" y="172440"/>
                  </a:lnTo>
                  <a:lnTo>
                    <a:pt x="276199" y="172237"/>
                  </a:lnTo>
                  <a:lnTo>
                    <a:pt x="276148" y="172478"/>
                  </a:lnTo>
                  <a:lnTo>
                    <a:pt x="276682" y="174218"/>
                  </a:lnTo>
                  <a:lnTo>
                    <a:pt x="277063" y="173393"/>
                  </a:lnTo>
                  <a:lnTo>
                    <a:pt x="277456" y="172466"/>
                  </a:lnTo>
                  <a:lnTo>
                    <a:pt x="278003" y="173596"/>
                  </a:lnTo>
                  <a:lnTo>
                    <a:pt x="278574" y="174701"/>
                  </a:lnTo>
                  <a:lnTo>
                    <a:pt x="278320" y="175831"/>
                  </a:lnTo>
                  <a:lnTo>
                    <a:pt x="278930" y="176707"/>
                  </a:lnTo>
                  <a:lnTo>
                    <a:pt x="279323" y="174409"/>
                  </a:lnTo>
                  <a:lnTo>
                    <a:pt x="279781" y="173278"/>
                  </a:lnTo>
                  <a:close/>
                </a:path>
                <a:path w="390525" h="327025">
                  <a:moveTo>
                    <a:pt x="281914" y="97015"/>
                  </a:moveTo>
                  <a:lnTo>
                    <a:pt x="281889" y="95072"/>
                  </a:lnTo>
                  <a:lnTo>
                    <a:pt x="281051" y="93116"/>
                  </a:lnTo>
                  <a:lnTo>
                    <a:pt x="281533" y="91211"/>
                  </a:lnTo>
                  <a:lnTo>
                    <a:pt x="280466" y="90233"/>
                  </a:lnTo>
                  <a:lnTo>
                    <a:pt x="280314" y="96494"/>
                  </a:lnTo>
                  <a:lnTo>
                    <a:pt x="281914" y="97015"/>
                  </a:lnTo>
                  <a:close/>
                </a:path>
                <a:path w="390525" h="327025">
                  <a:moveTo>
                    <a:pt x="287769" y="186486"/>
                  </a:moveTo>
                  <a:lnTo>
                    <a:pt x="286499" y="183527"/>
                  </a:lnTo>
                  <a:lnTo>
                    <a:pt x="285826" y="185674"/>
                  </a:lnTo>
                  <a:lnTo>
                    <a:pt x="285115" y="188290"/>
                  </a:lnTo>
                  <a:lnTo>
                    <a:pt x="286156" y="189331"/>
                  </a:lnTo>
                  <a:lnTo>
                    <a:pt x="286994" y="188214"/>
                  </a:lnTo>
                  <a:lnTo>
                    <a:pt x="287769" y="186486"/>
                  </a:lnTo>
                  <a:close/>
                </a:path>
                <a:path w="390525" h="327025">
                  <a:moveTo>
                    <a:pt x="299072" y="185813"/>
                  </a:moveTo>
                  <a:lnTo>
                    <a:pt x="297776" y="185242"/>
                  </a:lnTo>
                  <a:lnTo>
                    <a:pt x="296278" y="183070"/>
                  </a:lnTo>
                  <a:lnTo>
                    <a:pt x="295529" y="186055"/>
                  </a:lnTo>
                  <a:lnTo>
                    <a:pt x="297065" y="188429"/>
                  </a:lnTo>
                  <a:lnTo>
                    <a:pt x="298297" y="188341"/>
                  </a:lnTo>
                  <a:lnTo>
                    <a:pt x="299072" y="185813"/>
                  </a:lnTo>
                  <a:close/>
                </a:path>
                <a:path w="390525" h="327025">
                  <a:moveTo>
                    <a:pt x="321779" y="183819"/>
                  </a:moveTo>
                  <a:lnTo>
                    <a:pt x="319112" y="184340"/>
                  </a:lnTo>
                  <a:lnTo>
                    <a:pt x="316509" y="185039"/>
                  </a:lnTo>
                  <a:lnTo>
                    <a:pt x="314286" y="187896"/>
                  </a:lnTo>
                  <a:lnTo>
                    <a:pt x="313702" y="186817"/>
                  </a:lnTo>
                  <a:lnTo>
                    <a:pt x="314236" y="185661"/>
                  </a:lnTo>
                  <a:lnTo>
                    <a:pt x="314413" y="184505"/>
                  </a:lnTo>
                  <a:lnTo>
                    <a:pt x="311378" y="181813"/>
                  </a:lnTo>
                  <a:lnTo>
                    <a:pt x="312521" y="188455"/>
                  </a:lnTo>
                  <a:lnTo>
                    <a:pt x="314667" y="192074"/>
                  </a:lnTo>
                  <a:lnTo>
                    <a:pt x="317258" y="187032"/>
                  </a:lnTo>
                  <a:lnTo>
                    <a:pt x="320992" y="190563"/>
                  </a:lnTo>
                  <a:lnTo>
                    <a:pt x="321779" y="183819"/>
                  </a:lnTo>
                  <a:close/>
                </a:path>
                <a:path w="390525" h="327025">
                  <a:moveTo>
                    <a:pt x="328650" y="16154"/>
                  </a:moveTo>
                  <a:lnTo>
                    <a:pt x="328498" y="12852"/>
                  </a:lnTo>
                  <a:lnTo>
                    <a:pt x="326758" y="13030"/>
                  </a:lnTo>
                  <a:lnTo>
                    <a:pt x="325285" y="15481"/>
                  </a:lnTo>
                  <a:lnTo>
                    <a:pt x="323799" y="17475"/>
                  </a:lnTo>
                  <a:lnTo>
                    <a:pt x="327253" y="22199"/>
                  </a:lnTo>
                  <a:lnTo>
                    <a:pt x="328650" y="16154"/>
                  </a:lnTo>
                  <a:close/>
                </a:path>
                <a:path w="390525" h="327025">
                  <a:moveTo>
                    <a:pt x="332955" y="185610"/>
                  </a:moveTo>
                  <a:lnTo>
                    <a:pt x="332333" y="184277"/>
                  </a:lnTo>
                  <a:lnTo>
                    <a:pt x="332600" y="183578"/>
                  </a:lnTo>
                  <a:lnTo>
                    <a:pt x="332892" y="182816"/>
                  </a:lnTo>
                  <a:lnTo>
                    <a:pt x="332130" y="183578"/>
                  </a:lnTo>
                  <a:lnTo>
                    <a:pt x="330898" y="181584"/>
                  </a:lnTo>
                  <a:lnTo>
                    <a:pt x="330428" y="183883"/>
                  </a:lnTo>
                  <a:lnTo>
                    <a:pt x="332498" y="187058"/>
                  </a:lnTo>
                  <a:lnTo>
                    <a:pt x="332955" y="185610"/>
                  </a:lnTo>
                  <a:close/>
                </a:path>
                <a:path w="390525" h="327025">
                  <a:moveTo>
                    <a:pt x="358635" y="24091"/>
                  </a:moveTo>
                  <a:lnTo>
                    <a:pt x="357505" y="20751"/>
                  </a:lnTo>
                  <a:lnTo>
                    <a:pt x="356552" y="19304"/>
                  </a:lnTo>
                  <a:lnTo>
                    <a:pt x="355079" y="16903"/>
                  </a:lnTo>
                  <a:lnTo>
                    <a:pt x="355244" y="17640"/>
                  </a:lnTo>
                  <a:lnTo>
                    <a:pt x="355815" y="19291"/>
                  </a:lnTo>
                  <a:lnTo>
                    <a:pt x="358635" y="24091"/>
                  </a:lnTo>
                  <a:close/>
                </a:path>
                <a:path w="390525" h="327025">
                  <a:moveTo>
                    <a:pt x="366141" y="24257"/>
                  </a:moveTo>
                  <a:lnTo>
                    <a:pt x="365036" y="21336"/>
                  </a:lnTo>
                  <a:lnTo>
                    <a:pt x="365874" y="22123"/>
                  </a:lnTo>
                  <a:lnTo>
                    <a:pt x="365302" y="20269"/>
                  </a:lnTo>
                  <a:lnTo>
                    <a:pt x="363397" y="17526"/>
                  </a:lnTo>
                  <a:lnTo>
                    <a:pt x="364883" y="21056"/>
                  </a:lnTo>
                  <a:lnTo>
                    <a:pt x="363004" y="18288"/>
                  </a:lnTo>
                  <a:lnTo>
                    <a:pt x="363740" y="20345"/>
                  </a:lnTo>
                  <a:lnTo>
                    <a:pt x="364439" y="22428"/>
                  </a:lnTo>
                  <a:lnTo>
                    <a:pt x="366141" y="24257"/>
                  </a:lnTo>
                  <a:close/>
                </a:path>
                <a:path w="390525" h="327025">
                  <a:moveTo>
                    <a:pt x="372706" y="21653"/>
                  </a:moveTo>
                  <a:lnTo>
                    <a:pt x="372224" y="19697"/>
                  </a:lnTo>
                  <a:lnTo>
                    <a:pt x="369722" y="17081"/>
                  </a:lnTo>
                  <a:lnTo>
                    <a:pt x="370586" y="20307"/>
                  </a:lnTo>
                  <a:lnTo>
                    <a:pt x="372135" y="21869"/>
                  </a:lnTo>
                  <a:lnTo>
                    <a:pt x="372706" y="21653"/>
                  </a:lnTo>
                  <a:close/>
                </a:path>
                <a:path w="390525" h="327025">
                  <a:moveTo>
                    <a:pt x="374396" y="11506"/>
                  </a:moveTo>
                  <a:lnTo>
                    <a:pt x="372897" y="8039"/>
                  </a:lnTo>
                  <a:lnTo>
                    <a:pt x="374218" y="9080"/>
                  </a:lnTo>
                  <a:lnTo>
                    <a:pt x="372414" y="6477"/>
                  </a:lnTo>
                  <a:lnTo>
                    <a:pt x="371627" y="6337"/>
                  </a:lnTo>
                  <a:lnTo>
                    <a:pt x="370459" y="6134"/>
                  </a:lnTo>
                  <a:lnTo>
                    <a:pt x="370954" y="7734"/>
                  </a:lnTo>
                  <a:lnTo>
                    <a:pt x="372795" y="8763"/>
                  </a:lnTo>
                  <a:lnTo>
                    <a:pt x="373100" y="10452"/>
                  </a:lnTo>
                  <a:lnTo>
                    <a:pt x="374396" y="11506"/>
                  </a:lnTo>
                  <a:close/>
                </a:path>
                <a:path w="390525" h="327025">
                  <a:moveTo>
                    <a:pt x="374992" y="16281"/>
                  </a:moveTo>
                  <a:lnTo>
                    <a:pt x="374827" y="15125"/>
                  </a:lnTo>
                  <a:lnTo>
                    <a:pt x="373811" y="14605"/>
                  </a:lnTo>
                  <a:lnTo>
                    <a:pt x="374992" y="16281"/>
                  </a:lnTo>
                  <a:close/>
                </a:path>
                <a:path w="390525" h="327025">
                  <a:moveTo>
                    <a:pt x="375297" y="17106"/>
                  </a:moveTo>
                  <a:lnTo>
                    <a:pt x="375018" y="16510"/>
                  </a:lnTo>
                  <a:lnTo>
                    <a:pt x="375107" y="17106"/>
                  </a:lnTo>
                  <a:lnTo>
                    <a:pt x="375297" y="17106"/>
                  </a:lnTo>
                  <a:close/>
                </a:path>
                <a:path w="390525" h="327025">
                  <a:moveTo>
                    <a:pt x="378561" y="19888"/>
                  </a:moveTo>
                  <a:lnTo>
                    <a:pt x="378536" y="19710"/>
                  </a:lnTo>
                  <a:lnTo>
                    <a:pt x="378510" y="19570"/>
                  </a:lnTo>
                  <a:lnTo>
                    <a:pt x="378371" y="18580"/>
                  </a:lnTo>
                  <a:lnTo>
                    <a:pt x="378269" y="17894"/>
                  </a:lnTo>
                  <a:lnTo>
                    <a:pt x="375310" y="17170"/>
                  </a:lnTo>
                  <a:lnTo>
                    <a:pt x="375450" y="17564"/>
                  </a:lnTo>
                  <a:lnTo>
                    <a:pt x="375488" y="18580"/>
                  </a:lnTo>
                  <a:lnTo>
                    <a:pt x="374256" y="17106"/>
                  </a:lnTo>
                  <a:lnTo>
                    <a:pt x="373659" y="16510"/>
                  </a:lnTo>
                  <a:lnTo>
                    <a:pt x="374942" y="19570"/>
                  </a:lnTo>
                  <a:lnTo>
                    <a:pt x="376377" y="20053"/>
                  </a:lnTo>
                  <a:lnTo>
                    <a:pt x="376847" y="19888"/>
                  </a:lnTo>
                  <a:lnTo>
                    <a:pt x="378561" y="19888"/>
                  </a:lnTo>
                  <a:close/>
                </a:path>
                <a:path w="390525" h="327025">
                  <a:moveTo>
                    <a:pt x="383463" y="8547"/>
                  </a:moveTo>
                  <a:lnTo>
                    <a:pt x="382130" y="6591"/>
                  </a:lnTo>
                  <a:lnTo>
                    <a:pt x="377875" y="4864"/>
                  </a:lnTo>
                  <a:lnTo>
                    <a:pt x="379679" y="9398"/>
                  </a:lnTo>
                  <a:lnTo>
                    <a:pt x="381317" y="9944"/>
                  </a:lnTo>
                  <a:lnTo>
                    <a:pt x="381381" y="7531"/>
                  </a:lnTo>
                  <a:lnTo>
                    <a:pt x="383463" y="8547"/>
                  </a:lnTo>
                  <a:close/>
                </a:path>
                <a:path w="390525" h="327025">
                  <a:moveTo>
                    <a:pt x="384492" y="14325"/>
                  </a:moveTo>
                  <a:lnTo>
                    <a:pt x="384111" y="14046"/>
                  </a:lnTo>
                  <a:lnTo>
                    <a:pt x="384175" y="14325"/>
                  </a:lnTo>
                  <a:lnTo>
                    <a:pt x="384289" y="14808"/>
                  </a:lnTo>
                  <a:lnTo>
                    <a:pt x="384492" y="14325"/>
                  </a:lnTo>
                  <a:close/>
                </a:path>
                <a:path w="390525" h="327025">
                  <a:moveTo>
                    <a:pt x="385241" y="18757"/>
                  </a:moveTo>
                  <a:lnTo>
                    <a:pt x="384505" y="15684"/>
                  </a:lnTo>
                  <a:lnTo>
                    <a:pt x="384289" y="14808"/>
                  </a:lnTo>
                  <a:lnTo>
                    <a:pt x="383946" y="15684"/>
                  </a:lnTo>
                  <a:lnTo>
                    <a:pt x="380949" y="13106"/>
                  </a:lnTo>
                  <a:lnTo>
                    <a:pt x="379691" y="10795"/>
                  </a:lnTo>
                  <a:lnTo>
                    <a:pt x="378612" y="11658"/>
                  </a:lnTo>
                  <a:lnTo>
                    <a:pt x="379133" y="12611"/>
                  </a:lnTo>
                  <a:lnTo>
                    <a:pt x="380936" y="15836"/>
                  </a:lnTo>
                  <a:lnTo>
                    <a:pt x="382028" y="16370"/>
                  </a:lnTo>
                  <a:lnTo>
                    <a:pt x="385241" y="18757"/>
                  </a:lnTo>
                  <a:close/>
                </a:path>
                <a:path w="390525" h="327025">
                  <a:moveTo>
                    <a:pt x="389966" y="16548"/>
                  </a:moveTo>
                  <a:lnTo>
                    <a:pt x="389902" y="16370"/>
                  </a:lnTo>
                  <a:lnTo>
                    <a:pt x="388531" y="12611"/>
                  </a:lnTo>
                  <a:lnTo>
                    <a:pt x="388188" y="11658"/>
                  </a:lnTo>
                  <a:lnTo>
                    <a:pt x="384860" y="12611"/>
                  </a:lnTo>
                  <a:lnTo>
                    <a:pt x="381889" y="9283"/>
                  </a:lnTo>
                  <a:lnTo>
                    <a:pt x="384238" y="13423"/>
                  </a:lnTo>
                  <a:lnTo>
                    <a:pt x="384771" y="13627"/>
                  </a:lnTo>
                  <a:lnTo>
                    <a:pt x="384492" y="14325"/>
                  </a:lnTo>
                  <a:lnTo>
                    <a:pt x="388302" y="17170"/>
                  </a:lnTo>
                  <a:lnTo>
                    <a:pt x="389966" y="16548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339F5F01-0BC4-BD7E-16F2-0FCFBF1CE0A6}"/>
                </a:ext>
              </a:extLst>
            </p:cNvPr>
            <p:cNvSpPr/>
            <p:nvPr/>
          </p:nvSpPr>
          <p:spPr>
            <a:xfrm>
              <a:off x="6475958" y="158927"/>
              <a:ext cx="916940" cy="731520"/>
            </a:xfrm>
            <a:custGeom>
              <a:avLst/>
              <a:gdLst/>
              <a:ahLst/>
              <a:cxnLst/>
              <a:rect l="l" t="t" r="r" b="b"/>
              <a:pathLst>
                <a:path w="916940" h="731519">
                  <a:moveTo>
                    <a:pt x="12992" y="567182"/>
                  </a:moveTo>
                  <a:lnTo>
                    <a:pt x="9271" y="570992"/>
                  </a:lnTo>
                  <a:lnTo>
                    <a:pt x="10960" y="567182"/>
                  </a:lnTo>
                  <a:lnTo>
                    <a:pt x="12090" y="564642"/>
                  </a:lnTo>
                  <a:lnTo>
                    <a:pt x="7327" y="563372"/>
                  </a:lnTo>
                  <a:lnTo>
                    <a:pt x="8039" y="562102"/>
                  </a:lnTo>
                  <a:lnTo>
                    <a:pt x="7289" y="558292"/>
                  </a:lnTo>
                  <a:lnTo>
                    <a:pt x="5295" y="558292"/>
                  </a:lnTo>
                  <a:lnTo>
                    <a:pt x="4787" y="562102"/>
                  </a:lnTo>
                  <a:lnTo>
                    <a:pt x="1511" y="560832"/>
                  </a:lnTo>
                  <a:lnTo>
                    <a:pt x="0" y="565912"/>
                  </a:lnTo>
                  <a:lnTo>
                    <a:pt x="1219" y="568452"/>
                  </a:lnTo>
                  <a:lnTo>
                    <a:pt x="3937" y="564642"/>
                  </a:lnTo>
                  <a:lnTo>
                    <a:pt x="2133" y="568452"/>
                  </a:lnTo>
                  <a:lnTo>
                    <a:pt x="3708" y="569722"/>
                  </a:lnTo>
                  <a:lnTo>
                    <a:pt x="4216" y="568452"/>
                  </a:lnTo>
                  <a:lnTo>
                    <a:pt x="4673" y="567182"/>
                  </a:lnTo>
                  <a:lnTo>
                    <a:pt x="6642" y="569722"/>
                  </a:lnTo>
                  <a:lnTo>
                    <a:pt x="11493" y="574154"/>
                  </a:lnTo>
                  <a:lnTo>
                    <a:pt x="12179" y="570992"/>
                  </a:lnTo>
                  <a:lnTo>
                    <a:pt x="12992" y="567182"/>
                  </a:lnTo>
                  <a:close/>
                </a:path>
                <a:path w="916940" h="731519">
                  <a:moveTo>
                    <a:pt x="13589" y="576072"/>
                  </a:moveTo>
                  <a:lnTo>
                    <a:pt x="13042" y="575564"/>
                  </a:lnTo>
                  <a:lnTo>
                    <a:pt x="12776" y="576072"/>
                  </a:lnTo>
                  <a:lnTo>
                    <a:pt x="13589" y="576072"/>
                  </a:lnTo>
                  <a:close/>
                </a:path>
                <a:path w="916940" h="731519">
                  <a:moveTo>
                    <a:pt x="14630" y="576072"/>
                  </a:moveTo>
                  <a:lnTo>
                    <a:pt x="13589" y="576072"/>
                  </a:lnTo>
                  <a:lnTo>
                    <a:pt x="14097" y="576529"/>
                  </a:lnTo>
                  <a:lnTo>
                    <a:pt x="14630" y="576072"/>
                  </a:lnTo>
                  <a:close/>
                </a:path>
                <a:path w="916940" h="731519">
                  <a:moveTo>
                    <a:pt x="14986" y="577342"/>
                  </a:moveTo>
                  <a:lnTo>
                    <a:pt x="14097" y="576529"/>
                  </a:lnTo>
                  <a:lnTo>
                    <a:pt x="10934" y="579196"/>
                  </a:lnTo>
                  <a:lnTo>
                    <a:pt x="10096" y="579882"/>
                  </a:lnTo>
                  <a:lnTo>
                    <a:pt x="14986" y="577342"/>
                  </a:lnTo>
                  <a:close/>
                </a:path>
                <a:path w="916940" h="731519">
                  <a:moveTo>
                    <a:pt x="16916" y="574802"/>
                  </a:moveTo>
                  <a:lnTo>
                    <a:pt x="16802" y="574154"/>
                  </a:lnTo>
                  <a:lnTo>
                    <a:pt x="16510" y="572262"/>
                  </a:lnTo>
                  <a:lnTo>
                    <a:pt x="12788" y="570992"/>
                  </a:lnTo>
                  <a:lnTo>
                    <a:pt x="11595" y="574154"/>
                  </a:lnTo>
                  <a:lnTo>
                    <a:pt x="12204" y="574802"/>
                  </a:lnTo>
                  <a:lnTo>
                    <a:pt x="13042" y="575564"/>
                  </a:lnTo>
                  <a:lnTo>
                    <a:pt x="13423" y="574802"/>
                  </a:lnTo>
                  <a:lnTo>
                    <a:pt x="16916" y="574802"/>
                  </a:lnTo>
                  <a:close/>
                </a:path>
                <a:path w="916940" h="731519">
                  <a:moveTo>
                    <a:pt x="16954" y="577761"/>
                  </a:moveTo>
                  <a:lnTo>
                    <a:pt x="15189" y="577342"/>
                  </a:lnTo>
                  <a:lnTo>
                    <a:pt x="15189" y="579196"/>
                  </a:lnTo>
                  <a:lnTo>
                    <a:pt x="16446" y="578612"/>
                  </a:lnTo>
                  <a:lnTo>
                    <a:pt x="16954" y="577761"/>
                  </a:lnTo>
                  <a:close/>
                </a:path>
                <a:path w="916940" h="731519">
                  <a:moveTo>
                    <a:pt x="21437" y="574802"/>
                  </a:moveTo>
                  <a:lnTo>
                    <a:pt x="17945" y="576072"/>
                  </a:lnTo>
                  <a:lnTo>
                    <a:pt x="16954" y="577761"/>
                  </a:lnTo>
                  <a:lnTo>
                    <a:pt x="20510" y="578612"/>
                  </a:lnTo>
                  <a:lnTo>
                    <a:pt x="21437" y="574802"/>
                  </a:lnTo>
                  <a:close/>
                </a:path>
                <a:path w="916940" h="731519">
                  <a:moveTo>
                    <a:pt x="23228" y="451929"/>
                  </a:moveTo>
                  <a:lnTo>
                    <a:pt x="20104" y="451396"/>
                  </a:lnTo>
                  <a:lnTo>
                    <a:pt x="18986" y="454367"/>
                  </a:lnTo>
                  <a:lnTo>
                    <a:pt x="20205" y="455688"/>
                  </a:lnTo>
                  <a:lnTo>
                    <a:pt x="20307" y="455561"/>
                  </a:lnTo>
                  <a:lnTo>
                    <a:pt x="23228" y="451929"/>
                  </a:lnTo>
                  <a:close/>
                </a:path>
                <a:path w="916940" h="731519">
                  <a:moveTo>
                    <a:pt x="25057" y="614426"/>
                  </a:moveTo>
                  <a:lnTo>
                    <a:pt x="19405" y="615048"/>
                  </a:lnTo>
                  <a:lnTo>
                    <a:pt x="23850" y="622541"/>
                  </a:lnTo>
                  <a:lnTo>
                    <a:pt x="24676" y="622998"/>
                  </a:lnTo>
                  <a:lnTo>
                    <a:pt x="24752" y="621220"/>
                  </a:lnTo>
                  <a:lnTo>
                    <a:pt x="25057" y="614426"/>
                  </a:lnTo>
                  <a:close/>
                </a:path>
                <a:path w="916940" h="731519">
                  <a:moveTo>
                    <a:pt x="26390" y="453745"/>
                  </a:moveTo>
                  <a:lnTo>
                    <a:pt x="20472" y="455980"/>
                  </a:lnTo>
                  <a:lnTo>
                    <a:pt x="20205" y="455688"/>
                  </a:lnTo>
                  <a:lnTo>
                    <a:pt x="19761" y="456234"/>
                  </a:lnTo>
                  <a:lnTo>
                    <a:pt x="20447" y="455993"/>
                  </a:lnTo>
                  <a:lnTo>
                    <a:pt x="22479" y="457530"/>
                  </a:lnTo>
                  <a:lnTo>
                    <a:pt x="23431" y="455371"/>
                  </a:lnTo>
                  <a:lnTo>
                    <a:pt x="23355" y="455561"/>
                  </a:lnTo>
                  <a:lnTo>
                    <a:pt x="25311" y="455561"/>
                  </a:lnTo>
                  <a:lnTo>
                    <a:pt x="25425" y="455371"/>
                  </a:lnTo>
                  <a:lnTo>
                    <a:pt x="26390" y="453745"/>
                  </a:lnTo>
                  <a:close/>
                </a:path>
                <a:path w="916940" h="731519">
                  <a:moveTo>
                    <a:pt x="26504" y="623989"/>
                  </a:moveTo>
                  <a:lnTo>
                    <a:pt x="24676" y="622998"/>
                  </a:lnTo>
                  <a:lnTo>
                    <a:pt x="24561" y="625360"/>
                  </a:lnTo>
                  <a:lnTo>
                    <a:pt x="26504" y="623989"/>
                  </a:lnTo>
                  <a:close/>
                </a:path>
                <a:path w="916940" h="731519">
                  <a:moveTo>
                    <a:pt x="30454" y="621220"/>
                  </a:moveTo>
                  <a:lnTo>
                    <a:pt x="26504" y="623989"/>
                  </a:lnTo>
                  <a:lnTo>
                    <a:pt x="29870" y="625817"/>
                  </a:lnTo>
                  <a:lnTo>
                    <a:pt x="29921" y="625360"/>
                  </a:lnTo>
                  <a:lnTo>
                    <a:pt x="30454" y="621220"/>
                  </a:lnTo>
                  <a:close/>
                </a:path>
                <a:path w="916940" h="731519">
                  <a:moveTo>
                    <a:pt x="30708" y="626529"/>
                  </a:moveTo>
                  <a:lnTo>
                    <a:pt x="30441" y="626148"/>
                  </a:lnTo>
                  <a:lnTo>
                    <a:pt x="29870" y="625817"/>
                  </a:lnTo>
                  <a:lnTo>
                    <a:pt x="30708" y="626529"/>
                  </a:lnTo>
                  <a:close/>
                </a:path>
                <a:path w="916940" h="731519">
                  <a:moveTo>
                    <a:pt x="35775" y="623062"/>
                  </a:moveTo>
                  <a:lnTo>
                    <a:pt x="34620" y="619252"/>
                  </a:lnTo>
                  <a:lnTo>
                    <a:pt x="32270" y="621792"/>
                  </a:lnTo>
                  <a:lnTo>
                    <a:pt x="32181" y="623062"/>
                  </a:lnTo>
                  <a:lnTo>
                    <a:pt x="32105" y="624332"/>
                  </a:lnTo>
                  <a:lnTo>
                    <a:pt x="35775" y="623062"/>
                  </a:lnTo>
                  <a:close/>
                </a:path>
                <a:path w="916940" h="731519">
                  <a:moveTo>
                    <a:pt x="36969" y="410171"/>
                  </a:moveTo>
                  <a:lnTo>
                    <a:pt x="36652" y="409790"/>
                  </a:lnTo>
                  <a:lnTo>
                    <a:pt x="36131" y="410171"/>
                  </a:lnTo>
                  <a:lnTo>
                    <a:pt x="36969" y="410171"/>
                  </a:lnTo>
                  <a:close/>
                </a:path>
                <a:path w="916940" h="731519">
                  <a:moveTo>
                    <a:pt x="38265" y="418668"/>
                  </a:moveTo>
                  <a:lnTo>
                    <a:pt x="36347" y="420039"/>
                  </a:lnTo>
                  <a:lnTo>
                    <a:pt x="37452" y="419900"/>
                  </a:lnTo>
                  <a:lnTo>
                    <a:pt x="37973" y="419074"/>
                  </a:lnTo>
                  <a:lnTo>
                    <a:pt x="38265" y="418668"/>
                  </a:lnTo>
                  <a:close/>
                </a:path>
                <a:path w="916940" h="731519">
                  <a:moveTo>
                    <a:pt x="42532" y="403923"/>
                  </a:moveTo>
                  <a:lnTo>
                    <a:pt x="40855" y="403923"/>
                  </a:lnTo>
                  <a:lnTo>
                    <a:pt x="41452" y="403021"/>
                  </a:lnTo>
                  <a:lnTo>
                    <a:pt x="39662" y="403021"/>
                  </a:lnTo>
                  <a:lnTo>
                    <a:pt x="37744" y="405066"/>
                  </a:lnTo>
                  <a:lnTo>
                    <a:pt x="34086" y="406311"/>
                  </a:lnTo>
                  <a:lnTo>
                    <a:pt x="32207" y="406831"/>
                  </a:lnTo>
                  <a:lnTo>
                    <a:pt x="36271" y="406476"/>
                  </a:lnTo>
                  <a:lnTo>
                    <a:pt x="36360" y="407225"/>
                  </a:lnTo>
                  <a:lnTo>
                    <a:pt x="36449" y="407962"/>
                  </a:lnTo>
                  <a:lnTo>
                    <a:pt x="36652" y="409790"/>
                  </a:lnTo>
                  <a:lnTo>
                    <a:pt x="40309" y="407225"/>
                  </a:lnTo>
                  <a:lnTo>
                    <a:pt x="40424" y="406831"/>
                  </a:lnTo>
                  <a:lnTo>
                    <a:pt x="40576" y="406311"/>
                  </a:lnTo>
                  <a:lnTo>
                    <a:pt x="38049" y="406311"/>
                  </a:lnTo>
                  <a:lnTo>
                    <a:pt x="37426" y="406311"/>
                  </a:lnTo>
                  <a:lnTo>
                    <a:pt x="38823" y="405218"/>
                  </a:lnTo>
                  <a:lnTo>
                    <a:pt x="40690" y="405930"/>
                  </a:lnTo>
                  <a:lnTo>
                    <a:pt x="40919" y="405206"/>
                  </a:lnTo>
                  <a:lnTo>
                    <a:pt x="41744" y="405206"/>
                  </a:lnTo>
                  <a:lnTo>
                    <a:pt x="41821" y="405066"/>
                  </a:lnTo>
                  <a:lnTo>
                    <a:pt x="42532" y="403923"/>
                  </a:lnTo>
                  <a:close/>
                </a:path>
                <a:path w="916940" h="731519">
                  <a:moveTo>
                    <a:pt x="42672" y="601472"/>
                  </a:moveTo>
                  <a:lnTo>
                    <a:pt x="41465" y="600202"/>
                  </a:lnTo>
                  <a:lnTo>
                    <a:pt x="39839" y="601472"/>
                  </a:lnTo>
                  <a:lnTo>
                    <a:pt x="37998" y="602665"/>
                  </a:lnTo>
                  <a:lnTo>
                    <a:pt x="42672" y="601472"/>
                  </a:lnTo>
                  <a:close/>
                </a:path>
                <a:path w="916940" h="731519">
                  <a:moveTo>
                    <a:pt x="47307" y="420878"/>
                  </a:moveTo>
                  <a:lnTo>
                    <a:pt x="46405" y="420878"/>
                  </a:lnTo>
                  <a:lnTo>
                    <a:pt x="47294" y="419074"/>
                  </a:lnTo>
                  <a:lnTo>
                    <a:pt x="43357" y="419315"/>
                  </a:lnTo>
                  <a:lnTo>
                    <a:pt x="40944" y="418668"/>
                  </a:lnTo>
                  <a:lnTo>
                    <a:pt x="41287" y="418668"/>
                  </a:lnTo>
                  <a:lnTo>
                    <a:pt x="44907" y="415963"/>
                  </a:lnTo>
                  <a:lnTo>
                    <a:pt x="45173" y="415772"/>
                  </a:lnTo>
                  <a:lnTo>
                    <a:pt x="41922" y="415963"/>
                  </a:lnTo>
                  <a:lnTo>
                    <a:pt x="40906" y="415163"/>
                  </a:lnTo>
                  <a:lnTo>
                    <a:pt x="46736" y="410171"/>
                  </a:lnTo>
                  <a:lnTo>
                    <a:pt x="47129" y="409790"/>
                  </a:lnTo>
                  <a:lnTo>
                    <a:pt x="42037" y="407962"/>
                  </a:lnTo>
                  <a:lnTo>
                    <a:pt x="44018" y="406120"/>
                  </a:lnTo>
                  <a:lnTo>
                    <a:pt x="44767" y="405409"/>
                  </a:lnTo>
                  <a:lnTo>
                    <a:pt x="41706" y="405257"/>
                  </a:lnTo>
                  <a:lnTo>
                    <a:pt x="41173" y="406120"/>
                  </a:lnTo>
                  <a:lnTo>
                    <a:pt x="40690" y="405930"/>
                  </a:lnTo>
                  <a:lnTo>
                    <a:pt x="40576" y="406311"/>
                  </a:lnTo>
                  <a:lnTo>
                    <a:pt x="41605" y="406311"/>
                  </a:lnTo>
                  <a:lnTo>
                    <a:pt x="40309" y="407225"/>
                  </a:lnTo>
                  <a:lnTo>
                    <a:pt x="39585" y="409625"/>
                  </a:lnTo>
                  <a:lnTo>
                    <a:pt x="40132" y="410171"/>
                  </a:lnTo>
                  <a:lnTo>
                    <a:pt x="36969" y="410171"/>
                  </a:lnTo>
                  <a:lnTo>
                    <a:pt x="39103" y="412343"/>
                  </a:lnTo>
                  <a:lnTo>
                    <a:pt x="36283" y="417106"/>
                  </a:lnTo>
                  <a:lnTo>
                    <a:pt x="40132" y="417106"/>
                  </a:lnTo>
                  <a:lnTo>
                    <a:pt x="39077" y="418096"/>
                  </a:lnTo>
                  <a:lnTo>
                    <a:pt x="38265" y="418668"/>
                  </a:lnTo>
                  <a:lnTo>
                    <a:pt x="39357" y="418668"/>
                  </a:lnTo>
                  <a:lnTo>
                    <a:pt x="41338" y="419315"/>
                  </a:lnTo>
                  <a:lnTo>
                    <a:pt x="41681" y="419315"/>
                  </a:lnTo>
                  <a:lnTo>
                    <a:pt x="36626" y="420420"/>
                  </a:lnTo>
                  <a:lnTo>
                    <a:pt x="36512" y="420878"/>
                  </a:lnTo>
                  <a:lnTo>
                    <a:pt x="36169" y="422198"/>
                  </a:lnTo>
                  <a:lnTo>
                    <a:pt x="39954" y="420878"/>
                  </a:lnTo>
                  <a:lnTo>
                    <a:pt x="39763" y="421843"/>
                  </a:lnTo>
                  <a:lnTo>
                    <a:pt x="47307" y="420878"/>
                  </a:lnTo>
                  <a:close/>
                </a:path>
                <a:path w="916940" h="731519">
                  <a:moveTo>
                    <a:pt x="54584" y="648157"/>
                  </a:moveTo>
                  <a:lnTo>
                    <a:pt x="54063" y="647141"/>
                  </a:lnTo>
                  <a:lnTo>
                    <a:pt x="53441" y="645299"/>
                  </a:lnTo>
                  <a:lnTo>
                    <a:pt x="51866" y="646645"/>
                  </a:lnTo>
                  <a:lnTo>
                    <a:pt x="52793" y="647128"/>
                  </a:lnTo>
                  <a:lnTo>
                    <a:pt x="53670" y="647661"/>
                  </a:lnTo>
                  <a:lnTo>
                    <a:pt x="54584" y="648157"/>
                  </a:lnTo>
                  <a:close/>
                </a:path>
                <a:path w="916940" h="731519">
                  <a:moveTo>
                    <a:pt x="55308" y="648563"/>
                  </a:moveTo>
                  <a:lnTo>
                    <a:pt x="55079" y="648436"/>
                  </a:lnTo>
                  <a:lnTo>
                    <a:pt x="54584" y="648157"/>
                  </a:lnTo>
                  <a:lnTo>
                    <a:pt x="54813" y="648627"/>
                  </a:lnTo>
                  <a:lnTo>
                    <a:pt x="55041" y="648868"/>
                  </a:lnTo>
                  <a:lnTo>
                    <a:pt x="55308" y="648563"/>
                  </a:lnTo>
                  <a:close/>
                </a:path>
                <a:path w="916940" h="731519">
                  <a:moveTo>
                    <a:pt x="78473" y="671322"/>
                  </a:moveTo>
                  <a:lnTo>
                    <a:pt x="74434" y="666445"/>
                  </a:lnTo>
                  <a:lnTo>
                    <a:pt x="74333" y="666203"/>
                  </a:lnTo>
                  <a:lnTo>
                    <a:pt x="73850" y="666445"/>
                  </a:lnTo>
                  <a:lnTo>
                    <a:pt x="72110" y="667512"/>
                  </a:lnTo>
                  <a:lnTo>
                    <a:pt x="74498" y="671322"/>
                  </a:lnTo>
                  <a:lnTo>
                    <a:pt x="78473" y="671322"/>
                  </a:lnTo>
                  <a:close/>
                </a:path>
                <a:path w="916940" h="731519">
                  <a:moveTo>
                    <a:pt x="116192" y="659892"/>
                  </a:moveTo>
                  <a:lnTo>
                    <a:pt x="114719" y="656082"/>
                  </a:lnTo>
                  <a:lnTo>
                    <a:pt x="112801" y="656082"/>
                  </a:lnTo>
                  <a:lnTo>
                    <a:pt x="116192" y="659892"/>
                  </a:lnTo>
                  <a:close/>
                </a:path>
                <a:path w="916940" h="731519">
                  <a:moveTo>
                    <a:pt x="123494" y="664972"/>
                  </a:moveTo>
                  <a:lnTo>
                    <a:pt x="122250" y="663702"/>
                  </a:lnTo>
                  <a:lnTo>
                    <a:pt x="116624" y="663702"/>
                  </a:lnTo>
                  <a:lnTo>
                    <a:pt x="115798" y="662432"/>
                  </a:lnTo>
                  <a:lnTo>
                    <a:pt x="113334" y="658622"/>
                  </a:lnTo>
                  <a:lnTo>
                    <a:pt x="112801" y="656082"/>
                  </a:lnTo>
                  <a:lnTo>
                    <a:pt x="108191" y="656082"/>
                  </a:lnTo>
                  <a:lnTo>
                    <a:pt x="103365" y="652272"/>
                  </a:lnTo>
                  <a:lnTo>
                    <a:pt x="98844" y="648462"/>
                  </a:lnTo>
                  <a:lnTo>
                    <a:pt x="96050" y="647192"/>
                  </a:lnTo>
                  <a:lnTo>
                    <a:pt x="93256" y="645922"/>
                  </a:lnTo>
                  <a:lnTo>
                    <a:pt x="93332" y="648462"/>
                  </a:lnTo>
                  <a:lnTo>
                    <a:pt x="94576" y="647192"/>
                  </a:lnTo>
                  <a:lnTo>
                    <a:pt x="94488" y="651002"/>
                  </a:lnTo>
                  <a:lnTo>
                    <a:pt x="92862" y="651002"/>
                  </a:lnTo>
                  <a:lnTo>
                    <a:pt x="93002" y="652272"/>
                  </a:lnTo>
                  <a:lnTo>
                    <a:pt x="90258" y="649732"/>
                  </a:lnTo>
                  <a:lnTo>
                    <a:pt x="89992" y="648462"/>
                  </a:lnTo>
                  <a:lnTo>
                    <a:pt x="89204" y="644652"/>
                  </a:lnTo>
                  <a:lnTo>
                    <a:pt x="86334" y="642112"/>
                  </a:lnTo>
                  <a:lnTo>
                    <a:pt x="84924" y="644385"/>
                  </a:lnTo>
                  <a:lnTo>
                    <a:pt x="85001" y="644652"/>
                  </a:lnTo>
                  <a:lnTo>
                    <a:pt x="86347" y="644652"/>
                  </a:lnTo>
                  <a:lnTo>
                    <a:pt x="86588" y="645922"/>
                  </a:lnTo>
                  <a:lnTo>
                    <a:pt x="86004" y="648462"/>
                  </a:lnTo>
                  <a:lnTo>
                    <a:pt x="85001" y="644652"/>
                  </a:lnTo>
                  <a:lnTo>
                    <a:pt x="84759" y="644652"/>
                  </a:lnTo>
                  <a:lnTo>
                    <a:pt x="84924" y="644385"/>
                  </a:lnTo>
                  <a:lnTo>
                    <a:pt x="84658" y="643382"/>
                  </a:lnTo>
                  <a:lnTo>
                    <a:pt x="81889" y="647192"/>
                  </a:lnTo>
                  <a:lnTo>
                    <a:pt x="82829" y="644652"/>
                  </a:lnTo>
                  <a:lnTo>
                    <a:pt x="82753" y="643382"/>
                  </a:lnTo>
                  <a:lnTo>
                    <a:pt x="81572" y="642112"/>
                  </a:lnTo>
                  <a:lnTo>
                    <a:pt x="77304" y="644652"/>
                  </a:lnTo>
                  <a:lnTo>
                    <a:pt x="74752" y="640842"/>
                  </a:lnTo>
                  <a:lnTo>
                    <a:pt x="72237" y="638302"/>
                  </a:lnTo>
                  <a:lnTo>
                    <a:pt x="68059" y="637032"/>
                  </a:lnTo>
                  <a:lnTo>
                    <a:pt x="67538" y="634492"/>
                  </a:lnTo>
                  <a:lnTo>
                    <a:pt x="68783" y="631952"/>
                  </a:lnTo>
                  <a:lnTo>
                    <a:pt x="71704" y="631952"/>
                  </a:lnTo>
                  <a:lnTo>
                    <a:pt x="71970" y="629412"/>
                  </a:lnTo>
                  <a:lnTo>
                    <a:pt x="72097" y="628142"/>
                  </a:lnTo>
                  <a:lnTo>
                    <a:pt x="69164" y="629412"/>
                  </a:lnTo>
                  <a:lnTo>
                    <a:pt x="68859" y="626872"/>
                  </a:lnTo>
                  <a:lnTo>
                    <a:pt x="67602" y="628142"/>
                  </a:lnTo>
                  <a:lnTo>
                    <a:pt x="68097" y="630682"/>
                  </a:lnTo>
                  <a:lnTo>
                    <a:pt x="67957" y="631952"/>
                  </a:lnTo>
                  <a:lnTo>
                    <a:pt x="64719" y="633222"/>
                  </a:lnTo>
                  <a:lnTo>
                    <a:pt x="63957" y="631952"/>
                  </a:lnTo>
                  <a:lnTo>
                    <a:pt x="62268" y="631952"/>
                  </a:lnTo>
                  <a:lnTo>
                    <a:pt x="62382" y="630682"/>
                  </a:lnTo>
                  <a:lnTo>
                    <a:pt x="62484" y="629412"/>
                  </a:lnTo>
                  <a:lnTo>
                    <a:pt x="63893" y="628142"/>
                  </a:lnTo>
                  <a:lnTo>
                    <a:pt x="60909" y="628142"/>
                  </a:lnTo>
                  <a:lnTo>
                    <a:pt x="60159" y="625602"/>
                  </a:lnTo>
                  <a:lnTo>
                    <a:pt x="59423" y="623062"/>
                  </a:lnTo>
                  <a:lnTo>
                    <a:pt x="55981" y="620522"/>
                  </a:lnTo>
                  <a:lnTo>
                    <a:pt x="56451" y="619252"/>
                  </a:lnTo>
                  <a:lnTo>
                    <a:pt x="58978" y="619252"/>
                  </a:lnTo>
                  <a:lnTo>
                    <a:pt x="58051" y="616712"/>
                  </a:lnTo>
                  <a:lnTo>
                    <a:pt x="54610" y="619252"/>
                  </a:lnTo>
                  <a:lnTo>
                    <a:pt x="51346" y="616712"/>
                  </a:lnTo>
                  <a:lnTo>
                    <a:pt x="48310" y="614172"/>
                  </a:lnTo>
                  <a:lnTo>
                    <a:pt x="45364" y="611632"/>
                  </a:lnTo>
                  <a:lnTo>
                    <a:pt x="42748" y="609092"/>
                  </a:lnTo>
                  <a:lnTo>
                    <a:pt x="40043" y="609092"/>
                  </a:lnTo>
                  <a:lnTo>
                    <a:pt x="41694" y="605282"/>
                  </a:lnTo>
                  <a:lnTo>
                    <a:pt x="37553" y="602665"/>
                  </a:lnTo>
                  <a:lnTo>
                    <a:pt x="37744" y="602665"/>
                  </a:lnTo>
                  <a:lnTo>
                    <a:pt x="35737" y="601472"/>
                  </a:lnTo>
                  <a:lnTo>
                    <a:pt x="36766" y="600202"/>
                  </a:lnTo>
                  <a:lnTo>
                    <a:pt x="38849" y="597662"/>
                  </a:lnTo>
                  <a:lnTo>
                    <a:pt x="40919" y="595122"/>
                  </a:lnTo>
                  <a:lnTo>
                    <a:pt x="36080" y="595122"/>
                  </a:lnTo>
                  <a:lnTo>
                    <a:pt x="35001" y="598932"/>
                  </a:lnTo>
                  <a:lnTo>
                    <a:pt x="37719" y="597662"/>
                  </a:lnTo>
                  <a:lnTo>
                    <a:pt x="37452" y="598932"/>
                  </a:lnTo>
                  <a:lnTo>
                    <a:pt x="36347" y="598932"/>
                  </a:lnTo>
                  <a:lnTo>
                    <a:pt x="35699" y="600202"/>
                  </a:lnTo>
                  <a:lnTo>
                    <a:pt x="35382" y="600202"/>
                  </a:lnTo>
                  <a:lnTo>
                    <a:pt x="31343" y="596392"/>
                  </a:lnTo>
                  <a:lnTo>
                    <a:pt x="31280" y="595122"/>
                  </a:lnTo>
                  <a:lnTo>
                    <a:pt x="31216" y="593852"/>
                  </a:lnTo>
                  <a:lnTo>
                    <a:pt x="31153" y="592582"/>
                  </a:lnTo>
                  <a:lnTo>
                    <a:pt x="31076" y="591312"/>
                  </a:lnTo>
                  <a:lnTo>
                    <a:pt x="31013" y="590042"/>
                  </a:lnTo>
                  <a:lnTo>
                    <a:pt x="30949" y="588772"/>
                  </a:lnTo>
                  <a:lnTo>
                    <a:pt x="22339" y="588772"/>
                  </a:lnTo>
                  <a:lnTo>
                    <a:pt x="25679" y="586232"/>
                  </a:lnTo>
                  <a:lnTo>
                    <a:pt x="24930" y="586232"/>
                  </a:lnTo>
                  <a:lnTo>
                    <a:pt x="26644" y="581152"/>
                  </a:lnTo>
                  <a:lnTo>
                    <a:pt x="23723" y="581152"/>
                  </a:lnTo>
                  <a:lnTo>
                    <a:pt x="23647" y="582422"/>
                  </a:lnTo>
                  <a:lnTo>
                    <a:pt x="23583" y="583692"/>
                  </a:lnTo>
                  <a:lnTo>
                    <a:pt x="23507" y="584962"/>
                  </a:lnTo>
                  <a:lnTo>
                    <a:pt x="22517" y="587502"/>
                  </a:lnTo>
                  <a:lnTo>
                    <a:pt x="15633" y="590042"/>
                  </a:lnTo>
                  <a:lnTo>
                    <a:pt x="21234" y="579882"/>
                  </a:lnTo>
                  <a:lnTo>
                    <a:pt x="15201" y="582422"/>
                  </a:lnTo>
                  <a:lnTo>
                    <a:pt x="15189" y="579196"/>
                  </a:lnTo>
                  <a:lnTo>
                    <a:pt x="13728" y="579882"/>
                  </a:lnTo>
                  <a:lnTo>
                    <a:pt x="10096" y="579882"/>
                  </a:lnTo>
                  <a:lnTo>
                    <a:pt x="7645" y="581152"/>
                  </a:lnTo>
                  <a:lnTo>
                    <a:pt x="6959" y="583692"/>
                  </a:lnTo>
                  <a:lnTo>
                    <a:pt x="11023" y="582422"/>
                  </a:lnTo>
                  <a:lnTo>
                    <a:pt x="12280" y="582422"/>
                  </a:lnTo>
                  <a:lnTo>
                    <a:pt x="11112" y="586232"/>
                  </a:lnTo>
                  <a:lnTo>
                    <a:pt x="8089" y="587502"/>
                  </a:lnTo>
                  <a:lnTo>
                    <a:pt x="5715" y="586232"/>
                  </a:lnTo>
                  <a:lnTo>
                    <a:pt x="5740" y="587502"/>
                  </a:lnTo>
                  <a:lnTo>
                    <a:pt x="9969" y="592582"/>
                  </a:lnTo>
                  <a:lnTo>
                    <a:pt x="11137" y="587502"/>
                  </a:lnTo>
                  <a:lnTo>
                    <a:pt x="13741" y="588772"/>
                  </a:lnTo>
                  <a:lnTo>
                    <a:pt x="12865" y="592582"/>
                  </a:lnTo>
                  <a:lnTo>
                    <a:pt x="18034" y="591312"/>
                  </a:lnTo>
                  <a:lnTo>
                    <a:pt x="17399" y="593852"/>
                  </a:lnTo>
                  <a:lnTo>
                    <a:pt x="13652" y="592582"/>
                  </a:lnTo>
                  <a:lnTo>
                    <a:pt x="12712" y="593852"/>
                  </a:lnTo>
                  <a:lnTo>
                    <a:pt x="11760" y="598932"/>
                  </a:lnTo>
                  <a:lnTo>
                    <a:pt x="20434" y="598932"/>
                  </a:lnTo>
                  <a:lnTo>
                    <a:pt x="14389" y="602665"/>
                  </a:lnTo>
                  <a:lnTo>
                    <a:pt x="14109" y="604012"/>
                  </a:lnTo>
                  <a:lnTo>
                    <a:pt x="13970" y="605282"/>
                  </a:lnTo>
                  <a:lnTo>
                    <a:pt x="15735" y="604012"/>
                  </a:lnTo>
                  <a:lnTo>
                    <a:pt x="17487" y="602665"/>
                  </a:lnTo>
                  <a:lnTo>
                    <a:pt x="17399" y="601472"/>
                  </a:lnTo>
                  <a:lnTo>
                    <a:pt x="18923" y="602665"/>
                  </a:lnTo>
                  <a:lnTo>
                    <a:pt x="20332" y="604012"/>
                  </a:lnTo>
                  <a:lnTo>
                    <a:pt x="20205" y="607822"/>
                  </a:lnTo>
                  <a:lnTo>
                    <a:pt x="21539" y="607822"/>
                  </a:lnTo>
                  <a:lnTo>
                    <a:pt x="22009" y="605282"/>
                  </a:lnTo>
                  <a:lnTo>
                    <a:pt x="25361" y="605282"/>
                  </a:lnTo>
                  <a:lnTo>
                    <a:pt x="24917" y="607822"/>
                  </a:lnTo>
                  <a:lnTo>
                    <a:pt x="26898" y="607822"/>
                  </a:lnTo>
                  <a:lnTo>
                    <a:pt x="26060" y="609092"/>
                  </a:lnTo>
                  <a:lnTo>
                    <a:pt x="24930" y="609092"/>
                  </a:lnTo>
                  <a:lnTo>
                    <a:pt x="23685" y="610362"/>
                  </a:lnTo>
                  <a:lnTo>
                    <a:pt x="29743" y="611632"/>
                  </a:lnTo>
                  <a:lnTo>
                    <a:pt x="33223" y="615442"/>
                  </a:lnTo>
                  <a:lnTo>
                    <a:pt x="36169" y="620522"/>
                  </a:lnTo>
                  <a:lnTo>
                    <a:pt x="35788" y="623062"/>
                  </a:lnTo>
                  <a:lnTo>
                    <a:pt x="35394" y="624332"/>
                  </a:lnTo>
                  <a:lnTo>
                    <a:pt x="34734" y="626872"/>
                  </a:lnTo>
                  <a:lnTo>
                    <a:pt x="40500" y="625602"/>
                  </a:lnTo>
                  <a:lnTo>
                    <a:pt x="37007" y="630555"/>
                  </a:lnTo>
                  <a:lnTo>
                    <a:pt x="33718" y="629932"/>
                  </a:lnTo>
                  <a:lnTo>
                    <a:pt x="34785" y="627684"/>
                  </a:lnTo>
                  <a:lnTo>
                    <a:pt x="31813" y="627456"/>
                  </a:lnTo>
                  <a:lnTo>
                    <a:pt x="30708" y="626529"/>
                  </a:lnTo>
                  <a:lnTo>
                    <a:pt x="34531" y="632040"/>
                  </a:lnTo>
                  <a:lnTo>
                    <a:pt x="36677" y="631024"/>
                  </a:lnTo>
                  <a:lnTo>
                    <a:pt x="33324" y="635762"/>
                  </a:lnTo>
                  <a:lnTo>
                    <a:pt x="39243" y="634492"/>
                  </a:lnTo>
                  <a:lnTo>
                    <a:pt x="38785" y="633222"/>
                  </a:lnTo>
                  <a:lnTo>
                    <a:pt x="37858" y="631952"/>
                  </a:lnTo>
                  <a:lnTo>
                    <a:pt x="37401" y="630682"/>
                  </a:lnTo>
                  <a:lnTo>
                    <a:pt x="41363" y="628142"/>
                  </a:lnTo>
                  <a:lnTo>
                    <a:pt x="39306" y="633222"/>
                  </a:lnTo>
                  <a:lnTo>
                    <a:pt x="43230" y="630682"/>
                  </a:lnTo>
                  <a:lnTo>
                    <a:pt x="43599" y="633222"/>
                  </a:lnTo>
                  <a:lnTo>
                    <a:pt x="41770" y="633222"/>
                  </a:lnTo>
                  <a:lnTo>
                    <a:pt x="40220" y="634492"/>
                  </a:lnTo>
                  <a:lnTo>
                    <a:pt x="42456" y="634492"/>
                  </a:lnTo>
                  <a:lnTo>
                    <a:pt x="42113" y="637032"/>
                  </a:lnTo>
                  <a:lnTo>
                    <a:pt x="46355" y="633222"/>
                  </a:lnTo>
                  <a:lnTo>
                    <a:pt x="52451" y="642112"/>
                  </a:lnTo>
                  <a:lnTo>
                    <a:pt x="55753" y="647192"/>
                  </a:lnTo>
                  <a:lnTo>
                    <a:pt x="55397" y="647192"/>
                  </a:lnTo>
                  <a:lnTo>
                    <a:pt x="55245" y="648462"/>
                  </a:lnTo>
                  <a:lnTo>
                    <a:pt x="61569" y="651002"/>
                  </a:lnTo>
                  <a:lnTo>
                    <a:pt x="67335" y="656082"/>
                  </a:lnTo>
                  <a:lnTo>
                    <a:pt x="72428" y="661162"/>
                  </a:lnTo>
                  <a:lnTo>
                    <a:pt x="72351" y="662432"/>
                  </a:lnTo>
                  <a:lnTo>
                    <a:pt x="72288" y="663702"/>
                  </a:lnTo>
                  <a:lnTo>
                    <a:pt x="68694" y="663702"/>
                  </a:lnTo>
                  <a:lnTo>
                    <a:pt x="68795" y="666445"/>
                  </a:lnTo>
                  <a:lnTo>
                    <a:pt x="68872" y="668782"/>
                  </a:lnTo>
                  <a:lnTo>
                    <a:pt x="73545" y="664972"/>
                  </a:lnTo>
                  <a:lnTo>
                    <a:pt x="74587" y="662432"/>
                  </a:lnTo>
                  <a:lnTo>
                    <a:pt x="78282" y="663702"/>
                  </a:lnTo>
                  <a:lnTo>
                    <a:pt x="76225" y="664972"/>
                  </a:lnTo>
                  <a:lnTo>
                    <a:pt x="76860" y="664972"/>
                  </a:lnTo>
                  <a:lnTo>
                    <a:pt x="123494" y="664972"/>
                  </a:lnTo>
                  <a:close/>
                </a:path>
                <a:path w="916940" h="731519">
                  <a:moveTo>
                    <a:pt x="175094" y="687832"/>
                  </a:moveTo>
                  <a:lnTo>
                    <a:pt x="175069" y="686371"/>
                  </a:lnTo>
                  <a:lnTo>
                    <a:pt x="174510" y="686562"/>
                  </a:lnTo>
                  <a:lnTo>
                    <a:pt x="175094" y="687832"/>
                  </a:lnTo>
                  <a:close/>
                </a:path>
                <a:path w="916940" h="731519">
                  <a:moveTo>
                    <a:pt x="179057" y="684022"/>
                  </a:moveTo>
                  <a:lnTo>
                    <a:pt x="177596" y="681482"/>
                  </a:lnTo>
                  <a:lnTo>
                    <a:pt x="175006" y="685292"/>
                  </a:lnTo>
                  <a:lnTo>
                    <a:pt x="175069" y="686371"/>
                  </a:lnTo>
                  <a:lnTo>
                    <a:pt x="178155" y="685292"/>
                  </a:lnTo>
                  <a:lnTo>
                    <a:pt x="179057" y="684022"/>
                  </a:lnTo>
                  <a:close/>
                </a:path>
                <a:path w="916940" h="731519">
                  <a:moveTo>
                    <a:pt x="183616" y="718654"/>
                  </a:moveTo>
                  <a:lnTo>
                    <a:pt x="182689" y="718312"/>
                  </a:lnTo>
                  <a:lnTo>
                    <a:pt x="181571" y="718096"/>
                  </a:lnTo>
                  <a:lnTo>
                    <a:pt x="181635" y="718654"/>
                  </a:lnTo>
                  <a:lnTo>
                    <a:pt x="181737" y="719582"/>
                  </a:lnTo>
                  <a:lnTo>
                    <a:pt x="183616" y="718654"/>
                  </a:lnTo>
                  <a:close/>
                </a:path>
                <a:path w="916940" h="731519">
                  <a:moveTo>
                    <a:pt x="201676" y="682713"/>
                  </a:moveTo>
                  <a:lnTo>
                    <a:pt x="201625" y="681482"/>
                  </a:lnTo>
                  <a:lnTo>
                    <a:pt x="200367" y="680212"/>
                  </a:lnTo>
                  <a:lnTo>
                    <a:pt x="201510" y="682586"/>
                  </a:lnTo>
                  <a:lnTo>
                    <a:pt x="201676" y="682713"/>
                  </a:lnTo>
                  <a:close/>
                </a:path>
                <a:path w="916940" h="731519">
                  <a:moveTo>
                    <a:pt x="209232" y="722122"/>
                  </a:moveTo>
                  <a:lnTo>
                    <a:pt x="202882" y="722122"/>
                  </a:lnTo>
                  <a:lnTo>
                    <a:pt x="205536" y="725932"/>
                  </a:lnTo>
                  <a:lnTo>
                    <a:pt x="209232" y="722122"/>
                  </a:lnTo>
                  <a:close/>
                </a:path>
                <a:path w="916940" h="731519">
                  <a:moveTo>
                    <a:pt x="235280" y="685749"/>
                  </a:moveTo>
                  <a:lnTo>
                    <a:pt x="233083" y="684022"/>
                  </a:lnTo>
                  <a:lnTo>
                    <a:pt x="231800" y="688606"/>
                  </a:lnTo>
                  <a:lnTo>
                    <a:pt x="231787" y="688987"/>
                  </a:lnTo>
                  <a:lnTo>
                    <a:pt x="235280" y="685749"/>
                  </a:lnTo>
                  <a:close/>
                </a:path>
                <a:path w="916940" h="731519">
                  <a:moveTo>
                    <a:pt x="236080" y="686371"/>
                  </a:moveTo>
                  <a:lnTo>
                    <a:pt x="235991" y="686066"/>
                  </a:lnTo>
                  <a:lnTo>
                    <a:pt x="235902" y="685749"/>
                  </a:lnTo>
                  <a:lnTo>
                    <a:pt x="235775" y="685292"/>
                  </a:lnTo>
                  <a:lnTo>
                    <a:pt x="235280" y="685749"/>
                  </a:lnTo>
                  <a:lnTo>
                    <a:pt x="236080" y="686371"/>
                  </a:lnTo>
                  <a:close/>
                </a:path>
                <a:path w="916940" h="731519">
                  <a:moveTo>
                    <a:pt x="264236" y="450113"/>
                  </a:moveTo>
                  <a:lnTo>
                    <a:pt x="264134" y="447128"/>
                  </a:lnTo>
                  <a:lnTo>
                    <a:pt x="262813" y="447116"/>
                  </a:lnTo>
                  <a:lnTo>
                    <a:pt x="262966" y="450113"/>
                  </a:lnTo>
                  <a:lnTo>
                    <a:pt x="263398" y="450151"/>
                  </a:lnTo>
                  <a:lnTo>
                    <a:pt x="263817" y="450253"/>
                  </a:lnTo>
                  <a:lnTo>
                    <a:pt x="264236" y="450113"/>
                  </a:lnTo>
                  <a:close/>
                </a:path>
                <a:path w="916940" h="731519">
                  <a:moveTo>
                    <a:pt x="275513" y="379514"/>
                  </a:moveTo>
                  <a:lnTo>
                    <a:pt x="274345" y="378904"/>
                  </a:lnTo>
                  <a:lnTo>
                    <a:pt x="274281" y="379514"/>
                  </a:lnTo>
                  <a:lnTo>
                    <a:pt x="274180" y="380555"/>
                  </a:lnTo>
                  <a:lnTo>
                    <a:pt x="275513" y="379514"/>
                  </a:lnTo>
                  <a:close/>
                </a:path>
                <a:path w="916940" h="731519">
                  <a:moveTo>
                    <a:pt x="276453" y="377228"/>
                  </a:moveTo>
                  <a:lnTo>
                    <a:pt x="276199" y="377228"/>
                  </a:lnTo>
                  <a:lnTo>
                    <a:pt x="275513" y="379514"/>
                  </a:lnTo>
                  <a:lnTo>
                    <a:pt x="275437" y="380555"/>
                  </a:lnTo>
                  <a:lnTo>
                    <a:pt x="276453" y="377228"/>
                  </a:lnTo>
                  <a:close/>
                </a:path>
                <a:path w="916940" h="731519">
                  <a:moveTo>
                    <a:pt x="277152" y="376974"/>
                  </a:moveTo>
                  <a:lnTo>
                    <a:pt x="276745" y="376262"/>
                  </a:lnTo>
                  <a:lnTo>
                    <a:pt x="276453" y="377228"/>
                  </a:lnTo>
                  <a:lnTo>
                    <a:pt x="277152" y="376974"/>
                  </a:lnTo>
                  <a:close/>
                </a:path>
                <a:path w="916940" h="731519">
                  <a:moveTo>
                    <a:pt x="277710" y="373126"/>
                  </a:moveTo>
                  <a:lnTo>
                    <a:pt x="275767" y="373722"/>
                  </a:lnTo>
                  <a:lnTo>
                    <a:pt x="275704" y="374154"/>
                  </a:lnTo>
                  <a:lnTo>
                    <a:pt x="275577" y="374865"/>
                  </a:lnTo>
                  <a:lnTo>
                    <a:pt x="276555" y="375907"/>
                  </a:lnTo>
                  <a:lnTo>
                    <a:pt x="276745" y="376262"/>
                  </a:lnTo>
                  <a:lnTo>
                    <a:pt x="276860" y="375907"/>
                  </a:lnTo>
                  <a:lnTo>
                    <a:pt x="277710" y="373126"/>
                  </a:lnTo>
                  <a:close/>
                </a:path>
                <a:path w="916940" h="731519">
                  <a:moveTo>
                    <a:pt x="285864" y="686066"/>
                  </a:moveTo>
                  <a:lnTo>
                    <a:pt x="285762" y="685876"/>
                  </a:lnTo>
                  <a:lnTo>
                    <a:pt x="285686" y="685749"/>
                  </a:lnTo>
                  <a:lnTo>
                    <a:pt x="285445" y="685292"/>
                  </a:lnTo>
                  <a:lnTo>
                    <a:pt x="285229" y="685876"/>
                  </a:lnTo>
                  <a:lnTo>
                    <a:pt x="285864" y="686066"/>
                  </a:lnTo>
                  <a:close/>
                </a:path>
                <a:path w="916940" h="731519">
                  <a:moveTo>
                    <a:pt x="287934" y="374154"/>
                  </a:moveTo>
                  <a:lnTo>
                    <a:pt x="285965" y="372986"/>
                  </a:lnTo>
                  <a:lnTo>
                    <a:pt x="283514" y="371513"/>
                  </a:lnTo>
                  <a:lnTo>
                    <a:pt x="279006" y="372719"/>
                  </a:lnTo>
                  <a:lnTo>
                    <a:pt x="278142" y="372986"/>
                  </a:lnTo>
                  <a:lnTo>
                    <a:pt x="277850" y="373087"/>
                  </a:lnTo>
                  <a:lnTo>
                    <a:pt x="283832" y="378587"/>
                  </a:lnTo>
                  <a:lnTo>
                    <a:pt x="287934" y="374154"/>
                  </a:lnTo>
                  <a:close/>
                </a:path>
                <a:path w="916940" h="731519">
                  <a:moveTo>
                    <a:pt x="340753" y="381469"/>
                  </a:moveTo>
                  <a:lnTo>
                    <a:pt x="340664" y="381215"/>
                  </a:lnTo>
                  <a:lnTo>
                    <a:pt x="340499" y="380707"/>
                  </a:lnTo>
                  <a:lnTo>
                    <a:pt x="340296" y="380034"/>
                  </a:lnTo>
                  <a:lnTo>
                    <a:pt x="340410" y="380606"/>
                  </a:lnTo>
                  <a:lnTo>
                    <a:pt x="340537" y="381050"/>
                  </a:lnTo>
                  <a:lnTo>
                    <a:pt x="340652" y="381469"/>
                  </a:lnTo>
                  <a:close/>
                </a:path>
                <a:path w="916940" h="731519">
                  <a:moveTo>
                    <a:pt x="340944" y="381482"/>
                  </a:moveTo>
                  <a:lnTo>
                    <a:pt x="340677" y="380771"/>
                  </a:lnTo>
                  <a:lnTo>
                    <a:pt x="340537" y="380326"/>
                  </a:lnTo>
                  <a:lnTo>
                    <a:pt x="340398" y="379895"/>
                  </a:lnTo>
                  <a:lnTo>
                    <a:pt x="340461" y="380352"/>
                  </a:lnTo>
                  <a:lnTo>
                    <a:pt x="340575" y="380733"/>
                  </a:lnTo>
                  <a:lnTo>
                    <a:pt x="340728" y="381190"/>
                  </a:lnTo>
                  <a:lnTo>
                    <a:pt x="340766" y="381355"/>
                  </a:lnTo>
                  <a:lnTo>
                    <a:pt x="340791" y="381482"/>
                  </a:lnTo>
                  <a:lnTo>
                    <a:pt x="340944" y="381482"/>
                  </a:lnTo>
                  <a:close/>
                </a:path>
                <a:path w="916940" h="731519">
                  <a:moveTo>
                    <a:pt x="341858" y="382943"/>
                  </a:moveTo>
                  <a:lnTo>
                    <a:pt x="341655" y="381520"/>
                  </a:lnTo>
                  <a:lnTo>
                    <a:pt x="341414" y="381495"/>
                  </a:lnTo>
                  <a:lnTo>
                    <a:pt x="341172" y="381508"/>
                  </a:lnTo>
                  <a:lnTo>
                    <a:pt x="340944" y="381482"/>
                  </a:lnTo>
                  <a:lnTo>
                    <a:pt x="341299" y="382320"/>
                  </a:lnTo>
                  <a:lnTo>
                    <a:pt x="341858" y="382943"/>
                  </a:lnTo>
                  <a:close/>
                </a:path>
                <a:path w="916940" h="731519">
                  <a:moveTo>
                    <a:pt x="341934" y="386181"/>
                  </a:moveTo>
                  <a:close/>
                </a:path>
                <a:path w="916940" h="731519">
                  <a:moveTo>
                    <a:pt x="341947" y="386308"/>
                  </a:moveTo>
                  <a:close/>
                </a:path>
                <a:path w="916940" h="731519">
                  <a:moveTo>
                    <a:pt x="341947" y="386245"/>
                  </a:moveTo>
                  <a:close/>
                </a:path>
                <a:path w="916940" h="731519">
                  <a:moveTo>
                    <a:pt x="341998" y="381520"/>
                  </a:moveTo>
                  <a:lnTo>
                    <a:pt x="341858" y="381190"/>
                  </a:lnTo>
                  <a:lnTo>
                    <a:pt x="341617" y="380606"/>
                  </a:lnTo>
                  <a:lnTo>
                    <a:pt x="341223" y="379514"/>
                  </a:lnTo>
                  <a:lnTo>
                    <a:pt x="341477" y="380466"/>
                  </a:lnTo>
                  <a:lnTo>
                    <a:pt x="341591" y="381063"/>
                  </a:lnTo>
                  <a:lnTo>
                    <a:pt x="341655" y="381520"/>
                  </a:lnTo>
                  <a:lnTo>
                    <a:pt x="341871" y="381520"/>
                  </a:lnTo>
                  <a:lnTo>
                    <a:pt x="341998" y="381520"/>
                  </a:lnTo>
                  <a:close/>
                </a:path>
                <a:path w="916940" h="731519">
                  <a:moveTo>
                    <a:pt x="342252" y="381914"/>
                  </a:moveTo>
                  <a:lnTo>
                    <a:pt x="342188" y="381533"/>
                  </a:lnTo>
                  <a:lnTo>
                    <a:pt x="341998" y="381533"/>
                  </a:lnTo>
                  <a:lnTo>
                    <a:pt x="342226" y="382041"/>
                  </a:lnTo>
                  <a:lnTo>
                    <a:pt x="342252" y="381914"/>
                  </a:lnTo>
                  <a:close/>
                </a:path>
                <a:path w="916940" h="731519">
                  <a:moveTo>
                    <a:pt x="342747" y="381584"/>
                  </a:moveTo>
                  <a:lnTo>
                    <a:pt x="342531" y="381127"/>
                  </a:lnTo>
                  <a:lnTo>
                    <a:pt x="342328" y="380707"/>
                  </a:lnTo>
                  <a:lnTo>
                    <a:pt x="342163" y="380453"/>
                  </a:lnTo>
                  <a:lnTo>
                    <a:pt x="341960" y="380238"/>
                  </a:lnTo>
                  <a:lnTo>
                    <a:pt x="342125" y="381038"/>
                  </a:lnTo>
                  <a:lnTo>
                    <a:pt x="342188" y="381533"/>
                  </a:lnTo>
                  <a:lnTo>
                    <a:pt x="342379" y="381533"/>
                  </a:lnTo>
                  <a:lnTo>
                    <a:pt x="342747" y="381584"/>
                  </a:lnTo>
                  <a:close/>
                </a:path>
                <a:path w="916940" h="731519">
                  <a:moveTo>
                    <a:pt x="344373" y="397395"/>
                  </a:moveTo>
                  <a:lnTo>
                    <a:pt x="344284" y="396913"/>
                  </a:lnTo>
                  <a:lnTo>
                    <a:pt x="344093" y="395935"/>
                  </a:lnTo>
                  <a:lnTo>
                    <a:pt x="344373" y="397395"/>
                  </a:lnTo>
                  <a:close/>
                </a:path>
                <a:path w="916940" h="731519">
                  <a:moveTo>
                    <a:pt x="344589" y="398589"/>
                  </a:moveTo>
                  <a:lnTo>
                    <a:pt x="344589" y="398716"/>
                  </a:lnTo>
                  <a:lnTo>
                    <a:pt x="344589" y="398589"/>
                  </a:lnTo>
                  <a:close/>
                </a:path>
                <a:path w="916940" h="731519">
                  <a:moveTo>
                    <a:pt x="344855" y="400151"/>
                  </a:moveTo>
                  <a:lnTo>
                    <a:pt x="344779" y="399669"/>
                  </a:lnTo>
                  <a:lnTo>
                    <a:pt x="344652" y="399008"/>
                  </a:lnTo>
                  <a:lnTo>
                    <a:pt x="344855" y="400151"/>
                  </a:lnTo>
                  <a:close/>
                </a:path>
                <a:path w="916940" h="731519">
                  <a:moveTo>
                    <a:pt x="345059" y="401218"/>
                  </a:moveTo>
                  <a:close/>
                </a:path>
                <a:path w="916940" h="731519">
                  <a:moveTo>
                    <a:pt x="345071" y="401408"/>
                  </a:moveTo>
                  <a:lnTo>
                    <a:pt x="345033" y="401193"/>
                  </a:lnTo>
                  <a:lnTo>
                    <a:pt x="344995" y="400964"/>
                  </a:lnTo>
                  <a:lnTo>
                    <a:pt x="345071" y="401497"/>
                  </a:lnTo>
                  <a:close/>
                </a:path>
                <a:path w="916940" h="731519">
                  <a:moveTo>
                    <a:pt x="345071" y="401307"/>
                  </a:moveTo>
                  <a:close/>
                </a:path>
                <a:path w="916940" h="731519">
                  <a:moveTo>
                    <a:pt x="345465" y="404266"/>
                  </a:moveTo>
                  <a:lnTo>
                    <a:pt x="345440" y="404126"/>
                  </a:lnTo>
                  <a:lnTo>
                    <a:pt x="345465" y="404291"/>
                  </a:lnTo>
                  <a:close/>
                </a:path>
                <a:path w="916940" h="731519">
                  <a:moveTo>
                    <a:pt x="345732" y="406514"/>
                  </a:moveTo>
                  <a:close/>
                </a:path>
                <a:path w="916940" h="731519">
                  <a:moveTo>
                    <a:pt x="345871" y="407873"/>
                  </a:moveTo>
                  <a:lnTo>
                    <a:pt x="345859" y="407657"/>
                  </a:lnTo>
                  <a:lnTo>
                    <a:pt x="345871" y="407924"/>
                  </a:lnTo>
                  <a:close/>
                </a:path>
                <a:path w="916940" h="731519">
                  <a:moveTo>
                    <a:pt x="345884" y="408000"/>
                  </a:moveTo>
                  <a:close/>
                </a:path>
                <a:path w="916940" h="731519">
                  <a:moveTo>
                    <a:pt x="345897" y="408190"/>
                  </a:moveTo>
                  <a:close/>
                </a:path>
                <a:path w="916940" h="731519">
                  <a:moveTo>
                    <a:pt x="346011" y="410222"/>
                  </a:moveTo>
                  <a:close/>
                </a:path>
                <a:path w="916940" h="731519">
                  <a:moveTo>
                    <a:pt x="359994" y="662089"/>
                  </a:moveTo>
                  <a:lnTo>
                    <a:pt x="359968" y="661416"/>
                  </a:lnTo>
                  <a:lnTo>
                    <a:pt x="359994" y="662139"/>
                  </a:lnTo>
                  <a:close/>
                </a:path>
                <a:path w="916940" h="731519">
                  <a:moveTo>
                    <a:pt x="360045" y="662940"/>
                  </a:moveTo>
                  <a:lnTo>
                    <a:pt x="360019" y="662393"/>
                  </a:lnTo>
                  <a:lnTo>
                    <a:pt x="359994" y="662139"/>
                  </a:lnTo>
                  <a:lnTo>
                    <a:pt x="360019" y="662686"/>
                  </a:lnTo>
                  <a:lnTo>
                    <a:pt x="360045" y="662940"/>
                  </a:lnTo>
                  <a:close/>
                </a:path>
                <a:path w="916940" h="731519">
                  <a:moveTo>
                    <a:pt x="361492" y="683463"/>
                  </a:moveTo>
                  <a:lnTo>
                    <a:pt x="361378" y="682078"/>
                  </a:lnTo>
                  <a:lnTo>
                    <a:pt x="361251" y="680186"/>
                  </a:lnTo>
                  <a:lnTo>
                    <a:pt x="360959" y="675640"/>
                  </a:lnTo>
                  <a:lnTo>
                    <a:pt x="360616" y="672325"/>
                  </a:lnTo>
                  <a:lnTo>
                    <a:pt x="360616" y="672503"/>
                  </a:lnTo>
                  <a:lnTo>
                    <a:pt x="360972" y="678815"/>
                  </a:lnTo>
                  <a:lnTo>
                    <a:pt x="361048" y="680110"/>
                  </a:lnTo>
                  <a:lnTo>
                    <a:pt x="361061" y="680326"/>
                  </a:lnTo>
                  <a:lnTo>
                    <a:pt x="361276" y="682866"/>
                  </a:lnTo>
                  <a:lnTo>
                    <a:pt x="361492" y="683463"/>
                  </a:lnTo>
                  <a:close/>
                </a:path>
                <a:path w="916940" h="731519">
                  <a:moveTo>
                    <a:pt x="363347" y="720852"/>
                  </a:moveTo>
                  <a:lnTo>
                    <a:pt x="363258" y="719531"/>
                  </a:lnTo>
                  <a:lnTo>
                    <a:pt x="363220" y="718654"/>
                  </a:lnTo>
                  <a:lnTo>
                    <a:pt x="363131" y="717042"/>
                  </a:lnTo>
                  <a:lnTo>
                    <a:pt x="363067" y="715772"/>
                  </a:lnTo>
                  <a:lnTo>
                    <a:pt x="362991" y="714502"/>
                  </a:lnTo>
                  <a:lnTo>
                    <a:pt x="362927" y="713232"/>
                  </a:lnTo>
                  <a:lnTo>
                    <a:pt x="362851" y="711962"/>
                  </a:lnTo>
                  <a:lnTo>
                    <a:pt x="362788" y="710692"/>
                  </a:lnTo>
                  <a:lnTo>
                    <a:pt x="362712" y="709422"/>
                  </a:lnTo>
                  <a:lnTo>
                    <a:pt x="362572" y="706882"/>
                  </a:lnTo>
                  <a:lnTo>
                    <a:pt x="362140" y="699262"/>
                  </a:lnTo>
                  <a:lnTo>
                    <a:pt x="362077" y="697992"/>
                  </a:lnTo>
                  <a:lnTo>
                    <a:pt x="362000" y="696722"/>
                  </a:lnTo>
                  <a:lnTo>
                    <a:pt x="361937" y="695452"/>
                  </a:lnTo>
                  <a:lnTo>
                    <a:pt x="361861" y="694182"/>
                  </a:lnTo>
                  <a:lnTo>
                    <a:pt x="361797" y="692912"/>
                  </a:lnTo>
                  <a:lnTo>
                    <a:pt x="361721" y="691603"/>
                  </a:lnTo>
                  <a:lnTo>
                    <a:pt x="361645" y="690372"/>
                  </a:lnTo>
                  <a:lnTo>
                    <a:pt x="361530" y="688098"/>
                  </a:lnTo>
                  <a:lnTo>
                    <a:pt x="361416" y="686066"/>
                  </a:lnTo>
                  <a:lnTo>
                    <a:pt x="361365" y="685292"/>
                  </a:lnTo>
                  <a:lnTo>
                    <a:pt x="361657" y="685292"/>
                  </a:lnTo>
                  <a:lnTo>
                    <a:pt x="361530" y="683831"/>
                  </a:lnTo>
                  <a:lnTo>
                    <a:pt x="361276" y="683831"/>
                  </a:lnTo>
                  <a:lnTo>
                    <a:pt x="361251" y="683539"/>
                  </a:lnTo>
                  <a:lnTo>
                    <a:pt x="361238" y="683387"/>
                  </a:lnTo>
                  <a:lnTo>
                    <a:pt x="361200" y="682917"/>
                  </a:lnTo>
                  <a:lnTo>
                    <a:pt x="360845" y="684022"/>
                  </a:lnTo>
                  <a:lnTo>
                    <a:pt x="360400" y="684022"/>
                  </a:lnTo>
                  <a:lnTo>
                    <a:pt x="359829" y="682917"/>
                  </a:lnTo>
                  <a:lnTo>
                    <a:pt x="360146" y="685292"/>
                  </a:lnTo>
                  <a:lnTo>
                    <a:pt x="360260" y="686066"/>
                  </a:lnTo>
                  <a:lnTo>
                    <a:pt x="360349" y="686562"/>
                  </a:lnTo>
                  <a:lnTo>
                    <a:pt x="361353" y="692912"/>
                  </a:lnTo>
                  <a:lnTo>
                    <a:pt x="360768" y="694182"/>
                  </a:lnTo>
                  <a:lnTo>
                    <a:pt x="360451" y="692912"/>
                  </a:lnTo>
                  <a:lnTo>
                    <a:pt x="359841" y="690372"/>
                  </a:lnTo>
                  <a:lnTo>
                    <a:pt x="359841" y="688987"/>
                  </a:lnTo>
                  <a:lnTo>
                    <a:pt x="358775" y="687832"/>
                  </a:lnTo>
                  <a:lnTo>
                    <a:pt x="358101" y="685292"/>
                  </a:lnTo>
                  <a:lnTo>
                    <a:pt x="358660" y="682713"/>
                  </a:lnTo>
                  <a:lnTo>
                    <a:pt x="358698" y="682586"/>
                  </a:lnTo>
                  <a:lnTo>
                    <a:pt x="358940" y="681482"/>
                  </a:lnTo>
                  <a:lnTo>
                    <a:pt x="359651" y="685292"/>
                  </a:lnTo>
                  <a:lnTo>
                    <a:pt x="359651" y="681482"/>
                  </a:lnTo>
                  <a:lnTo>
                    <a:pt x="357746" y="678942"/>
                  </a:lnTo>
                  <a:lnTo>
                    <a:pt x="358355" y="682713"/>
                  </a:lnTo>
                  <a:lnTo>
                    <a:pt x="358267" y="682586"/>
                  </a:lnTo>
                  <a:lnTo>
                    <a:pt x="357987" y="682167"/>
                  </a:lnTo>
                  <a:lnTo>
                    <a:pt x="357987" y="692912"/>
                  </a:lnTo>
                  <a:lnTo>
                    <a:pt x="356565" y="690372"/>
                  </a:lnTo>
                  <a:lnTo>
                    <a:pt x="356603" y="688987"/>
                  </a:lnTo>
                  <a:lnTo>
                    <a:pt x="356628" y="687832"/>
                  </a:lnTo>
                  <a:lnTo>
                    <a:pt x="357035" y="688606"/>
                  </a:lnTo>
                  <a:lnTo>
                    <a:pt x="357301" y="688987"/>
                  </a:lnTo>
                  <a:lnTo>
                    <a:pt x="357352" y="687832"/>
                  </a:lnTo>
                  <a:lnTo>
                    <a:pt x="357403" y="686562"/>
                  </a:lnTo>
                  <a:lnTo>
                    <a:pt x="357924" y="690372"/>
                  </a:lnTo>
                  <a:lnTo>
                    <a:pt x="357987" y="692912"/>
                  </a:lnTo>
                  <a:lnTo>
                    <a:pt x="357987" y="682167"/>
                  </a:lnTo>
                  <a:lnTo>
                    <a:pt x="356717" y="680212"/>
                  </a:lnTo>
                  <a:lnTo>
                    <a:pt x="355765" y="680212"/>
                  </a:lnTo>
                  <a:lnTo>
                    <a:pt x="354482" y="681482"/>
                  </a:lnTo>
                  <a:lnTo>
                    <a:pt x="353034" y="682713"/>
                  </a:lnTo>
                  <a:lnTo>
                    <a:pt x="351510" y="682713"/>
                  </a:lnTo>
                  <a:lnTo>
                    <a:pt x="351396" y="682586"/>
                  </a:lnTo>
                  <a:lnTo>
                    <a:pt x="349351" y="680212"/>
                  </a:lnTo>
                  <a:lnTo>
                    <a:pt x="349465" y="681482"/>
                  </a:lnTo>
                  <a:lnTo>
                    <a:pt x="349580" y="682713"/>
                  </a:lnTo>
                  <a:lnTo>
                    <a:pt x="349694" y="684022"/>
                  </a:lnTo>
                  <a:lnTo>
                    <a:pt x="349808" y="685292"/>
                  </a:lnTo>
                  <a:lnTo>
                    <a:pt x="346710" y="684022"/>
                  </a:lnTo>
                  <a:lnTo>
                    <a:pt x="346036" y="682713"/>
                  </a:lnTo>
                  <a:lnTo>
                    <a:pt x="345973" y="682586"/>
                  </a:lnTo>
                  <a:lnTo>
                    <a:pt x="344106" y="678942"/>
                  </a:lnTo>
                  <a:lnTo>
                    <a:pt x="343674" y="680212"/>
                  </a:lnTo>
                  <a:lnTo>
                    <a:pt x="344690" y="682713"/>
                  </a:lnTo>
                  <a:lnTo>
                    <a:pt x="340969" y="680212"/>
                  </a:lnTo>
                  <a:lnTo>
                    <a:pt x="337019" y="682713"/>
                  </a:lnTo>
                  <a:lnTo>
                    <a:pt x="332536" y="680212"/>
                  </a:lnTo>
                  <a:lnTo>
                    <a:pt x="332447" y="681482"/>
                  </a:lnTo>
                  <a:lnTo>
                    <a:pt x="333057" y="682586"/>
                  </a:lnTo>
                  <a:lnTo>
                    <a:pt x="332943" y="684022"/>
                  </a:lnTo>
                  <a:lnTo>
                    <a:pt x="332651" y="684022"/>
                  </a:lnTo>
                  <a:lnTo>
                    <a:pt x="332651" y="694182"/>
                  </a:lnTo>
                  <a:lnTo>
                    <a:pt x="329641" y="696722"/>
                  </a:lnTo>
                  <a:lnTo>
                    <a:pt x="328891" y="695452"/>
                  </a:lnTo>
                  <a:lnTo>
                    <a:pt x="327380" y="692912"/>
                  </a:lnTo>
                  <a:lnTo>
                    <a:pt x="328676" y="691603"/>
                  </a:lnTo>
                  <a:lnTo>
                    <a:pt x="331431" y="689114"/>
                  </a:lnTo>
                  <a:lnTo>
                    <a:pt x="332651" y="694182"/>
                  </a:lnTo>
                  <a:lnTo>
                    <a:pt x="332651" y="684022"/>
                  </a:lnTo>
                  <a:lnTo>
                    <a:pt x="325945" y="684022"/>
                  </a:lnTo>
                  <a:lnTo>
                    <a:pt x="318363" y="685292"/>
                  </a:lnTo>
                  <a:lnTo>
                    <a:pt x="314591" y="685292"/>
                  </a:lnTo>
                  <a:lnTo>
                    <a:pt x="311289" y="682713"/>
                  </a:lnTo>
                  <a:lnTo>
                    <a:pt x="310972" y="682713"/>
                  </a:lnTo>
                  <a:lnTo>
                    <a:pt x="311835" y="684022"/>
                  </a:lnTo>
                  <a:lnTo>
                    <a:pt x="312166" y="685292"/>
                  </a:lnTo>
                  <a:lnTo>
                    <a:pt x="309664" y="685292"/>
                  </a:lnTo>
                  <a:lnTo>
                    <a:pt x="309664" y="691603"/>
                  </a:lnTo>
                  <a:lnTo>
                    <a:pt x="309295" y="692912"/>
                  </a:lnTo>
                  <a:lnTo>
                    <a:pt x="308495" y="695452"/>
                  </a:lnTo>
                  <a:lnTo>
                    <a:pt x="307467" y="694182"/>
                  </a:lnTo>
                  <a:lnTo>
                    <a:pt x="306438" y="692912"/>
                  </a:lnTo>
                  <a:lnTo>
                    <a:pt x="304787" y="692912"/>
                  </a:lnTo>
                  <a:lnTo>
                    <a:pt x="306057" y="688987"/>
                  </a:lnTo>
                  <a:lnTo>
                    <a:pt x="307517" y="688987"/>
                  </a:lnTo>
                  <a:lnTo>
                    <a:pt x="309664" y="691603"/>
                  </a:lnTo>
                  <a:lnTo>
                    <a:pt x="309664" y="685292"/>
                  </a:lnTo>
                  <a:lnTo>
                    <a:pt x="304152" y="685292"/>
                  </a:lnTo>
                  <a:lnTo>
                    <a:pt x="295948" y="686562"/>
                  </a:lnTo>
                  <a:lnTo>
                    <a:pt x="287553" y="686562"/>
                  </a:lnTo>
                  <a:lnTo>
                    <a:pt x="285864" y="686066"/>
                  </a:lnTo>
                  <a:lnTo>
                    <a:pt x="288213" y="690372"/>
                  </a:lnTo>
                  <a:lnTo>
                    <a:pt x="286613" y="694182"/>
                  </a:lnTo>
                  <a:lnTo>
                    <a:pt x="281901" y="691603"/>
                  </a:lnTo>
                  <a:lnTo>
                    <a:pt x="285521" y="696722"/>
                  </a:lnTo>
                  <a:lnTo>
                    <a:pt x="282067" y="699262"/>
                  </a:lnTo>
                  <a:lnTo>
                    <a:pt x="274624" y="696722"/>
                  </a:lnTo>
                  <a:lnTo>
                    <a:pt x="276199" y="692912"/>
                  </a:lnTo>
                  <a:lnTo>
                    <a:pt x="276733" y="695452"/>
                  </a:lnTo>
                  <a:lnTo>
                    <a:pt x="277393" y="692912"/>
                  </a:lnTo>
                  <a:lnTo>
                    <a:pt x="278066" y="690372"/>
                  </a:lnTo>
                  <a:lnTo>
                    <a:pt x="279158" y="690372"/>
                  </a:lnTo>
                  <a:lnTo>
                    <a:pt x="280365" y="692912"/>
                  </a:lnTo>
                  <a:lnTo>
                    <a:pt x="281368" y="691603"/>
                  </a:lnTo>
                  <a:lnTo>
                    <a:pt x="281444" y="691464"/>
                  </a:lnTo>
                  <a:lnTo>
                    <a:pt x="282105" y="690372"/>
                  </a:lnTo>
                  <a:lnTo>
                    <a:pt x="280682" y="690372"/>
                  </a:lnTo>
                  <a:lnTo>
                    <a:pt x="281114" y="689114"/>
                  </a:lnTo>
                  <a:lnTo>
                    <a:pt x="283540" y="690372"/>
                  </a:lnTo>
                  <a:lnTo>
                    <a:pt x="284962" y="686562"/>
                  </a:lnTo>
                  <a:lnTo>
                    <a:pt x="285038" y="686371"/>
                  </a:lnTo>
                  <a:lnTo>
                    <a:pt x="285153" y="686066"/>
                  </a:lnTo>
                  <a:lnTo>
                    <a:pt x="285229" y="685876"/>
                  </a:lnTo>
                  <a:lnTo>
                    <a:pt x="278993" y="684022"/>
                  </a:lnTo>
                  <a:lnTo>
                    <a:pt x="272453" y="686523"/>
                  </a:lnTo>
                  <a:lnTo>
                    <a:pt x="272453" y="690372"/>
                  </a:lnTo>
                  <a:lnTo>
                    <a:pt x="270840" y="697992"/>
                  </a:lnTo>
                  <a:lnTo>
                    <a:pt x="268338" y="699262"/>
                  </a:lnTo>
                  <a:lnTo>
                    <a:pt x="266522" y="704342"/>
                  </a:lnTo>
                  <a:lnTo>
                    <a:pt x="262686" y="699262"/>
                  </a:lnTo>
                  <a:lnTo>
                    <a:pt x="261721" y="697992"/>
                  </a:lnTo>
                  <a:lnTo>
                    <a:pt x="260946" y="699262"/>
                  </a:lnTo>
                  <a:lnTo>
                    <a:pt x="256184" y="696722"/>
                  </a:lnTo>
                  <a:lnTo>
                    <a:pt x="258889" y="692912"/>
                  </a:lnTo>
                  <a:lnTo>
                    <a:pt x="262445" y="690372"/>
                  </a:lnTo>
                  <a:lnTo>
                    <a:pt x="266814" y="690372"/>
                  </a:lnTo>
                  <a:lnTo>
                    <a:pt x="267398" y="692912"/>
                  </a:lnTo>
                  <a:lnTo>
                    <a:pt x="263677" y="694182"/>
                  </a:lnTo>
                  <a:lnTo>
                    <a:pt x="266331" y="696722"/>
                  </a:lnTo>
                  <a:lnTo>
                    <a:pt x="269684" y="694182"/>
                  </a:lnTo>
                  <a:lnTo>
                    <a:pt x="268808" y="692912"/>
                  </a:lnTo>
                  <a:lnTo>
                    <a:pt x="267957" y="691603"/>
                  </a:lnTo>
                  <a:lnTo>
                    <a:pt x="268033" y="691464"/>
                  </a:lnTo>
                  <a:lnTo>
                    <a:pt x="268592" y="690372"/>
                  </a:lnTo>
                  <a:lnTo>
                    <a:pt x="269240" y="689114"/>
                  </a:lnTo>
                  <a:lnTo>
                    <a:pt x="270332" y="690372"/>
                  </a:lnTo>
                  <a:lnTo>
                    <a:pt x="271335" y="689102"/>
                  </a:lnTo>
                  <a:lnTo>
                    <a:pt x="272453" y="690372"/>
                  </a:lnTo>
                  <a:lnTo>
                    <a:pt x="272453" y="686523"/>
                  </a:lnTo>
                  <a:lnTo>
                    <a:pt x="272326" y="686562"/>
                  </a:lnTo>
                  <a:lnTo>
                    <a:pt x="256095" y="686562"/>
                  </a:lnTo>
                  <a:lnTo>
                    <a:pt x="248259" y="685292"/>
                  </a:lnTo>
                  <a:lnTo>
                    <a:pt x="245872" y="687832"/>
                  </a:lnTo>
                  <a:lnTo>
                    <a:pt x="248424" y="688987"/>
                  </a:lnTo>
                  <a:lnTo>
                    <a:pt x="248793" y="688987"/>
                  </a:lnTo>
                  <a:lnTo>
                    <a:pt x="246291" y="691603"/>
                  </a:lnTo>
                  <a:lnTo>
                    <a:pt x="244563" y="692912"/>
                  </a:lnTo>
                  <a:lnTo>
                    <a:pt x="244411" y="692912"/>
                  </a:lnTo>
                  <a:lnTo>
                    <a:pt x="245478" y="695452"/>
                  </a:lnTo>
                  <a:lnTo>
                    <a:pt x="243967" y="696722"/>
                  </a:lnTo>
                  <a:lnTo>
                    <a:pt x="242392" y="699262"/>
                  </a:lnTo>
                  <a:lnTo>
                    <a:pt x="241033" y="696722"/>
                  </a:lnTo>
                  <a:lnTo>
                    <a:pt x="241134" y="692912"/>
                  </a:lnTo>
                  <a:lnTo>
                    <a:pt x="243789" y="691603"/>
                  </a:lnTo>
                  <a:lnTo>
                    <a:pt x="243814" y="691464"/>
                  </a:lnTo>
                  <a:lnTo>
                    <a:pt x="245275" y="686562"/>
                  </a:lnTo>
                  <a:lnTo>
                    <a:pt x="245338" y="686371"/>
                  </a:lnTo>
                  <a:lnTo>
                    <a:pt x="245427" y="686066"/>
                  </a:lnTo>
                  <a:lnTo>
                    <a:pt x="245529" y="685749"/>
                  </a:lnTo>
                  <a:lnTo>
                    <a:pt x="246367" y="682917"/>
                  </a:lnTo>
                  <a:lnTo>
                    <a:pt x="246507" y="682713"/>
                  </a:lnTo>
                  <a:lnTo>
                    <a:pt x="236334" y="686562"/>
                  </a:lnTo>
                  <a:lnTo>
                    <a:pt x="236080" y="686371"/>
                  </a:lnTo>
                  <a:lnTo>
                    <a:pt x="236143" y="686562"/>
                  </a:lnTo>
                  <a:lnTo>
                    <a:pt x="236575" y="688098"/>
                  </a:lnTo>
                  <a:lnTo>
                    <a:pt x="236702" y="688606"/>
                  </a:lnTo>
                  <a:lnTo>
                    <a:pt x="236791" y="688987"/>
                  </a:lnTo>
                  <a:lnTo>
                    <a:pt x="237401" y="691603"/>
                  </a:lnTo>
                  <a:lnTo>
                    <a:pt x="233565" y="690372"/>
                  </a:lnTo>
                  <a:lnTo>
                    <a:pt x="232638" y="691603"/>
                  </a:lnTo>
                  <a:lnTo>
                    <a:pt x="232511" y="691464"/>
                  </a:lnTo>
                  <a:lnTo>
                    <a:pt x="231190" y="688987"/>
                  </a:lnTo>
                  <a:lnTo>
                    <a:pt x="230581" y="687832"/>
                  </a:lnTo>
                  <a:lnTo>
                    <a:pt x="229235" y="685292"/>
                  </a:lnTo>
                  <a:lnTo>
                    <a:pt x="224688" y="684022"/>
                  </a:lnTo>
                  <a:lnTo>
                    <a:pt x="219735" y="684022"/>
                  </a:lnTo>
                  <a:lnTo>
                    <a:pt x="219049" y="683641"/>
                  </a:lnTo>
                  <a:lnTo>
                    <a:pt x="219049" y="690372"/>
                  </a:lnTo>
                  <a:lnTo>
                    <a:pt x="215265" y="694182"/>
                  </a:lnTo>
                  <a:lnTo>
                    <a:pt x="214604" y="692912"/>
                  </a:lnTo>
                  <a:lnTo>
                    <a:pt x="213969" y="691603"/>
                  </a:lnTo>
                  <a:lnTo>
                    <a:pt x="214071" y="691464"/>
                  </a:lnTo>
                  <a:lnTo>
                    <a:pt x="216039" y="688987"/>
                  </a:lnTo>
                  <a:lnTo>
                    <a:pt x="217347" y="688987"/>
                  </a:lnTo>
                  <a:lnTo>
                    <a:pt x="219049" y="690372"/>
                  </a:lnTo>
                  <a:lnTo>
                    <a:pt x="219049" y="683641"/>
                  </a:lnTo>
                  <a:lnTo>
                    <a:pt x="215176" y="681482"/>
                  </a:lnTo>
                  <a:lnTo>
                    <a:pt x="212712" y="682713"/>
                  </a:lnTo>
                  <a:lnTo>
                    <a:pt x="212813" y="682917"/>
                  </a:lnTo>
                  <a:lnTo>
                    <a:pt x="215188" y="685292"/>
                  </a:lnTo>
                  <a:lnTo>
                    <a:pt x="212623" y="686562"/>
                  </a:lnTo>
                  <a:lnTo>
                    <a:pt x="211721" y="687832"/>
                  </a:lnTo>
                  <a:lnTo>
                    <a:pt x="211175" y="685292"/>
                  </a:lnTo>
                  <a:lnTo>
                    <a:pt x="210210" y="686562"/>
                  </a:lnTo>
                  <a:lnTo>
                    <a:pt x="210146" y="686371"/>
                  </a:lnTo>
                  <a:lnTo>
                    <a:pt x="210032" y="686066"/>
                  </a:lnTo>
                  <a:lnTo>
                    <a:pt x="209918" y="685749"/>
                  </a:lnTo>
                  <a:lnTo>
                    <a:pt x="209753" y="685292"/>
                  </a:lnTo>
                  <a:lnTo>
                    <a:pt x="211594" y="684022"/>
                  </a:lnTo>
                  <a:lnTo>
                    <a:pt x="212445" y="682917"/>
                  </a:lnTo>
                  <a:lnTo>
                    <a:pt x="212471" y="682586"/>
                  </a:lnTo>
                  <a:lnTo>
                    <a:pt x="211074" y="680212"/>
                  </a:lnTo>
                  <a:lnTo>
                    <a:pt x="209296" y="680212"/>
                  </a:lnTo>
                  <a:lnTo>
                    <a:pt x="207086" y="682713"/>
                  </a:lnTo>
                  <a:lnTo>
                    <a:pt x="206997" y="682840"/>
                  </a:lnTo>
                  <a:lnTo>
                    <a:pt x="206921" y="682586"/>
                  </a:lnTo>
                  <a:lnTo>
                    <a:pt x="202184" y="676402"/>
                  </a:lnTo>
                  <a:lnTo>
                    <a:pt x="202069" y="677672"/>
                  </a:lnTo>
                  <a:lnTo>
                    <a:pt x="201955" y="678942"/>
                  </a:lnTo>
                  <a:lnTo>
                    <a:pt x="201841" y="680212"/>
                  </a:lnTo>
                  <a:lnTo>
                    <a:pt x="201726" y="681482"/>
                  </a:lnTo>
                  <a:lnTo>
                    <a:pt x="202717" y="682586"/>
                  </a:lnTo>
                  <a:lnTo>
                    <a:pt x="205397" y="685292"/>
                  </a:lnTo>
                  <a:lnTo>
                    <a:pt x="206222" y="684022"/>
                  </a:lnTo>
                  <a:lnTo>
                    <a:pt x="206933" y="683056"/>
                  </a:lnTo>
                  <a:lnTo>
                    <a:pt x="206895" y="684022"/>
                  </a:lnTo>
                  <a:lnTo>
                    <a:pt x="206730" y="685292"/>
                  </a:lnTo>
                  <a:lnTo>
                    <a:pt x="208622" y="686562"/>
                  </a:lnTo>
                  <a:lnTo>
                    <a:pt x="206324" y="687832"/>
                  </a:lnTo>
                  <a:lnTo>
                    <a:pt x="206438" y="688098"/>
                  </a:lnTo>
                  <a:lnTo>
                    <a:pt x="207314" y="690372"/>
                  </a:lnTo>
                  <a:lnTo>
                    <a:pt x="208940" y="686562"/>
                  </a:lnTo>
                  <a:lnTo>
                    <a:pt x="209740" y="690372"/>
                  </a:lnTo>
                  <a:lnTo>
                    <a:pt x="207213" y="692912"/>
                  </a:lnTo>
                  <a:lnTo>
                    <a:pt x="206311" y="690372"/>
                  </a:lnTo>
                  <a:lnTo>
                    <a:pt x="205943" y="688987"/>
                  </a:lnTo>
                  <a:lnTo>
                    <a:pt x="203111" y="692912"/>
                  </a:lnTo>
                  <a:lnTo>
                    <a:pt x="202780" y="691603"/>
                  </a:lnTo>
                  <a:lnTo>
                    <a:pt x="202755" y="691464"/>
                  </a:lnTo>
                  <a:lnTo>
                    <a:pt x="202476" y="690372"/>
                  </a:lnTo>
                  <a:lnTo>
                    <a:pt x="202133" y="688987"/>
                  </a:lnTo>
                  <a:lnTo>
                    <a:pt x="201409" y="690372"/>
                  </a:lnTo>
                  <a:lnTo>
                    <a:pt x="200596" y="688987"/>
                  </a:lnTo>
                  <a:lnTo>
                    <a:pt x="200380" y="688606"/>
                  </a:lnTo>
                  <a:lnTo>
                    <a:pt x="199669" y="688987"/>
                  </a:lnTo>
                  <a:lnTo>
                    <a:pt x="197548" y="688987"/>
                  </a:lnTo>
                  <a:lnTo>
                    <a:pt x="197586" y="688098"/>
                  </a:lnTo>
                  <a:lnTo>
                    <a:pt x="197713" y="684022"/>
                  </a:lnTo>
                  <a:lnTo>
                    <a:pt x="200380" y="688606"/>
                  </a:lnTo>
                  <a:lnTo>
                    <a:pt x="201853" y="687832"/>
                  </a:lnTo>
                  <a:lnTo>
                    <a:pt x="201917" y="688098"/>
                  </a:lnTo>
                  <a:lnTo>
                    <a:pt x="202044" y="688606"/>
                  </a:lnTo>
                  <a:lnTo>
                    <a:pt x="202133" y="688987"/>
                  </a:lnTo>
                  <a:lnTo>
                    <a:pt x="202742" y="687832"/>
                  </a:lnTo>
                  <a:lnTo>
                    <a:pt x="203403" y="686562"/>
                  </a:lnTo>
                  <a:lnTo>
                    <a:pt x="203314" y="686371"/>
                  </a:lnTo>
                  <a:lnTo>
                    <a:pt x="201663" y="682917"/>
                  </a:lnTo>
                  <a:lnTo>
                    <a:pt x="201536" y="682713"/>
                  </a:lnTo>
                  <a:lnTo>
                    <a:pt x="201422" y="682586"/>
                  </a:lnTo>
                  <a:lnTo>
                    <a:pt x="196900" y="677672"/>
                  </a:lnTo>
                  <a:lnTo>
                    <a:pt x="195605" y="680212"/>
                  </a:lnTo>
                  <a:lnTo>
                    <a:pt x="197954" y="681482"/>
                  </a:lnTo>
                  <a:lnTo>
                    <a:pt x="197205" y="684022"/>
                  </a:lnTo>
                  <a:lnTo>
                    <a:pt x="196469" y="684022"/>
                  </a:lnTo>
                  <a:lnTo>
                    <a:pt x="196062" y="682713"/>
                  </a:lnTo>
                  <a:lnTo>
                    <a:pt x="195592" y="682713"/>
                  </a:lnTo>
                  <a:lnTo>
                    <a:pt x="194271" y="684022"/>
                  </a:lnTo>
                  <a:lnTo>
                    <a:pt x="194678" y="685292"/>
                  </a:lnTo>
                  <a:lnTo>
                    <a:pt x="196176" y="685292"/>
                  </a:lnTo>
                  <a:lnTo>
                    <a:pt x="192303" y="690372"/>
                  </a:lnTo>
                  <a:lnTo>
                    <a:pt x="189611" y="687832"/>
                  </a:lnTo>
                  <a:lnTo>
                    <a:pt x="185699" y="691603"/>
                  </a:lnTo>
                  <a:lnTo>
                    <a:pt x="185547" y="691464"/>
                  </a:lnTo>
                  <a:lnTo>
                    <a:pt x="184048" y="688987"/>
                  </a:lnTo>
                  <a:lnTo>
                    <a:pt x="183159" y="688987"/>
                  </a:lnTo>
                  <a:lnTo>
                    <a:pt x="184264" y="686562"/>
                  </a:lnTo>
                  <a:lnTo>
                    <a:pt x="181686" y="685292"/>
                  </a:lnTo>
                  <a:lnTo>
                    <a:pt x="177520" y="691603"/>
                  </a:lnTo>
                  <a:lnTo>
                    <a:pt x="177355" y="691464"/>
                  </a:lnTo>
                  <a:lnTo>
                    <a:pt x="176504" y="690372"/>
                  </a:lnTo>
                  <a:lnTo>
                    <a:pt x="175463" y="688987"/>
                  </a:lnTo>
                  <a:lnTo>
                    <a:pt x="175120" y="688098"/>
                  </a:lnTo>
                  <a:lnTo>
                    <a:pt x="175056" y="687832"/>
                  </a:lnTo>
                  <a:lnTo>
                    <a:pt x="172681" y="690372"/>
                  </a:lnTo>
                  <a:lnTo>
                    <a:pt x="172580" y="688606"/>
                  </a:lnTo>
                  <a:lnTo>
                    <a:pt x="172466" y="686562"/>
                  </a:lnTo>
                  <a:lnTo>
                    <a:pt x="172402" y="685292"/>
                  </a:lnTo>
                  <a:lnTo>
                    <a:pt x="172326" y="684022"/>
                  </a:lnTo>
                  <a:lnTo>
                    <a:pt x="169926" y="685292"/>
                  </a:lnTo>
                  <a:lnTo>
                    <a:pt x="169672" y="684022"/>
                  </a:lnTo>
                  <a:lnTo>
                    <a:pt x="171780" y="682917"/>
                  </a:lnTo>
                  <a:lnTo>
                    <a:pt x="172072" y="682713"/>
                  </a:lnTo>
                  <a:lnTo>
                    <a:pt x="171970" y="682586"/>
                  </a:lnTo>
                  <a:lnTo>
                    <a:pt x="169989" y="680212"/>
                  </a:lnTo>
                  <a:lnTo>
                    <a:pt x="165735" y="686562"/>
                  </a:lnTo>
                  <a:lnTo>
                    <a:pt x="156083" y="685292"/>
                  </a:lnTo>
                  <a:lnTo>
                    <a:pt x="157848" y="678942"/>
                  </a:lnTo>
                  <a:lnTo>
                    <a:pt x="155168" y="678942"/>
                  </a:lnTo>
                  <a:lnTo>
                    <a:pt x="153581" y="675132"/>
                  </a:lnTo>
                  <a:lnTo>
                    <a:pt x="149542" y="678942"/>
                  </a:lnTo>
                  <a:lnTo>
                    <a:pt x="148463" y="671322"/>
                  </a:lnTo>
                  <a:lnTo>
                    <a:pt x="141338" y="677672"/>
                  </a:lnTo>
                  <a:lnTo>
                    <a:pt x="141986" y="671322"/>
                  </a:lnTo>
                  <a:lnTo>
                    <a:pt x="137833" y="673862"/>
                  </a:lnTo>
                  <a:lnTo>
                    <a:pt x="134378" y="670052"/>
                  </a:lnTo>
                  <a:lnTo>
                    <a:pt x="130721" y="667512"/>
                  </a:lnTo>
                  <a:lnTo>
                    <a:pt x="125971" y="667512"/>
                  </a:lnTo>
                  <a:lnTo>
                    <a:pt x="124866" y="666381"/>
                  </a:lnTo>
                  <a:lnTo>
                    <a:pt x="124866" y="690372"/>
                  </a:lnTo>
                  <a:lnTo>
                    <a:pt x="123215" y="694182"/>
                  </a:lnTo>
                  <a:lnTo>
                    <a:pt x="119011" y="692912"/>
                  </a:lnTo>
                  <a:lnTo>
                    <a:pt x="117983" y="688987"/>
                  </a:lnTo>
                  <a:lnTo>
                    <a:pt x="118122" y="688987"/>
                  </a:lnTo>
                  <a:lnTo>
                    <a:pt x="121818" y="685292"/>
                  </a:lnTo>
                  <a:lnTo>
                    <a:pt x="123520" y="687832"/>
                  </a:lnTo>
                  <a:lnTo>
                    <a:pt x="124866" y="690372"/>
                  </a:lnTo>
                  <a:lnTo>
                    <a:pt x="124866" y="666381"/>
                  </a:lnTo>
                  <a:lnTo>
                    <a:pt x="124701" y="666203"/>
                  </a:lnTo>
                  <a:lnTo>
                    <a:pt x="88201" y="666203"/>
                  </a:lnTo>
                  <a:lnTo>
                    <a:pt x="78282" y="666203"/>
                  </a:lnTo>
                  <a:lnTo>
                    <a:pt x="81267" y="668782"/>
                  </a:lnTo>
                  <a:lnTo>
                    <a:pt x="88087" y="666254"/>
                  </a:lnTo>
                  <a:lnTo>
                    <a:pt x="88150" y="666445"/>
                  </a:lnTo>
                  <a:lnTo>
                    <a:pt x="90131" y="673862"/>
                  </a:lnTo>
                  <a:lnTo>
                    <a:pt x="94488" y="670052"/>
                  </a:lnTo>
                  <a:lnTo>
                    <a:pt x="95326" y="673862"/>
                  </a:lnTo>
                  <a:lnTo>
                    <a:pt x="99098" y="673862"/>
                  </a:lnTo>
                  <a:lnTo>
                    <a:pt x="100406" y="676402"/>
                  </a:lnTo>
                  <a:lnTo>
                    <a:pt x="98285" y="676402"/>
                  </a:lnTo>
                  <a:lnTo>
                    <a:pt x="99148" y="678942"/>
                  </a:lnTo>
                  <a:lnTo>
                    <a:pt x="104241" y="677672"/>
                  </a:lnTo>
                  <a:lnTo>
                    <a:pt x="107530" y="680212"/>
                  </a:lnTo>
                  <a:lnTo>
                    <a:pt x="111112" y="681482"/>
                  </a:lnTo>
                  <a:lnTo>
                    <a:pt x="110998" y="682586"/>
                  </a:lnTo>
                  <a:lnTo>
                    <a:pt x="110959" y="682917"/>
                  </a:lnTo>
                  <a:lnTo>
                    <a:pt x="110845" y="684022"/>
                  </a:lnTo>
                  <a:lnTo>
                    <a:pt x="110718" y="685292"/>
                  </a:lnTo>
                  <a:lnTo>
                    <a:pt x="107175" y="682713"/>
                  </a:lnTo>
                  <a:lnTo>
                    <a:pt x="106019" y="682713"/>
                  </a:lnTo>
                  <a:lnTo>
                    <a:pt x="106070" y="682917"/>
                  </a:lnTo>
                  <a:lnTo>
                    <a:pt x="107048" y="686562"/>
                  </a:lnTo>
                  <a:lnTo>
                    <a:pt x="112483" y="686562"/>
                  </a:lnTo>
                  <a:lnTo>
                    <a:pt x="116903" y="685292"/>
                  </a:lnTo>
                  <a:lnTo>
                    <a:pt x="118389" y="687832"/>
                  </a:lnTo>
                  <a:lnTo>
                    <a:pt x="114909" y="687832"/>
                  </a:lnTo>
                  <a:lnTo>
                    <a:pt x="116420" y="690372"/>
                  </a:lnTo>
                  <a:lnTo>
                    <a:pt x="113703" y="692912"/>
                  </a:lnTo>
                  <a:lnTo>
                    <a:pt x="112560" y="690372"/>
                  </a:lnTo>
                  <a:lnTo>
                    <a:pt x="112039" y="688987"/>
                  </a:lnTo>
                  <a:lnTo>
                    <a:pt x="110617" y="692912"/>
                  </a:lnTo>
                  <a:lnTo>
                    <a:pt x="118008" y="696722"/>
                  </a:lnTo>
                  <a:lnTo>
                    <a:pt x="124053" y="696722"/>
                  </a:lnTo>
                  <a:lnTo>
                    <a:pt x="132321" y="694182"/>
                  </a:lnTo>
                  <a:lnTo>
                    <a:pt x="134886" y="697992"/>
                  </a:lnTo>
                  <a:lnTo>
                    <a:pt x="128473" y="697992"/>
                  </a:lnTo>
                  <a:lnTo>
                    <a:pt x="130365" y="701802"/>
                  </a:lnTo>
                  <a:lnTo>
                    <a:pt x="137083" y="704342"/>
                  </a:lnTo>
                  <a:lnTo>
                    <a:pt x="144081" y="704342"/>
                  </a:lnTo>
                  <a:lnTo>
                    <a:pt x="149428" y="711962"/>
                  </a:lnTo>
                  <a:lnTo>
                    <a:pt x="154317" y="706882"/>
                  </a:lnTo>
                  <a:lnTo>
                    <a:pt x="155422" y="711962"/>
                  </a:lnTo>
                  <a:lnTo>
                    <a:pt x="157111" y="713232"/>
                  </a:lnTo>
                  <a:lnTo>
                    <a:pt x="158826" y="711962"/>
                  </a:lnTo>
                  <a:lnTo>
                    <a:pt x="157099" y="710692"/>
                  </a:lnTo>
                  <a:lnTo>
                    <a:pt x="159740" y="709422"/>
                  </a:lnTo>
                  <a:lnTo>
                    <a:pt x="163944" y="711962"/>
                  </a:lnTo>
                  <a:lnTo>
                    <a:pt x="169646" y="713232"/>
                  </a:lnTo>
                  <a:lnTo>
                    <a:pt x="174485" y="713232"/>
                  </a:lnTo>
                  <a:lnTo>
                    <a:pt x="176136" y="717042"/>
                  </a:lnTo>
                  <a:lnTo>
                    <a:pt x="181571" y="718096"/>
                  </a:lnTo>
                  <a:lnTo>
                    <a:pt x="181444" y="717042"/>
                  </a:lnTo>
                  <a:lnTo>
                    <a:pt x="181305" y="715772"/>
                  </a:lnTo>
                  <a:lnTo>
                    <a:pt x="183083" y="714502"/>
                  </a:lnTo>
                  <a:lnTo>
                    <a:pt x="185572" y="710692"/>
                  </a:lnTo>
                  <a:lnTo>
                    <a:pt x="186359" y="714502"/>
                  </a:lnTo>
                  <a:lnTo>
                    <a:pt x="186855" y="717042"/>
                  </a:lnTo>
                  <a:lnTo>
                    <a:pt x="183616" y="718654"/>
                  </a:lnTo>
                  <a:lnTo>
                    <a:pt x="189585" y="720852"/>
                  </a:lnTo>
                  <a:lnTo>
                    <a:pt x="202006" y="720852"/>
                  </a:lnTo>
                  <a:lnTo>
                    <a:pt x="210477" y="720852"/>
                  </a:lnTo>
                  <a:lnTo>
                    <a:pt x="363321" y="720852"/>
                  </a:lnTo>
                  <a:close/>
                </a:path>
                <a:path w="916940" h="731519">
                  <a:moveTo>
                    <a:pt x="363613" y="725932"/>
                  </a:moveTo>
                  <a:lnTo>
                    <a:pt x="363562" y="724662"/>
                  </a:lnTo>
                  <a:lnTo>
                    <a:pt x="363486" y="723392"/>
                  </a:lnTo>
                  <a:lnTo>
                    <a:pt x="363423" y="722122"/>
                  </a:lnTo>
                  <a:lnTo>
                    <a:pt x="211061" y="722122"/>
                  </a:lnTo>
                  <a:lnTo>
                    <a:pt x="213982" y="728472"/>
                  </a:lnTo>
                  <a:lnTo>
                    <a:pt x="217462" y="723392"/>
                  </a:lnTo>
                  <a:lnTo>
                    <a:pt x="219938" y="728472"/>
                  </a:lnTo>
                  <a:lnTo>
                    <a:pt x="223418" y="723392"/>
                  </a:lnTo>
                  <a:lnTo>
                    <a:pt x="225717" y="724662"/>
                  </a:lnTo>
                  <a:lnTo>
                    <a:pt x="223888" y="725932"/>
                  </a:lnTo>
                  <a:lnTo>
                    <a:pt x="225653" y="728472"/>
                  </a:lnTo>
                  <a:lnTo>
                    <a:pt x="249656" y="728472"/>
                  </a:lnTo>
                  <a:lnTo>
                    <a:pt x="273939" y="731012"/>
                  </a:lnTo>
                  <a:lnTo>
                    <a:pt x="274269" y="729742"/>
                  </a:lnTo>
                  <a:lnTo>
                    <a:pt x="275704" y="727532"/>
                  </a:lnTo>
                  <a:lnTo>
                    <a:pt x="273100" y="727202"/>
                  </a:lnTo>
                  <a:lnTo>
                    <a:pt x="275920" y="727202"/>
                  </a:lnTo>
                  <a:lnTo>
                    <a:pt x="275704" y="727532"/>
                  </a:lnTo>
                  <a:lnTo>
                    <a:pt x="283222" y="728472"/>
                  </a:lnTo>
                  <a:lnTo>
                    <a:pt x="303491" y="728472"/>
                  </a:lnTo>
                  <a:lnTo>
                    <a:pt x="308279" y="727202"/>
                  </a:lnTo>
                  <a:lnTo>
                    <a:pt x="313055" y="725932"/>
                  </a:lnTo>
                  <a:lnTo>
                    <a:pt x="315722" y="723392"/>
                  </a:lnTo>
                  <a:lnTo>
                    <a:pt x="320421" y="728472"/>
                  </a:lnTo>
                  <a:lnTo>
                    <a:pt x="321932" y="727202"/>
                  </a:lnTo>
                  <a:lnTo>
                    <a:pt x="322110" y="725932"/>
                  </a:lnTo>
                  <a:lnTo>
                    <a:pt x="320979" y="725932"/>
                  </a:lnTo>
                  <a:lnTo>
                    <a:pt x="321373" y="724662"/>
                  </a:lnTo>
                  <a:lnTo>
                    <a:pt x="324281" y="725932"/>
                  </a:lnTo>
                  <a:lnTo>
                    <a:pt x="328091" y="727202"/>
                  </a:lnTo>
                  <a:lnTo>
                    <a:pt x="330085" y="724662"/>
                  </a:lnTo>
                  <a:lnTo>
                    <a:pt x="331089" y="723392"/>
                  </a:lnTo>
                  <a:lnTo>
                    <a:pt x="334365" y="728472"/>
                  </a:lnTo>
                  <a:lnTo>
                    <a:pt x="338023" y="725932"/>
                  </a:lnTo>
                  <a:lnTo>
                    <a:pt x="342150" y="724662"/>
                  </a:lnTo>
                  <a:lnTo>
                    <a:pt x="349415" y="724662"/>
                  </a:lnTo>
                  <a:lnTo>
                    <a:pt x="352666" y="725932"/>
                  </a:lnTo>
                  <a:lnTo>
                    <a:pt x="355714" y="727202"/>
                  </a:lnTo>
                  <a:lnTo>
                    <a:pt x="355739" y="725932"/>
                  </a:lnTo>
                  <a:lnTo>
                    <a:pt x="355422" y="725932"/>
                  </a:lnTo>
                  <a:lnTo>
                    <a:pt x="355549" y="724662"/>
                  </a:lnTo>
                  <a:lnTo>
                    <a:pt x="358457" y="724662"/>
                  </a:lnTo>
                  <a:lnTo>
                    <a:pt x="359892" y="725932"/>
                  </a:lnTo>
                  <a:lnTo>
                    <a:pt x="363613" y="725932"/>
                  </a:lnTo>
                  <a:close/>
                </a:path>
                <a:path w="916940" h="731519">
                  <a:moveTo>
                    <a:pt x="365290" y="350278"/>
                  </a:moveTo>
                  <a:lnTo>
                    <a:pt x="364769" y="349440"/>
                  </a:lnTo>
                  <a:lnTo>
                    <a:pt x="364413" y="349846"/>
                  </a:lnTo>
                  <a:lnTo>
                    <a:pt x="364350" y="349440"/>
                  </a:lnTo>
                  <a:lnTo>
                    <a:pt x="364020" y="347230"/>
                  </a:lnTo>
                  <a:lnTo>
                    <a:pt x="363105" y="347230"/>
                  </a:lnTo>
                  <a:lnTo>
                    <a:pt x="363016" y="347980"/>
                  </a:lnTo>
                  <a:lnTo>
                    <a:pt x="363308" y="349440"/>
                  </a:lnTo>
                  <a:lnTo>
                    <a:pt x="364909" y="350532"/>
                  </a:lnTo>
                  <a:lnTo>
                    <a:pt x="364871" y="350278"/>
                  </a:lnTo>
                  <a:lnTo>
                    <a:pt x="365290" y="350278"/>
                  </a:lnTo>
                  <a:close/>
                </a:path>
                <a:path w="916940" h="731519">
                  <a:moveTo>
                    <a:pt x="365760" y="357517"/>
                  </a:moveTo>
                  <a:lnTo>
                    <a:pt x="364426" y="355561"/>
                  </a:lnTo>
                  <a:lnTo>
                    <a:pt x="360172" y="353834"/>
                  </a:lnTo>
                  <a:lnTo>
                    <a:pt x="361975" y="358368"/>
                  </a:lnTo>
                  <a:lnTo>
                    <a:pt x="363613" y="358914"/>
                  </a:lnTo>
                  <a:lnTo>
                    <a:pt x="363677" y="356501"/>
                  </a:lnTo>
                  <a:lnTo>
                    <a:pt x="365760" y="357517"/>
                  </a:lnTo>
                  <a:close/>
                </a:path>
                <a:path w="916940" h="731519">
                  <a:moveTo>
                    <a:pt x="367855" y="353745"/>
                  </a:moveTo>
                  <a:lnTo>
                    <a:pt x="367779" y="353428"/>
                  </a:lnTo>
                  <a:lnTo>
                    <a:pt x="367550" y="352488"/>
                  </a:lnTo>
                  <a:lnTo>
                    <a:pt x="367499" y="352272"/>
                  </a:lnTo>
                  <a:lnTo>
                    <a:pt x="367245" y="351180"/>
                  </a:lnTo>
                  <a:lnTo>
                    <a:pt x="365290" y="350278"/>
                  </a:lnTo>
                  <a:lnTo>
                    <a:pt x="365861" y="351180"/>
                  </a:lnTo>
                  <a:lnTo>
                    <a:pt x="364909" y="350532"/>
                  </a:lnTo>
                  <a:lnTo>
                    <a:pt x="364998" y="351180"/>
                  </a:lnTo>
                  <a:lnTo>
                    <a:pt x="365137" y="352272"/>
                  </a:lnTo>
                  <a:lnTo>
                    <a:pt x="366445" y="353428"/>
                  </a:lnTo>
                  <a:lnTo>
                    <a:pt x="366407" y="352488"/>
                  </a:lnTo>
                  <a:lnTo>
                    <a:pt x="367855" y="353745"/>
                  </a:lnTo>
                  <a:close/>
                </a:path>
                <a:path w="916940" h="731519">
                  <a:moveTo>
                    <a:pt x="376059" y="348602"/>
                  </a:moveTo>
                  <a:lnTo>
                    <a:pt x="374713" y="347091"/>
                  </a:lnTo>
                  <a:lnTo>
                    <a:pt x="374459" y="345008"/>
                  </a:lnTo>
                  <a:lnTo>
                    <a:pt x="372503" y="343814"/>
                  </a:lnTo>
                  <a:lnTo>
                    <a:pt x="374078" y="346468"/>
                  </a:lnTo>
                  <a:lnTo>
                    <a:pt x="372605" y="344893"/>
                  </a:lnTo>
                  <a:lnTo>
                    <a:pt x="373024" y="347345"/>
                  </a:lnTo>
                  <a:lnTo>
                    <a:pt x="374726" y="348830"/>
                  </a:lnTo>
                  <a:lnTo>
                    <a:pt x="375031" y="348157"/>
                  </a:lnTo>
                  <a:lnTo>
                    <a:pt x="376059" y="348602"/>
                  </a:lnTo>
                  <a:close/>
                </a:path>
                <a:path w="916940" h="731519">
                  <a:moveTo>
                    <a:pt x="499097" y="300482"/>
                  </a:moveTo>
                  <a:lnTo>
                    <a:pt x="499046" y="297078"/>
                  </a:lnTo>
                  <a:lnTo>
                    <a:pt x="496925" y="296697"/>
                  </a:lnTo>
                  <a:lnTo>
                    <a:pt x="494207" y="295389"/>
                  </a:lnTo>
                  <a:lnTo>
                    <a:pt x="492569" y="295770"/>
                  </a:lnTo>
                  <a:lnTo>
                    <a:pt x="493306" y="297903"/>
                  </a:lnTo>
                  <a:lnTo>
                    <a:pt x="494652" y="299732"/>
                  </a:lnTo>
                  <a:lnTo>
                    <a:pt x="495592" y="301752"/>
                  </a:lnTo>
                  <a:lnTo>
                    <a:pt x="498690" y="303161"/>
                  </a:lnTo>
                  <a:lnTo>
                    <a:pt x="499097" y="300482"/>
                  </a:lnTo>
                  <a:close/>
                </a:path>
                <a:path w="916940" h="731519">
                  <a:moveTo>
                    <a:pt x="520763" y="271322"/>
                  </a:moveTo>
                  <a:lnTo>
                    <a:pt x="519938" y="269062"/>
                  </a:lnTo>
                  <a:lnTo>
                    <a:pt x="516661" y="268503"/>
                  </a:lnTo>
                  <a:lnTo>
                    <a:pt x="518058" y="271818"/>
                  </a:lnTo>
                  <a:lnTo>
                    <a:pt x="520687" y="274294"/>
                  </a:lnTo>
                  <a:lnTo>
                    <a:pt x="519315" y="270662"/>
                  </a:lnTo>
                  <a:lnTo>
                    <a:pt x="520763" y="271322"/>
                  </a:lnTo>
                  <a:close/>
                </a:path>
                <a:path w="916940" h="731519">
                  <a:moveTo>
                    <a:pt x="557047" y="258508"/>
                  </a:moveTo>
                  <a:lnTo>
                    <a:pt x="556272" y="255143"/>
                  </a:lnTo>
                  <a:lnTo>
                    <a:pt x="554316" y="254800"/>
                  </a:lnTo>
                  <a:lnTo>
                    <a:pt x="553732" y="256527"/>
                  </a:lnTo>
                  <a:lnTo>
                    <a:pt x="552450" y="257200"/>
                  </a:lnTo>
                  <a:lnTo>
                    <a:pt x="554316" y="259969"/>
                  </a:lnTo>
                  <a:lnTo>
                    <a:pt x="557047" y="258508"/>
                  </a:lnTo>
                  <a:close/>
                </a:path>
                <a:path w="916940" h="731519">
                  <a:moveTo>
                    <a:pt x="571334" y="245059"/>
                  </a:moveTo>
                  <a:lnTo>
                    <a:pt x="569963" y="242023"/>
                  </a:lnTo>
                  <a:lnTo>
                    <a:pt x="568413" y="242722"/>
                  </a:lnTo>
                  <a:lnTo>
                    <a:pt x="566254" y="245135"/>
                  </a:lnTo>
                  <a:lnTo>
                    <a:pt x="568515" y="249516"/>
                  </a:lnTo>
                  <a:lnTo>
                    <a:pt x="568706" y="246722"/>
                  </a:lnTo>
                  <a:lnTo>
                    <a:pt x="571334" y="245059"/>
                  </a:lnTo>
                  <a:close/>
                </a:path>
                <a:path w="916940" h="731519">
                  <a:moveTo>
                    <a:pt x="598551" y="224396"/>
                  </a:moveTo>
                  <a:lnTo>
                    <a:pt x="597141" y="222161"/>
                  </a:lnTo>
                  <a:lnTo>
                    <a:pt x="593432" y="221919"/>
                  </a:lnTo>
                  <a:lnTo>
                    <a:pt x="594626" y="225602"/>
                  </a:lnTo>
                  <a:lnTo>
                    <a:pt x="596874" y="226555"/>
                  </a:lnTo>
                  <a:lnTo>
                    <a:pt x="596925" y="224307"/>
                  </a:lnTo>
                  <a:lnTo>
                    <a:pt x="598551" y="224396"/>
                  </a:lnTo>
                  <a:close/>
                </a:path>
                <a:path w="916940" h="731519">
                  <a:moveTo>
                    <a:pt x="679919" y="159385"/>
                  </a:moveTo>
                  <a:lnTo>
                    <a:pt x="676681" y="158902"/>
                  </a:lnTo>
                  <a:lnTo>
                    <a:pt x="674712" y="160108"/>
                  </a:lnTo>
                  <a:lnTo>
                    <a:pt x="673950" y="162991"/>
                  </a:lnTo>
                  <a:lnTo>
                    <a:pt x="676262" y="163893"/>
                  </a:lnTo>
                  <a:lnTo>
                    <a:pt x="676998" y="165557"/>
                  </a:lnTo>
                  <a:lnTo>
                    <a:pt x="676859" y="165557"/>
                  </a:lnTo>
                  <a:lnTo>
                    <a:pt x="678929" y="166827"/>
                  </a:lnTo>
                  <a:lnTo>
                    <a:pt x="678345" y="165557"/>
                  </a:lnTo>
                  <a:lnTo>
                    <a:pt x="677506" y="164426"/>
                  </a:lnTo>
                  <a:lnTo>
                    <a:pt x="676160" y="163614"/>
                  </a:lnTo>
                  <a:lnTo>
                    <a:pt x="678167" y="162382"/>
                  </a:lnTo>
                  <a:lnTo>
                    <a:pt x="678865" y="162382"/>
                  </a:lnTo>
                  <a:lnTo>
                    <a:pt x="679919" y="159385"/>
                  </a:lnTo>
                  <a:close/>
                </a:path>
                <a:path w="916940" h="731519">
                  <a:moveTo>
                    <a:pt x="686701" y="162140"/>
                  </a:moveTo>
                  <a:lnTo>
                    <a:pt x="686485" y="160299"/>
                  </a:lnTo>
                  <a:lnTo>
                    <a:pt x="685800" y="158762"/>
                  </a:lnTo>
                  <a:lnTo>
                    <a:pt x="684885" y="157340"/>
                  </a:lnTo>
                  <a:lnTo>
                    <a:pt x="683285" y="156552"/>
                  </a:lnTo>
                  <a:lnTo>
                    <a:pt x="685596" y="161036"/>
                  </a:lnTo>
                  <a:lnTo>
                    <a:pt x="683285" y="159283"/>
                  </a:lnTo>
                  <a:lnTo>
                    <a:pt x="683818" y="160604"/>
                  </a:lnTo>
                  <a:lnTo>
                    <a:pt x="685469" y="161251"/>
                  </a:lnTo>
                  <a:lnTo>
                    <a:pt x="686701" y="162140"/>
                  </a:lnTo>
                  <a:close/>
                </a:path>
                <a:path w="916940" h="731519">
                  <a:moveTo>
                    <a:pt x="695515" y="170510"/>
                  </a:moveTo>
                  <a:lnTo>
                    <a:pt x="693966" y="168503"/>
                  </a:lnTo>
                  <a:lnTo>
                    <a:pt x="693826" y="165646"/>
                  </a:lnTo>
                  <a:lnTo>
                    <a:pt x="691286" y="164236"/>
                  </a:lnTo>
                  <a:lnTo>
                    <a:pt x="690143" y="165049"/>
                  </a:lnTo>
                  <a:lnTo>
                    <a:pt x="692988" y="168960"/>
                  </a:lnTo>
                  <a:lnTo>
                    <a:pt x="695515" y="170510"/>
                  </a:lnTo>
                  <a:close/>
                </a:path>
                <a:path w="916940" h="731519">
                  <a:moveTo>
                    <a:pt x="735355" y="40373"/>
                  </a:moveTo>
                  <a:lnTo>
                    <a:pt x="735241" y="40017"/>
                  </a:lnTo>
                  <a:lnTo>
                    <a:pt x="734745" y="38582"/>
                  </a:lnTo>
                  <a:lnTo>
                    <a:pt x="733818" y="37922"/>
                  </a:lnTo>
                  <a:lnTo>
                    <a:pt x="732917" y="37274"/>
                  </a:lnTo>
                  <a:lnTo>
                    <a:pt x="732840" y="37566"/>
                  </a:lnTo>
                  <a:lnTo>
                    <a:pt x="731748" y="37566"/>
                  </a:lnTo>
                  <a:lnTo>
                    <a:pt x="731824" y="37922"/>
                  </a:lnTo>
                  <a:lnTo>
                    <a:pt x="732028" y="38862"/>
                  </a:lnTo>
                  <a:lnTo>
                    <a:pt x="733704" y="40373"/>
                  </a:lnTo>
                  <a:lnTo>
                    <a:pt x="733513" y="40373"/>
                  </a:lnTo>
                  <a:lnTo>
                    <a:pt x="732548" y="40017"/>
                  </a:lnTo>
                  <a:lnTo>
                    <a:pt x="734669" y="43167"/>
                  </a:lnTo>
                  <a:lnTo>
                    <a:pt x="735355" y="40373"/>
                  </a:lnTo>
                  <a:close/>
                </a:path>
                <a:path w="916940" h="731519">
                  <a:moveTo>
                    <a:pt x="738847" y="87845"/>
                  </a:moveTo>
                  <a:lnTo>
                    <a:pt x="736460" y="83070"/>
                  </a:lnTo>
                  <a:lnTo>
                    <a:pt x="735647" y="82118"/>
                  </a:lnTo>
                  <a:lnTo>
                    <a:pt x="734390" y="82829"/>
                  </a:lnTo>
                  <a:lnTo>
                    <a:pt x="735177" y="84772"/>
                  </a:lnTo>
                  <a:lnTo>
                    <a:pt x="737158" y="87172"/>
                  </a:lnTo>
                  <a:lnTo>
                    <a:pt x="738847" y="87845"/>
                  </a:lnTo>
                  <a:close/>
                </a:path>
                <a:path w="916940" h="731519">
                  <a:moveTo>
                    <a:pt x="739470" y="32867"/>
                  </a:moveTo>
                  <a:lnTo>
                    <a:pt x="738644" y="28803"/>
                  </a:lnTo>
                  <a:lnTo>
                    <a:pt x="736981" y="29972"/>
                  </a:lnTo>
                  <a:lnTo>
                    <a:pt x="736511" y="32524"/>
                  </a:lnTo>
                  <a:lnTo>
                    <a:pt x="736396" y="35496"/>
                  </a:lnTo>
                  <a:lnTo>
                    <a:pt x="738238" y="34544"/>
                  </a:lnTo>
                  <a:lnTo>
                    <a:pt x="739470" y="32867"/>
                  </a:lnTo>
                  <a:close/>
                </a:path>
                <a:path w="916940" h="731519">
                  <a:moveTo>
                    <a:pt x="741845" y="98933"/>
                  </a:moveTo>
                  <a:lnTo>
                    <a:pt x="739863" y="95669"/>
                  </a:lnTo>
                  <a:lnTo>
                    <a:pt x="739152" y="93878"/>
                  </a:lnTo>
                  <a:lnTo>
                    <a:pt x="738238" y="93802"/>
                  </a:lnTo>
                  <a:lnTo>
                    <a:pt x="738174" y="94805"/>
                  </a:lnTo>
                  <a:lnTo>
                    <a:pt x="738530" y="96316"/>
                  </a:lnTo>
                  <a:lnTo>
                    <a:pt x="739305" y="96786"/>
                  </a:lnTo>
                  <a:lnTo>
                    <a:pt x="739444" y="97701"/>
                  </a:lnTo>
                  <a:lnTo>
                    <a:pt x="739838" y="98475"/>
                  </a:lnTo>
                  <a:lnTo>
                    <a:pt x="741845" y="98933"/>
                  </a:lnTo>
                  <a:close/>
                </a:path>
                <a:path w="916940" h="731519">
                  <a:moveTo>
                    <a:pt x="751636" y="81559"/>
                  </a:moveTo>
                  <a:lnTo>
                    <a:pt x="748563" y="78867"/>
                  </a:lnTo>
                  <a:lnTo>
                    <a:pt x="750557" y="78422"/>
                  </a:lnTo>
                  <a:lnTo>
                    <a:pt x="749858" y="75717"/>
                  </a:lnTo>
                  <a:lnTo>
                    <a:pt x="746772" y="78295"/>
                  </a:lnTo>
                  <a:lnTo>
                    <a:pt x="747852" y="83731"/>
                  </a:lnTo>
                  <a:lnTo>
                    <a:pt x="745401" y="87718"/>
                  </a:lnTo>
                  <a:lnTo>
                    <a:pt x="749134" y="87680"/>
                  </a:lnTo>
                  <a:lnTo>
                    <a:pt x="749858" y="83959"/>
                  </a:lnTo>
                  <a:lnTo>
                    <a:pt x="751636" y="81559"/>
                  </a:lnTo>
                  <a:close/>
                </a:path>
                <a:path w="916940" h="731519">
                  <a:moveTo>
                    <a:pt x="754138" y="80543"/>
                  </a:moveTo>
                  <a:lnTo>
                    <a:pt x="752792" y="76974"/>
                  </a:lnTo>
                  <a:lnTo>
                    <a:pt x="753160" y="75514"/>
                  </a:lnTo>
                  <a:lnTo>
                    <a:pt x="751090" y="74930"/>
                  </a:lnTo>
                  <a:lnTo>
                    <a:pt x="750214" y="75819"/>
                  </a:lnTo>
                  <a:lnTo>
                    <a:pt x="751700" y="79514"/>
                  </a:lnTo>
                  <a:lnTo>
                    <a:pt x="754138" y="80543"/>
                  </a:lnTo>
                  <a:close/>
                </a:path>
                <a:path w="916940" h="731519">
                  <a:moveTo>
                    <a:pt x="757707" y="74676"/>
                  </a:moveTo>
                  <a:lnTo>
                    <a:pt x="757669" y="72542"/>
                  </a:lnTo>
                  <a:lnTo>
                    <a:pt x="755637" y="70497"/>
                  </a:lnTo>
                  <a:lnTo>
                    <a:pt x="752614" y="70751"/>
                  </a:lnTo>
                  <a:lnTo>
                    <a:pt x="754291" y="74777"/>
                  </a:lnTo>
                  <a:lnTo>
                    <a:pt x="755421" y="74028"/>
                  </a:lnTo>
                  <a:lnTo>
                    <a:pt x="757707" y="74676"/>
                  </a:lnTo>
                  <a:close/>
                </a:path>
                <a:path w="916940" h="731519">
                  <a:moveTo>
                    <a:pt x="765441" y="76441"/>
                  </a:moveTo>
                  <a:lnTo>
                    <a:pt x="765048" y="75628"/>
                  </a:lnTo>
                  <a:lnTo>
                    <a:pt x="764616" y="74701"/>
                  </a:lnTo>
                  <a:lnTo>
                    <a:pt x="765035" y="74155"/>
                  </a:lnTo>
                  <a:lnTo>
                    <a:pt x="761301" y="71132"/>
                  </a:lnTo>
                  <a:lnTo>
                    <a:pt x="764755" y="75628"/>
                  </a:lnTo>
                  <a:lnTo>
                    <a:pt x="761885" y="74701"/>
                  </a:lnTo>
                  <a:lnTo>
                    <a:pt x="760298" y="74155"/>
                  </a:lnTo>
                  <a:lnTo>
                    <a:pt x="760945" y="76441"/>
                  </a:lnTo>
                  <a:lnTo>
                    <a:pt x="762673" y="76441"/>
                  </a:lnTo>
                  <a:lnTo>
                    <a:pt x="765441" y="76441"/>
                  </a:lnTo>
                  <a:close/>
                </a:path>
                <a:path w="916940" h="731519">
                  <a:moveTo>
                    <a:pt x="765670" y="51219"/>
                  </a:moveTo>
                  <a:lnTo>
                    <a:pt x="763168" y="48463"/>
                  </a:lnTo>
                  <a:lnTo>
                    <a:pt x="760780" y="46837"/>
                  </a:lnTo>
                  <a:lnTo>
                    <a:pt x="764082" y="51536"/>
                  </a:lnTo>
                  <a:lnTo>
                    <a:pt x="765670" y="51219"/>
                  </a:lnTo>
                  <a:close/>
                </a:path>
                <a:path w="916940" h="731519">
                  <a:moveTo>
                    <a:pt x="766152" y="77952"/>
                  </a:moveTo>
                  <a:lnTo>
                    <a:pt x="765822" y="77254"/>
                  </a:lnTo>
                  <a:lnTo>
                    <a:pt x="764095" y="77254"/>
                  </a:lnTo>
                  <a:lnTo>
                    <a:pt x="764349" y="77393"/>
                  </a:lnTo>
                  <a:lnTo>
                    <a:pt x="766152" y="77952"/>
                  </a:lnTo>
                  <a:close/>
                </a:path>
                <a:path w="916940" h="731519">
                  <a:moveTo>
                    <a:pt x="766787" y="54686"/>
                  </a:moveTo>
                  <a:lnTo>
                    <a:pt x="766267" y="53708"/>
                  </a:lnTo>
                  <a:lnTo>
                    <a:pt x="766610" y="53708"/>
                  </a:lnTo>
                  <a:lnTo>
                    <a:pt x="765873" y="53314"/>
                  </a:lnTo>
                  <a:lnTo>
                    <a:pt x="765009" y="52870"/>
                  </a:lnTo>
                  <a:lnTo>
                    <a:pt x="765340" y="53314"/>
                  </a:lnTo>
                  <a:lnTo>
                    <a:pt x="763358" y="51993"/>
                  </a:lnTo>
                  <a:lnTo>
                    <a:pt x="764794" y="52743"/>
                  </a:lnTo>
                  <a:lnTo>
                    <a:pt x="764933" y="52743"/>
                  </a:lnTo>
                  <a:lnTo>
                    <a:pt x="764082" y="51536"/>
                  </a:lnTo>
                  <a:lnTo>
                    <a:pt x="763358" y="51689"/>
                  </a:lnTo>
                  <a:lnTo>
                    <a:pt x="762939" y="51689"/>
                  </a:lnTo>
                  <a:lnTo>
                    <a:pt x="763181" y="52743"/>
                  </a:lnTo>
                  <a:lnTo>
                    <a:pt x="766787" y="54686"/>
                  </a:lnTo>
                  <a:close/>
                </a:path>
                <a:path w="916940" h="731519">
                  <a:moveTo>
                    <a:pt x="767842" y="55257"/>
                  </a:moveTo>
                  <a:lnTo>
                    <a:pt x="766787" y="54686"/>
                  </a:lnTo>
                  <a:lnTo>
                    <a:pt x="767092" y="55257"/>
                  </a:lnTo>
                  <a:lnTo>
                    <a:pt x="767842" y="55257"/>
                  </a:lnTo>
                  <a:close/>
                </a:path>
                <a:path w="916940" h="731519">
                  <a:moveTo>
                    <a:pt x="768146" y="57251"/>
                  </a:moveTo>
                  <a:lnTo>
                    <a:pt x="767092" y="55257"/>
                  </a:lnTo>
                  <a:lnTo>
                    <a:pt x="765416" y="55079"/>
                  </a:lnTo>
                  <a:lnTo>
                    <a:pt x="765492" y="55689"/>
                  </a:lnTo>
                  <a:lnTo>
                    <a:pt x="765987" y="56019"/>
                  </a:lnTo>
                  <a:lnTo>
                    <a:pt x="766508" y="56337"/>
                  </a:lnTo>
                  <a:lnTo>
                    <a:pt x="768146" y="57251"/>
                  </a:lnTo>
                  <a:close/>
                </a:path>
                <a:path w="916940" h="731519">
                  <a:moveTo>
                    <a:pt x="768223" y="53936"/>
                  </a:moveTo>
                  <a:lnTo>
                    <a:pt x="766699" y="53771"/>
                  </a:lnTo>
                  <a:lnTo>
                    <a:pt x="767029" y="53936"/>
                  </a:lnTo>
                  <a:lnTo>
                    <a:pt x="768223" y="53936"/>
                  </a:lnTo>
                  <a:close/>
                </a:path>
                <a:path w="916940" h="731519">
                  <a:moveTo>
                    <a:pt x="768946" y="24345"/>
                  </a:moveTo>
                  <a:lnTo>
                    <a:pt x="767715" y="19189"/>
                  </a:lnTo>
                  <a:lnTo>
                    <a:pt x="767626" y="17767"/>
                  </a:lnTo>
                  <a:lnTo>
                    <a:pt x="765200" y="16675"/>
                  </a:lnTo>
                  <a:lnTo>
                    <a:pt x="768057" y="21463"/>
                  </a:lnTo>
                  <a:lnTo>
                    <a:pt x="766089" y="20866"/>
                  </a:lnTo>
                  <a:lnTo>
                    <a:pt x="768946" y="24345"/>
                  </a:lnTo>
                  <a:close/>
                </a:path>
                <a:path w="916940" h="731519">
                  <a:moveTo>
                    <a:pt x="770712" y="42392"/>
                  </a:moveTo>
                  <a:lnTo>
                    <a:pt x="769912" y="39179"/>
                  </a:lnTo>
                  <a:lnTo>
                    <a:pt x="769747" y="36690"/>
                  </a:lnTo>
                  <a:lnTo>
                    <a:pt x="767054" y="37007"/>
                  </a:lnTo>
                  <a:lnTo>
                    <a:pt x="768604" y="39357"/>
                  </a:lnTo>
                  <a:lnTo>
                    <a:pt x="768210" y="41846"/>
                  </a:lnTo>
                  <a:lnTo>
                    <a:pt x="770712" y="42392"/>
                  </a:lnTo>
                  <a:close/>
                </a:path>
                <a:path w="916940" h="731519">
                  <a:moveTo>
                    <a:pt x="771067" y="53708"/>
                  </a:moveTo>
                  <a:lnTo>
                    <a:pt x="769416" y="49199"/>
                  </a:lnTo>
                  <a:lnTo>
                    <a:pt x="768502" y="48806"/>
                  </a:lnTo>
                  <a:lnTo>
                    <a:pt x="767892" y="48209"/>
                  </a:lnTo>
                  <a:lnTo>
                    <a:pt x="767486" y="47472"/>
                  </a:lnTo>
                  <a:lnTo>
                    <a:pt x="767613" y="48806"/>
                  </a:lnTo>
                  <a:lnTo>
                    <a:pt x="767715" y="50050"/>
                  </a:lnTo>
                  <a:lnTo>
                    <a:pt x="766267" y="50711"/>
                  </a:lnTo>
                  <a:lnTo>
                    <a:pt x="766381" y="51219"/>
                  </a:lnTo>
                  <a:lnTo>
                    <a:pt x="766495" y="51689"/>
                  </a:lnTo>
                  <a:lnTo>
                    <a:pt x="766978" y="53708"/>
                  </a:lnTo>
                  <a:lnTo>
                    <a:pt x="771067" y="53708"/>
                  </a:lnTo>
                  <a:close/>
                </a:path>
                <a:path w="916940" h="731519">
                  <a:moveTo>
                    <a:pt x="771271" y="54279"/>
                  </a:moveTo>
                  <a:lnTo>
                    <a:pt x="771144" y="53936"/>
                  </a:lnTo>
                  <a:lnTo>
                    <a:pt x="768223" y="53936"/>
                  </a:lnTo>
                  <a:lnTo>
                    <a:pt x="771271" y="54279"/>
                  </a:lnTo>
                  <a:close/>
                </a:path>
                <a:path w="916940" h="731519">
                  <a:moveTo>
                    <a:pt x="774280" y="34455"/>
                  </a:moveTo>
                  <a:lnTo>
                    <a:pt x="772553" y="29070"/>
                  </a:lnTo>
                  <a:lnTo>
                    <a:pt x="772477" y="25603"/>
                  </a:lnTo>
                  <a:lnTo>
                    <a:pt x="768705" y="24765"/>
                  </a:lnTo>
                  <a:lnTo>
                    <a:pt x="771017" y="30746"/>
                  </a:lnTo>
                  <a:lnTo>
                    <a:pt x="770775" y="33921"/>
                  </a:lnTo>
                  <a:lnTo>
                    <a:pt x="774280" y="34455"/>
                  </a:lnTo>
                  <a:close/>
                </a:path>
                <a:path w="916940" h="731519">
                  <a:moveTo>
                    <a:pt x="775690" y="49923"/>
                  </a:moveTo>
                  <a:lnTo>
                    <a:pt x="772998" y="47739"/>
                  </a:lnTo>
                  <a:lnTo>
                    <a:pt x="771918" y="46062"/>
                  </a:lnTo>
                  <a:lnTo>
                    <a:pt x="772325" y="44069"/>
                  </a:lnTo>
                  <a:lnTo>
                    <a:pt x="769988" y="43383"/>
                  </a:lnTo>
                  <a:lnTo>
                    <a:pt x="770305" y="45720"/>
                  </a:lnTo>
                  <a:lnTo>
                    <a:pt x="770204" y="47599"/>
                  </a:lnTo>
                  <a:lnTo>
                    <a:pt x="770839" y="46723"/>
                  </a:lnTo>
                  <a:lnTo>
                    <a:pt x="774636" y="51054"/>
                  </a:lnTo>
                  <a:lnTo>
                    <a:pt x="775690" y="49923"/>
                  </a:lnTo>
                  <a:close/>
                </a:path>
                <a:path w="916940" h="731519">
                  <a:moveTo>
                    <a:pt x="776020" y="24561"/>
                  </a:moveTo>
                  <a:lnTo>
                    <a:pt x="773353" y="18859"/>
                  </a:lnTo>
                  <a:lnTo>
                    <a:pt x="774484" y="22860"/>
                  </a:lnTo>
                  <a:lnTo>
                    <a:pt x="769277" y="19761"/>
                  </a:lnTo>
                  <a:lnTo>
                    <a:pt x="770521" y="23914"/>
                  </a:lnTo>
                  <a:lnTo>
                    <a:pt x="772756" y="23672"/>
                  </a:lnTo>
                  <a:lnTo>
                    <a:pt x="776020" y="24561"/>
                  </a:lnTo>
                  <a:close/>
                </a:path>
                <a:path w="916940" h="731519">
                  <a:moveTo>
                    <a:pt x="778471" y="38290"/>
                  </a:moveTo>
                  <a:lnTo>
                    <a:pt x="777608" y="36576"/>
                  </a:lnTo>
                  <a:lnTo>
                    <a:pt x="778179" y="38290"/>
                  </a:lnTo>
                  <a:lnTo>
                    <a:pt x="778471" y="38290"/>
                  </a:lnTo>
                  <a:close/>
                </a:path>
                <a:path w="916940" h="731519">
                  <a:moveTo>
                    <a:pt x="779195" y="21615"/>
                  </a:moveTo>
                  <a:lnTo>
                    <a:pt x="779018" y="21069"/>
                  </a:lnTo>
                  <a:lnTo>
                    <a:pt x="777303" y="17513"/>
                  </a:lnTo>
                  <a:lnTo>
                    <a:pt x="777938" y="21069"/>
                  </a:lnTo>
                  <a:lnTo>
                    <a:pt x="779195" y="21615"/>
                  </a:lnTo>
                  <a:close/>
                </a:path>
                <a:path w="916940" h="731519">
                  <a:moveTo>
                    <a:pt x="779678" y="13144"/>
                  </a:moveTo>
                  <a:lnTo>
                    <a:pt x="778268" y="7937"/>
                  </a:lnTo>
                  <a:lnTo>
                    <a:pt x="777494" y="4318"/>
                  </a:lnTo>
                  <a:lnTo>
                    <a:pt x="773353" y="0"/>
                  </a:lnTo>
                  <a:lnTo>
                    <a:pt x="777367" y="10388"/>
                  </a:lnTo>
                  <a:lnTo>
                    <a:pt x="779678" y="13144"/>
                  </a:lnTo>
                  <a:close/>
                </a:path>
                <a:path w="916940" h="731519">
                  <a:moveTo>
                    <a:pt x="779741" y="32766"/>
                  </a:moveTo>
                  <a:lnTo>
                    <a:pt x="779246" y="31724"/>
                  </a:lnTo>
                  <a:lnTo>
                    <a:pt x="779132" y="31483"/>
                  </a:lnTo>
                  <a:lnTo>
                    <a:pt x="777151" y="31165"/>
                  </a:lnTo>
                  <a:lnTo>
                    <a:pt x="777049" y="30886"/>
                  </a:lnTo>
                  <a:lnTo>
                    <a:pt x="776668" y="29806"/>
                  </a:lnTo>
                  <a:lnTo>
                    <a:pt x="774738" y="30886"/>
                  </a:lnTo>
                  <a:lnTo>
                    <a:pt x="775677" y="32766"/>
                  </a:lnTo>
                  <a:lnTo>
                    <a:pt x="777443" y="36080"/>
                  </a:lnTo>
                  <a:lnTo>
                    <a:pt x="775982" y="31724"/>
                  </a:lnTo>
                  <a:lnTo>
                    <a:pt x="779741" y="32766"/>
                  </a:lnTo>
                  <a:close/>
                </a:path>
                <a:path w="916940" h="731519">
                  <a:moveTo>
                    <a:pt x="779754" y="43002"/>
                  </a:moveTo>
                  <a:lnTo>
                    <a:pt x="778179" y="38290"/>
                  </a:lnTo>
                  <a:lnTo>
                    <a:pt x="773544" y="36080"/>
                  </a:lnTo>
                  <a:lnTo>
                    <a:pt x="779754" y="43002"/>
                  </a:lnTo>
                  <a:close/>
                </a:path>
                <a:path w="916940" h="731519">
                  <a:moveTo>
                    <a:pt x="784809" y="30251"/>
                  </a:moveTo>
                  <a:lnTo>
                    <a:pt x="783755" y="26873"/>
                  </a:lnTo>
                  <a:lnTo>
                    <a:pt x="783120" y="25323"/>
                  </a:lnTo>
                  <a:lnTo>
                    <a:pt x="782066" y="22847"/>
                  </a:lnTo>
                  <a:lnTo>
                    <a:pt x="779195" y="21615"/>
                  </a:lnTo>
                  <a:lnTo>
                    <a:pt x="781850" y="29248"/>
                  </a:lnTo>
                  <a:lnTo>
                    <a:pt x="784809" y="30251"/>
                  </a:lnTo>
                  <a:close/>
                </a:path>
                <a:path w="916940" h="731519">
                  <a:moveTo>
                    <a:pt x="785482" y="25323"/>
                  </a:moveTo>
                  <a:lnTo>
                    <a:pt x="782205" y="20485"/>
                  </a:lnTo>
                  <a:lnTo>
                    <a:pt x="785266" y="22580"/>
                  </a:lnTo>
                  <a:lnTo>
                    <a:pt x="783640" y="20485"/>
                  </a:lnTo>
                  <a:lnTo>
                    <a:pt x="780872" y="16954"/>
                  </a:lnTo>
                  <a:lnTo>
                    <a:pt x="780643" y="16649"/>
                  </a:lnTo>
                  <a:lnTo>
                    <a:pt x="779881" y="13881"/>
                  </a:lnTo>
                  <a:lnTo>
                    <a:pt x="779653" y="13144"/>
                  </a:lnTo>
                  <a:lnTo>
                    <a:pt x="776122" y="9626"/>
                  </a:lnTo>
                  <a:lnTo>
                    <a:pt x="777100" y="13881"/>
                  </a:lnTo>
                  <a:lnTo>
                    <a:pt x="774852" y="10388"/>
                  </a:lnTo>
                  <a:lnTo>
                    <a:pt x="774395" y="9626"/>
                  </a:lnTo>
                  <a:lnTo>
                    <a:pt x="776122" y="15087"/>
                  </a:lnTo>
                  <a:lnTo>
                    <a:pt x="777303" y="17513"/>
                  </a:lnTo>
                  <a:lnTo>
                    <a:pt x="777201" y="16954"/>
                  </a:lnTo>
                  <a:lnTo>
                    <a:pt x="779297" y="17513"/>
                  </a:lnTo>
                  <a:lnTo>
                    <a:pt x="782281" y="19456"/>
                  </a:lnTo>
                  <a:lnTo>
                    <a:pt x="781799" y="21069"/>
                  </a:lnTo>
                  <a:lnTo>
                    <a:pt x="781837" y="21615"/>
                  </a:lnTo>
                  <a:lnTo>
                    <a:pt x="782091" y="22847"/>
                  </a:lnTo>
                  <a:lnTo>
                    <a:pt x="785482" y="25323"/>
                  </a:lnTo>
                  <a:close/>
                </a:path>
                <a:path w="916940" h="731519">
                  <a:moveTo>
                    <a:pt x="786523" y="12395"/>
                  </a:moveTo>
                  <a:lnTo>
                    <a:pt x="786117" y="11633"/>
                  </a:lnTo>
                  <a:lnTo>
                    <a:pt x="784974" y="9436"/>
                  </a:lnTo>
                  <a:lnTo>
                    <a:pt x="786066" y="9436"/>
                  </a:lnTo>
                  <a:lnTo>
                    <a:pt x="784974" y="8216"/>
                  </a:lnTo>
                  <a:lnTo>
                    <a:pt x="783831" y="7607"/>
                  </a:lnTo>
                  <a:lnTo>
                    <a:pt x="783386" y="5943"/>
                  </a:lnTo>
                  <a:lnTo>
                    <a:pt x="780745" y="5943"/>
                  </a:lnTo>
                  <a:lnTo>
                    <a:pt x="781646" y="8216"/>
                  </a:lnTo>
                  <a:lnTo>
                    <a:pt x="785736" y="11633"/>
                  </a:lnTo>
                  <a:lnTo>
                    <a:pt x="782701" y="10896"/>
                  </a:lnTo>
                  <a:lnTo>
                    <a:pt x="783386" y="12128"/>
                  </a:lnTo>
                  <a:lnTo>
                    <a:pt x="785025" y="12636"/>
                  </a:lnTo>
                  <a:lnTo>
                    <a:pt x="786320" y="13411"/>
                  </a:lnTo>
                  <a:lnTo>
                    <a:pt x="786523" y="12395"/>
                  </a:lnTo>
                  <a:close/>
                </a:path>
                <a:path w="916940" h="731519">
                  <a:moveTo>
                    <a:pt x="788784" y="6362"/>
                  </a:moveTo>
                  <a:lnTo>
                    <a:pt x="786815" y="3835"/>
                  </a:lnTo>
                  <a:lnTo>
                    <a:pt x="786422" y="3962"/>
                  </a:lnTo>
                  <a:lnTo>
                    <a:pt x="786345" y="1917"/>
                  </a:lnTo>
                  <a:lnTo>
                    <a:pt x="783742" y="647"/>
                  </a:lnTo>
                  <a:lnTo>
                    <a:pt x="785952" y="4546"/>
                  </a:lnTo>
                  <a:lnTo>
                    <a:pt x="784961" y="5016"/>
                  </a:lnTo>
                  <a:lnTo>
                    <a:pt x="787247" y="8318"/>
                  </a:lnTo>
                  <a:lnTo>
                    <a:pt x="786307" y="4381"/>
                  </a:lnTo>
                  <a:lnTo>
                    <a:pt x="788784" y="6362"/>
                  </a:lnTo>
                  <a:close/>
                </a:path>
                <a:path w="916940" h="731519">
                  <a:moveTo>
                    <a:pt x="791044" y="9702"/>
                  </a:moveTo>
                  <a:lnTo>
                    <a:pt x="787577" y="8305"/>
                  </a:lnTo>
                  <a:lnTo>
                    <a:pt x="787946" y="10452"/>
                  </a:lnTo>
                  <a:lnTo>
                    <a:pt x="789584" y="11671"/>
                  </a:lnTo>
                  <a:lnTo>
                    <a:pt x="790321" y="13576"/>
                  </a:lnTo>
                  <a:lnTo>
                    <a:pt x="790803" y="12674"/>
                  </a:lnTo>
                  <a:lnTo>
                    <a:pt x="791044" y="9702"/>
                  </a:lnTo>
                  <a:close/>
                </a:path>
                <a:path w="916940" h="731519">
                  <a:moveTo>
                    <a:pt x="916457" y="360705"/>
                  </a:moveTo>
                  <a:lnTo>
                    <a:pt x="915428" y="357225"/>
                  </a:lnTo>
                  <a:lnTo>
                    <a:pt x="913955" y="357492"/>
                  </a:lnTo>
                  <a:lnTo>
                    <a:pt x="913142" y="358622"/>
                  </a:lnTo>
                  <a:lnTo>
                    <a:pt x="913117" y="360743"/>
                  </a:lnTo>
                  <a:lnTo>
                    <a:pt x="915809" y="362064"/>
                  </a:lnTo>
                  <a:lnTo>
                    <a:pt x="916457" y="36070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41A47A6-57BC-4861-B24F-5AD06A89E5E2}"/>
                </a:ext>
              </a:extLst>
            </p:cNvPr>
            <p:cNvSpPr/>
            <p:nvPr/>
          </p:nvSpPr>
          <p:spPr>
            <a:xfrm>
              <a:off x="6466979" y="220941"/>
              <a:ext cx="947419" cy="725805"/>
            </a:xfrm>
            <a:custGeom>
              <a:avLst/>
              <a:gdLst/>
              <a:ahLst/>
              <a:cxnLst/>
              <a:rect l="l" t="t" r="r" b="b"/>
              <a:pathLst>
                <a:path w="947420" h="725805">
                  <a:moveTo>
                    <a:pt x="5181" y="481037"/>
                  </a:moveTo>
                  <a:lnTo>
                    <a:pt x="4445" y="479196"/>
                  </a:lnTo>
                  <a:lnTo>
                    <a:pt x="4597" y="476719"/>
                  </a:lnTo>
                  <a:lnTo>
                    <a:pt x="711" y="477202"/>
                  </a:lnTo>
                  <a:lnTo>
                    <a:pt x="0" y="480085"/>
                  </a:lnTo>
                  <a:lnTo>
                    <a:pt x="4203" y="479399"/>
                  </a:lnTo>
                  <a:lnTo>
                    <a:pt x="5181" y="481037"/>
                  </a:lnTo>
                  <a:close/>
                </a:path>
                <a:path w="947420" h="725805">
                  <a:moveTo>
                    <a:pt x="81356" y="544118"/>
                  </a:moveTo>
                  <a:lnTo>
                    <a:pt x="79806" y="542632"/>
                  </a:lnTo>
                  <a:lnTo>
                    <a:pt x="79794" y="542404"/>
                  </a:lnTo>
                  <a:lnTo>
                    <a:pt x="79717" y="540550"/>
                  </a:lnTo>
                  <a:lnTo>
                    <a:pt x="77851" y="540550"/>
                  </a:lnTo>
                  <a:lnTo>
                    <a:pt x="77254" y="541870"/>
                  </a:lnTo>
                  <a:lnTo>
                    <a:pt x="76009" y="542632"/>
                  </a:lnTo>
                  <a:lnTo>
                    <a:pt x="76098" y="543407"/>
                  </a:lnTo>
                  <a:lnTo>
                    <a:pt x="76174" y="543979"/>
                  </a:lnTo>
                  <a:lnTo>
                    <a:pt x="78359" y="542632"/>
                  </a:lnTo>
                  <a:lnTo>
                    <a:pt x="78574" y="542632"/>
                  </a:lnTo>
                  <a:lnTo>
                    <a:pt x="79552" y="542404"/>
                  </a:lnTo>
                  <a:lnTo>
                    <a:pt x="79438" y="542632"/>
                  </a:lnTo>
                  <a:lnTo>
                    <a:pt x="79019" y="543407"/>
                  </a:lnTo>
                  <a:lnTo>
                    <a:pt x="78511" y="544436"/>
                  </a:lnTo>
                  <a:lnTo>
                    <a:pt x="78447" y="545871"/>
                  </a:lnTo>
                  <a:lnTo>
                    <a:pt x="81356" y="544118"/>
                  </a:lnTo>
                  <a:close/>
                </a:path>
                <a:path w="947420" h="725805">
                  <a:moveTo>
                    <a:pt x="89865" y="577189"/>
                  </a:moveTo>
                  <a:lnTo>
                    <a:pt x="89039" y="575741"/>
                  </a:lnTo>
                  <a:lnTo>
                    <a:pt x="87553" y="578192"/>
                  </a:lnTo>
                  <a:lnTo>
                    <a:pt x="87426" y="580821"/>
                  </a:lnTo>
                  <a:lnTo>
                    <a:pt x="87337" y="582726"/>
                  </a:lnTo>
                  <a:lnTo>
                    <a:pt x="89865" y="577189"/>
                  </a:lnTo>
                  <a:close/>
                </a:path>
                <a:path w="947420" h="725805">
                  <a:moveTo>
                    <a:pt x="90474" y="576935"/>
                  </a:moveTo>
                  <a:lnTo>
                    <a:pt x="89877" y="577189"/>
                  </a:lnTo>
                  <a:lnTo>
                    <a:pt x="89979" y="577367"/>
                  </a:lnTo>
                  <a:lnTo>
                    <a:pt x="90474" y="576935"/>
                  </a:lnTo>
                  <a:close/>
                </a:path>
                <a:path w="947420" h="725805">
                  <a:moveTo>
                    <a:pt x="93535" y="575868"/>
                  </a:moveTo>
                  <a:lnTo>
                    <a:pt x="93484" y="575741"/>
                  </a:lnTo>
                  <a:lnTo>
                    <a:pt x="93014" y="574776"/>
                  </a:lnTo>
                  <a:lnTo>
                    <a:pt x="90474" y="576935"/>
                  </a:lnTo>
                  <a:lnTo>
                    <a:pt x="91249" y="576618"/>
                  </a:lnTo>
                  <a:lnTo>
                    <a:pt x="93535" y="575868"/>
                  </a:lnTo>
                  <a:close/>
                </a:path>
                <a:path w="947420" h="725805">
                  <a:moveTo>
                    <a:pt x="93929" y="575741"/>
                  </a:moveTo>
                  <a:lnTo>
                    <a:pt x="93751" y="575741"/>
                  </a:lnTo>
                  <a:lnTo>
                    <a:pt x="93929" y="575741"/>
                  </a:lnTo>
                  <a:close/>
                </a:path>
                <a:path w="947420" h="725805">
                  <a:moveTo>
                    <a:pt x="98615" y="580821"/>
                  </a:moveTo>
                  <a:lnTo>
                    <a:pt x="98488" y="580656"/>
                  </a:lnTo>
                  <a:lnTo>
                    <a:pt x="96672" y="578294"/>
                  </a:lnTo>
                  <a:lnTo>
                    <a:pt x="95250" y="578980"/>
                  </a:lnTo>
                  <a:lnTo>
                    <a:pt x="95021" y="578980"/>
                  </a:lnTo>
                  <a:lnTo>
                    <a:pt x="93560" y="575919"/>
                  </a:lnTo>
                  <a:lnTo>
                    <a:pt x="90081" y="578980"/>
                  </a:lnTo>
                  <a:lnTo>
                    <a:pt x="91516" y="580821"/>
                  </a:lnTo>
                  <a:lnTo>
                    <a:pt x="95059" y="579081"/>
                  </a:lnTo>
                  <a:lnTo>
                    <a:pt x="95237" y="579424"/>
                  </a:lnTo>
                  <a:lnTo>
                    <a:pt x="98132" y="580656"/>
                  </a:lnTo>
                  <a:lnTo>
                    <a:pt x="98615" y="580821"/>
                  </a:lnTo>
                  <a:close/>
                </a:path>
                <a:path w="947420" h="725805">
                  <a:moveTo>
                    <a:pt x="99301" y="456844"/>
                  </a:moveTo>
                  <a:lnTo>
                    <a:pt x="97104" y="455587"/>
                  </a:lnTo>
                  <a:lnTo>
                    <a:pt x="97637" y="454317"/>
                  </a:lnTo>
                  <a:lnTo>
                    <a:pt x="95872" y="454761"/>
                  </a:lnTo>
                  <a:lnTo>
                    <a:pt x="94703" y="455968"/>
                  </a:lnTo>
                  <a:lnTo>
                    <a:pt x="94183" y="457974"/>
                  </a:lnTo>
                  <a:lnTo>
                    <a:pt x="95707" y="456374"/>
                  </a:lnTo>
                  <a:lnTo>
                    <a:pt x="96901" y="456552"/>
                  </a:lnTo>
                  <a:lnTo>
                    <a:pt x="97218" y="457809"/>
                  </a:lnTo>
                  <a:lnTo>
                    <a:pt x="99301" y="456844"/>
                  </a:lnTo>
                  <a:close/>
                </a:path>
                <a:path w="947420" h="725805">
                  <a:moveTo>
                    <a:pt x="103784" y="580656"/>
                  </a:moveTo>
                  <a:lnTo>
                    <a:pt x="100380" y="581621"/>
                  </a:lnTo>
                  <a:lnTo>
                    <a:pt x="98666" y="580898"/>
                  </a:lnTo>
                  <a:lnTo>
                    <a:pt x="100380" y="584466"/>
                  </a:lnTo>
                  <a:lnTo>
                    <a:pt x="101663" y="583298"/>
                  </a:lnTo>
                  <a:lnTo>
                    <a:pt x="102514" y="581837"/>
                  </a:lnTo>
                  <a:lnTo>
                    <a:pt x="102743" y="581621"/>
                  </a:lnTo>
                  <a:lnTo>
                    <a:pt x="103784" y="580656"/>
                  </a:lnTo>
                  <a:close/>
                </a:path>
                <a:path w="947420" h="725805">
                  <a:moveTo>
                    <a:pt x="109296" y="436333"/>
                  </a:moveTo>
                  <a:lnTo>
                    <a:pt x="109169" y="435940"/>
                  </a:lnTo>
                  <a:lnTo>
                    <a:pt x="108750" y="435940"/>
                  </a:lnTo>
                  <a:lnTo>
                    <a:pt x="108305" y="436841"/>
                  </a:lnTo>
                  <a:lnTo>
                    <a:pt x="109296" y="436333"/>
                  </a:lnTo>
                  <a:close/>
                </a:path>
                <a:path w="947420" h="725805">
                  <a:moveTo>
                    <a:pt x="111366" y="432625"/>
                  </a:moveTo>
                  <a:lnTo>
                    <a:pt x="109601" y="433044"/>
                  </a:lnTo>
                  <a:lnTo>
                    <a:pt x="108165" y="433933"/>
                  </a:lnTo>
                  <a:lnTo>
                    <a:pt x="106908" y="435013"/>
                  </a:lnTo>
                  <a:lnTo>
                    <a:pt x="106311" y="436702"/>
                  </a:lnTo>
                  <a:lnTo>
                    <a:pt x="109385" y="434657"/>
                  </a:lnTo>
                  <a:lnTo>
                    <a:pt x="109296" y="434835"/>
                  </a:lnTo>
                  <a:lnTo>
                    <a:pt x="109207" y="435013"/>
                  </a:lnTo>
                  <a:lnTo>
                    <a:pt x="108800" y="435775"/>
                  </a:lnTo>
                  <a:lnTo>
                    <a:pt x="109537" y="434835"/>
                  </a:lnTo>
                  <a:lnTo>
                    <a:pt x="110020" y="434657"/>
                  </a:lnTo>
                  <a:lnTo>
                    <a:pt x="110909" y="434314"/>
                  </a:lnTo>
                  <a:lnTo>
                    <a:pt x="111010" y="433933"/>
                  </a:lnTo>
                  <a:lnTo>
                    <a:pt x="111366" y="432625"/>
                  </a:lnTo>
                  <a:close/>
                </a:path>
                <a:path w="947420" h="725805">
                  <a:moveTo>
                    <a:pt x="114147" y="626389"/>
                  </a:moveTo>
                  <a:lnTo>
                    <a:pt x="110020" y="624497"/>
                  </a:lnTo>
                  <a:lnTo>
                    <a:pt x="106337" y="621703"/>
                  </a:lnTo>
                  <a:lnTo>
                    <a:pt x="102362" y="619518"/>
                  </a:lnTo>
                  <a:lnTo>
                    <a:pt x="102641" y="623366"/>
                  </a:lnTo>
                  <a:lnTo>
                    <a:pt x="109562" y="626579"/>
                  </a:lnTo>
                  <a:lnTo>
                    <a:pt x="114147" y="626389"/>
                  </a:lnTo>
                  <a:close/>
                </a:path>
                <a:path w="947420" h="725805">
                  <a:moveTo>
                    <a:pt x="118948" y="578739"/>
                  </a:moveTo>
                  <a:lnTo>
                    <a:pt x="114096" y="580339"/>
                  </a:lnTo>
                  <a:lnTo>
                    <a:pt x="115430" y="575830"/>
                  </a:lnTo>
                  <a:lnTo>
                    <a:pt x="113411" y="576313"/>
                  </a:lnTo>
                  <a:lnTo>
                    <a:pt x="114388" y="578472"/>
                  </a:lnTo>
                  <a:lnTo>
                    <a:pt x="113017" y="579310"/>
                  </a:lnTo>
                  <a:lnTo>
                    <a:pt x="113512" y="581291"/>
                  </a:lnTo>
                  <a:lnTo>
                    <a:pt x="115608" y="580123"/>
                  </a:lnTo>
                  <a:lnTo>
                    <a:pt x="116916" y="580504"/>
                  </a:lnTo>
                  <a:lnTo>
                    <a:pt x="118948" y="578739"/>
                  </a:lnTo>
                  <a:close/>
                </a:path>
                <a:path w="947420" h="725805">
                  <a:moveTo>
                    <a:pt x="120548" y="399008"/>
                  </a:moveTo>
                  <a:lnTo>
                    <a:pt x="119113" y="398526"/>
                  </a:lnTo>
                  <a:lnTo>
                    <a:pt x="120142" y="399910"/>
                  </a:lnTo>
                  <a:lnTo>
                    <a:pt x="120548" y="399008"/>
                  </a:lnTo>
                  <a:close/>
                </a:path>
                <a:path w="947420" h="725805">
                  <a:moveTo>
                    <a:pt x="120865" y="401535"/>
                  </a:moveTo>
                  <a:lnTo>
                    <a:pt x="117640" y="404075"/>
                  </a:lnTo>
                  <a:lnTo>
                    <a:pt x="119430" y="403263"/>
                  </a:lnTo>
                  <a:lnTo>
                    <a:pt x="120484" y="401967"/>
                  </a:lnTo>
                  <a:lnTo>
                    <a:pt x="120865" y="401535"/>
                  </a:lnTo>
                  <a:close/>
                </a:path>
                <a:path w="947420" h="725805">
                  <a:moveTo>
                    <a:pt x="123507" y="397497"/>
                  </a:moveTo>
                  <a:lnTo>
                    <a:pt x="120726" y="400431"/>
                  </a:lnTo>
                  <a:lnTo>
                    <a:pt x="120535" y="400431"/>
                  </a:lnTo>
                  <a:lnTo>
                    <a:pt x="120142" y="399910"/>
                  </a:lnTo>
                  <a:lnTo>
                    <a:pt x="119265" y="401967"/>
                  </a:lnTo>
                  <a:lnTo>
                    <a:pt x="120611" y="400545"/>
                  </a:lnTo>
                  <a:lnTo>
                    <a:pt x="121043" y="401104"/>
                  </a:lnTo>
                  <a:lnTo>
                    <a:pt x="121183" y="401104"/>
                  </a:lnTo>
                  <a:lnTo>
                    <a:pt x="120865" y="401535"/>
                  </a:lnTo>
                  <a:lnTo>
                    <a:pt x="121424" y="401104"/>
                  </a:lnTo>
                  <a:lnTo>
                    <a:pt x="121297" y="401104"/>
                  </a:lnTo>
                  <a:lnTo>
                    <a:pt x="122275" y="400431"/>
                  </a:lnTo>
                  <a:lnTo>
                    <a:pt x="123507" y="397497"/>
                  </a:lnTo>
                  <a:close/>
                </a:path>
                <a:path w="947420" h="725805">
                  <a:moveTo>
                    <a:pt x="127622" y="426008"/>
                  </a:moveTo>
                  <a:lnTo>
                    <a:pt x="126225" y="425716"/>
                  </a:lnTo>
                  <a:lnTo>
                    <a:pt x="127165" y="426008"/>
                  </a:lnTo>
                  <a:lnTo>
                    <a:pt x="127622" y="426008"/>
                  </a:lnTo>
                  <a:close/>
                </a:path>
                <a:path w="947420" h="725805">
                  <a:moveTo>
                    <a:pt x="132080" y="422884"/>
                  </a:moveTo>
                  <a:lnTo>
                    <a:pt x="127736" y="426008"/>
                  </a:lnTo>
                  <a:lnTo>
                    <a:pt x="127406" y="426859"/>
                  </a:lnTo>
                  <a:lnTo>
                    <a:pt x="126949" y="428688"/>
                  </a:lnTo>
                  <a:lnTo>
                    <a:pt x="130213" y="426859"/>
                  </a:lnTo>
                  <a:lnTo>
                    <a:pt x="132080" y="422884"/>
                  </a:lnTo>
                  <a:close/>
                </a:path>
                <a:path w="947420" h="725805">
                  <a:moveTo>
                    <a:pt x="132194" y="418465"/>
                  </a:moveTo>
                  <a:lnTo>
                    <a:pt x="130594" y="421119"/>
                  </a:lnTo>
                  <a:lnTo>
                    <a:pt x="128879" y="420827"/>
                  </a:lnTo>
                  <a:lnTo>
                    <a:pt x="131978" y="417842"/>
                  </a:lnTo>
                  <a:lnTo>
                    <a:pt x="126441" y="416166"/>
                  </a:lnTo>
                  <a:lnTo>
                    <a:pt x="129628" y="414756"/>
                  </a:lnTo>
                  <a:lnTo>
                    <a:pt x="131381" y="411772"/>
                  </a:lnTo>
                  <a:lnTo>
                    <a:pt x="124256" y="416064"/>
                  </a:lnTo>
                  <a:lnTo>
                    <a:pt x="120916" y="418426"/>
                  </a:lnTo>
                  <a:lnTo>
                    <a:pt x="124117" y="421017"/>
                  </a:lnTo>
                  <a:lnTo>
                    <a:pt x="125056" y="424167"/>
                  </a:lnTo>
                  <a:lnTo>
                    <a:pt x="130886" y="423557"/>
                  </a:lnTo>
                  <a:lnTo>
                    <a:pt x="131686" y="421919"/>
                  </a:lnTo>
                  <a:lnTo>
                    <a:pt x="130530" y="421817"/>
                  </a:lnTo>
                  <a:lnTo>
                    <a:pt x="132003" y="420827"/>
                  </a:lnTo>
                  <a:lnTo>
                    <a:pt x="132194" y="418465"/>
                  </a:lnTo>
                  <a:close/>
                </a:path>
                <a:path w="947420" h="725805">
                  <a:moveTo>
                    <a:pt x="171627" y="609892"/>
                  </a:moveTo>
                  <a:lnTo>
                    <a:pt x="171589" y="609574"/>
                  </a:lnTo>
                  <a:lnTo>
                    <a:pt x="171500" y="608520"/>
                  </a:lnTo>
                  <a:lnTo>
                    <a:pt x="171323" y="606640"/>
                  </a:lnTo>
                  <a:lnTo>
                    <a:pt x="170903" y="610069"/>
                  </a:lnTo>
                  <a:lnTo>
                    <a:pt x="171196" y="610069"/>
                  </a:lnTo>
                  <a:lnTo>
                    <a:pt x="171170" y="609574"/>
                  </a:lnTo>
                  <a:lnTo>
                    <a:pt x="171627" y="609892"/>
                  </a:lnTo>
                  <a:close/>
                </a:path>
                <a:path w="947420" h="725805">
                  <a:moveTo>
                    <a:pt x="171640" y="610069"/>
                  </a:moveTo>
                  <a:lnTo>
                    <a:pt x="171627" y="609892"/>
                  </a:lnTo>
                  <a:lnTo>
                    <a:pt x="171196" y="609892"/>
                  </a:lnTo>
                  <a:lnTo>
                    <a:pt x="171196" y="610069"/>
                  </a:lnTo>
                  <a:lnTo>
                    <a:pt x="171450" y="610069"/>
                  </a:lnTo>
                  <a:lnTo>
                    <a:pt x="171640" y="610069"/>
                  </a:lnTo>
                  <a:close/>
                </a:path>
                <a:path w="947420" h="725805">
                  <a:moveTo>
                    <a:pt x="171869" y="610069"/>
                  </a:moveTo>
                  <a:lnTo>
                    <a:pt x="171640" y="610069"/>
                  </a:lnTo>
                  <a:lnTo>
                    <a:pt x="171665" y="610400"/>
                  </a:lnTo>
                  <a:lnTo>
                    <a:pt x="171869" y="610069"/>
                  </a:lnTo>
                  <a:close/>
                </a:path>
                <a:path w="947420" h="725805">
                  <a:moveTo>
                    <a:pt x="172707" y="399948"/>
                  </a:moveTo>
                  <a:lnTo>
                    <a:pt x="170586" y="401002"/>
                  </a:lnTo>
                  <a:lnTo>
                    <a:pt x="169329" y="399097"/>
                  </a:lnTo>
                  <a:lnTo>
                    <a:pt x="167182" y="401459"/>
                  </a:lnTo>
                  <a:lnTo>
                    <a:pt x="169519" y="400545"/>
                  </a:lnTo>
                  <a:lnTo>
                    <a:pt x="166890" y="403821"/>
                  </a:lnTo>
                  <a:lnTo>
                    <a:pt x="168008" y="404812"/>
                  </a:lnTo>
                  <a:lnTo>
                    <a:pt x="170776" y="401967"/>
                  </a:lnTo>
                  <a:lnTo>
                    <a:pt x="170713" y="401828"/>
                  </a:lnTo>
                  <a:lnTo>
                    <a:pt x="172707" y="399948"/>
                  </a:lnTo>
                  <a:close/>
                </a:path>
                <a:path w="947420" h="725805">
                  <a:moveTo>
                    <a:pt x="175044" y="608520"/>
                  </a:moveTo>
                  <a:lnTo>
                    <a:pt x="174396" y="605802"/>
                  </a:lnTo>
                  <a:lnTo>
                    <a:pt x="171869" y="610069"/>
                  </a:lnTo>
                  <a:lnTo>
                    <a:pt x="174815" y="612190"/>
                  </a:lnTo>
                  <a:lnTo>
                    <a:pt x="174929" y="610400"/>
                  </a:lnTo>
                  <a:lnTo>
                    <a:pt x="175044" y="608520"/>
                  </a:lnTo>
                  <a:close/>
                </a:path>
                <a:path w="947420" h="725805">
                  <a:moveTo>
                    <a:pt x="175399" y="614159"/>
                  </a:moveTo>
                  <a:lnTo>
                    <a:pt x="171716" y="614159"/>
                  </a:lnTo>
                  <a:lnTo>
                    <a:pt x="171386" y="612813"/>
                  </a:lnTo>
                  <a:lnTo>
                    <a:pt x="171348" y="612190"/>
                  </a:lnTo>
                  <a:lnTo>
                    <a:pt x="171259" y="610819"/>
                  </a:lnTo>
                  <a:lnTo>
                    <a:pt x="171208" y="610120"/>
                  </a:lnTo>
                  <a:lnTo>
                    <a:pt x="167309" y="610819"/>
                  </a:lnTo>
                  <a:lnTo>
                    <a:pt x="168490" y="616356"/>
                  </a:lnTo>
                  <a:lnTo>
                    <a:pt x="170497" y="615226"/>
                  </a:lnTo>
                  <a:lnTo>
                    <a:pt x="172339" y="614553"/>
                  </a:lnTo>
                  <a:lnTo>
                    <a:pt x="173596" y="615988"/>
                  </a:lnTo>
                  <a:lnTo>
                    <a:pt x="175006" y="614553"/>
                  </a:lnTo>
                  <a:lnTo>
                    <a:pt x="175399" y="614159"/>
                  </a:lnTo>
                  <a:close/>
                </a:path>
                <a:path w="947420" h="725805">
                  <a:moveTo>
                    <a:pt x="185953" y="618312"/>
                  </a:moveTo>
                  <a:lnTo>
                    <a:pt x="184023" y="617359"/>
                  </a:lnTo>
                  <a:lnTo>
                    <a:pt x="180987" y="618744"/>
                  </a:lnTo>
                  <a:lnTo>
                    <a:pt x="183083" y="622058"/>
                  </a:lnTo>
                  <a:lnTo>
                    <a:pt x="185953" y="618312"/>
                  </a:lnTo>
                  <a:close/>
                </a:path>
                <a:path w="947420" h="725805">
                  <a:moveTo>
                    <a:pt x="187731" y="618312"/>
                  </a:moveTo>
                  <a:lnTo>
                    <a:pt x="187667" y="618070"/>
                  </a:lnTo>
                  <a:lnTo>
                    <a:pt x="187261" y="616610"/>
                  </a:lnTo>
                  <a:lnTo>
                    <a:pt x="185953" y="618312"/>
                  </a:lnTo>
                  <a:lnTo>
                    <a:pt x="186410" y="618540"/>
                  </a:lnTo>
                  <a:lnTo>
                    <a:pt x="187731" y="618312"/>
                  </a:lnTo>
                  <a:close/>
                </a:path>
                <a:path w="947420" h="725805">
                  <a:moveTo>
                    <a:pt x="188010" y="613714"/>
                  </a:moveTo>
                  <a:lnTo>
                    <a:pt x="185966" y="612787"/>
                  </a:lnTo>
                  <a:lnTo>
                    <a:pt x="186270" y="612787"/>
                  </a:lnTo>
                  <a:lnTo>
                    <a:pt x="183807" y="609892"/>
                  </a:lnTo>
                  <a:lnTo>
                    <a:pt x="182702" y="616902"/>
                  </a:lnTo>
                  <a:lnTo>
                    <a:pt x="188010" y="613714"/>
                  </a:lnTo>
                  <a:close/>
                </a:path>
                <a:path w="947420" h="725805">
                  <a:moveTo>
                    <a:pt x="188137" y="619798"/>
                  </a:moveTo>
                  <a:lnTo>
                    <a:pt x="188036" y="619417"/>
                  </a:lnTo>
                  <a:lnTo>
                    <a:pt x="187706" y="619798"/>
                  </a:lnTo>
                  <a:lnTo>
                    <a:pt x="188137" y="619798"/>
                  </a:lnTo>
                  <a:close/>
                </a:path>
                <a:path w="947420" h="725805">
                  <a:moveTo>
                    <a:pt x="188366" y="342036"/>
                  </a:moveTo>
                  <a:lnTo>
                    <a:pt x="186613" y="343877"/>
                  </a:lnTo>
                  <a:lnTo>
                    <a:pt x="187299" y="343446"/>
                  </a:lnTo>
                  <a:lnTo>
                    <a:pt x="187820" y="342658"/>
                  </a:lnTo>
                  <a:lnTo>
                    <a:pt x="188366" y="342036"/>
                  </a:lnTo>
                  <a:close/>
                </a:path>
                <a:path w="947420" h="725805">
                  <a:moveTo>
                    <a:pt x="189179" y="618070"/>
                  </a:moveTo>
                  <a:lnTo>
                    <a:pt x="187731" y="618312"/>
                  </a:lnTo>
                  <a:lnTo>
                    <a:pt x="187858" y="618744"/>
                  </a:lnTo>
                  <a:lnTo>
                    <a:pt x="188036" y="619417"/>
                  </a:lnTo>
                  <a:lnTo>
                    <a:pt x="189179" y="618070"/>
                  </a:lnTo>
                  <a:close/>
                </a:path>
                <a:path w="947420" h="725805">
                  <a:moveTo>
                    <a:pt x="189852" y="614362"/>
                  </a:moveTo>
                  <a:lnTo>
                    <a:pt x="189725" y="613714"/>
                  </a:lnTo>
                  <a:lnTo>
                    <a:pt x="189560" y="612787"/>
                  </a:lnTo>
                  <a:lnTo>
                    <a:pt x="188010" y="613714"/>
                  </a:lnTo>
                  <a:lnTo>
                    <a:pt x="189420" y="614362"/>
                  </a:lnTo>
                  <a:lnTo>
                    <a:pt x="189852" y="614362"/>
                  </a:lnTo>
                  <a:close/>
                </a:path>
                <a:path w="947420" h="725805">
                  <a:moveTo>
                    <a:pt x="191427" y="619582"/>
                  </a:moveTo>
                  <a:lnTo>
                    <a:pt x="188137" y="619798"/>
                  </a:lnTo>
                  <a:lnTo>
                    <a:pt x="188836" y="622312"/>
                  </a:lnTo>
                  <a:lnTo>
                    <a:pt x="191427" y="619582"/>
                  </a:lnTo>
                  <a:close/>
                </a:path>
                <a:path w="947420" h="725805">
                  <a:moveTo>
                    <a:pt x="192887" y="337464"/>
                  </a:moveTo>
                  <a:lnTo>
                    <a:pt x="189230" y="339940"/>
                  </a:lnTo>
                  <a:lnTo>
                    <a:pt x="188112" y="341782"/>
                  </a:lnTo>
                  <a:lnTo>
                    <a:pt x="189852" y="340461"/>
                  </a:lnTo>
                  <a:lnTo>
                    <a:pt x="188404" y="341985"/>
                  </a:lnTo>
                  <a:lnTo>
                    <a:pt x="190296" y="340664"/>
                  </a:lnTo>
                  <a:lnTo>
                    <a:pt x="188925" y="342379"/>
                  </a:lnTo>
                  <a:lnTo>
                    <a:pt x="191312" y="340563"/>
                  </a:lnTo>
                  <a:lnTo>
                    <a:pt x="191909" y="339128"/>
                  </a:lnTo>
                  <a:lnTo>
                    <a:pt x="192887" y="337464"/>
                  </a:lnTo>
                  <a:close/>
                </a:path>
                <a:path w="947420" h="725805">
                  <a:moveTo>
                    <a:pt x="194246" y="617347"/>
                  </a:moveTo>
                  <a:lnTo>
                    <a:pt x="194132" y="616445"/>
                  </a:lnTo>
                  <a:lnTo>
                    <a:pt x="194017" y="616165"/>
                  </a:lnTo>
                  <a:lnTo>
                    <a:pt x="193687" y="615378"/>
                  </a:lnTo>
                  <a:lnTo>
                    <a:pt x="193446" y="615721"/>
                  </a:lnTo>
                  <a:lnTo>
                    <a:pt x="193649" y="616165"/>
                  </a:lnTo>
                  <a:lnTo>
                    <a:pt x="194246" y="617347"/>
                  </a:lnTo>
                  <a:close/>
                </a:path>
                <a:path w="947420" h="725805">
                  <a:moveTo>
                    <a:pt x="194424" y="614362"/>
                  </a:moveTo>
                  <a:lnTo>
                    <a:pt x="194259" y="614362"/>
                  </a:lnTo>
                  <a:lnTo>
                    <a:pt x="193382" y="612902"/>
                  </a:lnTo>
                  <a:lnTo>
                    <a:pt x="189852" y="614362"/>
                  </a:lnTo>
                  <a:lnTo>
                    <a:pt x="190715" y="618972"/>
                  </a:lnTo>
                  <a:lnTo>
                    <a:pt x="190817" y="619188"/>
                  </a:lnTo>
                  <a:lnTo>
                    <a:pt x="193687" y="615378"/>
                  </a:lnTo>
                  <a:lnTo>
                    <a:pt x="194424" y="614362"/>
                  </a:lnTo>
                  <a:close/>
                </a:path>
                <a:path w="947420" h="725805">
                  <a:moveTo>
                    <a:pt x="204177" y="617347"/>
                  </a:moveTo>
                  <a:lnTo>
                    <a:pt x="203860" y="617347"/>
                  </a:lnTo>
                  <a:lnTo>
                    <a:pt x="202946" y="616445"/>
                  </a:lnTo>
                  <a:lnTo>
                    <a:pt x="201790" y="616165"/>
                  </a:lnTo>
                  <a:lnTo>
                    <a:pt x="200787" y="615162"/>
                  </a:lnTo>
                  <a:lnTo>
                    <a:pt x="200596" y="615276"/>
                  </a:lnTo>
                  <a:lnTo>
                    <a:pt x="200596" y="617905"/>
                  </a:lnTo>
                  <a:lnTo>
                    <a:pt x="199390" y="619188"/>
                  </a:lnTo>
                  <a:lnTo>
                    <a:pt x="198691" y="619594"/>
                  </a:lnTo>
                  <a:lnTo>
                    <a:pt x="198564" y="619442"/>
                  </a:lnTo>
                  <a:lnTo>
                    <a:pt x="198183" y="618972"/>
                  </a:lnTo>
                  <a:lnTo>
                    <a:pt x="197548" y="619594"/>
                  </a:lnTo>
                  <a:lnTo>
                    <a:pt x="197421" y="619594"/>
                  </a:lnTo>
                  <a:lnTo>
                    <a:pt x="197307" y="618972"/>
                  </a:lnTo>
                  <a:lnTo>
                    <a:pt x="197218" y="618477"/>
                  </a:lnTo>
                  <a:lnTo>
                    <a:pt x="197116" y="617905"/>
                  </a:lnTo>
                  <a:lnTo>
                    <a:pt x="199326" y="616699"/>
                  </a:lnTo>
                  <a:lnTo>
                    <a:pt x="200456" y="617905"/>
                  </a:lnTo>
                  <a:lnTo>
                    <a:pt x="200596" y="617905"/>
                  </a:lnTo>
                  <a:lnTo>
                    <a:pt x="200596" y="615276"/>
                  </a:lnTo>
                  <a:lnTo>
                    <a:pt x="198996" y="616165"/>
                  </a:lnTo>
                  <a:lnTo>
                    <a:pt x="199453" y="616623"/>
                  </a:lnTo>
                  <a:lnTo>
                    <a:pt x="199263" y="616623"/>
                  </a:lnTo>
                  <a:lnTo>
                    <a:pt x="198831" y="616165"/>
                  </a:lnTo>
                  <a:lnTo>
                    <a:pt x="198996" y="616165"/>
                  </a:lnTo>
                  <a:lnTo>
                    <a:pt x="197154" y="614362"/>
                  </a:lnTo>
                  <a:lnTo>
                    <a:pt x="195808" y="614362"/>
                  </a:lnTo>
                  <a:lnTo>
                    <a:pt x="194970" y="615162"/>
                  </a:lnTo>
                  <a:lnTo>
                    <a:pt x="194856" y="615378"/>
                  </a:lnTo>
                  <a:lnTo>
                    <a:pt x="194754" y="615721"/>
                  </a:lnTo>
                  <a:lnTo>
                    <a:pt x="194614" y="616165"/>
                  </a:lnTo>
                  <a:lnTo>
                    <a:pt x="194525" y="617347"/>
                  </a:lnTo>
                  <a:lnTo>
                    <a:pt x="195008" y="618477"/>
                  </a:lnTo>
                  <a:lnTo>
                    <a:pt x="196342" y="622058"/>
                  </a:lnTo>
                  <a:lnTo>
                    <a:pt x="200113" y="621436"/>
                  </a:lnTo>
                  <a:lnTo>
                    <a:pt x="200456" y="619594"/>
                  </a:lnTo>
                  <a:lnTo>
                    <a:pt x="200482" y="619442"/>
                  </a:lnTo>
                  <a:lnTo>
                    <a:pt x="204177" y="617347"/>
                  </a:lnTo>
                  <a:close/>
                </a:path>
                <a:path w="947420" h="725805">
                  <a:moveTo>
                    <a:pt x="218033" y="303580"/>
                  </a:moveTo>
                  <a:lnTo>
                    <a:pt x="215430" y="305282"/>
                  </a:lnTo>
                  <a:lnTo>
                    <a:pt x="216750" y="304038"/>
                  </a:lnTo>
                  <a:lnTo>
                    <a:pt x="213677" y="305612"/>
                  </a:lnTo>
                  <a:lnTo>
                    <a:pt x="212356" y="307365"/>
                  </a:lnTo>
                  <a:lnTo>
                    <a:pt x="214871" y="305625"/>
                  </a:lnTo>
                  <a:lnTo>
                    <a:pt x="215925" y="305231"/>
                  </a:lnTo>
                  <a:lnTo>
                    <a:pt x="217297" y="304431"/>
                  </a:lnTo>
                  <a:lnTo>
                    <a:pt x="216535" y="304660"/>
                  </a:lnTo>
                  <a:lnTo>
                    <a:pt x="218033" y="303580"/>
                  </a:lnTo>
                  <a:close/>
                </a:path>
                <a:path w="947420" h="725805">
                  <a:moveTo>
                    <a:pt x="236499" y="325247"/>
                  </a:moveTo>
                  <a:lnTo>
                    <a:pt x="236461" y="324967"/>
                  </a:lnTo>
                  <a:lnTo>
                    <a:pt x="236347" y="325247"/>
                  </a:lnTo>
                  <a:lnTo>
                    <a:pt x="236334" y="325551"/>
                  </a:lnTo>
                  <a:lnTo>
                    <a:pt x="236499" y="325247"/>
                  </a:lnTo>
                  <a:close/>
                </a:path>
                <a:path w="947420" h="725805">
                  <a:moveTo>
                    <a:pt x="236651" y="324497"/>
                  </a:moveTo>
                  <a:lnTo>
                    <a:pt x="236461" y="324967"/>
                  </a:lnTo>
                  <a:lnTo>
                    <a:pt x="236562" y="325247"/>
                  </a:lnTo>
                  <a:lnTo>
                    <a:pt x="236651" y="324497"/>
                  </a:lnTo>
                  <a:close/>
                </a:path>
                <a:path w="947420" h="725805">
                  <a:moveTo>
                    <a:pt x="237274" y="325247"/>
                  </a:moveTo>
                  <a:lnTo>
                    <a:pt x="236562" y="325247"/>
                  </a:lnTo>
                  <a:lnTo>
                    <a:pt x="236461" y="325551"/>
                  </a:lnTo>
                  <a:lnTo>
                    <a:pt x="234251" y="331825"/>
                  </a:lnTo>
                  <a:lnTo>
                    <a:pt x="236270" y="328015"/>
                  </a:lnTo>
                  <a:lnTo>
                    <a:pt x="237274" y="325247"/>
                  </a:lnTo>
                  <a:close/>
                </a:path>
                <a:path w="947420" h="725805">
                  <a:moveTo>
                    <a:pt x="237782" y="321716"/>
                  </a:moveTo>
                  <a:lnTo>
                    <a:pt x="237070" y="323469"/>
                  </a:lnTo>
                  <a:lnTo>
                    <a:pt x="237680" y="322580"/>
                  </a:lnTo>
                  <a:lnTo>
                    <a:pt x="237782" y="321716"/>
                  </a:lnTo>
                  <a:close/>
                </a:path>
                <a:path w="947420" h="725805">
                  <a:moveTo>
                    <a:pt x="238506" y="321716"/>
                  </a:moveTo>
                  <a:lnTo>
                    <a:pt x="236664" y="324967"/>
                  </a:lnTo>
                  <a:lnTo>
                    <a:pt x="237375" y="324967"/>
                  </a:lnTo>
                  <a:lnTo>
                    <a:pt x="238239" y="322580"/>
                  </a:lnTo>
                  <a:lnTo>
                    <a:pt x="238506" y="321716"/>
                  </a:lnTo>
                  <a:close/>
                </a:path>
                <a:path w="947420" h="725805">
                  <a:moveTo>
                    <a:pt x="238823" y="319176"/>
                  </a:moveTo>
                  <a:lnTo>
                    <a:pt x="237934" y="320497"/>
                  </a:lnTo>
                  <a:lnTo>
                    <a:pt x="237883" y="321475"/>
                  </a:lnTo>
                  <a:lnTo>
                    <a:pt x="238823" y="319176"/>
                  </a:lnTo>
                  <a:close/>
                </a:path>
                <a:path w="947420" h="725805">
                  <a:moveTo>
                    <a:pt x="239369" y="309372"/>
                  </a:moveTo>
                  <a:lnTo>
                    <a:pt x="238709" y="310502"/>
                  </a:lnTo>
                  <a:lnTo>
                    <a:pt x="238226" y="312242"/>
                  </a:lnTo>
                  <a:lnTo>
                    <a:pt x="239001" y="310502"/>
                  </a:lnTo>
                  <a:lnTo>
                    <a:pt x="239369" y="309372"/>
                  </a:lnTo>
                  <a:close/>
                </a:path>
                <a:path w="947420" h="725805">
                  <a:moveTo>
                    <a:pt x="240957" y="307327"/>
                  </a:moveTo>
                  <a:lnTo>
                    <a:pt x="238163" y="312521"/>
                  </a:lnTo>
                  <a:lnTo>
                    <a:pt x="238036" y="312953"/>
                  </a:lnTo>
                  <a:lnTo>
                    <a:pt x="237337" y="315531"/>
                  </a:lnTo>
                  <a:lnTo>
                    <a:pt x="238760" y="312953"/>
                  </a:lnTo>
                  <a:lnTo>
                    <a:pt x="239674" y="311315"/>
                  </a:lnTo>
                  <a:lnTo>
                    <a:pt x="239953" y="310502"/>
                  </a:lnTo>
                  <a:lnTo>
                    <a:pt x="238379" y="312953"/>
                  </a:lnTo>
                  <a:lnTo>
                    <a:pt x="240195" y="309372"/>
                  </a:lnTo>
                  <a:lnTo>
                    <a:pt x="240957" y="307327"/>
                  </a:lnTo>
                  <a:close/>
                </a:path>
                <a:path w="947420" h="725805">
                  <a:moveTo>
                    <a:pt x="245262" y="338340"/>
                  </a:moveTo>
                  <a:lnTo>
                    <a:pt x="243814" y="346887"/>
                  </a:lnTo>
                  <a:lnTo>
                    <a:pt x="244805" y="336727"/>
                  </a:lnTo>
                  <a:lnTo>
                    <a:pt x="244157" y="336829"/>
                  </a:lnTo>
                  <a:lnTo>
                    <a:pt x="243738" y="338988"/>
                  </a:lnTo>
                  <a:lnTo>
                    <a:pt x="243484" y="339750"/>
                  </a:lnTo>
                  <a:lnTo>
                    <a:pt x="243471" y="338328"/>
                  </a:lnTo>
                  <a:lnTo>
                    <a:pt x="242887" y="341477"/>
                  </a:lnTo>
                  <a:lnTo>
                    <a:pt x="243916" y="340969"/>
                  </a:lnTo>
                  <a:lnTo>
                    <a:pt x="244055" y="342341"/>
                  </a:lnTo>
                  <a:lnTo>
                    <a:pt x="243065" y="347345"/>
                  </a:lnTo>
                  <a:lnTo>
                    <a:pt x="243560" y="353047"/>
                  </a:lnTo>
                  <a:lnTo>
                    <a:pt x="244246" y="348234"/>
                  </a:lnTo>
                  <a:lnTo>
                    <a:pt x="244665" y="343268"/>
                  </a:lnTo>
                  <a:lnTo>
                    <a:pt x="245262" y="338340"/>
                  </a:lnTo>
                  <a:close/>
                </a:path>
                <a:path w="947420" h="725805">
                  <a:moveTo>
                    <a:pt x="245364" y="341947"/>
                  </a:moveTo>
                  <a:lnTo>
                    <a:pt x="244665" y="343801"/>
                  </a:lnTo>
                  <a:lnTo>
                    <a:pt x="244678" y="344322"/>
                  </a:lnTo>
                  <a:lnTo>
                    <a:pt x="244944" y="345033"/>
                  </a:lnTo>
                  <a:lnTo>
                    <a:pt x="245237" y="344030"/>
                  </a:lnTo>
                  <a:lnTo>
                    <a:pt x="245364" y="341947"/>
                  </a:lnTo>
                  <a:close/>
                </a:path>
                <a:path w="947420" h="725805">
                  <a:moveTo>
                    <a:pt x="245618" y="344195"/>
                  </a:moveTo>
                  <a:lnTo>
                    <a:pt x="245300" y="344195"/>
                  </a:lnTo>
                  <a:lnTo>
                    <a:pt x="245275" y="345313"/>
                  </a:lnTo>
                  <a:lnTo>
                    <a:pt x="245097" y="346735"/>
                  </a:lnTo>
                  <a:lnTo>
                    <a:pt x="244792" y="348119"/>
                  </a:lnTo>
                  <a:lnTo>
                    <a:pt x="245249" y="348119"/>
                  </a:lnTo>
                  <a:lnTo>
                    <a:pt x="245338" y="346735"/>
                  </a:lnTo>
                  <a:lnTo>
                    <a:pt x="245618" y="344195"/>
                  </a:lnTo>
                  <a:close/>
                </a:path>
                <a:path w="947420" h="725805">
                  <a:moveTo>
                    <a:pt x="245897" y="344195"/>
                  </a:moveTo>
                  <a:lnTo>
                    <a:pt x="245808" y="342379"/>
                  </a:lnTo>
                  <a:lnTo>
                    <a:pt x="245694" y="343408"/>
                  </a:lnTo>
                  <a:lnTo>
                    <a:pt x="245618" y="344195"/>
                  </a:lnTo>
                  <a:lnTo>
                    <a:pt x="245897" y="344195"/>
                  </a:lnTo>
                  <a:close/>
                </a:path>
                <a:path w="947420" h="725805">
                  <a:moveTo>
                    <a:pt x="246202" y="343408"/>
                  </a:moveTo>
                  <a:lnTo>
                    <a:pt x="246176" y="342379"/>
                  </a:lnTo>
                  <a:lnTo>
                    <a:pt x="245884" y="343408"/>
                  </a:lnTo>
                  <a:lnTo>
                    <a:pt x="246202" y="343408"/>
                  </a:lnTo>
                  <a:close/>
                </a:path>
                <a:path w="947420" h="725805">
                  <a:moveTo>
                    <a:pt x="246253" y="345313"/>
                  </a:moveTo>
                  <a:lnTo>
                    <a:pt x="246227" y="344195"/>
                  </a:lnTo>
                  <a:lnTo>
                    <a:pt x="245897" y="344195"/>
                  </a:lnTo>
                  <a:lnTo>
                    <a:pt x="245948" y="346735"/>
                  </a:lnTo>
                  <a:lnTo>
                    <a:pt x="246253" y="345313"/>
                  </a:lnTo>
                  <a:close/>
                </a:path>
                <a:path w="947420" h="725805">
                  <a:moveTo>
                    <a:pt x="246291" y="463448"/>
                  </a:moveTo>
                  <a:lnTo>
                    <a:pt x="245351" y="463448"/>
                  </a:lnTo>
                  <a:lnTo>
                    <a:pt x="245021" y="464718"/>
                  </a:lnTo>
                  <a:lnTo>
                    <a:pt x="246291" y="463448"/>
                  </a:lnTo>
                  <a:close/>
                </a:path>
                <a:path w="947420" h="725805">
                  <a:moveTo>
                    <a:pt x="246405" y="462495"/>
                  </a:moveTo>
                  <a:lnTo>
                    <a:pt x="245872" y="461454"/>
                  </a:lnTo>
                  <a:lnTo>
                    <a:pt x="245427" y="463143"/>
                  </a:lnTo>
                  <a:lnTo>
                    <a:pt x="246354" y="463143"/>
                  </a:lnTo>
                  <a:lnTo>
                    <a:pt x="246405" y="462495"/>
                  </a:lnTo>
                  <a:close/>
                </a:path>
                <a:path w="947420" h="725805">
                  <a:moveTo>
                    <a:pt x="246595" y="463143"/>
                  </a:moveTo>
                  <a:lnTo>
                    <a:pt x="246354" y="463143"/>
                  </a:lnTo>
                  <a:lnTo>
                    <a:pt x="246240" y="463956"/>
                  </a:lnTo>
                  <a:lnTo>
                    <a:pt x="246595" y="463143"/>
                  </a:lnTo>
                  <a:close/>
                </a:path>
                <a:path w="947420" h="725805">
                  <a:moveTo>
                    <a:pt x="246811" y="460311"/>
                  </a:moveTo>
                  <a:lnTo>
                    <a:pt x="246367" y="459447"/>
                  </a:lnTo>
                  <a:lnTo>
                    <a:pt x="246494" y="462495"/>
                  </a:lnTo>
                  <a:lnTo>
                    <a:pt x="246722" y="461454"/>
                  </a:lnTo>
                  <a:lnTo>
                    <a:pt x="246811" y="460311"/>
                  </a:lnTo>
                  <a:close/>
                </a:path>
                <a:path w="947420" h="725805">
                  <a:moveTo>
                    <a:pt x="247065" y="357263"/>
                  </a:moveTo>
                  <a:lnTo>
                    <a:pt x="245541" y="358457"/>
                  </a:lnTo>
                  <a:lnTo>
                    <a:pt x="246354" y="354939"/>
                  </a:lnTo>
                  <a:lnTo>
                    <a:pt x="246011" y="355942"/>
                  </a:lnTo>
                  <a:lnTo>
                    <a:pt x="244856" y="358940"/>
                  </a:lnTo>
                  <a:lnTo>
                    <a:pt x="244589" y="356108"/>
                  </a:lnTo>
                  <a:lnTo>
                    <a:pt x="244309" y="359664"/>
                  </a:lnTo>
                  <a:lnTo>
                    <a:pt x="245846" y="358546"/>
                  </a:lnTo>
                  <a:lnTo>
                    <a:pt x="246329" y="360235"/>
                  </a:lnTo>
                  <a:lnTo>
                    <a:pt x="247065" y="357263"/>
                  </a:lnTo>
                  <a:close/>
                </a:path>
                <a:path w="947420" h="725805">
                  <a:moveTo>
                    <a:pt x="247815" y="463143"/>
                  </a:moveTo>
                  <a:lnTo>
                    <a:pt x="247167" y="463143"/>
                  </a:lnTo>
                  <a:lnTo>
                    <a:pt x="247243" y="463448"/>
                  </a:lnTo>
                  <a:lnTo>
                    <a:pt x="247370" y="463956"/>
                  </a:lnTo>
                  <a:lnTo>
                    <a:pt x="247815" y="463143"/>
                  </a:lnTo>
                  <a:close/>
                </a:path>
                <a:path w="947420" h="725805">
                  <a:moveTo>
                    <a:pt x="248043" y="462648"/>
                  </a:moveTo>
                  <a:lnTo>
                    <a:pt x="247942" y="461454"/>
                  </a:lnTo>
                  <a:lnTo>
                    <a:pt x="247891" y="460921"/>
                  </a:lnTo>
                  <a:lnTo>
                    <a:pt x="247751" y="460514"/>
                  </a:lnTo>
                  <a:lnTo>
                    <a:pt x="246824" y="462648"/>
                  </a:lnTo>
                  <a:lnTo>
                    <a:pt x="247053" y="462648"/>
                  </a:lnTo>
                  <a:lnTo>
                    <a:pt x="248043" y="462648"/>
                  </a:lnTo>
                  <a:close/>
                </a:path>
                <a:path w="947420" h="725805">
                  <a:moveTo>
                    <a:pt x="248831" y="460921"/>
                  </a:moveTo>
                  <a:lnTo>
                    <a:pt x="248742" y="460514"/>
                  </a:lnTo>
                  <a:lnTo>
                    <a:pt x="248691" y="460311"/>
                  </a:lnTo>
                  <a:lnTo>
                    <a:pt x="248551" y="459752"/>
                  </a:lnTo>
                  <a:lnTo>
                    <a:pt x="248450" y="459143"/>
                  </a:lnTo>
                  <a:lnTo>
                    <a:pt x="247853" y="460311"/>
                  </a:lnTo>
                  <a:lnTo>
                    <a:pt x="247954" y="460514"/>
                  </a:lnTo>
                  <a:lnTo>
                    <a:pt x="248475" y="461454"/>
                  </a:lnTo>
                  <a:lnTo>
                    <a:pt x="248577" y="461302"/>
                  </a:lnTo>
                  <a:lnTo>
                    <a:pt x="248831" y="460921"/>
                  </a:lnTo>
                  <a:close/>
                </a:path>
                <a:path w="947420" h="725805">
                  <a:moveTo>
                    <a:pt x="249885" y="351370"/>
                  </a:moveTo>
                  <a:lnTo>
                    <a:pt x="249326" y="353021"/>
                  </a:lnTo>
                  <a:lnTo>
                    <a:pt x="249694" y="353021"/>
                  </a:lnTo>
                  <a:lnTo>
                    <a:pt x="249885" y="351370"/>
                  </a:lnTo>
                  <a:close/>
                </a:path>
                <a:path w="947420" h="725805">
                  <a:moveTo>
                    <a:pt x="250583" y="348399"/>
                  </a:moveTo>
                  <a:lnTo>
                    <a:pt x="249720" y="348399"/>
                  </a:lnTo>
                  <a:lnTo>
                    <a:pt x="249466" y="349211"/>
                  </a:lnTo>
                  <a:lnTo>
                    <a:pt x="249796" y="350926"/>
                  </a:lnTo>
                  <a:lnTo>
                    <a:pt x="250329" y="349211"/>
                  </a:lnTo>
                  <a:lnTo>
                    <a:pt x="250583" y="348399"/>
                  </a:lnTo>
                  <a:close/>
                </a:path>
                <a:path w="947420" h="725805">
                  <a:moveTo>
                    <a:pt x="251587" y="283476"/>
                  </a:moveTo>
                  <a:lnTo>
                    <a:pt x="250926" y="284365"/>
                  </a:lnTo>
                  <a:lnTo>
                    <a:pt x="250786" y="284581"/>
                  </a:lnTo>
                  <a:lnTo>
                    <a:pt x="250317" y="285267"/>
                  </a:lnTo>
                  <a:lnTo>
                    <a:pt x="249656" y="286169"/>
                  </a:lnTo>
                  <a:lnTo>
                    <a:pt x="249008" y="287096"/>
                  </a:lnTo>
                  <a:lnTo>
                    <a:pt x="248450" y="287909"/>
                  </a:lnTo>
                  <a:lnTo>
                    <a:pt x="250431" y="285191"/>
                  </a:lnTo>
                  <a:lnTo>
                    <a:pt x="250964" y="284391"/>
                  </a:lnTo>
                  <a:lnTo>
                    <a:pt x="251180" y="284086"/>
                  </a:lnTo>
                  <a:lnTo>
                    <a:pt x="251587" y="283476"/>
                  </a:lnTo>
                  <a:close/>
                </a:path>
                <a:path w="947420" h="725805">
                  <a:moveTo>
                    <a:pt x="255485" y="315620"/>
                  </a:moveTo>
                  <a:lnTo>
                    <a:pt x="255130" y="315620"/>
                  </a:lnTo>
                  <a:lnTo>
                    <a:pt x="255143" y="315760"/>
                  </a:lnTo>
                  <a:lnTo>
                    <a:pt x="255473" y="315760"/>
                  </a:lnTo>
                  <a:lnTo>
                    <a:pt x="255485" y="315620"/>
                  </a:lnTo>
                  <a:close/>
                </a:path>
                <a:path w="947420" h="725805">
                  <a:moveTo>
                    <a:pt x="270370" y="379920"/>
                  </a:moveTo>
                  <a:lnTo>
                    <a:pt x="270268" y="374027"/>
                  </a:lnTo>
                  <a:lnTo>
                    <a:pt x="269354" y="372262"/>
                  </a:lnTo>
                  <a:lnTo>
                    <a:pt x="269328" y="373354"/>
                  </a:lnTo>
                  <a:lnTo>
                    <a:pt x="269163" y="373557"/>
                  </a:lnTo>
                  <a:lnTo>
                    <a:pt x="268909" y="373075"/>
                  </a:lnTo>
                  <a:lnTo>
                    <a:pt x="268274" y="372059"/>
                  </a:lnTo>
                  <a:lnTo>
                    <a:pt x="269138" y="375285"/>
                  </a:lnTo>
                  <a:lnTo>
                    <a:pt x="269214" y="373913"/>
                  </a:lnTo>
                  <a:lnTo>
                    <a:pt x="269582" y="375589"/>
                  </a:lnTo>
                  <a:lnTo>
                    <a:pt x="269646" y="377240"/>
                  </a:lnTo>
                  <a:lnTo>
                    <a:pt x="269544" y="378917"/>
                  </a:lnTo>
                  <a:lnTo>
                    <a:pt x="270370" y="379920"/>
                  </a:lnTo>
                  <a:close/>
                </a:path>
                <a:path w="947420" h="725805">
                  <a:moveTo>
                    <a:pt x="270535" y="308775"/>
                  </a:moveTo>
                  <a:lnTo>
                    <a:pt x="270129" y="309118"/>
                  </a:lnTo>
                  <a:lnTo>
                    <a:pt x="268998" y="308178"/>
                  </a:lnTo>
                  <a:lnTo>
                    <a:pt x="264845" y="304431"/>
                  </a:lnTo>
                  <a:lnTo>
                    <a:pt x="265468" y="309118"/>
                  </a:lnTo>
                  <a:lnTo>
                    <a:pt x="263652" y="305790"/>
                  </a:lnTo>
                  <a:lnTo>
                    <a:pt x="262496" y="306019"/>
                  </a:lnTo>
                  <a:lnTo>
                    <a:pt x="261569" y="307670"/>
                  </a:lnTo>
                  <a:lnTo>
                    <a:pt x="263791" y="312216"/>
                  </a:lnTo>
                  <a:lnTo>
                    <a:pt x="264934" y="310705"/>
                  </a:lnTo>
                  <a:lnTo>
                    <a:pt x="266966" y="314058"/>
                  </a:lnTo>
                  <a:lnTo>
                    <a:pt x="266712" y="310705"/>
                  </a:lnTo>
                  <a:lnTo>
                    <a:pt x="266598" y="309118"/>
                  </a:lnTo>
                  <a:lnTo>
                    <a:pt x="266522" y="308178"/>
                  </a:lnTo>
                  <a:lnTo>
                    <a:pt x="269151" y="311238"/>
                  </a:lnTo>
                  <a:lnTo>
                    <a:pt x="270344" y="309118"/>
                  </a:lnTo>
                  <a:lnTo>
                    <a:pt x="270535" y="308775"/>
                  </a:lnTo>
                  <a:close/>
                </a:path>
                <a:path w="947420" h="725805">
                  <a:moveTo>
                    <a:pt x="273189" y="311924"/>
                  </a:moveTo>
                  <a:lnTo>
                    <a:pt x="272440" y="313563"/>
                  </a:lnTo>
                  <a:lnTo>
                    <a:pt x="271348" y="311531"/>
                  </a:lnTo>
                  <a:lnTo>
                    <a:pt x="270865" y="310857"/>
                  </a:lnTo>
                  <a:lnTo>
                    <a:pt x="270789" y="311924"/>
                  </a:lnTo>
                  <a:lnTo>
                    <a:pt x="270560" y="314680"/>
                  </a:lnTo>
                  <a:lnTo>
                    <a:pt x="272503" y="315150"/>
                  </a:lnTo>
                  <a:lnTo>
                    <a:pt x="272618" y="314680"/>
                  </a:lnTo>
                  <a:lnTo>
                    <a:pt x="272732" y="314223"/>
                  </a:lnTo>
                  <a:lnTo>
                    <a:pt x="272897" y="313563"/>
                  </a:lnTo>
                  <a:lnTo>
                    <a:pt x="273189" y="311924"/>
                  </a:lnTo>
                  <a:close/>
                </a:path>
                <a:path w="947420" h="725805">
                  <a:moveTo>
                    <a:pt x="273964" y="299262"/>
                  </a:moveTo>
                  <a:lnTo>
                    <a:pt x="270764" y="298958"/>
                  </a:lnTo>
                  <a:lnTo>
                    <a:pt x="266611" y="303314"/>
                  </a:lnTo>
                  <a:lnTo>
                    <a:pt x="263652" y="295846"/>
                  </a:lnTo>
                  <a:lnTo>
                    <a:pt x="265379" y="304647"/>
                  </a:lnTo>
                  <a:lnTo>
                    <a:pt x="273062" y="303263"/>
                  </a:lnTo>
                  <a:lnTo>
                    <a:pt x="273964" y="299262"/>
                  </a:lnTo>
                  <a:close/>
                </a:path>
                <a:path w="947420" h="725805">
                  <a:moveTo>
                    <a:pt x="280327" y="311531"/>
                  </a:moveTo>
                  <a:lnTo>
                    <a:pt x="279793" y="310451"/>
                  </a:lnTo>
                  <a:lnTo>
                    <a:pt x="279552" y="309968"/>
                  </a:lnTo>
                  <a:lnTo>
                    <a:pt x="277863" y="306501"/>
                  </a:lnTo>
                  <a:lnTo>
                    <a:pt x="276021" y="309968"/>
                  </a:lnTo>
                  <a:lnTo>
                    <a:pt x="273621" y="307746"/>
                  </a:lnTo>
                  <a:lnTo>
                    <a:pt x="271386" y="307886"/>
                  </a:lnTo>
                  <a:lnTo>
                    <a:pt x="271513" y="309549"/>
                  </a:lnTo>
                  <a:lnTo>
                    <a:pt x="272478" y="310603"/>
                  </a:lnTo>
                  <a:lnTo>
                    <a:pt x="273126" y="311696"/>
                  </a:lnTo>
                  <a:lnTo>
                    <a:pt x="273304" y="311924"/>
                  </a:lnTo>
                  <a:lnTo>
                    <a:pt x="273405" y="311531"/>
                  </a:lnTo>
                  <a:lnTo>
                    <a:pt x="273570" y="310857"/>
                  </a:lnTo>
                  <a:lnTo>
                    <a:pt x="276034" y="314223"/>
                  </a:lnTo>
                  <a:lnTo>
                    <a:pt x="276098" y="313563"/>
                  </a:lnTo>
                  <a:lnTo>
                    <a:pt x="276313" y="310857"/>
                  </a:lnTo>
                  <a:lnTo>
                    <a:pt x="276352" y="310451"/>
                  </a:lnTo>
                  <a:lnTo>
                    <a:pt x="278587" y="310857"/>
                  </a:lnTo>
                  <a:lnTo>
                    <a:pt x="280327" y="311531"/>
                  </a:lnTo>
                  <a:close/>
                </a:path>
                <a:path w="947420" h="725805">
                  <a:moveTo>
                    <a:pt x="280695" y="311696"/>
                  </a:moveTo>
                  <a:lnTo>
                    <a:pt x="280327" y="311531"/>
                  </a:lnTo>
                  <a:lnTo>
                    <a:pt x="280403" y="311696"/>
                  </a:lnTo>
                  <a:lnTo>
                    <a:pt x="280517" y="311924"/>
                  </a:lnTo>
                  <a:lnTo>
                    <a:pt x="280644" y="311924"/>
                  </a:lnTo>
                  <a:lnTo>
                    <a:pt x="280695" y="311696"/>
                  </a:lnTo>
                  <a:close/>
                </a:path>
                <a:path w="947420" h="725805">
                  <a:moveTo>
                    <a:pt x="284327" y="310857"/>
                  </a:moveTo>
                  <a:lnTo>
                    <a:pt x="284187" y="310857"/>
                  </a:lnTo>
                  <a:lnTo>
                    <a:pt x="284149" y="310603"/>
                  </a:lnTo>
                  <a:lnTo>
                    <a:pt x="284035" y="309968"/>
                  </a:lnTo>
                  <a:lnTo>
                    <a:pt x="283972" y="309549"/>
                  </a:lnTo>
                  <a:lnTo>
                    <a:pt x="282867" y="308241"/>
                  </a:lnTo>
                  <a:lnTo>
                    <a:pt x="282930" y="307746"/>
                  </a:lnTo>
                  <a:lnTo>
                    <a:pt x="283057" y="306819"/>
                  </a:lnTo>
                  <a:lnTo>
                    <a:pt x="281546" y="307746"/>
                  </a:lnTo>
                  <a:lnTo>
                    <a:pt x="281419" y="308241"/>
                  </a:lnTo>
                  <a:lnTo>
                    <a:pt x="280695" y="311696"/>
                  </a:lnTo>
                  <a:lnTo>
                    <a:pt x="281279" y="311924"/>
                  </a:lnTo>
                  <a:lnTo>
                    <a:pt x="282282" y="311924"/>
                  </a:lnTo>
                  <a:lnTo>
                    <a:pt x="284327" y="310857"/>
                  </a:lnTo>
                  <a:close/>
                </a:path>
                <a:path w="947420" h="725805">
                  <a:moveTo>
                    <a:pt x="284492" y="317500"/>
                  </a:moveTo>
                  <a:lnTo>
                    <a:pt x="283324" y="316890"/>
                  </a:lnTo>
                  <a:lnTo>
                    <a:pt x="283260" y="317500"/>
                  </a:lnTo>
                  <a:lnTo>
                    <a:pt x="283159" y="318541"/>
                  </a:lnTo>
                  <a:lnTo>
                    <a:pt x="284492" y="317500"/>
                  </a:lnTo>
                  <a:close/>
                </a:path>
                <a:path w="947420" h="725805">
                  <a:moveTo>
                    <a:pt x="285432" y="315214"/>
                  </a:moveTo>
                  <a:lnTo>
                    <a:pt x="285178" y="315214"/>
                  </a:lnTo>
                  <a:lnTo>
                    <a:pt x="284492" y="317500"/>
                  </a:lnTo>
                  <a:lnTo>
                    <a:pt x="284416" y="318541"/>
                  </a:lnTo>
                  <a:lnTo>
                    <a:pt x="285432" y="315214"/>
                  </a:lnTo>
                  <a:close/>
                </a:path>
                <a:path w="947420" h="725805">
                  <a:moveTo>
                    <a:pt x="286131" y="314960"/>
                  </a:moveTo>
                  <a:lnTo>
                    <a:pt x="285724" y="314248"/>
                  </a:lnTo>
                  <a:lnTo>
                    <a:pt x="285432" y="315214"/>
                  </a:lnTo>
                  <a:lnTo>
                    <a:pt x="286131" y="314960"/>
                  </a:lnTo>
                  <a:close/>
                </a:path>
                <a:path w="947420" h="725805">
                  <a:moveTo>
                    <a:pt x="286689" y="311111"/>
                  </a:moveTo>
                  <a:lnTo>
                    <a:pt x="284746" y="311708"/>
                  </a:lnTo>
                  <a:lnTo>
                    <a:pt x="284683" y="312140"/>
                  </a:lnTo>
                  <a:lnTo>
                    <a:pt x="284556" y="312851"/>
                  </a:lnTo>
                  <a:lnTo>
                    <a:pt x="285534" y="313893"/>
                  </a:lnTo>
                  <a:lnTo>
                    <a:pt x="285724" y="314248"/>
                  </a:lnTo>
                  <a:lnTo>
                    <a:pt x="285838" y="313893"/>
                  </a:lnTo>
                  <a:lnTo>
                    <a:pt x="286689" y="311111"/>
                  </a:lnTo>
                  <a:close/>
                </a:path>
                <a:path w="947420" h="725805">
                  <a:moveTo>
                    <a:pt x="296913" y="312140"/>
                  </a:moveTo>
                  <a:lnTo>
                    <a:pt x="294944" y="310972"/>
                  </a:lnTo>
                  <a:lnTo>
                    <a:pt x="292493" y="309499"/>
                  </a:lnTo>
                  <a:lnTo>
                    <a:pt x="287985" y="310705"/>
                  </a:lnTo>
                  <a:lnTo>
                    <a:pt x="287121" y="310972"/>
                  </a:lnTo>
                  <a:lnTo>
                    <a:pt x="286829" y="311073"/>
                  </a:lnTo>
                  <a:lnTo>
                    <a:pt x="292811" y="316572"/>
                  </a:lnTo>
                  <a:lnTo>
                    <a:pt x="296913" y="312140"/>
                  </a:lnTo>
                  <a:close/>
                </a:path>
                <a:path w="947420" h="725805">
                  <a:moveTo>
                    <a:pt x="299377" y="303441"/>
                  </a:moveTo>
                  <a:lnTo>
                    <a:pt x="298704" y="300062"/>
                  </a:lnTo>
                  <a:lnTo>
                    <a:pt x="294665" y="301332"/>
                  </a:lnTo>
                  <a:lnTo>
                    <a:pt x="293484" y="302374"/>
                  </a:lnTo>
                  <a:lnTo>
                    <a:pt x="295376" y="303212"/>
                  </a:lnTo>
                  <a:lnTo>
                    <a:pt x="297230" y="303441"/>
                  </a:lnTo>
                  <a:lnTo>
                    <a:pt x="299377" y="303441"/>
                  </a:lnTo>
                  <a:close/>
                </a:path>
                <a:path w="947420" h="725805">
                  <a:moveTo>
                    <a:pt x="326097" y="473786"/>
                  </a:moveTo>
                  <a:lnTo>
                    <a:pt x="325983" y="472617"/>
                  </a:lnTo>
                  <a:lnTo>
                    <a:pt x="325678" y="472173"/>
                  </a:lnTo>
                  <a:lnTo>
                    <a:pt x="325564" y="472617"/>
                  </a:lnTo>
                  <a:lnTo>
                    <a:pt x="325462" y="473036"/>
                  </a:lnTo>
                  <a:lnTo>
                    <a:pt x="326097" y="473786"/>
                  </a:lnTo>
                  <a:close/>
                </a:path>
                <a:path w="947420" h="725805">
                  <a:moveTo>
                    <a:pt x="326123" y="470204"/>
                  </a:moveTo>
                  <a:lnTo>
                    <a:pt x="324891" y="469722"/>
                  </a:lnTo>
                  <a:lnTo>
                    <a:pt x="324954" y="471043"/>
                  </a:lnTo>
                  <a:lnTo>
                    <a:pt x="325755" y="471881"/>
                  </a:lnTo>
                  <a:lnTo>
                    <a:pt x="326123" y="470204"/>
                  </a:lnTo>
                  <a:close/>
                </a:path>
                <a:path w="947420" h="725805">
                  <a:moveTo>
                    <a:pt x="327761" y="301993"/>
                  </a:moveTo>
                  <a:lnTo>
                    <a:pt x="327075" y="300164"/>
                  </a:lnTo>
                  <a:lnTo>
                    <a:pt x="325920" y="301269"/>
                  </a:lnTo>
                  <a:lnTo>
                    <a:pt x="327253" y="302298"/>
                  </a:lnTo>
                  <a:lnTo>
                    <a:pt x="327761" y="301993"/>
                  </a:lnTo>
                  <a:close/>
                </a:path>
                <a:path w="947420" h="725805">
                  <a:moveTo>
                    <a:pt x="328790" y="470852"/>
                  </a:moveTo>
                  <a:lnTo>
                    <a:pt x="326936" y="466991"/>
                  </a:lnTo>
                  <a:lnTo>
                    <a:pt x="326428" y="469328"/>
                  </a:lnTo>
                  <a:lnTo>
                    <a:pt x="326453" y="469722"/>
                  </a:lnTo>
                  <a:lnTo>
                    <a:pt x="328650" y="476250"/>
                  </a:lnTo>
                  <a:lnTo>
                    <a:pt x="328752" y="473786"/>
                  </a:lnTo>
                  <a:lnTo>
                    <a:pt x="328790" y="470852"/>
                  </a:lnTo>
                  <a:close/>
                </a:path>
                <a:path w="947420" h="725805">
                  <a:moveTo>
                    <a:pt x="329831" y="292531"/>
                  </a:moveTo>
                  <a:lnTo>
                    <a:pt x="325996" y="294932"/>
                  </a:lnTo>
                  <a:lnTo>
                    <a:pt x="324891" y="291820"/>
                  </a:lnTo>
                  <a:lnTo>
                    <a:pt x="322872" y="295516"/>
                  </a:lnTo>
                  <a:lnTo>
                    <a:pt x="323608" y="296354"/>
                  </a:lnTo>
                  <a:lnTo>
                    <a:pt x="320370" y="294690"/>
                  </a:lnTo>
                  <a:lnTo>
                    <a:pt x="320827" y="299262"/>
                  </a:lnTo>
                  <a:lnTo>
                    <a:pt x="326288" y="294995"/>
                  </a:lnTo>
                  <a:lnTo>
                    <a:pt x="328676" y="295795"/>
                  </a:lnTo>
                  <a:lnTo>
                    <a:pt x="329831" y="292531"/>
                  </a:lnTo>
                  <a:close/>
                </a:path>
                <a:path w="947420" h="725805">
                  <a:moveTo>
                    <a:pt x="330047" y="297332"/>
                  </a:moveTo>
                  <a:lnTo>
                    <a:pt x="326123" y="297649"/>
                  </a:lnTo>
                  <a:lnTo>
                    <a:pt x="327075" y="300164"/>
                  </a:lnTo>
                  <a:lnTo>
                    <a:pt x="330047" y="297332"/>
                  </a:lnTo>
                  <a:close/>
                </a:path>
                <a:path w="947420" h="725805">
                  <a:moveTo>
                    <a:pt x="336448" y="305485"/>
                  </a:moveTo>
                  <a:lnTo>
                    <a:pt x="336296" y="305485"/>
                  </a:lnTo>
                  <a:lnTo>
                    <a:pt x="336156" y="305485"/>
                  </a:lnTo>
                  <a:lnTo>
                    <a:pt x="334492" y="303403"/>
                  </a:lnTo>
                  <a:lnTo>
                    <a:pt x="330923" y="298907"/>
                  </a:lnTo>
                  <a:lnTo>
                    <a:pt x="328663" y="303403"/>
                  </a:lnTo>
                  <a:lnTo>
                    <a:pt x="327253" y="302298"/>
                  </a:lnTo>
                  <a:lnTo>
                    <a:pt x="326174" y="302958"/>
                  </a:lnTo>
                  <a:lnTo>
                    <a:pt x="322580" y="302958"/>
                  </a:lnTo>
                  <a:lnTo>
                    <a:pt x="327342" y="306019"/>
                  </a:lnTo>
                  <a:lnTo>
                    <a:pt x="336156" y="305511"/>
                  </a:lnTo>
                  <a:lnTo>
                    <a:pt x="336283" y="305650"/>
                  </a:lnTo>
                  <a:lnTo>
                    <a:pt x="336283" y="305498"/>
                  </a:lnTo>
                  <a:lnTo>
                    <a:pt x="336448" y="305485"/>
                  </a:lnTo>
                  <a:close/>
                </a:path>
                <a:path w="947420" h="725805">
                  <a:moveTo>
                    <a:pt x="344589" y="304330"/>
                  </a:moveTo>
                  <a:lnTo>
                    <a:pt x="341109" y="299681"/>
                  </a:lnTo>
                  <a:lnTo>
                    <a:pt x="338099" y="305193"/>
                  </a:lnTo>
                  <a:lnTo>
                    <a:pt x="336689" y="300164"/>
                  </a:lnTo>
                  <a:lnTo>
                    <a:pt x="336511" y="299681"/>
                  </a:lnTo>
                  <a:lnTo>
                    <a:pt x="336448" y="305485"/>
                  </a:lnTo>
                  <a:lnTo>
                    <a:pt x="338505" y="305193"/>
                  </a:lnTo>
                  <a:lnTo>
                    <a:pt x="344589" y="304330"/>
                  </a:lnTo>
                  <a:close/>
                </a:path>
                <a:path w="947420" h="725805">
                  <a:moveTo>
                    <a:pt x="348221" y="305320"/>
                  </a:moveTo>
                  <a:lnTo>
                    <a:pt x="348195" y="304927"/>
                  </a:lnTo>
                  <a:lnTo>
                    <a:pt x="347865" y="304558"/>
                  </a:lnTo>
                  <a:lnTo>
                    <a:pt x="348221" y="305320"/>
                  </a:lnTo>
                  <a:close/>
                </a:path>
                <a:path w="947420" h="725805">
                  <a:moveTo>
                    <a:pt x="349554" y="306946"/>
                  </a:moveTo>
                  <a:lnTo>
                    <a:pt x="349046" y="305511"/>
                  </a:lnTo>
                  <a:lnTo>
                    <a:pt x="348716" y="305511"/>
                  </a:lnTo>
                  <a:lnTo>
                    <a:pt x="348449" y="305320"/>
                  </a:lnTo>
                  <a:lnTo>
                    <a:pt x="349554" y="306946"/>
                  </a:lnTo>
                  <a:close/>
                </a:path>
                <a:path w="947420" h="725805">
                  <a:moveTo>
                    <a:pt x="350532" y="310388"/>
                  </a:moveTo>
                  <a:lnTo>
                    <a:pt x="348665" y="306298"/>
                  </a:lnTo>
                  <a:lnTo>
                    <a:pt x="348272" y="305511"/>
                  </a:lnTo>
                  <a:lnTo>
                    <a:pt x="349465" y="309257"/>
                  </a:lnTo>
                  <a:lnTo>
                    <a:pt x="350532" y="310388"/>
                  </a:lnTo>
                  <a:close/>
                </a:path>
                <a:path w="947420" h="725805">
                  <a:moveTo>
                    <a:pt x="352475" y="304558"/>
                  </a:moveTo>
                  <a:lnTo>
                    <a:pt x="352374" y="301586"/>
                  </a:lnTo>
                  <a:lnTo>
                    <a:pt x="350443" y="302374"/>
                  </a:lnTo>
                  <a:lnTo>
                    <a:pt x="348881" y="303060"/>
                  </a:lnTo>
                  <a:lnTo>
                    <a:pt x="347395" y="303809"/>
                  </a:lnTo>
                  <a:lnTo>
                    <a:pt x="346303" y="304215"/>
                  </a:lnTo>
                  <a:lnTo>
                    <a:pt x="346024" y="304215"/>
                  </a:lnTo>
                  <a:lnTo>
                    <a:pt x="346811" y="304558"/>
                  </a:lnTo>
                  <a:lnTo>
                    <a:pt x="347865" y="304558"/>
                  </a:lnTo>
                  <a:lnTo>
                    <a:pt x="347700" y="304215"/>
                  </a:lnTo>
                  <a:lnTo>
                    <a:pt x="347941" y="304558"/>
                  </a:lnTo>
                  <a:lnTo>
                    <a:pt x="352475" y="304558"/>
                  </a:lnTo>
                  <a:close/>
                </a:path>
                <a:path w="947420" h="725805">
                  <a:moveTo>
                    <a:pt x="352539" y="306298"/>
                  </a:moveTo>
                  <a:lnTo>
                    <a:pt x="352488" y="304927"/>
                  </a:lnTo>
                  <a:lnTo>
                    <a:pt x="348195" y="304927"/>
                  </a:lnTo>
                  <a:lnTo>
                    <a:pt x="348449" y="305320"/>
                  </a:lnTo>
                  <a:lnTo>
                    <a:pt x="348957" y="305320"/>
                  </a:lnTo>
                  <a:lnTo>
                    <a:pt x="349389" y="305511"/>
                  </a:lnTo>
                  <a:lnTo>
                    <a:pt x="349211" y="305511"/>
                  </a:lnTo>
                  <a:lnTo>
                    <a:pt x="352285" y="306298"/>
                  </a:lnTo>
                  <a:lnTo>
                    <a:pt x="352539" y="306298"/>
                  </a:lnTo>
                  <a:close/>
                </a:path>
                <a:path w="947420" h="725805">
                  <a:moveTo>
                    <a:pt x="361886" y="309029"/>
                  </a:moveTo>
                  <a:lnTo>
                    <a:pt x="361391" y="308025"/>
                  </a:lnTo>
                  <a:lnTo>
                    <a:pt x="360870" y="307060"/>
                  </a:lnTo>
                  <a:lnTo>
                    <a:pt x="360603" y="305943"/>
                  </a:lnTo>
                  <a:lnTo>
                    <a:pt x="357898" y="302933"/>
                  </a:lnTo>
                  <a:lnTo>
                    <a:pt x="358889" y="306235"/>
                  </a:lnTo>
                  <a:lnTo>
                    <a:pt x="357797" y="305981"/>
                  </a:lnTo>
                  <a:lnTo>
                    <a:pt x="359486" y="308343"/>
                  </a:lnTo>
                  <a:lnTo>
                    <a:pt x="359498" y="307403"/>
                  </a:lnTo>
                  <a:lnTo>
                    <a:pt x="359676" y="306514"/>
                  </a:lnTo>
                  <a:lnTo>
                    <a:pt x="361886" y="309029"/>
                  </a:lnTo>
                  <a:close/>
                </a:path>
                <a:path w="947420" h="725805">
                  <a:moveTo>
                    <a:pt x="387273" y="291096"/>
                  </a:moveTo>
                  <a:lnTo>
                    <a:pt x="384086" y="290893"/>
                  </a:lnTo>
                  <a:lnTo>
                    <a:pt x="384035" y="291096"/>
                  </a:lnTo>
                  <a:lnTo>
                    <a:pt x="383933" y="291465"/>
                  </a:lnTo>
                  <a:lnTo>
                    <a:pt x="383882" y="291693"/>
                  </a:lnTo>
                  <a:lnTo>
                    <a:pt x="383540" y="291465"/>
                  </a:lnTo>
                  <a:lnTo>
                    <a:pt x="380479" y="289433"/>
                  </a:lnTo>
                  <a:lnTo>
                    <a:pt x="380568" y="290309"/>
                  </a:lnTo>
                  <a:lnTo>
                    <a:pt x="380657" y="291096"/>
                  </a:lnTo>
                  <a:lnTo>
                    <a:pt x="380720" y="291693"/>
                  </a:lnTo>
                  <a:lnTo>
                    <a:pt x="380809" y="292519"/>
                  </a:lnTo>
                  <a:lnTo>
                    <a:pt x="380911" y="293420"/>
                  </a:lnTo>
                  <a:lnTo>
                    <a:pt x="379603" y="292519"/>
                  </a:lnTo>
                  <a:lnTo>
                    <a:pt x="379234" y="291465"/>
                  </a:lnTo>
                  <a:lnTo>
                    <a:pt x="378993" y="291096"/>
                  </a:lnTo>
                  <a:lnTo>
                    <a:pt x="377761" y="290309"/>
                  </a:lnTo>
                  <a:lnTo>
                    <a:pt x="379247" y="292519"/>
                  </a:lnTo>
                  <a:lnTo>
                    <a:pt x="379133" y="293293"/>
                  </a:lnTo>
                  <a:lnTo>
                    <a:pt x="379107" y="293420"/>
                  </a:lnTo>
                  <a:lnTo>
                    <a:pt x="378904" y="294513"/>
                  </a:lnTo>
                  <a:lnTo>
                    <a:pt x="378091" y="294817"/>
                  </a:lnTo>
                  <a:lnTo>
                    <a:pt x="376847" y="294284"/>
                  </a:lnTo>
                  <a:lnTo>
                    <a:pt x="379158" y="296760"/>
                  </a:lnTo>
                  <a:lnTo>
                    <a:pt x="379082" y="296494"/>
                  </a:lnTo>
                  <a:lnTo>
                    <a:pt x="378802" y="295389"/>
                  </a:lnTo>
                  <a:lnTo>
                    <a:pt x="380352" y="296760"/>
                  </a:lnTo>
                  <a:lnTo>
                    <a:pt x="380746" y="298792"/>
                  </a:lnTo>
                  <a:lnTo>
                    <a:pt x="381736" y="300482"/>
                  </a:lnTo>
                  <a:lnTo>
                    <a:pt x="382854" y="300316"/>
                  </a:lnTo>
                  <a:lnTo>
                    <a:pt x="381673" y="296494"/>
                  </a:lnTo>
                  <a:lnTo>
                    <a:pt x="384568" y="299059"/>
                  </a:lnTo>
                  <a:lnTo>
                    <a:pt x="384454" y="298792"/>
                  </a:lnTo>
                  <a:lnTo>
                    <a:pt x="383451" y="296494"/>
                  </a:lnTo>
                  <a:lnTo>
                    <a:pt x="382943" y="295313"/>
                  </a:lnTo>
                  <a:lnTo>
                    <a:pt x="382727" y="294817"/>
                  </a:lnTo>
                  <a:lnTo>
                    <a:pt x="382117" y="293420"/>
                  </a:lnTo>
                  <a:lnTo>
                    <a:pt x="382066" y="293293"/>
                  </a:lnTo>
                  <a:lnTo>
                    <a:pt x="381279" y="291465"/>
                  </a:lnTo>
                  <a:lnTo>
                    <a:pt x="385432" y="295313"/>
                  </a:lnTo>
                  <a:lnTo>
                    <a:pt x="386715" y="293293"/>
                  </a:lnTo>
                  <a:lnTo>
                    <a:pt x="387121" y="291693"/>
                  </a:lnTo>
                  <a:lnTo>
                    <a:pt x="387184" y="291465"/>
                  </a:lnTo>
                  <a:lnTo>
                    <a:pt x="387273" y="291096"/>
                  </a:lnTo>
                  <a:close/>
                </a:path>
                <a:path w="947420" h="725805">
                  <a:moveTo>
                    <a:pt x="435648" y="268528"/>
                  </a:moveTo>
                  <a:lnTo>
                    <a:pt x="434517" y="264350"/>
                  </a:lnTo>
                  <a:lnTo>
                    <a:pt x="433247" y="263436"/>
                  </a:lnTo>
                  <a:lnTo>
                    <a:pt x="434759" y="267703"/>
                  </a:lnTo>
                  <a:lnTo>
                    <a:pt x="435648" y="268528"/>
                  </a:lnTo>
                  <a:close/>
                </a:path>
                <a:path w="947420" h="725805">
                  <a:moveTo>
                    <a:pt x="436092" y="271487"/>
                  </a:moveTo>
                  <a:lnTo>
                    <a:pt x="434759" y="267703"/>
                  </a:lnTo>
                  <a:lnTo>
                    <a:pt x="430898" y="264134"/>
                  </a:lnTo>
                  <a:lnTo>
                    <a:pt x="430961" y="264350"/>
                  </a:lnTo>
                  <a:lnTo>
                    <a:pt x="432295" y="269214"/>
                  </a:lnTo>
                  <a:lnTo>
                    <a:pt x="436092" y="271487"/>
                  </a:lnTo>
                  <a:close/>
                </a:path>
                <a:path w="947420" h="725805">
                  <a:moveTo>
                    <a:pt x="437540" y="266471"/>
                  </a:moveTo>
                  <a:lnTo>
                    <a:pt x="437121" y="265099"/>
                  </a:lnTo>
                  <a:lnTo>
                    <a:pt x="435394" y="264350"/>
                  </a:lnTo>
                  <a:lnTo>
                    <a:pt x="434276" y="263436"/>
                  </a:lnTo>
                  <a:lnTo>
                    <a:pt x="434517" y="264350"/>
                  </a:lnTo>
                  <a:lnTo>
                    <a:pt x="437540" y="266471"/>
                  </a:lnTo>
                  <a:close/>
                </a:path>
                <a:path w="947420" h="725805">
                  <a:moveTo>
                    <a:pt x="469480" y="246900"/>
                  </a:moveTo>
                  <a:lnTo>
                    <a:pt x="468147" y="244703"/>
                  </a:lnTo>
                  <a:lnTo>
                    <a:pt x="466445" y="244983"/>
                  </a:lnTo>
                  <a:lnTo>
                    <a:pt x="466077" y="247319"/>
                  </a:lnTo>
                  <a:lnTo>
                    <a:pt x="463486" y="246214"/>
                  </a:lnTo>
                  <a:lnTo>
                    <a:pt x="465239" y="248881"/>
                  </a:lnTo>
                  <a:lnTo>
                    <a:pt x="469480" y="246900"/>
                  </a:lnTo>
                  <a:close/>
                </a:path>
                <a:path w="947420" h="725805">
                  <a:moveTo>
                    <a:pt x="503364" y="239776"/>
                  </a:moveTo>
                  <a:lnTo>
                    <a:pt x="502996" y="239255"/>
                  </a:lnTo>
                  <a:lnTo>
                    <a:pt x="502894" y="239014"/>
                  </a:lnTo>
                  <a:lnTo>
                    <a:pt x="502081" y="237261"/>
                  </a:lnTo>
                  <a:lnTo>
                    <a:pt x="500634" y="236804"/>
                  </a:lnTo>
                  <a:lnTo>
                    <a:pt x="500532" y="237261"/>
                  </a:lnTo>
                  <a:lnTo>
                    <a:pt x="500341" y="238175"/>
                  </a:lnTo>
                  <a:lnTo>
                    <a:pt x="500367" y="239014"/>
                  </a:lnTo>
                  <a:lnTo>
                    <a:pt x="502335" y="239014"/>
                  </a:lnTo>
                  <a:lnTo>
                    <a:pt x="502678" y="239255"/>
                  </a:lnTo>
                  <a:lnTo>
                    <a:pt x="503364" y="239776"/>
                  </a:lnTo>
                  <a:close/>
                </a:path>
                <a:path w="947420" h="725805">
                  <a:moveTo>
                    <a:pt x="504558" y="241655"/>
                  </a:moveTo>
                  <a:lnTo>
                    <a:pt x="504456" y="241338"/>
                  </a:lnTo>
                  <a:lnTo>
                    <a:pt x="504342" y="241084"/>
                  </a:lnTo>
                  <a:lnTo>
                    <a:pt x="503720" y="240245"/>
                  </a:lnTo>
                  <a:lnTo>
                    <a:pt x="502259" y="241084"/>
                  </a:lnTo>
                  <a:lnTo>
                    <a:pt x="502285" y="241338"/>
                  </a:lnTo>
                  <a:lnTo>
                    <a:pt x="501650" y="239255"/>
                  </a:lnTo>
                  <a:lnTo>
                    <a:pt x="500367" y="239255"/>
                  </a:lnTo>
                  <a:lnTo>
                    <a:pt x="500392" y="240030"/>
                  </a:lnTo>
                  <a:lnTo>
                    <a:pt x="502145" y="241655"/>
                  </a:lnTo>
                  <a:lnTo>
                    <a:pt x="501269" y="241655"/>
                  </a:lnTo>
                  <a:lnTo>
                    <a:pt x="502539" y="242138"/>
                  </a:lnTo>
                  <a:lnTo>
                    <a:pt x="502386" y="241655"/>
                  </a:lnTo>
                  <a:lnTo>
                    <a:pt x="504558" y="241655"/>
                  </a:lnTo>
                  <a:close/>
                </a:path>
                <a:path w="947420" h="725805">
                  <a:moveTo>
                    <a:pt x="505104" y="243255"/>
                  </a:moveTo>
                  <a:lnTo>
                    <a:pt x="504558" y="241655"/>
                  </a:lnTo>
                  <a:lnTo>
                    <a:pt x="502640" y="242176"/>
                  </a:lnTo>
                  <a:lnTo>
                    <a:pt x="505104" y="243255"/>
                  </a:lnTo>
                  <a:close/>
                </a:path>
                <a:path w="947420" h="725805">
                  <a:moveTo>
                    <a:pt x="616864" y="157734"/>
                  </a:moveTo>
                  <a:lnTo>
                    <a:pt x="614807" y="156159"/>
                  </a:lnTo>
                  <a:lnTo>
                    <a:pt x="614121" y="156845"/>
                  </a:lnTo>
                  <a:lnTo>
                    <a:pt x="616521" y="160693"/>
                  </a:lnTo>
                  <a:lnTo>
                    <a:pt x="616864" y="157734"/>
                  </a:lnTo>
                  <a:close/>
                </a:path>
                <a:path w="947420" h="725805">
                  <a:moveTo>
                    <a:pt x="617143" y="157734"/>
                  </a:moveTo>
                  <a:lnTo>
                    <a:pt x="616927" y="157226"/>
                  </a:lnTo>
                  <a:lnTo>
                    <a:pt x="616864" y="157734"/>
                  </a:lnTo>
                  <a:lnTo>
                    <a:pt x="617143" y="157734"/>
                  </a:lnTo>
                  <a:close/>
                </a:path>
                <a:path w="947420" h="725805">
                  <a:moveTo>
                    <a:pt x="618172" y="156489"/>
                  </a:moveTo>
                  <a:lnTo>
                    <a:pt x="616610" y="155448"/>
                  </a:lnTo>
                  <a:lnTo>
                    <a:pt x="616851" y="156489"/>
                  </a:lnTo>
                  <a:lnTo>
                    <a:pt x="616991" y="156489"/>
                  </a:lnTo>
                  <a:lnTo>
                    <a:pt x="618172" y="156489"/>
                  </a:lnTo>
                  <a:close/>
                </a:path>
                <a:path w="947420" h="725805">
                  <a:moveTo>
                    <a:pt x="619125" y="157226"/>
                  </a:moveTo>
                  <a:lnTo>
                    <a:pt x="618629" y="156845"/>
                  </a:lnTo>
                  <a:lnTo>
                    <a:pt x="617537" y="156845"/>
                  </a:lnTo>
                  <a:lnTo>
                    <a:pt x="619125" y="157861"/>
                  </a:lnTo>
                  <a:lnTo>
                    <a:pt x="619125" y="157226"/>
                  </a:lnTo>
                  <a:close/>
                </a:path>
                <a:path w="947420" h="725805">
                  <a:moveTo>
                    <a:pt x="648042" y="140957"/>
                  </a:moveTo>
                  <a:lnTo>
                    <a:pt x="644969" y="139230"/>
                  </a:lnTo>
                  <a:lnTo>
                    <a:pt x="642645" y="140589"/>
                  </a:lnTo>
                  <a:lnTo>
                    <a:pt x="641464" y="141262"/>
                  </a:lnTo>
                  <a:lnTo>
                    <a:pt x="644474" y="142316"/>
                  </a:lnTo>
                  <a:lnTo>
                    <a:pt x="642327" y="143332"/>
                  </a:lnTo>
                  <a:lnTo>
                    <a:pt x="644626" y="144399"/>
                  </a:lnTo>
                  <a:lnTo>
                    <a:pt x="647928" y="142697"/>
                  </a:lnTo>
                  <a:lnTo>
                    <a:pt x="648042" y="140957"/>
                  </a:lnTo>
                  <a:close/>
                </a:path>
                <a:path w="947420" h="725805">
                  <a:moveTo>
                    <a:pt x="727240" y="566051"/>
                  </a:moveTo>
                  <a:lnTo>
                    <a:pt x="725271" y="564362"/>
                  </a:lnTo>
                  <a:lnTo>
                    <a:pt x="721499" y="566064"/>
                  </a:lnTo>
                  <a:lnTo>
                    <a:pt x="722668" y="567372"/>
                  </a:lnTo>
                  <a:lnTo>
                    <a:pt x="724154" y="567016"/>
                  </a:lnTo>
                  <a:lnTo>
                    <a:pt x="725297" y="568439"/>
                  </a:lnTo>
                  <a:lnTo>
                    <a:pt x="724890" y="567016"/>
                  </a:lnTo>
                  <a:lnTo>
                    <a:pt x="727240" y="566051"/>
                  </a:lnTo>
                  <a:close/>
                </a:path>
                <a:path w="947420" h="725805">
                  <a:moveTo>
                    <a:pt x="727697" y="72847"/>
                  </a:moveTo>
                  <a:lnTo>
                    <a:pt x="724700" y="71539"/>
                  </a:lnTo>
                  <a:lnTo>
                    <a:pt x="721868" y="73431"/>
                  </a:lnTo>
                  <a:lnTo>
                    <a:pt x="721893" y="74993"/>
                  </a:lnTo>
                  <a:lnTo>
                    <a:pt x="724230" y="76390"/>
                  </a:lnTo>
                  <a:lnTo>
                    <a:pt x="724014" y="74815"/>
                  </a:lnTo>
                  <a:lnTo>
                    <a:pt x="727697" y="72847"/>
                  </a:lnTo>
                  <a:close/>
                </a:path>
                <a:path w="947420" h="725805">
                  <a:moveTo>
                    <a:pt x="734758" y="536968"/>
                  </a:moveTo>
                  <a:lnTo>
                    <a:pt x="728103" y="535800"/>
                  </a:lnTo>
                  <a:lnTo>
                    <a:pt x="723912" y="537438"/>
                  </a:lnTo>
                  <a:lnTo>
                    <a:pt x="727595" y="543471"/>
                  </a:lnTo>
                  <a:lnTo>
                    <a:pt x="722884" y="547497"/>
                  </a:lnTo>
                  <a:lnTo>
                    <a:pt x="728853" y="551586"/>
                  </a:lnTo>
                  <a:lnTo>
                    <a:pt x="729411" y="547420"/>
                  </a:lnTo>
                  <a:lnTo>
                    <a:pt x="729754" y="543204"/>
                  </a:lnTo>
                  <a:lnTo>
                    <a:pt x="727964" y="538657"/>
                  </a:lnTo>
                  <a:lnTo>
                    <a:pt x="729195" y="538276"/>
                  </a:lnTo>
                  <a:lnTo>
                    <a:pt x="730072" y="539559"/>
                  </a:lnTo>
                  <a:lnTo>
                    <a:pt x="731062" y="540334"/>
                  </a:lnTo>
                  <a:lnTo>
                    <a:pt x="734758" y="536968"/>
                  </a:lnTo>
                  <a:close/>
                </a:path>
                <a:path w="947420" h="725805">
                  <a:moveTo>
                    <a:pt x="739343" y="513372"/>
                  </a:moveTo>
                  <a:lnTo>
                    <a:pt x="736815" y="511048"/>
                  </a:lnTo>
                  <a:lnTo>
                    <a:pt x="733996" y="512533"/>
                  </a:lnTo>
                  <a:lnTo>
                    <a:pt x="733640" y="514426"/>
                  </a:lnTo>
                  <a:lnTo>
                    <a:pt x="735711" y="516686"/>
                  </a:lnTo>
                  <a:lnTo>
                    <a:pt x="736739" y="514896"/>
                  </a:lnTo>
                  <a:lnTo>
                    <a:pt x="739343" y="513372"/>
                  </a:lnTo>
                  <a:close/>
                </a:path>
                <a:path w="947420" h="725805">
                  <a:moveTo>
                    <a:pt x="742543" y="497598"/>
                  </a:moveTo>
                  <a:lnTo>
                    <a:pt x="740740" y="495769"/>
                  </a:lnTo>
                  <a:lnTo>
                    <a:pt x="738492" y="493890"/>
                  </a:lnTo>
                  <a:lnTo>
                    <a:pt x="737120" y="495223"/>
                  </a:lnTo>
                  <a:lnTo>
                    <a:pt x="737895" y="496887"/>
                  </a:lnTo>
                  <a:lnTo>
                    <a:pt x="739267" y="498652"/>
                  </a:lnTo>
                  <a:lnTo>
                    <a:pt x="742543" y="497598"/>
                  </a:lnTo>
                  <a:close/>
                </a:path>
                <a:path w="947420" h="725805">
                  <a:moveTo>
                    <a:pt x="753745" y="5816"/>
                  </a:moveTo>
                  <a:lnTo>
                    <a:pt x="753148" y="5816"/>
                  </a:lnTo>
                  <a:lnTo>
                    <a:pt x="753198" y="6400"/>
                  </a:lnTo>
                  <a:lnTo>
                    <a:pt x="752360" y="5918"/>
                  </a:lnTo>
                  <a:lnTo>
                    <a:pt x="752881" y="7581"/>
                  </a:lnTo>
                  <a:lnTo>
                    <a:pt x="753732" y="7581"/>
                  </a:lnTo>
                  <a:lnTo>
                    <a:pt x="753745" y="6400"/>
                  </a:lnTo>
                  <a:lnTo>
                    <a:pt x="753745" y="5816"/>
                  </a:lnTo>
                  <a:close/>
                </a:path>
                <a:path w="947420" h="725805">
                  <a:moveTo>
                    <a:pt x="755624" y="8128"/>
                  </a:moveTo>
                  <a:lnTo>
                    <a:pt x="753732" y="7747"/>
                  </a:lnTo>
                  <a:lnTo>
                    <a:pt x="753719" y="8737"/>
                  </a:lnTo>
                  <a:lnTo>
                    <a:pt x="755357" y="8737"/>
                  </a:lnTo>
                  <a:lnTo>
                    <a:pt x="755256" y="8978"/>
                  </a:lnTo>
                  <a:lnTo>
                    <a:pt x="755370" y="8737"/>
                  </a:lnTo>
                  <a:lnTo>
                    <a:pt x="755624" y="8128"/>
                  </a:lnTo>
                  <a:close/>
                </a:path>
                <a:path w="947420" h="725805">
                  <a:moveTo>
                    <a:pt x="756970" y="9258"/>
                  </a:moveTo>
                  <a:lnTo>
                    <a:pt x="755142" y="9258"/>
                  </a:lnTo>
                  <a:lnTo>
                    <a:pt x="754202" y="11404"/>
                  </a:lnTo>
                  <a:lnTo>
                    <a:pt x="756932" y="11938"/>
                  </a:lnTo>
                  <a:lnTo>
                    <a:pt x="756970" y="9258"/>
                  </a:lnTo>
                  <a:close/>
                </a:path>
                <a:path w="947420" h="725805">
                  <a:moveTo>
                    <a:pt x="757542" y="479945"/>
                  </a:moveTo>
                  <a:lnTo>
                    <a:pt x="757097" y="479945"/>
                  </a:lnTo>
                  <a:lnTo>
                    <a:pt x="757174" y="480288"/>
                  </a:lnTo>
                  <a:lnTo>
                    <a:pt x="757542" y="479945"/>
                  </a:lnTo>
                  <a:close/>
                </a:path>
                <a:path w="947420" h="725805">
                  <a:moveTo>
                    <a:pt x="758901" y="481279"/>
                  </a:moveTo>
                  <a:lnTo>
                    <a:pt x="758825" y="480288"/>
                  </a:lnTo>
                  <a:lnTo>
                    <a:pt x="758761" y="479437"/>
                  </a:lnTo>
                  <a:lnTo>
                    <a:pt x="758583" y="478980"/>
                  </a:lnTo>
                  <a:lnTo>
                    <a:pt x="757605" y="476440"/>
                  </a:lnTo>
                  <a:lnTo>
                    <a:pt x="757516" y="476199"/>
                  </a:lnTo>
                  <a:lnTo>
                    <a:pt x="756539" y="473684"/>
                  </a:lnTo>
                  <a:lnTo>
                    <a:pt x="752119" y="476199"/>
                  </a:lnTo>
                  <a:lnTo>
                    <a:pt x="752436" y="476669"/>
                  </a:lnTo>
                  <a:lnTo>
                    <a:pt x="753186" y="476669"/>
                  </a:lnTo>
                  <a:lnTo>
                    <a:pt x="753795" y="476440"/>
                  </a:lnTo>
                  <a:lnTo>
                    <a:pt x="754494" y="477316"/>
                  </a:lnTo>
                  <a:lnTo>
                    <a:pt x="752678" y="477824"/>
                  </a:lnTo>
                  <a:lnTo>
                    <a:pt x="751700" y="478459"/>
                  </a:lnTo>
                  <a:lnTo>
                    <a:pt x="752436" y="479945"/>
                  </a:lnTo>
                  <a:lnTo>
                    <a:pt x="757097" y="479945"/>
                  </a:lnTo>
                  <a:lnTo>
                    <a:pt x="756996" y="479437"/>
                  </a:lnTo>
                  <a:lnTo>
                    <a:pt x="756894" y="478980"/>
                  </a:lnTo>
                  <a:lnTo>
                    <a:pt x="758901" y="481279"/>
                  </a:lnTo>
                  <a:close/>
                </a:path>
                <a:path w="947420" h="725805">
                  <a:moveTo>
                    <a:pt x="759523" y="487197"/>
                  </a:moveTo>
                  <a:lnTo>
                    <a:pt x="756627" y="485559"/>
                  </a:lnTo>
                  <a:lnTo>
                    <a:pt x="756780" y="485559"/>
                  </a:lnTo>
                  <a:lnTo>
                    <a:pt x="759294" y="484657"/>
                  </a:lnTo>
                  <a:lnTo>
                    <a:pt x="758774" y="484657"/>
                  </a:lnTo>
                  <a:lnTo>
                    <a:pt x="757986" y="484124"/>
                  </a:lnTo>
                  <a:lnTo>
                    <a:pt x="757174" y="480288"/>
                  </a:lnTo>
                  <a:lnTo>
                    <a:pt x="755345" y="481914"/>
                  </a:lnTo>
                  <a:lnTo>
                    <a:pt x="757161" y="483539"/>
                  </a:lnTo>
                  <a:lnTo>
                    <a:pt x="756818" y="483285"/>
                  </a:lnTo>
                  <a:lnTo>
                    <a:pt x="754951" y="483793"/>
                  </a:lnTo>
                  <a:lnTo>
                    <a:pt x="755624" y="484657"/>
                  </a:lnTo>
                  <a:lnTo>
                    <a:pt x="756399" y="485559"/>
                  </a:lnTo>
                  <a:lnTo>
                    <a:pt x="753859" y="486918"/>
                  </a:lnTo>
                  <a:lnTo>
                    <a:pt x="752868" y="486181"/>
                  </a:lnTo>
                  <a:lnTo>
                    <a:pt x="751903" y="486918"/>
                  </a:lnTo>
                  <a:lnTo>
                    <a:pt x="751674" y="486918"/>
                  </a:lnTo>
                  <a:lnTo>
                    <a:pt x="753884" y="488264"/>
                  </a:lnTo>
                  <a:lnTo>
                    <a:pt x="754799" y="489381"/>
                  </a:lnTo>
                  <a:lnTo>
                    <a:pt x="759523" y="487197"/>
                  </a:lnTo>
                  <a:close/>
                </a:path>
                <a:path w="947420" h="725805">
                  <a:moveTo>
                    <a:pt x="770851" y="4406"/>
                  </a:moveTo>
                  <a:lnTo>
                    <a:pt x="770077" y="3771"/>
                  </a:lnTo>
                  <a:lnTo>
                    <a:pt x="768616" y="2654"/>
                  </a:lnTo>
                  <a:lnTo>
                    <a:pt x="769277" y="3771"/>
                  </a:lnTo>
                  <a:lnTo>
                    <a:pt x="770851" y="4406"/>
                  </a:lnTo>
                  <a:close/>
                </a:path>
                <a:path w="947420" h="725805">
                  <a:moveTo>
                    <a:pt x="770940" y="2654"/>
                  </a:moveTo>
                  <a:lnTo>
                    <a:pt x="770851" y="2476"/>
                  </a:lnTo>
                  <a:lnTo>
                    <a:pt x="769480" y="0"/>
                  </a:lnTo>
                  <a:lnTo>
                    <a:pt x="767753" y="1193"/>
                  </a:lnTo>
                  <a:lnTo>
                    <a:pt x="768210" y="1981"/>
                  </a:lnTo>
                  <a:lnTo>
                    <a:pt x="767905" y="1981"/>
                  </a:lnTo>
                  <a:lnTo>
                    <a:pt x="768502" y="2476"/>
                  </a:lnTo>
                  <a:lnTo>
                    <a:pt x="768248" y="2070"/>
                  </a:lnTo>
                  <a:lnTo>
                    <a:pt x="770940" y="2654"/>
                  </a:lnTo>
                  <a:close/>
                </a:path>
                <a:path w="947420" h="725805">
                  <a:moveTo>
                    <a:pt x="776960" y="9398"/>
                  </a:moveTo>
                  <a:lnTo>
                    <a:pt x="773785" y="6807"/>
                  </a:lnTo>
                  <a:lnTo>
                    <a:pt x="771944" y="5232"/>
                  </a:lnTo>
                  <a:lnTo>
                    <a:pt x="772274" y="6807"/>
                  </a:lnTo>
                  <a:lnTo>
                    <a:pt x="776960" y="9398"/>
                  </a:lnTo>
                  <a:close/>
                </a:path>
                <a:path w="947420" h="725805">
                  <a:moveTo>
                    <a:pt x="832700" y="525627"/>
                  </a:moveTo>
                  <a:lnTo>
                    <a:pt x="827036" y="521449"/>
                  </a:lnTo>
                  <a:lnTo>
                    <a:pt x="825728" y="525564"/>
                  </a:lnTo>
                  <a:lnTo>
                    <a:pt x="827506" y="526707"/>
                  </a:lnTo>
                  <a:lnTo>
                    <a:pt x="829729" y="525564"/>
                  </a:lnTo>
                  <a:lnTo>
                    <a:pt x="831227" y="528205"/>
                  </a:lnTo>
                  <a:lnTo>
                    <a:pt x="832700" y="525627"/>
                  </a:lnTo>
                  <a:close/>
                </a:path>
                <a:path w="947420" h="725805">
                  <a:moveTo>
                    <a:pt x="856818" y="494207"/>
                  </a:moveTo>
                  <a:lnTo>
                    <a:pt x="856221" y="492328"/>
                  </a:lnTo>
                  <a:lnTo>
                    <a:pt x="853960" y="490207"/>
                  </a:lnTo>
                  <a:lnTo>
                    <a:pt x="852563" y="491782"/>
                  </a:lnTo>
                  <a:lnTo>
                    <a:pt x="852436" y="493534"/>
                  </a:lnTo>
                  <a:lnTo>
                    <a:pt x="855522" y="495795"/>
                  </a:lnTo>
                  <a:lnTo>
                    <a:pt x="856818" y="494207"/>
                  </a:lnTo>
                  <a:close/>
                </a:path>
                <a:path w="947420" h="725805">
                  <a:moveTo>
                    <a:pt x="856919" y="454990"/>
                  </a:moveTo>
                  <a:lnTo>
                    <a:pt x="854862" y="452208"/>
                  </a:lnTo>
                  <a:lnTo>
                    <a:pt x="852297" y="452145"/>
                  </a:lnTo>
                  <a:lnTo>
                    <a:pt x="849934" y="451027"/>
                  </a:lnTo>
                  <a:lnTo>
                    <a:pt x="850658" y="456323"/>
                  </a:lnTo>
                  <a:lnTo>
                    <a:pt x="847661" y="457161"/>
                  </a:lnTo>
                  <a:lnTo>
                    <a:pt x="856919" y="454990"/>
                  </a:lnTo>
                  <a:close/>
                </a:path>
                <a:path w="947420" h="725805">
                  <a:moveTo>
                    <a:pt x="858240" y="488950"/>
                  </a:moveTo>
                  <a:lnTo>
                    <a:pt x="857707" y="488950"/>
                  </a:lnTo>
                  <a:lnTo>
                    <a:pt x="854049" y="486244"/>
                  </a:lnTo>
                  <a:lnTo>
                    <a:pt x="851979" y="486943"/>
                  </a:lnTo>
                  <a:lnTo>
                    <a:pt x="849160" y="489661"/>
                  </a:lnTo>
                  <a:lnTo>
                    <a:pt x="857745" y="488988"/>
                  </a:lnTo>
                  <a:lnTo>
                    <a:pt x="857935" y="489127"/>
                  </a:lnTo>
                  <a:lnTo>
                    <a:pt x="858240" y="488950"/>
                  </a:lnTo>
                  <a:close/>
                </a:path>
                <a:path w="947420" h="725805">
                  <a:moveTo>
                    <a:pt x="859231" y="718070"/>
                  </a:moveTo>
                  <a:lnTo>
                    <a:pt x="857504" y="716318"/>
                  </a:lnTo>
                  <a:lnTo>
                    <a:pt x="854405" y="717715"/>
                  </a:lnTo>
                  <a:lnTo>
                    <a:pt x="856754" y="720178"/>
                  </a:lnTo>
                  <a:lnTo>
                    <a:pt x="859231" y="718070"/>
                  </a:lnTo>
                  <a:close/>
                </a:path>
                <a:path w="947420" h="725805">
                  <a:moveTo>
                    <a:pt x="860958" y="713181"/>
                  </a:moveTo>
                  <a:lnTo>
                    <a:pt x="857542" y="711428"/>
                  </a:lnTo>
                  <a:lnTo>
                    <a:pt x="858608" y="713663"/>
                  </a:lnTo>
                  <a:lnTo>
                    <a:pt x="854633" y="713663"/>
                  </a:lnTo>
                  <a:lnTo>
                    <a:pt x="855916" y="714819"/>
                  </a:lnTo>
                  <a:lnTo>
                    <a:pt x="860958" y="713181"/>
                  </a:lnTo>
                  <a:close/>
                </a:path>
                <a:path w="947420" h="725805">
                  <a:moveTo>
                    <a:pt x="861034" y="491426"/>
                  </a:moveTo>
                  <a:lnTo>
                    <a:pt x="857935" y="489127"/>
                  </a:lnTo>
                  <a:lnTo>
                    <a:pt x="855624" y="490474"/>
                  </a:lnTo>
                  <a:lnTo>
                    <a:pt x="861034" y="491426"/>
                  </a:lnTo>
                  <a:close/>
                </a:path>
                <a:path w="947420" h="725805">
                  <a:moveTo>
                    <a:pt x="861060" y="724522"/>
                  </a:moveTo>
                  <a:lnTo>
                    <a:pt x="860806" y="724522"/>
                  </a:lnTo>
                  <a:lnTo>
                    <a:pt x="859345" y="722566"/>
                  </a:lnTo>
                  <a:lnTo>
                    <a:pt x="857542" y="721601"/>
                  </a:lnTo>
                  <a:lnTo>
                    <a:pt x="855243" y="722909"/>
                  </a:lnTo>
                  <a:lnTo>
                    <a:pt x="855357" y="724522"/>
                  </a:lnTo>
                  <a:lnTo>
                    <a:pt x="856361" y="725538"/>
                  </a:lnTo>
                  <a:lnTo>
                    <a:pt x="858608" y="725538"/>
                  </a:lnTo>
                  <a:lnTo>
                    <a:pt x="857745" y="725728"/>
                  </a:lnTo>
                  <a:lnTo>
                    <a:pt x="859269" y="725398"/>
                  </a:lnTo>
                  <a:lnTo>
                    <a:pt x="861060" y="724522"/>
                  </a:lnTo>
                  <a:close/>
                </a:path>
                <a:path w="947420" h="725805">
                  <a:moveTo>
                    <a:pt x="864768" y="698042"/>
                  </a:moveTo>
                  <a:lnTo>
                    <a:pt x="863460" y="697369"/>
                  </a:lnTo>
                  <a:lnTo>
                    <a:pt x="864438" y="698042"/>
                  </a:lnTo>
                  <a:lnTo>
                    <a:pt x="864768" y="698042"/>
                  </a:lnTo>
                  <a:close/>
                </a:path>
                <a:path w="947420" h="725805">
                  <a:moveTo>
                    <a:pt x="868883" y="708698"/>
                  </a:moveTo>
                  <a:lnTo>
                    <a:pt x="867930" y="707898"/>
                  </a:lnTo>
                  <a:lnTo>
                    <a:pt x="867867" y="707288"/>
                  </a:lnTo>
                  <a:lnTo>
                    <a:pt x="868235" y="706983"/>
                  </a:lnTo>
                  <a:lnTo>
                    <a:pt x="868476" y="706793"/>
                  </a:lnTo>
                  <a:lnTo>
                    <a:pt x="865759" y="706259"/>
                  </a:lnTo>
                  <a:lnTo>
                    <a:pt x="866152" y="706983"/>
                  </a:lnTo>
                  <a:lnTo>
                    <a:pt x="865339" y="706170"/>
                  </a:lnTo>
                  <a:lnTo>
                    <a:pt x="865720" y="706170"/>
                  </a:lnTo>
                  <a:lnTo>
                    <a:pt x="865174" y="705129"/>
                  </a:lnTo>
                  <a:lnTo>
                    <a:pt x="864781" y="704265"/>
                  </a:lnTo>
                  <a:lnTo>
                    <a:pt x="863092" y="705129"/>
                  </a:lnTo>
                  <a:lnTo>
                    <a:pt x="861847" y="704265"/>
                  </a:lnTo>
                  <a:lnTo>
                    <a:pt x="860386" y="705129"/>
                  </a:lnTo>
                  <a:lnTo>
                    <a:pt x="859497" y="705129"/>
                  </a:lnTo>
                  <a:lnTo>
                    <a:pt x="862406" y="705599"/>
                  </a:lnTo>
                  <a:lnTo>
                    <a:pt x="864082" y="707898"/>
                  </a:lnTo>
                  <a:lnTo>
                    <a:pt x="866013" y="709942"/>
                  </a:lnTo>
                  <a:lnTo>
                    <a:pt x="868883" y="708698"/>
                  </a:lnTo>
                  <a:close/>
                </a:path>
                <a:path w="947420" h="725805">
                  <a:moveTo>
                    <a:pt x="869238" y="443661"/>
                  </a:moveTo>
                  <a:lnTo>
                    <a:pt x="868210" y="443014"/>
                  </a:lnTo>
                  <a:lnTo>
                    <a:pt x="866876" y="444119"/>
                  </a:lnTo>
                  <a:lnTo>
                    <a:pt x="865898" y="443191"/>
                  </a:lnTo>
                  <a:lnTo>
                    <a:pt x="866292" y="445223"/>
                  </a:lnTo>
                  <a:lnTo>
                    <a:pt x="864476" y="446951"/>
                  </a:lnTo>
                  <a:lnTo>
                    <a:pt x="866521" y="449224"/>
                  </a:lnTo>
                  <a:lnTo>
                    <a:pt x="867740" y="447408"/>
                  </a:lnTo>
                  <a:lnTo>
                    <a:pt x="867206" y="445350"/>
                  </a:lnTo>
                  <a:lnTo>
                    <a:pt x="869238" y="443661"/>
                  </a:lnTo>
                  <a:close/>
                </a:path>
                <a:path w="947420" h="725805">
                  <a:moveTo>
                    <a:pt x="870153" y="701827"/>
                  </a:moveTo>
                  <a:lnTo>
                    <a:pt x="869873" y="701827"/>
                  </a:lnTo>
                  <a:lnTo>
                    <a:pt x="864565" y="698144"/>
                  </a:lnTo>
                  <a:lnTo>
                    <a:pt x="862444" y="699071"/>
                  </a:lnTo>
                  <a:lnTo>
                    <a:pt x="864984" y="701827"/>
                  </a:lnTo>
                  <a:lnTo>
                    <a:pt x="863371" y="701624"/>
                  </a:lnTo>
                  <a:lnTo>
                    <a:pt x="866660" y="703453"/>
                  </a:lnTo>
                  <a:lnTo>
                    <a:pt x="870153" y="701827"/>
                  </a:lnTo>
                  <a:close/>
                </a:path>
                <a:path w="947420" h="725805">
                  <a:moveTo>
                    <a:pt x="871486" y="699071"/>
                  </a:moveTo>
                  <a:lnTo>
                    <a:pt x="871093" y="699071"/>
                  </a:lnTo>
                  <a:lnTo>
                    <a:pt x="867994" y="698042"/>
                  </a:lnTo>
                  <a:lnTo>
                    <a:pt x="866965" y="697712"/>
                  </a:lnTo>
                  <a:lnTo>
                    <a:pt x="866317" y="697369"/>
                  </a:lnTo>
                  <a:lnTo>
                    <a:pt x="864781" y="698042"/>
                  </a:lnTo>
                  <a:lnTo>
                    <a:pt x="869073" y="700303"/>
                  </a:lnTo>
                  <a:lnTo>
                    <a:pt x="871486" y="699071"/>
                  </a:lnTo>
                  <a:close/>
                </a:path>
                <a:path w="947420" h="725805">
                  <a:moveTo>
                    <a:pt x="872782" y="438175"/>
                  </a:moveTo>
                  <a:lnTo>
                    <a:pt x="868146" y="439788"/>
                  </a:lnTo>
                  <a:lnTo>
                    <a:pt x="865771" y="439013"/>
                  </a:lnTo>
                  <a:lnTo>
                    <a:pt x="864323" y="441375"/>
                  </a:lnTo>
                  <a:lnTo>
                    <a:pt x="870292" y="441960"/>
                  </a:lnTo>
                  <a:lnTo>
                    <a:pt x="872236" y="441096"/>
                  </a:lnTo>
                  <a:lnTo>
                    <a:pt x="872782" y="438175"/>
                  </a:lnTo>
                  <a:close/>
                </a:path>
                <a:path w="947420" h="725805">
                  <a:moveTo>
                    <a:pt x="873150" y="678129"/>
                  </a:moveTo>
                  <a:lnTo>
                    <a:pt x="871067" y="677837"/>
                  </a:lnTo>
                  <a:lnTo>
                    <a:pt x="871651" y="678789"/>
                  </a:lnTo>
                  <a:lnTo>
                    <a:pt x="871994" y="678789"/>
                  </a:lnTo>
                  <a:lnTo>
                    <a:pt x="873150" y="678129"/>
                  </a:lnTo>
                  <a:close/>
                </a:path>
                <a:path w="947420" h="725805">
                  <a:moveTo>
                    <a:pt x="876071" y="684415"/>
                  </a:moveTo>
                  <a:lnTo>
                    <a:pt x="874318" y="682828"/>
                  </a:lnTo>
                  <a:lnTo>
                    <a:pt x="875677" y="684415"/>
                  </a:lnTo>
                  <a:lnTo>
                    <a:pt x="876071" y="684415"/>
                  </a:lnTo>
                  <a:close/>
                </a:path>
                <a:path w="947420" h="725805">
                  <a:moveTo>
                    <a:pt x="876630" y="685520"/>
                  </a:moveTo>
                  <a:lnTo>
                    <a:pt x="875728" y="684491"/>
                  </a:lnTo>
                  <a:lnTo>
                    <a:pt x="869175" y="685736"/>
                  </a:lnTo>
                  <a:lnTo>
                    <a:pt x="873252" y="689089"/>
                  </a:lnTo>
                  <a:lnTo>
                    <a:pt x="873607" y="687755"/>
                  </a:lnTo>
                  <a:lnTo>
                    <a:pt x="872985" y="686231"/>
                  </a:lnTo>
                  <a:lnTo>
                    <a:pt x="876630" y="685520"/>
                  </a:lnTo>
                  <a:close/>
                </a:path>
                <a:path w="947420" h="725805">
                  <a:moveTo>
                    <a:pt x="878408" y="677430"/>
                  </a:moveTo>
                  <a:lnTo>
                    <a:pt x="875360" y="676846"/>
                  </a:lnTo>
                  <a:lnTo>
                    <a:pt x="873150" y="678129"/>
                  </a:lnTo>
                  <a:lnTo>
                    <a:pt x="872070" y="678789"/>
                  </a:lnTo>
                  <a:lnTo>
                    <a:pt x="869111" y="680529"/>
                  </a:lnTo>
                  <a:lnTo>
                    <a:pt x="865784" y="681139"/>
                  </a:lnTo>
                  <a:lnTo>
                    <a:pt x="865835" y="680923"/>
                  </a:lnTo>
                  <a:lnTo>
                    <a:pt x="867473" y="677837"/>
                  </a:lnTo>
                  <a:lnTo>
                    <a:pt x="867295" y="677837"/>
                  </a:lnTo>
                  <a:lnTo>
                    <a:pt x="866089" y="677164"/>
                  </a:lnTo>
                  <a:lnTo>
                    <a:pt x="871067" y="677837"/>
                  </a:lnTo>
                  <a:lnTo>
                    <a:pt x="870572" y="677049"/>
                  </a:lnTo>
                  <a:lnTo>
                    <a:pt x="870445" y="676846"/>
                  </a:lnTo>
                  <a:lnTo>
                    <a:pt x="869416" y="675195"/>
                  </a:lnTo>
                  <a:lnTo>
                    <a:pt x="865898" y="677049"/>
                  </a:lnTo>
                  <a:lnTo>
                    <a:pt x="865657" y="676846"/>
                  </a:lnTo>
                  <a:lnTo>
                    <a:pt x="865403" y="677049"/>
                  </a:lnTo>
                  <a:lnTo>
                    <a:pt x="863269" y="678789"/>
                  </a:lnTo>
                  <a:lnTo>
                    <a:pt x="863130" y="678789"/>
                  </a:lnTo>
                  <a:lnTo>
                    <a:pt x="865098" y="681139"/>
                  </a:lnTo>
                  <a:lnTo>
                    <a:pt x="864971" y="681139"/>
                  </a:lnTo>
                  <a:lnTo>
                    <a:pt x="868603" y="682828"/>
                  </a:lnTo>
                  <a:lnTo>
                    <a:pt x="869175" y="681494"/>
                  </a:lnTo>
                  <a:lnTo>
                    <a:pt x="868921" y="681494"/>
                  </a:lnTo>
                  <a:lnTo>
                    <a:pt x="870216" y="680923"/>
                  </a:lnTo>
                  <a:lnTo>
                    <a:pt x="872426" y="681139"/>
                  </a:lnTo>
                  <a:lnTo>
                    <a:pt x="874318" y="682828"/>
                  </a:lnTo>
                  <a:lnTo>
                    <a:pt x="873175" y="681494"/>
                  </a:lnTo>
                  <a:lnTo>
                    <a:pt x="873683" y="680923"/>
                  </a:lnTo>
                  <a:lnTo>
                    <a:pt x="875563" y="678789"/>
                  </a:lnTo>
                  <a:lnTo>
                    <a:pt x="878408" y="677430"/>
                  </a:lnTo>
                  <a:close/>
                </a:path>
                <a:path w="947420" h="725805">
                  <a:moveTo>
                    <a:pt x="882129" y="439470"/>
                  </a:moveTo>
                  <a:lnTo>
                    <a:pt x="876630" y="435749"/>
                  </a:lnTo>
                  <a:lnTo>
                    <a:pt x="874712" y="438607"/>
                  </a:lnTo>
                  <a:lnTo>
                    <a:pt x="871524" y="442620"/>
                  </a:lnTo>
                  <a:lnTo>
                    <a:pt x="877570" y="444817"/>
                  </a:lnTo>
                  <a:lnTo>
                    <a:pt x="876363" y="441667"/>
                  </a:lnTo>
                  <a:lnTo>
                    <a:pt x="882129" y="439470"/>
                  </a:lnTo>
                  <a:close/>
                </a:path>
                <a:path w="947420" h="725805">
                  <a:moveTo>
                    <a:pt x="883970" y="402005"/>
                  </a:moveTo>
                  <a:lnTo>
                    <a:pt x="881024" y="399237"/>
                  </a:lnTo>
                  <a:lnTo>
                    <a:pt x="879309" y="400418"/>
                  </a:lnTo>
                  <a:lnTo>
                    <a:pt x="881189" y="402069"/>
                  </a:lnTo>
                  <a:lnTo>
                    <a:pt x="879513" y="403225"/>
                  </a:lnTo>
                  <a:lnTo>
                    <a:pt x="880783" y="404025"/>
                  </a:lnTo>
                  <a:lnTo>
                    <a:pt x="882446" y="402615"/>
                  </a:lnTo>
                  <a:lnTo>
                    <a:pt x="883970" y="402005"/>
                  </a:lnTo>
                  <a:close/>
                </a:path>
                <a:path w="947420" h="725805">
                  <a:moveTo>
                    <a:pt x="885926" y="410121"/>
                  </a:moveTo>
                  <a:lnTo>
                    <a:pt x="882053" y="408368"/>
                  </a:lnTo>
                  <a:lnTo>
                    <a:pt x="878801" y="409524"/>
                  </a:lnTo>
                  <a:lnTo>
                    <a:pt x="881583" y="411492"/>
                  </a:lnTo>
                  <a:lnTo>
                    <a:pt x="879614" y="412826"/>
                  </a:lnTo>
                  <a:lnTo>
                    <a:pt x="881354" y="413778"/>
                  </a:lnTo>
                  <a:lnTo>
                    <a:pt x="885926" y="410121"/>
                  </a:lnTo>
                  <a:close/>
                </a:path>
                <a:path w="947420" h="725805">
                  <a:moveTo>
                    <a:pt x="887857" y="621550"/>
                  </a:moveTo>
                  <a:lnTo>
                    <a:pt x="885926" y="619417"/>
                  </a:lnTo>
                  <a:lnTo>
                    <a:pt x="884466" y="617359"/>
                  </a:lnTo>
                  <a:lnTo>
                    <a:pt x="878928" y="619353"/>
                  </a:lnTo>
                  <a:lnTo>
                    <a:pt x="884301" y="622515"/>
                  </a:lnTo>
                  <a:lnTo>
                    <a:pt x="887514" y="623290"/>
                  </a:lnTo>
                  <a:lnTo>
                    <a:pt x="887857" y="621550"/>
                  </a:lnTo>
                  <a:close/>
                </a:path>
                <a:path w="947420" h="725805">
                  <a:moveTo>
                    <a:pt x="893038" y="381190"/>
                  </a:moveTo>
                  <a:lnTo>
                    <a:pt x="891146" y="378968"/>
                  </a:lnTo>
                  <a:lnTo>
                    <a:pt x="890181" y="380847"/>
                  </a:lnTo>
                  <a:lnTo>
                    <a:pt x="887603" y="382524"/>
                  </a:lnTo>
                  <a:lnTo>
                    <a:pt x="890181" y="384835"/>
                  </a:lnTo>
                  <a:lnTo>
                    <a:pt x="891578" y="383006"/>
                  </a:lnTo>
                  <a:lnTo>
                    <a:pt x="893038" y="381190"/>
                  </a:lnTo>
                  <a:close/>
                </a:path>
                <a:path w="947420" h="725805">
                  <a:moveTo>
                    <a:pt x="906881" y="321691"/>
                  </a:moveTo>
                  <a:lnTo>
                    <a:pt x="906564" y="321868"/>
                  </a:lnTo>
                  <a:lnTo>
                    <a:pt x="906818" y="321868"/>
                  </a:lnTo>
                  <a:lnTo>
                    <a:pt x="906881" y="321691"/>
                  </a:lnTo>
                  <a:close/>
                </a:path>
                <a:path w="947420" h="725805">
                  <a:moveTo>
                    <a:pt x="909091" y="350977"/>
                  </a:moveTo>
                  <a:lnTo>
                    <a:pt x="904862" y="350710"/>
                  </a:lnTo>
                  <a:lnTo>
                    <a:pt x="902589" y="358406"/>
                  </a:lnTo>
                  <a:lnTo>
                    <a:pt x="907872" y="359333"/>
                  </a:lnTo>
                  <a:lnTo>
                    <a:pt x="907656" y="356476"/>
                  </a:lnTo>
                  <a:lnTo>
                    <a:pt x="905624" y="353415"/>
                  </a:lnTo>
                  <a:lnTo>
                    <a:pt x="909091" y="350977"/>
                  </a:lnTo>
                  <a:close/>
                </a:path>
                <a:path w="947420" h="725805">
                  <a:moveTo>
                    <a:pt x="912710" y="325170"/>
                  </a:moveTo>
                  <a:lnTo>
                    <a:pt x="912164" y="324421"/>
                  </a:lnTo>
                  <a:lnTo>
                    <a:pt x="911085" y="324726"/>
                  </a:lnTo>
                  <a:lnTo>
                    <a:pt x="912393" y="325374"/>
                  </a:lnTo>
                  <a:lnTo>
                    <a:pt x="912710" y="325170"/>
                  </a:lnTo>
                  <a:close/>
                </a:path>
                <a:path w="947420" h="725805">
                  <a:moveTo>
                    <a:pt x="914692" y="323672"/>
                  </a:moveTo>
                  <a:lnTo>
                    <a:pt x="913485" y="323329"/>
                  </a:lnTo>
                  <a:lnTo>
                    <a:pt x="908494" y="321868"/>
                  </a:lnTo>
                  <a:lnTo>
                    <a:pt x="909205" y="321868"/>
                  </a:lnTo>
                  <a:lnTo>
                    <a:pt x="910628" y="321094"/>
                  </a:lnTo>
                  <a:lnTo>
                    <a:pt x="914209" y="319125"/>
                  </a:lnTo>
                  <a:lnTo>
                    <a:pt x="912964" y="318008"/>
                  </a:lnTo>
                  <a:lnTo>
                    <a:pt x="910729" y="315988"/>
                  </a:lnTo>
                  <a:lnTo>
                    <a:pt x="909878" y="316623"/>
                  </a:lnTo>
                  <a:lnTo>
                    <a:pt x="909497" y="317271"/>
                  </a:lnTo>
                  <a:lnTo>
                    <a:pt x="909243" y="318008"/>
                  </a:lnTo>
                  <a:lnTo>
                    <a:pt x="908659" y="317754"/>
                  </a:lnTo>
                  <a:lnTo>
                    <a:pt x="908456" y="317271"/>
                  </a:lnTo>
                  <a:lnTo>
                    <a:pt x="908354" y="316623"/>
                  </a:lnTo>
                  <a:lnTo>
                    <a:pt x="906881" y="321691"/>
                  </a:lnTo>
                  <a:lnTo>
                    <a:pt x="907351" y="321424"/>
                  </a:lnTo>
                  <a:lnTo>
                    <a:pt x="908253" y="321094"/>
                  </a:lnTo>
                  <a:lnTo>
                    <a:pt x="907923" y="321691"/>
                  </a:lnTo>
                  <a:lnTo>
                    <a:pt x="907338" y="322262"/>
                  </a:lnTo>
                  <a:lnTo>
                    <a:pt x="906386" y="322795"/>
                  </a:lnTo>
                  <a:lnTo>
                    <a:pt x="906487" y="322262"/>
                  </a:lnTo>
                  <a:lnTo>
                    <a:pt x="906538" y="321995"/>
                  </a:lnTo>
                  <a:lnTo>
                    <a:pt x="902296" y="322795"/>
                  </a:lnTo>
                  <a:lnTo>
                    <a:pt x="902068" y="322795"/>
                  </a:lnTo>
                  <a:lnTo>
                    <a:pt x="901941" y="323329"/>
                  </a:lnTo>
                  <a:lnTo>
                    <a:pt x="901865" y="323672"/>
                  </a:lnTo>
                  <a:lnTo>
                    <a:pt x="901763" y="324104"/>
                  </a:lnTo>
                  <a:lnTo>
                    <a:pt x="901687" y="324421"/>
                  </a:lnTo>
                  <a:lnTo>
                    <a:pt x="901623" y="324726"/>
                  </a:lnTo>
                  <a:lnTo>
                    <a:pt x="901522" y="325170"/>
                  </a:lnTo>
                  <a:lnTo>
                    <a:pt x="901471" y="325374"/>
                  </a:lnTo>
                  <a:lnTo>
                    <a:pt x="900772" y="328371"/>
                  </a:lnTo>
                  <a:lnTo>
                    <a:pt x="903058" y="327685"/>
                  </a:lnTo>
                  <a:lnTo>
                    <a:pt x="904138" y="325374"/>
                  </a:lnTo>
                  <a:lnTo>
                    <a:pt x="906945" y="325374"/>
                  </a:lnTo>
                  <a:lnTo>
                    <a:pt x="906843" y="325170"/>
                  </a:lnTo>
                  <a:lnTo>
                    <a:pt x="906627" y="324726"/>
                  </a:lnTo>
                  <a:lnTo>
                    <a:pt x="906551" y="324421"/>
                  </a:lnTo>
                  <a:lnTo>
                    <a:pt x="906462" y="324104"/>
                  </a:lnTo>
                  <a:lnTo>
                    <a:pt x="906399" y="323672"/>
                  </a:lnTo>
                  <a:lnTo>
                    <a:pt x="907973" y="324104"/>
                  </a:lnTo>
                  <a:lnTo>
                    <a:pt x="908939" y="323672"/>
                  </a:lnTo>
                  <a:lnTo>
                    <a:pt x="909726" y="323329"/>
                  </a:lnTo>
                  <a:lnTo>
                    <a:pt x="911364" y="323329"/>
                  </a:lnTo>
                  <a:lnTo>
                    <a:pt x="912164" y="324421"/>
                  </a:lnTo>
                  <a:lnTo>
                    <a:pt x="913282" y="324104"/>
                  </a:lnTo>
                  <a:lnTo>
                    <a:pt x="914692" y="323672"/>
                  </a:lnTo>
                  <a:close/>
                </a:path>
                <a:path w="947420" h="725805">
                  <a:moveTo>
                    <a:pt x="914742" y="326542"/>
                  </a:moveTo>
                  <a:lnTo>
                    <a:pt x="912393" y="325374"/>
                  </a:lnTo>
                  <a:lnTo>
                    <a:pt x="909307" y="327406"/>
                  </a:lnTo>
                  <a:lnTo>
                    <a:pt x="912114" y="327685"/>
                  </a:lnTo>
                  <a:lnTo>
                    <a:pt x="913409" y="327685"/>
                  </a:lnTo>
                  <a:lnTo>
                    <a:pt x="914742" y="326542"/>
                  </a:lnTo>
                  <a:close/>
                </a:path>
                <a:path w="947420" h="725805">
                  <a:moveTo>
                    <a:pt x="941260" y="351256"/>
                  </a:moveTo>
                  <a:lnTo>
                    <a:pt x="939152" y="348970"/>
                  </a:lnTo>
                  <a:lnTo>
                    <a:pt x="936307" y="350685"/>
                  </a:lnTo>
                  <a:lnTo>
                    <a:pt x="936802" y="352780"/>
                  </a:lnTo>
                  <a:lnTo>
                    <a:pt x="939965" y="355193"/>
                  </a:lnTo>
                  <a:lnTo>
                    <a:pt x="939507" y="353098"/>
                  </a:lnTo>
                  <a:lnTo>
                    <a:pt x="941260" y="351256"/>
                  </a:lnTo>
                  <a:close/>
                </a:path>
                <a:path w="947420" h="725805">
                  <a:moveTo>
                    <a:pt x="947064" y="273253"/>
                  </a:moveTo>
                  <a:lnTo>
                    <a:pt x="943508" y="272478"/>
                  </a:lnTo>
                  <a:lnTo>
                    <a:pt x="941146" y="274751"/>
                  </a:lnTo>
                  <a:lnTo>
                    <a:pt x="942771" y="277380"/>
                  </a:lnTo>
                  <a:lnTo>
                    <a:pt x="945997" y="280174"/>
                  </a:lnTo>
                  <a:lnTo>
                    <a:pt x="945438" y="277710"/>
                  </a:lnTo>
                  <a:lnTo>
                    <a:pt x="947064" y="27325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98C0F0A1-CF5E-9C1B-0250-421E0AA06E20}"/>
                </a:ext>
              </a:extLst>
            </p:cNvPr>
            <p:cNvSpPr/>
            <p:nvPr/>
          </p:nvSpPr>
          <p:spPr>
            <a:xfrm>
              <a:off x="6842112" y="481024"/>
              <a:ext cx="842010" cy="1391285"/>
            </a:xfrm>
            <a:custGeom>
              <a:avLst/>
              <a:gdLst/>
              <a:ahLst/>
              <a:cxnLst/>
              <a:rect l="l" t="t" r="r" b="b"/>
              <a:pathLst>
                <a:path w="842009" h="1391285">
                  <a:moveTo>
                    <a:pt x="6400" y="1136853"/>
                  </a:moveTo>
                  <a:lnTo>
                    <a:pt x="6286" y="1136421"/>
                  </a:lnTo>
                  <a:lnTo>
                    <a:pt x="6184" y="1136015"/>
                  </a:lnTo>
                  <a:lnTo>
                    <a:pt x="6108" y="1135710"/>
                  </a:lnTo>
                  <a:lnTo>
                    <a:pt x="6019" y="1135329"/>
                  </a:lnTo>
                  <a:lnTo>
                    <a:pt x="4876" y="1130820"/>
                  </a:lnTo>
                  <a:lnTo>
                    <a:pt x="3416" y="1132382"/>
                  </a:lnTo>
                  <a:lnTo>
                    <a:pt x="2463" y="1135329"/>
                  </a:lnTo>
                  <a:lnTo>
                    <a:pt x="2971" y="1135710"/>
                  </a:lnTo>
                  <a:lnTo>
                    <a:pt x="4089" y="1135710"/>
                  </a:lnTo>
                  <a:lnTo>
                    <a:pt x="4711" y="1136421"/>
                  </a:lnTo>
                  <a:lnTo>
                    <a:pt x="4851" y="1136421"/>
                  </a:lnTo>
                  <a:lnTo>
                    <a:pt x="5473" y="1136015"/>
                  </a:lnTo>
                  <a:lnTo>
                    <a:pt x="5943" y="1136421"/>
                  </a:lnTo>
                  <a:lnTo>
                    <a:pt x="6400" y="1136853"/>
                  </a:lnTo>
                  <a:close/>
                </a:path>
                <a:path w="842009" h="1391285">
                  <a:moveTo>
                    <a:pt x="6565" y="1172375"/>
                  </a:moveTo>
                  <a:lnTo>
                    <a:pt x="5346" y="1170063"/>
                  </a:lnTo>
                  <a:lnTo>
                    <a:pt x="2324" y="1171409"/>
                  </a:lnTo>
                  <a:lnTo>
                    <a:pt x="2578" y="1173518"/>
                  </a:lnTo>
                  <a:lnTo>
                    <a:pt x="5473" y="1176197"/>
                  </a:lnTo>
                  <a:lnTo>
                    <a:pt x="6553" y="1174419"/>
                  </a:lnTo>
                  <a:lnTo>
                    <a:pt x="6565" y="1172375"/>
                  </a:lnTo>
                  <a:close/>
                </a:path>
                <a:path w="842009" h="1391285">
                  <a:moveTo>
                    <a:pt x="6870" y="1128687"/>
                  </a:moveTo>
                  <a:lnTo>
                    <a:pt x="5638" y="1128026"/>
                  </a:lnTo>
                  <a:lnTo>
                    <a:pt x="4610" y="1129779"/>
                  </a:lnTo>
                  <a:lnTo>
                    <a:pt x="4876" y="1130820"/>
                  </a:lnTo>
                  <a:lnTo>
                    <a:pt x="6870" y="1128687"/>
                  </a:lnTo>
                  <a:close/>
                </a:path>
                <a:path w="842009" h="1391285">
                  <a:moveTo>
                    <a:pt x="8051" y="1123937"/>
                  </a:moveTo>
                  <a:lnTo>
                    <a:pt x="5854" y="1116761"/>
                  </a:lnTo>
                  <a:lnTo>
                    <a:pt x="4343" y="1119822"/>
                  </a:lnTo>
                  <a:lnTo>
                    <a:pt x="4787" y="1123365"/>
                  </a:lnTo>
                  <a:lnTo>
                    <a:pt x="2349" y="1126223"/>
                  </a:lnTo>
                  <a:lnTo>
                    <a:pt x="5638" y="1128026"/>
                  </a:lnTo>
                  <a:lnTo>
                    <a:pt x="8051" y="1123937"/>
                  </a:lnTo>
                  <a:close/>
                </a:path>
                <a:path w="842009" h="1391285">
                  <a:moveTo>
                    <a:pt x="9766" y="1168006"/>
                  </a:moveTo>
                  <a:lnTo>
                    <a:pt x="4953" y="1159192"/>
                  </a:lnTo>
                  <a:lnTo>
                    <a:pt x="3327" y="1154315"/>
                  </a:lnTo>
                  <a:lnTo>
                    <a:pt x="0" y="1158443"/>
                  </a:lnTo>
                  <a:lnTo>
                    <a:pt x="6362" y="1164805"/>
                  </a:lnTo>
                  <a:lnTo>
                    <a:pt x="3022" y="1168920"/>
                  </a:lnTo>
                  <a:lnTo>
                    <a:pt x="9766" y="1168006"/>
                  </a:lnTo>
                  <a:close/>
                </a:path>
                <a:path w="842009" h="1391285">
                  <a:moveTo>
                    <a:pt x="301028" y="1332395"/>
                  </a:moveTo>
                  <a:lnTo>
                    <a:pt x="295529" y="1330972"/>
                  </a:lnTo>
                  <a:lnTo>
                    <a:pt x="300113" y="1327746"/>
                  </a:lnTo>
                  <a:lnTo>
                    <a:pt x="297624" y="1325168"/>
                  </a:lnTo>
                  <a:lnTo>
                    <a:pt x="296811" y="1327746"/>
                  </a:lnTo>
                  <a:lnTo>
                    <a:pt x="294855" y="1328483"/>
                  </a:lnTo>
                  <a:lnTo>
                    <a:pt x="293027" y="1329791"/>
                  </a:lnTo>
                  <a:lnTo>
                    <a:pt x="296189" y="1331874"/>
                  </a:lnTo>
                  <a:lnTo>
                    <a:pt x="296151" y="1332979"/>
                  </a:lnTo>
                  <a:lnTo>
                    <a:pt x="301028" y="1332395"/>
                  </a:lnTo>
                  <a:close/>
                </a:path>
                <a:path w="842009" h="1391285">
                  <a:moveTo>
                    <a:pt x="307771" y="1145959"/>
                  </a:moveTo>
                  <a:lnTo>
                    <a:pt x="303072" y="1144765"/>
                  </a:lnTo>
                  <a:lnTo>
                    <a:pt x="300037" y="1145857"/>
                  </a:lnTo>
                  <a:lnTo>
                    <a:pt x="302526" y="1146378"/>
                  </a:lnTo>
                  <a:lnTo>
                    <a:pt x="304279" y="1149426"/>
                  </a:lnTo>
                  <a:lnTo>
                    <a:pt x="307263" y="1148168"/>
                  </a:lnTo>
                  <a:lnTo>
                    <a:pt x="307771" y="1145959"/>
                  </a:lnTo>
                  <a:close/>
                </a:path>
                <a:path w="842009" h="1391285">
                  <a:moveTo>
                    <a:pt x="318541" y="1147838"/>
                  </a:moveTo>
                  <a:lnTo>
                    <a:pt x="313982" y="1145400"/>
                  </a:lnTo>
                  <a:lnTo>
                    <a:pt x="316979" y="1144765"/>
                  </a:lnTo>
                  <a:lnTo>
                    <a:pt x="315772" y="1143876"/>
                  </a:lnTo>
                  <a:lnTo>
                    <a:pt x="313982" y="1145006"/>
                  </a:lnTo>
                  <a:lnTo>
                    <a:pt x="312407" y="1145387"/>
                  </a:lnTo>
                  <a:lnTo>
                    <a:pt x="313664" y="1147203"/>
                  </a:lnTo>
                  <a:lnTo>
                    <a:pt x="315125" y="1148156"/>
                  </a:lnTo>
                  <a:lnTo>
                    <a:pt x="316712" y="1148740"/>
                  </a:lnTo>
                  <a:lnTo>
                    <a:pt x="318541" y="1147838"/>
                  </a:lnTo>
                  <a:close/>
                </a:path>
                <a:path w="842009" h="1391285">
                  <a:moveTo>
                    <a:pt x="323888" y="1134160"/>
                  </a:moveTo>
                  <a:lnTo>
                    <a:pt x="322910" y="1130046"/>
                  </a:lnTo>
                  <a:lnTo>
                    <a:pt x="320395" y="1131633"/>
                  </a:lnTo>
                  <a:lnTo>
                    <a:pt x="318681" y="1130541"/>
                  </a:lnTo>
                  <a:lnTo>
                    <a:pt x="316395" y="1131354"/>
                  </a:lnTo>
                  <a:lnTo>
                    <a:pt x="317627" y="1132128"/>
                  </a:lnTo>
                  <a:lnTo>
                    <a:pt x="318998" y="1132446"/>
                  </a:lnTo>
                  <a:lnTo>
                    <a:pt x="320649" y="1131824"/>
                  </a:lnTo>
                  <a:lnTo>
                    <a:pt x="319582" y="1135481"/>
                  </a:lnTo>
                  <a:lnTo>
                    <a:pt x="318973" y="1136307"/>
                  </a:lnTo>
                  <a:lnTo>
                    <a:pt x="319798" y="1140853"/>
                  </a:lnTo>
                  <a:lnTo>
                    <a:pt x="322834" y="1137754"/>
                  </a:lnTo>
                  <a:lnTo>
                    <a:pt x="323888" y="1134160"/>
                  </a:lnTo>
                  <a:close/>
                </a:path>
                <a:path w="842009" h="1391285">
                  <a:moveTo>
                    <a:pt x="333590" y="1027366"/>
                  </a:moveTo>
                  <a:lnTo>
                    <a:pt x="333133" y="1026083"/>
                  </a:lnTo>
                  <a:lnTo>
                    <a:pt x="332066" y="1024623"/>
                  </a:lnTo>
                  <a:lnTo>
                    <a:pt x="330377" y="1025321"/>
                  </a:lnTo>
                  <a:lnTo>
                    <a:pt x="329196" y="1024407"/>
                  </a:lnTo>
                  <a:lnTo>
                    <a:pt x="327494" y="1025194"/>
                  </a:lnTo>
                  <a:lnTo>
                    <a:pt x="329349" y="1025855"/>
                  </a:lnTo>
                  <a:lnTo>
                    <a:pt x="330835" y="1027658"/>
                  </a:lnTo>
                  <a:lnTo>
                    <a:pt x="332701" y="1028319"/>
                  </a:lnTo>
                  <a:lnTo>
                    <a:pt x="333590" y="1027366"/>
                  </a:lnTo>
                  <a:close/>
                </a:path>
                <a:path w="842009" h="1391285">
                  <a:moveTo>
                    <a:pt x="346925" y="993571"/>
                  </a:moveTo>
                  <a:lnTo>
                    <a:pt x="346557" y="992619"/>
                  </a:lnTo>
                  <a:lnTo>
                    <a:pt x="346011" y="992619"/>
                  </a:lnTo>
                  <a:lnTo>
                    <a:pt x="346925" y="993571"/>
                  </a:lnTo>
                  <a:close/>
                </a:path>
                <a:path w="842009" h="1391285">
                  <a:moveTo>
                    <a:pt x="347662" y="309486"/>
                  </a:moveTo>
                  <a:lnTo>
                    <a:pt x="347192" y="309486"/>
                  </a:lnTo>
                  <a:lnTo>
                    <a:pt x="346608" y="308940"/>
                  </a:lnTo>
                  <a:lnTo>
                    <a:pt x="345744" y="309486"/>
                  </a:lnTo>
                  <a:lnTo>
                    <a:pt x="345452" y="309486"/>
                  </a:lnTo>
                  <a:lnTo>
                    <a:pt x="346824" y="309841"/>
                  </a:lnTo>
                  <a:lnTo>
                    <a:pt x="347662" y="309486"/>
                  </a:lnTo>
                  <a:close/>
                </a:path>
                <a:path w="842009" h="1391285">
                  <a:moveTo>
                    <a:pt x="348107" y="994803"/>
                  </a:moveTo>
                  <a:lnTo>
                    <a:pt x="346925" y="993571"/>
                  </a:lnTo>
                  <a:lnTo>
                    <a:pt x="347141" y="994105"/>
                  </a:lnTo>
                  <a:lnTo>
                    <a:pt x="344538" y="995032"/>
                  </a:lnTo>
                  <a:lnTo>
                    <a:pt x="344754" y="995451"/>
                  </a:lnTo>
                  <a:lnTo>
                    <a:pt x="346163" y="995451"/>
                  </a:lnTo>
                  <a:lnTo>
                    <a:pt x="348107" y="994803"/>
                  </a:lnTo>
                  <a:close/>
                </a:path>
                <a:path w="842009" h="1391285">
                  <a:moveTo>
                    <a:pt x="349427" y="990460"/>
                  </a:moveTo>
                  <a:lnTo>
                    <a:pt x="345135" y="988999"/>
                  </a:lnTo>
                  <a:lnTo>
                    <a:pt x="346557" y="992619"/>
                  </a:lnTo>
                  <a:lnTo>
                    <a:pt x="349250" y="991971"/>
                  </a:lnTo>
                  <a:lnTo>
                    <a:pt x="349427" y="990460"/>
                  </a:lnTo>
                  <a:close/>
                </a:path>
                <a:path w="842009" h="1391285">
                  <a:moveTo>
                    <a:pt x="349719" y="311772"/>
                  </a:moveTo>
                  <a:lnTo>
                    <a:pt x="349135" y="311251"/>
                  </a:lnTo>
                  <a:lnTo>
                    <a:pt x="348907" y="311251"/>
                  </a:lnTo>
                  <a:lnTo>
                    <a:pt x="349516" y="311772"/>
                  </a:lnTo>
                  <a:lnTo>
                    <a:pt x="349719" y="311772"/>
                  </a:lnTo>
                  <a:close/>
                </a:path>
                <a:path w="842009" h="1391285">
                  <a:moveTo>
                    <a:pt x="349935" y="309486"/>
                  </a:moveTo>
                  <a:lnTo>
                    <a:pt x="348919" y="308825"/>
                  </a:lnTo>
                  <a:lnTo>
                    <a:pt x="347573" y="309841"/>
                  </a:lnTo>
                  <a:lnTo>
                    <a:pt x="348983" y="311124"/>
                  </a:lnTo>
                  <a:lnTo>
                    <a:pt x="349935" y="309486"/>
                  </a:lnTo>
                  <a:close/>
                </a:path>
                <a:path w="842009" h="1391285">
                  <a:moveTo>
                    <a:pt x="351650" y="313651"/>
                  </a:moveTo>
                  <a:lnTo>
                    <a:pt x="349529" y="311797"/>
                  </a:lnTo>
                  <a:lnTo>
                    <a:pt x="342341" y="312280"/>
                  </a:lnTo>
                  <a:lnTo>
                    <a:pt x="347091" y="314820"/>
                  </a:lnTo>
                  <a:lnTo>
                    <a:pt x="351650" y="313651"/>
                  </a:lnTo>
                  <a:close/>
                </a:path>
                <a:path w="842009" h="1391285">
                  <a:moveTo>
                    <a:pt x="357555" y="973861"/>
                  </a:moveTo>
                  <a:lnTo>
                    <a:pt x="354368" y="971232"/>
                  </a:lnTo>
                  <a:lnTo>
                    <a:pt x="351904" y="972743"/>
                  </a:lnTo>
                  <a:lnTo>
                    <a:pt x="353187" y="975220"/>
                  </a:lnTo>
                  <a:lnTo>
                    <a:pt x="351739" y="976998"/>
                  </a:lnTo>
                  <a:lnTo>
                    <a:pt x="354266" y="977811"/>
                  </a:lnTo>
                  <a:lnTo>
                    <a:pt x="357555" y="973861"/>
                  </a:lnTo>
                  <a:close/>
                </a:path>
                <a:path w="842009" h="1391285">
                  <a:moveTo>
                    <a:pt x="367042" y="917917"/>
                  </a:moveTo>
                  <a:lnTo>
                    <a:pt x="362508" y="915809"/>
                  </a:lnTo>
                  <a:lnTo>
                    <a:pt x="364020" y="918997"/>
                  </a:lnTo>
                  <a:lnTo>
                    <a:pt x="362712" y="923810"/>
                  </a:lnTo>
                  <a:lnTo>
                    <a:pt x="365696" y="925487"/>
                  </a:lnTo>
                  <a:lnTo>
                    <a:pt x="366610" y="922959"/>
                  </a:lnTo>
                  <a:lnTo>
                    <a:pt x="367042" y="917917"/>
                  </a:lnTo>
                  <a:close/>
                </a:path>
                <a:path w="842009" h="1391285">
                  <a:moveTo>
                    <a:pt x="371576" y="889381"/>
                  </a:moveTo>
                  <a:lnTo>
                    <a:pt x="368338" y="888542"/>
                  </a:lnTo>
                  <a:lnTo>
                    <a:pt x="366890" y="893203"/>
                  </a:lnTo>
                  <a:lnTo>
                    <a:pt x="369557" y="895908"/>
                  </a:lnTo>
                  <a:lnTo>
                    <a:pt x="371424" y="894041"/>
                  </a:lnTo>
                  <a:lnTo>
                    <a:pt x="370878" y="891552"/>
                  </a:lnTo>
                  <a:lnTo>
                    <a:pt x="371576" y="889381"/>
                  </a:lnTo>
                  <a:close/>
                </a:path>
                <a:path w="842009" h="1391285">
                  <a:moveTo>
                    <a:pt x="394322" y="773785"/>
                  </a:moveTo>
                  <a:lnTo>
                    <a:pt x="393344" y="773023"/>
                  </a:lnTo>
                  <a:lnTo>
                    <a:pt x="390690" y="774687"/>
                  </a:lnTo>
                  <a:lnTo>
                    <a:pt x="390525" y="774687"/>
                  </a:lnTo>
                  <a:lnTo>
                    <a:pt x="392391" y="776071"/>
                  </a:lnTo>
                  <a:lnTo>
                    <a:pt x="393661" y="776071"/>
                  </a:lnTo>
                  <a:lnTo>
                    <a:pt x="393598" y="776325"/>
                  </a:lnTo>
                  <a:lnTo>
                    <a:pt x="393674" y="776071"/>
                  </a:lnTo>
                  <a:lnTo>
                    <a:pt x="393966" y="775017"/>
                  </a:lnTo>
                  <a:lnTo>
                    <a:pt x="394322" y="773785"/>
                  </a:lnTo>
                  <a:close/>
                </a:path>
                <a:path w="842009" h="1391285">
                  <a:moveTo>
                    <a:pt x="394804" y="772109"/>
                  </a:moveTo>
                  <a:lnTo>
                    <a:pt x="393344" y="773023"/>
                  </a:lnTo>
                  <a:lnTo>
                    <a:pt x="394538" y="773023"/>
                  </a:lnTo>
                  <a:lnTo>
                    <a:pt x="394601" y="772807"/>
                  </a:lnTo>
                  <a:lnTo>
                    <a:pt x="394804" y="772109"/>
                  </a:lnTo>
                  <a:close/>
                </a:path>
                <a:path w="842009" h="1391285">
                  <a:moveTo>
                    <a:pt x="395173" y="836688"/>
                  </a:moveTo>
                  <a:lnTo>
                    <a:pt x="391998" y="834783"/>
                  </a:lnTo>
                  <a:lnTo>
                    <a:pt x="388289" y="835152"/>
                  </a:lnTo>
                  <a:lnTo>
                    <a:pt x="391629" y="837438"/>
                  </a:lnTo>
                  <a:lnTo>
                    <a:pt x="390004" y="838365"/>
                  </a:lnTo>
                  <a:lnTo>
                    <a:pt x="392074" y="839825"/>
                  </a:lnTo>
                  <a:lnTo>
                    <a:pt x="395173" y="836688"/>
                  </a:lnTo>
                  <a:close/>
                </a:path>
                <a:path w="842009" h="1391285">
                  <a:moveTo>
                    <a:pt x="398411" y="776325"/>
                  </a:moveTo>
                  <a:lnTo>
                    <a:pt x="398233" y="776325"/>
                  </a:lnTo>
                  <a:lnTo>
                    <a:pt x="398145" y="776071"/>
                  </a:lnTo>
                  <a:lnTo>
                    <a:pt x="397675" y="774687"/>
                  </a:lnTo>
                  <a:lnTo>
                    <a:pt x="396519" y="772807"/>
                  </a:lnTo>
                  <a:lnTo>
                    <a:pt x="394538" y="773023"/>
                  </a:lnTo>
                  <a:lnTo>
                    <a:pt x="394322" y="773785"/>
                  </a:lnTo>
                  <a:lnTo>
                    <a:pt x="395935" y="775017"/>
                  </a:lnTo>
                  <a:lnTo>
                    <a:pt x="395465" y="776071"/>
                  </a:lnTo>
                  <a:lnTo>
                    <a:pt x="394550" y="776325"/>
                  </a:lnTo>
                  <a:lnTo>
                    <a:pt x="394373" y="776325"/>
                  </a:lnTo>
                  <a:lnTo>
                    <a:pt x="396760" y="777595"/>
                  </a:lnTo>
                  <a:lnTo>
                    <a:pt x="398411" y="776325"/>
                  </a:lnTo>
                  <a:close/>
                </a:path>
                <a:path w="842009" h="1391285">
                  <a:moveTo>
                    <a:pt x="399313" y="780656"/>
                  </a:moveTo>
                  <a:lnTo>
                    <a:pt x="397408" y="779259"/>
                  </a:lnTo>
                  <a:lnTo>
                    <a:pt x="395173" y="778852"/>
                  </a:lnTo>
                  <a:lnTo>
                    <a:pt x="393166" y="777798"/>
                  </a:lnTo>
                  <a:lnTo>
                    <a:pt x="389699" y="779818"/>
                  </a:lnTo>
                  <a:lnTo>
                    <a:pt x="390944" y="783107"/>
                  </a:lnTo>
                  <a:lnTo>
                    <a:pt x="393026" y="786638"/>
                  </a:lnTo>
                  <a:lnTo>
                    <a:pt x="395058" y="784618"/>
                  </a:lnTo>
                  <a:lnTo>
                    <a:pt x="398157" y="782904"/>
                  </a:lnTo>
                  <a:lnTo>
                    <a:pt x="399313" y="780656"/>
                  </a:lnTo>
                  <a:close/>
                </a:path>
                <a:path w="842009" h="1391285">
                  <a:moveTo>
                    <a:pt x="423976" y="724750"/>
                  </a:moveTo>
                  <a:lnTo>
                    <a:pt x="420865" y="723938"/>
                  </a:lnTo>
                  <a:lnTo>
                    <a:pt x="418490" y="730808"/>
                  </a:lnTo>
                  <a:lnTo>
                    <a:pt x="420941" y="731608"/>
                  </a:lnTo>
                  <a:lnTo>
                    <a:pt x="422198" y="729399"/>
                  </a:lnTo>
                  <a:lnTo>
                    <a:pt x="421106" y="726528"/>
                  </a:lnTo>
                  <a:lnTo>
                    <a:pt x="423976" y="724750"/>
                  </a:lnTo>
                  <a:close/>
                </a:path>
                <a:path w="842009" h="1391285">
                  <a:moveTo>
                    <a:pt x="438480" y="671195"/>
                  </a:moveTo>
                  <a:lnTo>
                    <a:pt x="437730" y="670496"/>
                  </a:lnTo>
                  <a:lnTo>
                    <a:pt x="433895" y="671944"/>
                  </a:lnTo>
                  <a:lnTo>
                    <a:pt x="435051" y="672934"/>
                  </a:lnTo>
                  <a:lnTo>
                    <a:pt x="436880" y="671626"/>
                  </a:lnTo>
                  <a:lnTo>
                    <a:pt x="438480" y="671195"/>
                  </a:lnTo>
                  <a:close/>
                </a:path>
                <a:path w="842009" h="1391285">
                  <a:moveTo>
                    <a:pt x="439343" y="669886"/>
                  </a:moveTo>
                  <a:lnTo>
                    <a:pt x="435495" y="667054"/>
                  </a:lnTo>
                  <a:lnTo>
                    <a:pt x="434251" y="667258"/>
                  </a:lnTo>
                  <a:lnTo>
                    <a:pt x="437730" y="670496"/>
                  </a:lnTo>
                  <a:lnTo>
                    <a:pt x="439343" y="669886"/>
                  </a:lnTo>
                  <a:close/>
                </a:path>
                <a:path w="842009" h="1391285">
                  <a:moveTo>
                    <a:pt x="440956" y="666140"/>
                  </a:moveTo>
                  <a:lnTo>
                    <a:pt x="436714" y="662241"/>
                  </a:lnTo>
                  <a:lnTo>
                    <a:pt x="432104" y="664540"/>
                  </a:lnTo>
                  <a:lnTo>
                    <a:pt x="435495" y="667054"/>
                  </a:lnTo>
                  <a:lnTo>
                    <a:pt x="440956" y="666140"/>
                  </a:lnTo>
                  <a:close/>
                </a:path>
                <a:path w="842009" h="1391285">
                  <a:moveTo>
                    <a:pt x="447459" y="259664"/>
                  </a:moveTo>
                  <a:close/>
                </a:path>
                <a:path w="842009" h="1391285">
                  <a:moveTo>
                    <a:pt x="450265" y="260997"/>
                  </a:moveTo>
                  <a:lnTo>
                    <a:pt x="447446" y="259676"/>
                  </a:lnTo>
                  <a:lnTo>
                    <a:pt x="447179" y="260819"/>
                  </a:lnTo>
                  <a:lnTo>
                    <a:pt x="446874" y="261950"/>
                  </a:lnTo>
                  <a:lnTo>
                    <a:pt x="446786" y="263105"/>
                  </a:lnTo>
                  <a:lnTo>
                    <a:pt x="449554" y="264604"/>
                  </a:lnTo>
                  <a:lnTo>
                    <a:pt x="450265" y="260997"/>
                  </a:lnTo>
                  <a:close/>
                </a:path>
                <a:path w="842009" h="1391285">
                  <a:moveTo>
                    <a:pt x="462876" y="555815"/>
                  </a:moveTo>
                  <a:lnTo>
                    <a:pt x="462292" y="555155"/>
                  </a:lnTo>
                  <a:lnTo>
                    <a:pt x="462407" y="556031"/>
                  </a:lnTo>
                  <a:lnTo>
                    <a:pt x="462876" y="555815"/>
                  </a:lnTo>
                  <a:close/>
                </a:path>
                <a:path w="842009" h="1391285">
                  <a:moveTo>
                    <a:pt x="464185" y="258356"/>
                  </a:moveTo>
                  <a:lnTo>
                    <a:pt x="460743" y="259092"/>
                  </a:lnTo>
                  <a:lnTo>
                    <a:pt x="461937" y="260146"/>
                  </a:lnTo>
                  <a:lnTo>
                    <a:pt x="460184" y="260261"/>
                  </a:lnTo>
                  <a:lnTo>
                    <a:pt x="458635" y="259461"/>
                  </a:lnTo>
                  <a:lnTo>
                    <a:pt x="457161" y="258229"/>
                  </a:lnTo>
                  <a:lnTo>
                    <a:pt x="455790" y="259943"/>
                  </a:lnTo>
                  <a:lnTo>
                    <a:pt x="461238" y="263283"/>
                  </a:lnTo>
                  <a:lnTo>
                    <a:pt x="463384" y="261556"/>
                  </a:lnTo>
                  <a:lnTo>
                    <a:pt x="462394" y="260807"/>
                  </a:lnTo>
                  <a:lnTo>
                    <a:pt x="462305" y="260210"/>
                  </a:lnTo>
                  <a:lnTo>
                    <a:pt x="462876" y="259702"/>
                  </a:lnTo>
                  <a:lnTo>
                    <a:pt x="464185" y="258356"/>
                  </a:lnTo>
                  <a:close/>
                </a:path>
                <a:path w="842009" h="1391285">
                  <a:moveTo>
                    <a:pt x="467537" y="572668"/>
                  </a:moveTo>
                  <a:lnTo>
                    <a:pt x="464540" y="572096"/>
                  </a:lnTo>
                  <a:lnTo>
                    <a:pt x="464870" y="572096"/>
                  </a:lnTo>
                  <a:lnTo>
                    <a:pt x="463969" y="569302"/>
                  </a:lnTo>
                  <a:lnTo>
                    <a:pt x="464146" y="568744"/>
                  </a:lnTo>
                  <a:lnTo>
                    <a:pt x="464477" y="567740"/>
                  </a:lnTo>
                  <a:lnTo>
                    <a:pt x="465874" y="566445"/>
                  </a:lnTo>
                  <a:lnTo>
                    <a:pt x="462813" y="566915"/>
                  </a:lnTo>
                  <a:lnTo>
                    <a:pt x="462305" y="566915"/>
                  </a:lnTo>
                  <a:lnTo>
                    <a:pt x="463511" y="568134"/>
                  </a:lnTo>
                  <a:lnTo>
                    <a:pt x="461302" y="568744"/>
                  </a:lnTo>
                  <a:lnTo>
                    <a:pt x="459765" y="566915"/>
                  </a:lnTo>
                  <a:lnTo>
                    <a:pt x="457898" y="566305"/>
                  </a:lnTo>
                  <a:lnTo>
                    <a:pt x="457835" y="566445"/>
                  </a:lnTo>
                  <a:lnTo>
                    <a:pt x="457060" y="568134"/>
                  </a:lnTo>
                  <a:lnTo>
                    <a:pt x="457758" y="568744"/>
                  </a:lnTo>
                  <a:lnTo>
                    <a:pt x="460438" y="570941"/>
                  </a:lnTo>
                  <a:lnTo>
                    <a:pt x="456399" y="572096"/>
                  </a:lnTo>
                  <a:lnTo>
                    <a:pt x="463918" y="576186"/>
                  </a:lnTo>
                  <a:lnTo>
                    <a:pt x="457949" y="578218"/>
                  </a:lnTo>
                  <a:lnTo>
                    <a:pt x="458279" y="581672"/>
                  </a:lnTo>
                  <a:lnTo>
                    <a:pt x="459244" y="584631"/>
                  </a:lnTo>
                  <a:lnTo>
                    <a:pt x="461416" y="581672"/>
                  </a:lnTo>
                  <a:lnTo>
                    <a:pt x="461822" y="580974"/>
                  </a:lnTo>
                  <a:lnTo>
                    <a:pt x="461518" y="580148"/>
                  </a:lnTo>
                  <a:lnTo>
                    <a:pt x="465836" y="577608"/>
                  </a:lnTo>
                  <a:lnTo>
                    <a:pt x="462978" y="573519"/>
                  </a:lnTo>
                  <a:lnTo>
                    <a:pt x="464629" y="572706"/>
                  </a:lnTo>
                  <a:lnTo>
                    <a:pt x="465747" y="573519"/>
                  </a:lnTo>
                  <a:lnTo>
                    <a:pt x="466001" y="573519"/>
                  </a:lnTo>
                  <a:lnTo>
                    <a:pt x="467537" y="572668"/>
                  </a:lnTo>
                  <a:close/>
                </a:path>
                <a:path w="842009" h="1391285">
                  <a:moveTo>
                    <a:pt x="467753" y="558076"/>
                  </a:moveTo>
                  <a:lnTo>
                    <a:pt x="465620" y="557364"/>
                  </a:lnTo>
                  <a:lnTo>
                    <a:pt x="463207" y="556564"/>
                  </a:lnTo>
                  <a:lnTo>
                    <a:pt x="462597" y="557364"/>
                  </a:lnTo>
                  <a:lnTo>
                    <a:pt x="462483" y="556564"/>
                  </a:lnTo>
                  <a:lnTo>
                    <a:pt x="462407" y="556031"/>
                  </a:lnTo>
                  <a:lnTo>
                    <a:pt x="457454" y="558292"/>
                  </a:lnTo>
                  <a:lnTo>
                    <a:pt x="457352" y="558647"/>
                  </a:lnTo>
                  <a:lnTo>
                    <a:pt x="456438" y="561708"/>
                  </a:lnTo>
                  <a:lnTo>
                    <a:pt x="460984" y="565048"/>
                  </a:lnTo>
                  <a:lnTo>
                    <a:pt x="463181" y="558647"/>
                  </a:lnTo>
                  <a:lnTo>
                    <a:pt x="467753" y="558076"/>
                  </a:lnTo>
                  <a:close/>
                </a:path>
                <a:path w="842009" h="1391285">
                  <a:moveTo>
                    <a:pt x="469049" y="549262"/>
                  </a:moveTo>
                  <a:lnTo>
                    <a:pt x="464477" y="547801"/>
                  </a:lnTo>
                  <a:lnTo>
                    <a:pt x="463207" y="548982"/>
                  </a:lnTo>
                  <a:lnTo>
                    <a:pt x="458990" y="551357"/>
                  </a:lnTo>
                  <a:lnTo>
                    <a:pt x="462292" y="555155"/>
                  </a:lnTo>
                  <a:lnTo>
                    <a:pt x="462013" y="553212"/>
                  </a:lnTo>
                  <a:lnTo>
                    <a:pt x="466140" y="551472"/>
                  </a:lnTo>
                  <a:lnTo>
                    <a:pt x="468655" y="552361"/>
                  </a:lnTo>
                  <a:lnTo>
                    <a:pt x="468782" y="551357"/>
                  </a:lnTo>
                  <a:lnTo>
                    <a:pt x="469049" y="549262"/>
                  </a:lnTo>
                  <a:close/>
                </a:path>
                <a:path w="842009" h="1391285">
                  <a:moveTo>
                    <a:pt x="469290" y="535965"/>
                  </a:moveTo>
                  <a:lnTo>
                    <a:pt x="468744" y="535114"/>
                  </a:lnTo>
                  <a:lnTo>
                    <a:pt x="468515" y="535457"/>
                  </a:lnTo>
                  <a:lnTo>
                    <a:pt x="469099" y="535965"/>
                  </a:lnTo>
                  <a:lnTo>
                    <a:pt x="469290" y="535965"/>
                  </a:lnTo>
                  <a:close/>
                </a:path>
                <a:path w="842009" h="1391285">
                  <a:moveTo>
                    <a:pt x="469874" y="587286"/>
                  </a:moveTo>
                  <a:lnTo>
                    <a:pt x="466902" y="586435"/>
                  </a:lnTo>
                  <a:lnTo>
                    <a:pt x="469099" y="586282"/>
                  </a:lnTo>
                  <a:lnTo>
                    <a:pt x="467169" y="584238"/>
                  </a:lnTo>
                  <a:lnTo>
                    <a:pt x="464858" y="584746"/>
                  </a:lnTo>
                  <a:lnTo>
                    <a:pt x="465035" y="585812"/>
                  </a:lnTo>
                  <a:lnTo>
                    <a:pt x="463943" y="586587"/>
                  </a:lnTo>
                  <a:lnTo>
                    <a:pt x="465988" y="586549"/>
                  </a:lnTo>
                  <a:lnTo>
                    <a:pt x="467537" y="588416"/>
                  </a:lnTo>
                  <a:lnTo>
                    <a:pt x="469874" y="587286"/>
                  </a:lnTo>
                  <a:close/>
                </a:path>
                <a:path w="842009" h="1391285">
                  <a:moveTo>
                    <a:pt x="470585" y="533222"/>
                  </a:moveTo>
                  <a:lnTo>
                    <a:pt x="467347" y="531342"/>
                  </a:lnTo>
                  <a:lnTo>
                    <a:pt x="465810" y="533450"/>
                  </a:lnTo>
                  <a:lnTo>
                    <a:pt x="465709" y="533793"/>
                  </a:lnTo>
                  <a:lnTo>
                    <a:pt x="465201" y="535736"/>
                  </a:lnTo>
                  <a:lnTo>
                    <a:pt x="465074" y="535965"/>
                  </a:lnTo>
                  <a:lnTo>
                    <a:pt x="464985" y="536117"/>
                  </a:lnTo>
                  <a:lnTo>
                    <a:pt x="464007" y="537895"/>
                  </a:lnTo>
                  <a:lnTo>
                    <a:pt x="465493" y="540156"/>
                  </a:lnTo>
                  <a:lnTo>
                    <a:pt x="468515" y="535457"/>
                  </a:lnTo>
                  <a:lnTo>
                    <a:pt x="468147" y="535114"/>
                  </a:lnTo>
                  <a:lnTo>
                    <a:pt x="467487" y="533793"/>
                  </a:lnTo>
                  <a:lnTo>
                    <a:pt x="470585" y="533222"/>
                  </a:lnTo>
                  <a:close/>
                </a:path>
                <a:path w="842009" h="1391285">
                  <a:moveTo>
                    <a:pt x="471424" y="536117"/>
                  </a:moveTo>
                  <a:lnTo>
                    <a:pt x="469392" y="536117"/>
                  </a:lnTo>
                  <a:lnTo>
                    <a:pt x="470204" y="537387"/>
                  </a:lnTo>
                  <a:lnTo>
                    <a:pt x="471424" y="536117"/>
                  </a:lnTo>
                  <a:close/>
                </a:path>
                <a:path w="842009" h="1391285">
                  <a:moveTo>
                    <a:pt x="472694" y="570242"/>
                  </a:moveTo>
                  <a:lnTo>
                    <a:pt x="472262" y="569582"/>
                  </a:lnTo>
                  <a:lnTo>
                    <a:pt x="471690" y="570026"/>
                  </a:lnTo>
                  <a:lnTo>
                    <a:pt x="472694" y="570242"/>
                  </a:lnTo>
                  <a:close/>
                </a:path>
                <a:path w="842009" h="1391285">
                  <a:moveTo>
                    <a:pt x="473595" y="523557"/>
                  </a:moveTo>
                  <a:lnTo>
                    <a:pt x="470852" y="520573"/>
                  </a:lnTo>
                  <a:lnTo>
                    <a:pt x="468477" y="521703"/>
                  </a:lnTo>
                  <a:lnTo>
                    <a:pt x="468122" y="523240"/>
                  </a:lnTo>
                  <a:lnTo>
                    <a:pt x="469722" y="525170"/>
                  </a:lnTo>
                  <a:lnTo>
                    <a:pt x="473595" y="523557"/>
                  </a:lnTo>
                  <a:close/>
                </a:path>
                <a:path w="842009" h="1391285">
                  <a:moveTo>
                    <a:pt x="473887" y="557364"/>
                  </a:moveTo>
                  <a:lnTo>
                    <a:pt x="469557" y="554202"/>
                  </a:lnTo>
                  <a:lnTo>
                    <a:pt x="467829" y="556463"/>
                  </a:lnTo>
                  <a:lnTo>
                    <a:pt x="469303" y="559396"/>
                  </a:lnTo>
                  <a:lnTo>
                    <a:pt x="466915" y="561517"/>
                  </a:lnTo>
                  <a:lnTo>
                    <a:pt x="469265" y="561784"/>
                  </a:lnTo>
                  <a:lnTo>
                    <a:pt x="473887" y="557364"/>
                  </a:lnTo>
                  <a:close/>
                </a:path>
                <a:path w="842009" h="1391285">
                  <a:moveTo>
                    <a:pt x="475576" y="570738"/>
                  </a:moveTo>
                  <a:lnTo>
                    <a:pt x="475094" y="569404"/>
                  </a:lnTo>
                  <a:lnTo>
                    <a:pt x="473964" y="567931"/>
                  </a:lnTo>
                  <a:lnTo>
                    <a:pt x="472109" y="568998"/>
                  </a:lnTo>
                  <a:lnTo>
                    <a:pt x="471855" y="568998"/>
                  </a:lnTo>
                  <a:lnTo>
                    <a:pt x="470674" y="567232"/>
                  </a:lnTo>
                  <a:lnTo>
                    <a:pt x="468845" y="567855"/>
                  </a:lnTo>
                  <a:lnTo>
                    <a:pt x="469455" y="568998"/>
                  </a:lnTo>
                  <a:lnTo>
                    <a:pt x="467448" y="569582"/>
                  </a:lnTo>
                  <a:lnTo>
                    <a:pt x="469519" y="571715"/>
                  </a:lnTo>
                  <a:lnTo>
                    <a:pt x="471690" y="570026"/>
                  </a:lnTo>
                  <a:lnTo>
                    <a:pt x="470700" y="569810"/>
                  </a:lnTo>
                  <a:lnTo>
                    <a:pt x="471919" y="569112"/>
                  </a:lnTo>
                  <a:lnTo>
                    <a:pt x="472262" y="569582"/>
                  </a:lnTo>
                  <a:lnTo>
                    <a:pt x="472757" y="569201"/>
                  </a:lnTo>
                  <a:lnTo>
                    <a:pt x="473938" y="570738"/>
                  </a:lnTo>
                  <a:lnTo>
                    <a:pt x="474764" y="571715"/>
                  </a:lnTo>
                  <a:lnTo>
                    <a:pt x="475576" y="570738"/>
                  </a:lnTo>
                  <a:close/>
                </a:path>
                <a:path w="842009" h="1391285">
                  <a:moveTo>
                    <a:pt x="477113" y="518033"/>
                  </a:moveTo>
                  <a:lnTo>
                    <a:pt x="474243" y="514819"/>
                  </a:lnTo>
                  <a:lnTo>
                    <a:pt x="475424" y="512432"/>
                  </a:lnTo>
                  <a:lnTo>
                    <a:pt x="472414" y="512889"/>
                  </a:lnTo>
                  <a:lnTo>
                    <a:pt x="472948" y="514515"/>
                  </a:lnTo>
                  <a:lnTo>
                    <a:pt x="473303" y="516470"/>
                  </a:lnTo>
                  <a:lnTo>
                    <a:pt x="469760" y="517931"/>
                  </a:lnTo>
                  <a:lnTo>
                    <a:pt x="470827" y="518312"/>
                  </a:lnTo>
                  <a:lnTo>
                    <a:pt x="471868" y="518718"/>
                  </a:lnTo>
                  <a:lnTo>
                    <a:pt x="472795" y="519772"/>
                  </a:lnTo>
                  <a:lnTo>
                    <a:pt x="477113" y="518033"/>
                  </a:lnTo>
                  <a:close/>
                </a:path>
                <a:path w="842009" h="1391285">
                  <a:moveTo>
                    <a:pt x="479361" y="506374"/>
                  </a:moveTo>
                  <a:lnTo>
                    <a:pt x="475843" y="504253"/>
                  </a:lnTo>
                  <a:lnTo>
                    <a:pt x="479310" y="503555"/>
                  </a:lnTo>
                  <a:lnTo>
                    <a:pt x="477367" y="501967"/>
                  </a:lnTo>
                  <a:lnTo>
                    <a:pt x="475424" y="500341"/>
                  </a:lnTo>
                  <a:lnTo>
                    <a:pt x="472694" y="502234"/>
                  </a:lnTo>
                  <a:lnTo>
                    <a:pt x="475513" y="504190"/>
                  </a:lnTo>
                  <a:lnTo>
                    <a:pt x="474218" y="505345"/>
                  </a:lnTo>
                  <a:lnTo>
                    <a:pt x="475869" y="507098"/>
                  </a:lnTo>
                  <a:lnTo>
                    <a:pt x="479361" y="506374"/>
                  </a:lnTo>
                  <a:close/>
                </a:path>
                <a:path w="842009" h="1391285">
                  <a:moveTo>
                    <a:pt x="479552" y="541756"/>
                  </a:moveTo>
                  <a:lnTo>
                    <a:pt x="478142" y="540397"/>
                  </a:lnTo>
                  <a:lnTo>
                    <a:pt x="475881" y="542569"/>
                  </a:lnTo>
                  <a:lnTo>
                    <a:pt x="474599" y="540727"/>
                  </a:lnTo>
                  <a:lnTo>
                    <a:pt x="472808" y="541756"/>
                  </a:lnTo>
                  <a:lnTo>
                    <a:pt x="476237" y="543890"/>
                  </a:lnTo>
                  <a:lnTo>
                    <a:pt x="474446" y="544931"/>
                  </a:lnTo>
                  <a:lnTo>
                    <a:pt x="477608" y="545287"/>
                  </a:lnTo>
                  <a:lnTo>
                    <a:pt x="478396" y="543826"/>
                  </a:lnTo>
                  <a:lnTo>
                    <a:pt x="479552" y="541756"/>
                  </a:lnTo>
                  <a:close/>
                </a:path>
                <a:path w="842009" h="1391285">
                  <a:moveTo>
                    <a:pt x="481241" y="447954"/>
                  </a:moveTo>
                  <a:lnTo>
                    <a:pt x="481076" y="447459"/>
                  </a:lnTo>
                  <a:lnTo>
                    <a:pt x="480390" y="447459"/>
                  </a:lnTo>
                  <a:lnTo>
                    <a:pt x="481241" y="447954"/>
                  </a:lnTo>
                  <a:close/>
                </a:path>
                <a:path w="842009" h="1391285">
                  <a:moveTo>
                    <a:pt x="484009" y="449745"/>
                  </a:moveTo>
                  <a:lnTo>
                    <a:pt x="481241" y="447954"/>
                  </a:lnTo>
                  <a:lnTo>
                    <a:pt x="481114" y="451002"/>
                  </a:lnTo>
                  <a:lnTo>
                    <a:pt x="484009" y="449745"/>
                  </a:lnTo>
                  <a:close/>
                </a:path>
                <a:path w="842009" h="1391285">
                  <a:moveTo>
                    <a:pt x="484416" y="446620"/>
                  </a:moveTo>
                  <a:lnTo>
                    <a:pt x="481761" y="444525"/>
                  </a:lnTo>
                  <a:lnTo>
                    <a:pt x="480618" y="446087"/>
                  </a:lnTo>
                  <a:lnTo>
                    <a:pt x="481037" y="447319"/>
                  </a:lnTo>
                  <a:lnTo>
                    <a:pt x="484416" y="446620"/>
                  </a:lnTo>
                  <a:close/>
                </a:path>
                <a:path w="842009" h="1391285">
                  <a:moveTo>
                    <a:pt x="484949" y="467969"/>
                  </a:moveTo>
                  <a:lnTo>
                    <a:pt x="482866" y="465759"/>
                  </a:lnTo>
                  <a:lnTo>
                    <a:pt x="481241" y="466610"/>
                  </a:lnTo>
                  <a:lnTo>
                    <a:pt x="479983" y="465747"/>
                  </a:lnTo>
                  <a:lnTo>
                    <a:pt x="478345" y="466686"/>
                  </a:lnTo>
                  <a:lnTo>
                    <a:pt x="479336" y="468045"/>
                  </a:lnTo>
                  <a:lnTo>
                    <a:pt x="481774" y="467893"/>
                  </a:lnTo>
                  <a:lnTo>
                    <a:pt x="480402" y="468884"/>
                  </a:lnTo>
                  <a:lnTo>
                    <a:pt x="481660" y="469773"/>
                  </a:lnTo>
                  <a:lnTo>
                    <a:pt x="483400" y="468464"/>
                  </a:lnTo>
                  <a:lnTo>
                    <a:pt x="484949" y="467969"/>
                  </a:lnTo>
                  <a:close/>
                </a:path>
                <a:path w="842009" h="1391285">
                  <a:moveTo>
                    <a:pt x="485305" y="483743"/>
                  </a:moveTo>
                  <a:lnTo>
                    <a:pt x="485203" y="480745"/>
                  </a:lnTo>
                  <a:lnTo>
                    <a:pt x="483412" y="482104"/>
                  </a:lnTo>
                  <a:lnTo>
                    <a:pt x="485305" y="483743"/>
                  </a:lnTo>
                  <a:close/>
                </a:path>
                <a:path w="842009" h="1391285">
                  <a:moveTo>
                    <a:pt x="485927" y="464439"/>
                  </a:moveTo>
                  <a:lnTo>
                    <a:pt x="485673" y="464439"/>
                  </a:lnTo>
                  <a:lnTo>
                    <a:pt x="484212" y="462483"/>
                  </a:lnTo>
                  <a:lnTo>
                    <a:pt x="482409" y="461518"/>
                  </a:lnTo>
                  <a:lnTo>
                    <a:pt x="480110" y="462826"/>
                  </a:lnTo>
                  <a:lnTo>
                    <a:pt x="480225" y="464439"/>
                  </a:lnTo>
                  <a:lnTo>
                    <a:pt x="481228" y="465455"/>
                  </a:lnTo>
                  <a:lnTo>
                    <a:pt x="483476" y="465455"/>
                  </a:lnTo>
                  <a:lnTo>
                    <a:pt x="482612" y="465645"/>
                  </a:lnTo>
                  <a:lnTo>
                    <a:pt x="484136" y="465315"/>
                  </a:lnTo>
                  <a:lnTo>
                    <a:pt x="485927" y="464439"/>
                  </a:lnTo>
                  <a:close/>
                </a:path>
                <a:path w="842009" h="1391285">
                  <a:moveTo>
                    <a:pt x="485952" y="479056"/>
                  </a:moveTo>
                  <a:lnTo>
                    <a:pt x="482396" y="475284"/>
                  </a:lnTo>
                  <a:lnTo>
                    <a:pt x="480466" y="477989"/>
                  </a:lnTo>
                  <a:lnTo>
                    <a:pt x="485952" y="479056"/>
                  </a:lnTo>
                  <a:close/>
                </a:path>
                <a:path w="842009" h="1391285">
                  <a:moveTo>
                    <a:pt x="486562" y="479704"/>
                  </a:moveTo>
                  <a:lnTo>
                    <a:pt x="485178" y="480148"/>
                  </a:lnTo>
                  <a:lnTo>
                    <a:pt x="485203" y="480745"/>
                  </a:lnTo>
                  <a:lnTo>
                    <a:pt x="486562" y="479704"/>
                  </a:lnTo>
                  <a:close/>
                </a:path>
                <a:path w="842009" h="1391285">
                  <a:moveTo>
                    <a:pt x="487133" y="479285"/>
                  </a:moveTo>
                  <a:lnTo>
                    <a:pt x="486168" y="479285"/>
                  </a:lnTo>
                  <a:lnTo>
                    <a:pt x="486562" y="479704"/>
                  </a:lnTo>
                  <a:lnTo>
                    <a:pt x="487133" y="479285"/>
                  </a:lnTo>
                  <a:close/>
                </a:path>
                <a:path w="842009" h="1391285">
                  <a:moveTo>
                    <a:pt x="489153" y="472592"/>
                  </a:moveTo>
                  <a:lnTo>
                    <a:pt x="488683" y="470496"/>
                  </a:lnTo>
                  <a:lnTo>
                    <a:pt x="487057" y="469823"/>
                  </a:lnTo>
                  <a:lnTo>
                    <a:pt x="480872" y="473341"/>
                  </a:lnTo>
                  <a:lnTo>
                    <a:pt x="484047" y="475602"/>
                  </a:lnTo>
                  <a:lnTo>
                    <a:pt x="486041" y="473989"/>
                  </a:lnTo>
                  <a:lnTo>
                    <a:pt x="489153" y="472592"/>
                  </a:lnTo>
                  <a:close/>
                </a:path>
                <a:path w="842009" h="1391285">
                  <a:moveTo>
                    <a:pt x="492734" y="176847"/>
                  </a:moveTo>
                  <a:lnTo>
                    <a:pt x="491845" y="175653"/>
                  </a:lnTo>
                  <a:lnTo>
                    <a:pt x="489280" y="171932"/>
                  </a:lnTo>
                  <a:lnTo>
                    <a:pt x="492328" y="169646"/>
                  </a:lnTo>
                  <a:lnTo>
                    <a:pt x="488784" y="169976"/>
                  </a:lnTo>
                  <a:lnTo>
                    <a:pt x="489254" y="175933"/>
                  </a:lnTo>
                  <a:lnTo>
                    <a:pt x="487311" y="178460"/>
                  </a:lnTo>
                  <a:lnTo>
                    <a:pt x="490042" y="180619"/>
                  </a:lnTo>
                  <a:lnTo>
                    <a:pt x="489496" y="174612"/>
                  </a:lnTo>
                  <a:lnTo>
                    <a:pt x="492734" y="176847"/>
                  </a:lnTo>
                  <a:close/>
                </a:path>
                <a:path w="842009" h="1391285">
                  <a:moveTo>
                    <a:pt x="494233" y="191300"/>
                  </a:moveTo>
                  <a:lnTo>
                    <a:pt x="493039" y="189369"/>
                  </a:lnTo>
                  <a:lnTo>
                    <a:pt x="493001" y="191300"/>
                  </a:lnTo>
                  <a:lnTo>
                    <a:pt x="494233" y="191300"/>
                  </a:lnTo>
                  <a:close/>
                </a:path>
                <a:path w="842009" h="1391285">
                  <a:moveTo>
                    <a:pt x="495198" y="191858"/>
                  </a:moveTo>
                  <a:lnTo>
                    <a:pt x="494906" y="191439"/>
                  </a:lnTo>
                  <a:lnTo>
                    <a:pt x="494322" y="191439"/>
                  </a:lnTo>
                  <a:lnTo>
                    <a:pt x="494588" y="191858"/>
                  </a:lnTo>
                  <a:lnTo>
                    <a:pt x="495198" y="191858"/>
                  </a:lnTo>
                  <a:close/>
                </a:path>
                <a:path w="842009" h="1391285">
                  <a:moveTo>
                    <a:pt x="498259" y="191439"/>
                  </a:moveTo>
                  <a:lnTo>
                    <a:pt x="498170" y="191300"/>
                  </a:lnTo>
                  <a:lnTo>
                    <a:pt x="497001" y="189458"/>
                  </a:lnTo>
                  <a:lnTo>
                    <a:pt x="495020" y="191439"/>
                  </a:lnTo>
                  <a:lnTo>
                    <a:pt x="498259" y="191439"/>
                  </a:lnTo>
                  <a:close/>
                </a:path>
                <a:path w="842009" h="1391285">
                  <a:moveTo>
                    <a:pt x="498652" y="191858"/>
                  </a:moveTo>
                  <a:lnTo>
                    <a:pt x="495198" y="191858"/>
                  </a:lnTo>
                  <a:lnTo>
                    <a:pt x="497205" y="194729"/>
                  </a:lnTo>
                  <a:lnTo>
                    <a:pt x="498170" y="193865"/>
                  </a:lnTo>
                  <a:lnTo>
                    <a:pt x="497395" y="192760"/>
                  </a:lnTo>
                  <a:lnTo>
                    <a:pt x="498652" y="191858"/>
                  </a:lnTo>
                  <a:close/>
                </a:path>
                <a:path w="842009" h="1391285">
                  <a:moveTo>
                    <a:pt x="505866" y="170294"/>
                  </a:moveTo>
                  <a:lnTo>
                    <a:pt x="504939" y="169341"/>
                  </a:lnTo>
                  <a:lnTo>
                    <a:pt x="501396" y="171475"/>
                  </a:lnTo>
                  <a:lnTo>
                    <a:pt x="502678" y="172288"/>
                  </a:lnTo>
                  <a:lnTo>
                    <a:pt x="504355" y="170878"/>
                  </a:lnTo>
                  <a:lnTo>
                    <a:pt x="505866" y="170294"/>
                  </a:lnTo>
                  <a:close/>
                </a:path>
                <a:path w="842009" h="1391285">
                  <a:moveTo>
                    <a:pt x="506463" y="168427"/>
                  </a:moveTo>
                  <a:lnTo>
                    <a:pt x="504101" y="168427"/>
                  </a:lnTo>
                  <a:lnTo>
                    <a:pt x="504380" y="166763"/>
                  </a:lnTo>
                  <a:lnTo>
                    <a:pt x="503453" y="167259"/>
                  </a:lnTo>
                  <a:lnTo>
                    <a:pt x="501815" y="167259"/>
                  </a:lnTo>
                  <a:lnTo>
                    <a:pt x="500888" y="166763"/>
                  </a:lnTo>
                  <a:lnTo>
                    <a:pt x="500545" y="166547"/>
                  </a:lnTo>
                  <a:lnTo>
                    <a:pt x="499745" y="167259"/>
                  </a:lnTo>
                  <a:lnTo>
                    <a:pt x="499440" y="167259"/>
                  </a:lnTo>
                  <a:lnTo>
                    <a:pt x="500253" y="168427"/>
                  </a:lnTo>
                  <a:lnTo>
                    <a:pt x="500519" y="168427"/>
                  </a:lnTo>
                  <a:lnTo>
                    <a:pt x="499262" y="169341"/>
                  </a:lnTo>
                  <a:lnTo>
                    <a:pt x="500900" y="168427"/>
                  </a:lnTo>
                  <a:lnTo>
                    <a:pt x="504063" y="168427"/>
                  </a:lnTo>
                  <a:lnTo>
                    <a:pt x="504939" y="169341"/>
                  </a:lnTo>
                  <a:lnTo>
                    <a:pt x="506463" y="168427"/>
                  </a:lnTo>
                  <a:close/>
                </a:path>
                <a:path w="842009" h="1391285">
                  <a:moveTo>
                    <a:pt x="507593" y="395160"/>
                  </a:moveTo>
                  <a:lnTo>
                    <a:pt x="502958" y="387629"/>
                  </a:lnTo>
                  <a:lnTo>
                    <a:pt x="502081" y="383552"/>
                  </a:lnTo>
                  <a:lnTo>
                    <a:pt x="498614" y="387146"/>
                  </a:lnTo>
                  <a:lnTo>
                    <a:pt x="497128" y="391058"/>
                  </a:lnTo>
                  <a:lnTo>
                    <a:pt x="496938" y="395211"/>
                  </a:lnTo>
                  <a:lnTo>
                    <a:pt x="507593" y="395160"/>
                  </a:lnTo>
                  <a:close/>
                </a:path>
                <a:path w="842009" h="1391285">
                  <a:moveTo>
                    <a:pt x="508330" y="377444"/>
                  </a:moveTo>
                  <a:lnTo>
                    <a:pt x="505167" y="376656"/>
                  </a:lnTo>
                  <a:lnTo>
                    <a:pt x="502742" y="376021"/>
                  </a:lnTo>
                  <a:lnTo>
                    <a:pt x="502602" y="376656"/>
                  </a:lnTo>
                  <a:lnTo>
                    <a:pt x="502564" y="377444"/>
                  </a:lnTo>
                  <a:lnTo>
                    <a:pt x="502335" y="382397"/>
                  </a:lnTo>
                  <a:lnTo>
                    <a:pt x="507530" y="380796"/>
                  </a:lnTo>
                  <a:lnTo>
                    <a:pt x="502754" y="377444"/>
                  </a:lnTo>
                  <a:lnTo>
                    <a:pt x="508330" y="377444"/>
                  </a:lnTo>
                  <a:close/>
                </a:path>
                <a:path w="842009" h="1391285">
                  <a:moveTo>
                    <a:pt x="510298" y="369582"/>
                  </a:moveTo>
                  <a:lnTo>
                    <a:pt x="510209" y="369455"/>
                  </a:lnTo>
                  <a:lnTo>
                    <a:pt x="510095" y="369265"/>
                  </a:lnTo>
                  <a:lnTo>
                    <a:pt x="509968" y="369074"/>
                  </a:lnTo>
                  <a:lnTo>
                    <a:pt x="509422" y="368198"/>
                  </a:lnTo>
                  <a:lnTo>
                    <a:pt x="508076" y="369074"/>
                  </a:lnTo>
                  <a:lnTo>
                    <a:pt x="508152" y="369265"/>
                  </a:lnTo>
                  <a:lnTo>
                    <a:pt x="508254" y="369582"/>
                  </a:lnTo>
                  <a:lnTo>
                    <a:pt x="510298" y="369582"/>
                  </a:lnTo>
                  <a:close/>
                </a:path>
                <a:path w="842009" h="1391285">
                  <a:moveTo>
                    <a:pt x="510489" y="372948"/>
                  </a:moveTo>
                  <a:lnTo>
                    <a:pt x="506691" y="369976"/>
                  </a:lnTo>
                  <a:lnTo>
                    <a:pt x="508076" y="369074"/>
                  </a:lnTo>
                  <a:lnTo>
                    <a:pt x="507631" y="367779"/>
                  </a:lnTo>
                  <a:lnTo>
                    <a:pt x="508609" y="364934"/>
                  </a:lnTo>
                  <a:lnTo>
                    <a:pt x="504482" y="368020"/>
                  </a:lnTo>
                  <a:lnTo>
                    <a:pt x="504444" y="368198"/>
                  </a:lnTo>
                  <a:lnTo>
                    <a:pt x="503415" y="372948"/>
                  </a:lnTo>
                  <a:lnTo>
                    <a:pt x="502640" y="376021"/>
                  </a:lnTo>
                  <a:lnTo>
                    <a:pt x="510489" y="372948"/>
                  </a:lnTo>
                  <a:close/>
                </a:path>
                <a:path w="842009" h="1391285">
                  <a:moveTo>
                    <a:pt x="512648" y="155028"/>
                  </a:moveTo>
                  <a:lnTo>
                    <a:pt x="510552" y="154546"/>
                  </a:lnTo>
                  <a:lnTo>
                    <a:pt x="509841" y="153835"/>
                  </a:lnTo>
                  <a:lnTo>
                    <a:pt x="511365" y="152450"/>
                  </a:lnTo>
                  <a:lnTo>
                    <a:pt x="508279" y="152082"/>
                  </a:lnTo>
                  <a:lnTo>
                    <a:pt x="508368" y="157213"/>
                  </a:lnTo>
                  <a:lnTo>
                    <a:pt x="506907" y="158978"/>
                  </a:lnTo>
                  <a:lnTo>
                    <a:pt x="506615" y="158978"/>
                  </a:lnTo>
                  <a:lnTo>
                    <a:pt x="502005" y="157734"/>
                  </a:lnTo>
                  <a:lnTo>
                    <a:pt x="497725" y="162064"/>
                  </a:lnTo>
                  <a:lnTo>
                    <a:pt x="495896" y="163563"/>
                  </a:lnTo>
                  <a:lnTo>
                    <a:pt x="500634" y="164033"/>
                  </a:lnTo>
                  <a:lnTo>
                    <a:pt x="504774" y="163195"/>
                  </a:lnTo>
                  <a:lnTo>
                    <a:pt x="503669" y="165468"/>
                  </a:lnTo>
                  <a:lnTo>
                    <a:pt x="504786" y="166547"/>
                  </a:lnTo>
                  <a:lnTo>
                    <a:pt x="504380" y="166763"/>
                  </a:lnTo>
                  <a:lnTo>
                    <a:pt x="504583" y="166763"/>
                  </a:lnTo>
                  <a:lnTo>
                    <a:pt x="506653" y="165608"/>
                  </a:lnTo>
                  <a:lnTo>
                    <a:pt x="506564" y="165468"/>
                  </a:lnTo>
                  <a:lnTo>
                    <a:pt x="505002" y="163156"/>
                  </a:lnTo>
                  <a:lnTo>
                    <a:pt x="505637" y="163017"/>
                  </a:lnTo>
                  <a:lnTo>
                    <a:pt x="510552" y="162547"/>
                  </a:lnTo>
                  <a:lnTo>
                    <a:pt x="502208" y="161010"/>
                  </a:lnTo>
                  <a:lnTo>
                    <a:pt x="512432" y="158978"/>
                  </a:lnTo>
                  <a:lnTo>
                    <a:pt x="512521" y="157213"/>
                  </a:lnTo>
                  <a:lnTo>
                    <a:pt x="512648" y="155028"/>
                  </a:lnTo>
                  <a:close/>
                </a:path>
                <a:path w="842009" h="1391285">
                  <a:moveTo>
                    <a:pt x="512787" y="369582"/>
                  </a:moveTo>
                  <a:lnTo>
                    <a:pt x="510298" y="369582"/>
                  </a:lnTo>
                  <a:lnTo>
                    <a:pt x="512229" y="372656"/>
                  </a:lnTo>
                  <a:lnTo>
                    <a:pt x="512787" y="369582"/>
                  </a:lnTo>
                  <a:close/>
                </a:path>
                <a:path w="842009" h="1391285">
                  <a:moveTo>
                    <a:pt x="512838" y="369277"/>
                  </a:moveTo>
                  <a:lnTo>
                    <a:pt x="510209" y="369455"/>
                  </a:lnTo>
                  <a:lnTo>
                    <a:pt x="512813" y="369455"/>
                  </a:lnTo>
                  <a:lnTo>
                    <a:pt x="512838" y="369277"/>
                  </a:lnTo>
                  <a:close/>
                </a:path>
                <a:path w="842009" h="1391285">
                  <a:moveTo>
                    <a:pt x="512978" y="318985"/>
                  </a:moveTo>
                  <a:lnTo>
                    <a:pt x="511987" y="318223"/>
                  </a:lnTo>
                  <a:lnTo>
                    <a:pt x="510641" y="319176"/>
                  </a:lnTo>
                  <a:lnTo>
                    <a:pt x="509409" y="319582"/>
                  </a:lnTo>
                  <a:lnTo>
                    <a:pt x="509447" y="317995"/>
                  </a:lnTo>
                  <a:lnTo>
                    <a:pt x="507695" y="316115"/>
                  </a:lnTo>
                  <a:lnTo>
                    <a:pt x="508723" y="314693"/>
                  </a:lnTo>
                  <a:lnTo>
                    <a:pt x="507263" y="313728"/>
                  </a:lnTo>
                  <a:lnTo>
                    <a:pt x="507657" y="316090"/>
                  </a:lnTo>
                  <a:lnTo>
                    <a:pt x="506095" y="314845"/>
                  </a:lnTo>
                  <a:lnTo>
                    <a:pt x="508850" y="320243"/>
                  </a:lnTo>
                  <a:lnTo>
                    <a:pt x="508558" y="325120"/>
                  </a:lnTo>
                  <a:lnTo>
                    <a:pt x="507504" y="329882"/>
                  </a:lnTo>
                  <a:lnTo>
                    <a:pt x="507961" y="334899"/>
                  </a:lnTo>
                  <a:lnTo>
                    <a:pt x="512114" y="330022"/>
                  </a:lnTo>
                  <a:lnTo>
                    <a:pt x="512978" y="318985"/>
                  </a:lnTo>
                  <a:close/>
                </a:path>
                <a:path w="842009" h="1391285">
                  <a:moveTo>
                    <a:pt x="514781" y="312813"/>
                  </a:moveTo>
                  <a:lnTo>
                    <a:pt x="514248" y="312813"/>
                  </a:lnTo>
                  <a:lnTo>
                    <a:pt x="514604" y="313118"/>
                  </a:lnTo>
                  <a:lnTo>
                    <a:pt x="514781" y="312813"/>
                  </a:lnTo>
                  <a:close/>
                </a:path>
                <a:path w="842009" h="1391285">
                  <a:moveTo>
                    <a:pt x="518172" y="318554"/>
                  </a:moveTo>
                  <a:lnTo>
                    <a:pt x="518096" y="317766"/>
                  </a:lnTo>
                  <a:lnTo>
                    <a:pt x="517931" y="316026"/>
                  </a:lnTo>
                  <a:lnTo>
                    <a:pt x="514604" y="313118"/>
                  </a:lnTo>
                  <a:lnTo>
                    <a:pt x="513702" y="314617"/>
                  </a:lnTo>
                  <a:lnTo>
                    <a:pt x="513778" y="316026"/>
                  </a:lnTo>
                  <a:lnTo>
                    <a:pt x="513867" y="317766"/>
                  </a:lnTo>
                  <a:lnTo>
                    <a:pt x="513905" y="318554"/>
                  </a:lnTo>
                  <a:lnTo>
                    <a:pt x="515277" y="318808"/>
                  </a:lnTo>
                  <a:lnTo>
                    <a:pt x="516940" y="317766"/>
                  </a:lnTo>
                  <a:lnTo>
                    <a:pt x="518033" y="318554"/>
                  </a:lnTo>
                  <a:lnTo>
                    <a:pt x="518172" y="318554"/>
                  </a:lnTo>
                  <a:close/>
                </a:path>
                <a:path w="842009" h="1391285">
                  <a:moveTo>
                    <a:pt x="518769" y="369722"/>
                  </a:moveTo>
                  <a:lnTo>
                    <a:pt x="515708" y="367118"/>
                  </a:lnTo>
                  <a:lnTo>
                    <a:pt x="514692" y="367538"/>
                  </a:lnTo>
                  <a:lnTo>
                    <a:pt x="517131" y="365226"/>
                  </a:lnTo>
                  <a:lnTo>
                    <a:pt x="512572" y="364477"/>
                  </a:lnTo>
                  <a:lnTo>
                    <a:pt x="515353" y="370090"/>
                  </a:lnTo>
                  <a:lnTo>
                    <a:pt x="514007" y="371894"/>
                  </a:lnTo>
                  <a:lnTo>
                    <a:pt x="516890" y="373646"/>
                  </a:lnTo>
                  <a:lnTo>
                    <a:pt x="515480" y="369862"/>
                  </a:lnTo>
                  <a:lnTo>
                    <a:pt x="518769" y="369722"/>
                  </a:lnTo>
                  <a:close/>
                </a:path>
                <a:path w="842009" h="1391285">
                  <a:moveTo>
                    <a:pt x="518871" y="336372"/>
                  </a:moveTo>
                  <a:lnTo>
                    <a:pt x="518388" y="334264"/>
                  </a:lnTo>
                  <a:lnTo>
                    <a:pt x="516890" y="336410"/>
                  </a:lnTo>
                  <a:lnTo>
                    <a:pt x="515988" y="338658"/>
                  </a:lnTo>
                  <a:lnTo>
                    <a:pt x="515289" y="340918"/>
                  </a:lnTo>
                  <a:lnTo>
                    <a:pt x="518680" y="341464"/>
                  </a:lnTo>
                  <a:lnTo>
                    <a:pt x="518871" y="336372"/>
                  </a:lnTo>
                  <a:close/>
                </a:path>
                <a:path w="842009" h="1391285">
                  <a:moveTo>
                    <a:pt x="521881" y="300088"/>
                  </a:moveTo>
                  <a:lnTo>
                    <a:pt x="520598" y="299250"/>
                  </a:lnTo>
                  <a:lnTo>
                    <a:pt x="518909" y="300621"/>
                  </a:lnTo>
                  <a:lnTo>
                    <a:pt x="517423" y="301231"/>
                  </a:lnTo>
                  <a:lnTo>
                    <a:pt x="516178" y="299148"/>
                  </a:lnTo>
                  <a:lnTo>
                    <a:pt x="519518" y="297903"/>
                  </a:lnTo>
                  <a:lnTo>
                    <a:pt x="515912" y="295516"/>
                  </a:lnTo>
                  <a:lnTo>
                    <a:pt x="514680" y="298513"/>
                  </a:lnTo>
                  <a:lnTo>
                    <a:pt x="517232" y="301231"/>
                  </a:lnTo>
                  <a:lnTo>
                    <a:pt x="517398" y="301231"/>
                  </a:lnTo>
                  <a:lnTo>
                    <a:pt x="517804" y="301840"/>
                  </a:lnTo>
                  <a:lnTo>
                    <a:pt x="518236" y="302285"/>
                  </a:lnTo>
                  <a:lnTo>
                    <a:pt x="514096" y="304800"/>
                  </a:lnTo>
                  <a:lnTo>
                    <a:pt x="517347" y="307047"/>
                  </a:lnTo>
                  <a:lnTo>
                    <a:pt x="517499" y="307047"/>
                  </a:lnTo>
                  <a:lnTo>
                    <a:pt x="516115" y="310603"/>
                  </a:lnTo>
                  <a:lnTo>
                    <a:pt x="514883" y="312661"/>
                  </a:lnTo>
                  <a:lnTo>
                    <a:pt x="520547" y="311264"/>
                  </a:lnTo>
                  <a:lnTo>
                    <a:pt x="518033" y="307047"/>
                  </a:lnTo>
                  <a:lnTo>
                    <a:pt x="521093" y="303771"/>
                  </a:lnTo>
                  <a:lnTo>
                    <a:pt x="521881" y="300088"/>
                  </a:lnTo>
                  <a:close/>
                </a:path>
                <a:path w="842009" h="1391285">
                  <a:moveTo>
                    <a:pt x="526618" y="225691"/>
                  </a:moveTo>
                  <a:lnTo>
                    <a:pt x="526097" y="225691"/>
                  </a:lnTo>
                  <a:lnTo>
                    <a:pt x="526313" y="226199"/>
                  </a:lnTo>
                  <a:lnTo>
                    <a:pt x="526618" y="225691"/>
                  </a:lnTo>
                  <a:close/>
                </a:path>
                <a:path w="842009" h="1391285">
                  <a:moveTo>
                    <a:pt x="527608" y="229260"/>
                  </a:moveTo>
                  <a:lnTo>
                    <a:pt x="526313" y="226199"/>
                  </a:lnTo>
                  <a:lnTo>
                    <a:pt x="525513" y="227545"/>
                  </a:lnTo>
                  <a:lnTo>
                    <a:pt x="527608" y="229260"/>
                  </a:lnTo>
                  <a:close/>
                </a:path>
                <a:path w="842009" h="1391285">
                  <a:moveTo>
                    <a:pt x="527812" y="290283"/>
                  </a:moveTo>
                  <a:lnTo>
                    <a:pt x="523214" y="288912"/>
                  </a:lnTo>
                  <a:lnTo>
                    <a:pt x="527088" y="287134"/>
                  </a:lnTo>
                  <a:lnTo>
                    <a:pt x="527380" y="284784"/>
                  </a:lnTo>
                  <a:lnTo>
                    <a:pt x="526237" y="282194"/>
                  </a:lnTo>
                  <a:lnTo>
                    <a:pt x="521055" y="284175"/>
                  </a:lnTo>
                  <a:lnTo>
                    <a:pt x="521970" y="287108"/>
                  </a:lnTo>
                  <a:lnTo>
                    <a:pt x="517994" y="289267"/>
                  </a:lnTo>
                  <a:lnTo>
                    <a:pt x="523646" y="291426"/>
                  </a:lnTo>
                  <a:lnTo>
                    <a:pt x="519658" y="294932"/>
                  </a:lnTo>
                  <a:lnTo>
                    <a:pt x="521398" y="298208"/>
                  </a:lnTo>
                  <a:lnTo>
                    <a:pt x="521208" y="297599"/>
                  </a:lnTo>
                  <a:lnTo>
                    <a:pt x="527812" y="290283"/>
                  </a:lnTo>
                  <a:close/>
                </a:path>
                <a:path w="842009" h="1391285">
                  <a:moveTo>
                    <a:pt x="528408" y="224726"/>
                  </a:moveTo>
                  <a:lnTo>
                    <a:pt x="528078" y="224421"/>
                  </a:lnTo>
                  <a:lnTo>
                    <a:pt x="526338" y="222859"/>
                  </a:lnTo>
                  <a:lnTo>
                    <a:pt x="524090" y="224726"/>
                  </a:lnTo>
                  <a:lnTo>
                    <a:pt x="523862" y="224421"/>
                  </a:lnTo>
                  <a:lnTo>
                    <a:pt x="522693" y="220980"/>
                  </a:lnTo>
                  <a:lnTo>
                    <a:pt x="520192" y="223761"/>
                  </a:lnTo>
                  <a:lnTo>
                    <a:pt x="522173" y="225691"/>
                  </a:lnTo>
                  <a:lnTo>
                    <a:pt x="522960" y="225691"/>
                  </a:lnTo>
                  <a:lnTo>
                    <a:pt x="525424" y="224878"/>
                  </a:lnTo>
                  <a:lnTo>
                    <a:pt x="524751" y="224726"/>
                  </a:lnTo>
                  <a:lnTo>
                    <a:pt x="525868" y="224726"/>
                  </a:lnTo>
                  <a:lnTo>
                    <a:pt x="526186" y="224726"/>
                  </a:lnTo>
                  <a:lnTo>
                    <a:pt x="527367" y="224421"/>
                  </a:lnTo>
                  <a:lnTo>
                    <a:pt x="527177" y="224726"/>
                  </a:lnTo>
                  <a:lnTo>
                    <a:pt x="528408" y="224726"/>
                  </a:lnTo>
                  <a:close/>
                </a:path>
                <a:path w="842009" h="1391285">
                  <a:moveTo>
                    <a:pt x="528904" y="87426"/>
                  </a:moveTo>
                  <a:lnTo>
                    <a:pt x="527050" y="87058"/>
                  </a:lnTo>
                  <a:lnTo>
                    <a:pt x="528066" y="88455"/>
                  </a:lnTo>
                  <a:lnTo>
                    <a:pt x="528904" y="87426"/>
                  </a:lnTo>
                  <a:close/>
                </a:path>
                <a:path w="842009" h="1391285">
                  <a:moveTo>
                    <a:pt x="529259" y="225691"/>
                  </a:moveTo>
                  <a:lnTo>
                    <a:pt x="526910" y="225196"/>
                  </a:lnTo>
                  <a:lnTo>
                    <a:pt x="526618" y="225691"/>
                  </a:lnTo>
                  <a:lnTo>
                    <a:pt x="529259" y="225691"/>
                  </a:lnTo>
                  <a:close/>
                </a:path>
                <a:path w="842009" h="1391285">
                  <a:moveTo>
                    <a:pt x="529856" y="87617"/>
                  </a:moveTo>
                  <a:lnTo>
                    <a:pt x="529767" y="87426"/>
                  </a:lnTo>
                  <a:lnTo>
                    <a:pt x="529463" y="86741"/>
                  </a:lnTo>
                  <a:lnTo>
                    <a:pt x="528904" y="87426"/>
                  </a:lnTo>
                  <a:lnTo>
                    <a:pt x="529856" y="87617"/>
                  </a:lnTo>
                  <a:close/>
                </a:path>
                <a:path w="842009" h="1391285">
                  <a:moveTo>
                    <a:pt x="531672" y="87985"/>
                  </a:moveTo>
                  <a:lnTo>
                    <a:pt x="529856" y="87617"/>
                  </a:lnTo>
                  <a:lnTo>
                    <a:pt x="530491" y="89052"/>
                  </a:lnTo>
                  <a:lnTo>
                    <a:pt x="530809" y="89496"/>
                  </a:lnTo>
                  <a:lnTo>
                    <a:pt x="531672" y="87985"/>
                  </a:lnTo>
                  <a:close/>
                </a:path>
                <a:path w="842009" h="1391285">
                  <a:moveTo>
                    <a:pt x="531749" y="93497"/>
                  </a:moveTo>
                  <a:lnTo>
                    <a:pt x="528066" y="88455"/>
                  </a:lnTo>
                  <a:lnTo>
                    <a:pt x="527583" y="89052"/>
                  </a:lnTo>
                  <a:lnTo>
                    <a:pt x="521233" y="89496"/>
                  </a:lnTo>
                  <a:lnTo>
                    <a:pt x="525068" y="93497"/>
                  </a:lnTo>
                  <a:lnTo>
                    <a:pt x="531749" y="93497"/>
                  </a:lnTo>
                  <a:close/>
                </a:path>
                <a:path w="842009" h="1391285">
                  <a:moveTo>
                    <a:pt x="534276" y="88455"/>
                  </a:moveTo>
                  <a:lnTo>
                    <a:pt x="533019" y="85648"/>
                  </a:lnTo>
                  <a:lnTo>
                    <a:pt x="531672" y="87985"/>
                  </a:lnTo>
                  <a:lnTo>
                    <a:pt x="533984" y="88455"/>
                  </a:lnTo>
                  <a:lnTo>
                    <a:pt x="534276" y="88455"/>
                  </a:lnTo>
                  <a:close/>
                </a:path>
                <a:path w="842009" h="1391285">
                  <a:moveTo>
                    <a:pt x="536295" y="292201"/>
                  </a:moveTo>
                  <a:lnTo>
                    <a:pt x="527354" y="291655"/>
                  </a:lnTo>
                  <a:lnTo>
                    <a:pt x="525500" y="305028"/>
                  </a:lnTo>
                  <a:lnTo>
                    <a:pt x="528853" y="308419"/>
                  </a:lnTo>
                  <a:lnTo>
                    <a:pt x="530479" y="303072"/>
                  </a:lnTo>
                  <a:lnTo>
                    <a:pt x="528078" y="294563"/>
                  </a:lnTo>
                  <a:lnTo>
                    <a:pt x="536295" y="292201"/>
                  </a:lnTo>
                  <a:close/>
                </a:path>
                <a:path w="842009" h="1391285">
                  <a:moveTo>
                    <a:pt x="542556" y="59245"/>
                  </a:moveTo>
                  <a:lnTo>
                    <a:pt x="541705" y="59588"/>
                  </a:lnTo>
                  <a:lnTo>
                    <a:pt x="542163" y="59829"/>
                  </a:lnTo>
                  <a:lnTo>
                    <a:pt x="542556" y="59245"/>
                  </a:lnTo>
                  <a:close/>
                </a:path>
                <a:path w="842009" h="1391285">
                  <a:moveTo>
                    <a:pt x="546417" y="57658"/>
                  </a:moveTo>
                  <a:lnTo>
                    <a:pt x="544398" y="56451"/>
                  </a:lnTo>
                  <a:lnTo>
                    <a:pt x="542556" y="59245"/>
                  </a:lnTo>
                  <a:lnTo>
                    <a:pt x="546417" y="57658"/>
                  </a:lnTo>
                  <a:close/>
                </a:path>
                <a:path w="842009" h="1391285">
                  <a:moveTo>
                    <a:pt x="547700" y="62661"/>
                  </a:moveTo>
                  <a:lnTo>
                    <a:pt x="542163" y="59829"/>
                  </a:lnTo>
                  <a:lnTo>
                    <a:pt x="538861" y="64808"/>
                  </a:lnTo>
                  <a:lnTo>
                    <a:pt x="543179" y="68249"/>
                  </a:lnTo>
                  <a:lnTo>
                    <a:pt x="544055" y="67449"/>
                  </a:lnTo>
                  <a:lnTo>
                    <a:pt x="541528" y="63347"/>
                  </a:lnTo>
                  <a:lnTo>
                    <a:pt x="545414" y="64808"/>
                  </a:lnTo>
                  <a:lnTo>
                    <a:pt x="546989" y="63347"/>
                  </a:lnTo>
                  <a:lnTo>
                    <a:pt x="547700" y="62661"/>
                  </a:lnTo>
                  <a:close/>
                </a:path>
                <a:path w="842009" h="1391285">
                  <a:moveTo>
                    <a:pt x="576554" y="673"/>
                  </a:moveTo>
                  <a:lnTo>
                    <a:pt x="575513" y="0"/>
                  </a:lnTo>
                  <a:lnTo>
                    <a:pt x="575221" y="825"/>
                  </a:lnTo>
                  <a:lnTo>
                    <a:pt x="575640" y="1219"/>
                  </a:lnTo>
                  <a:lnTo>
                    <a:pt x="573189" y="2870"/>
                  </a:lnTo>
                  <a:lnTo>
                    <a:pt x="572147" y="2146"/>
                  </a:lnTo>
                  <a:lnTo>
                    <a:pt x="571144" y="3098"/>
                  </a:lnTo>
                  <a:lnTo>
                    <a:pt x="573303" y="4318"/>
                  </a:lnTo>
                  <a:lnTo>
                    <a:pt x="574294" y="5461"/>
                  </a:lnTo>
                  <a:lnTo>
                    <a:pt x="575754" y="3924"/>
                  </a:lnTo>
                  <a:lnTo>
                    <a:pt x="575640" y="2247"/>
                  </a:lnTo>
                  <a:lnTo>
                    <a:pt x="576554" y="673"/>
                  </a:lnTo>
                  <a:close/>
                </a:path>
                <a:path w="842009" h="1391285">
                  <a:moveTo>
                    <a:pt x="668477" y="1220736"/>
                  </a:moveTo>
                  <a:lnTo>
                    <a:pt x="666572" y="1218920"/>
                  </a:lnTo>
                  <a:lnTo>
                    <a:pt x="664718" y="1217549"/>
                  </a:lnTo>
                  <a:lnTo>
                    <a:pt x="663575" y="1220381"/>
                  </a:lnTo>
                  <a:lnTo>
                    <a:pt x="665251" y="1220749"/>
                  </a:lnTo>
                  <a:lnTo>
                    <a:pt x="667092" y="1222133"/>
                  </a:lnTo>
                  <a:lnTo>
                    <a:pt x="668477" y="1220736"/>
                  </a:lnTo>
                  <a:close/>
                </a:path>
                <a:path w="842009" h="1391285">
                  <a:moveTo>
                    <a:pt x="701052" y="1249133"/>
                  </a:moveTo>
                  <a:lnTo>
                    <a:pt x="700849" y="1243939"/>
                  </a:lnTo>
                  <a:lnTo>
                    <a:pt x="698398" y="1248371"/>
                  </a:lnTo>
                  <a:lnTo>
                    <a:pt x="697395" y="1247660"/>
                  </a:lnTo>
                  <a:lnTo>
                    <a:pt x="697484" y="1251877"/>
                  </a:lnTo>
                  <a:lnTo>
                    <a:pt x="700062" y="1248562"/>
                  </a:lnTo>
                  <a:lnTo>
                    <a:pt x="701052" y="1249133"/>
                  </a:lnTo>
                  <a:close/>
                </a:path>
                <a:path w="842009" h="1391285">
                  <a:moveTo>
                    <a:pt x="702221" y="1266431"/>
                  </a:moveTo>
                  <a:lnTo>
                    <a:pt x="699947" y="1262646"/>
                  </a:lnTo>
                  <a:lnTo>
                    <a:pt x="700595" y="1266698"/>
                  </a:lnTo>
                  <a:lnTo>
                    <a:pt x="702056" y="1269923"/>
                  </a:lnTo>
                  <a:lnTo>
                    <a:pt x="702094" y="1269123"/>
                  </a:lnTo>
                  <a:lnTo>
                    <a:pt x="702208" y="1266698"/>
                  </a:lnTo>
                  <a:lnTo>
                    <a:pt x="702221" y="1266431"/>
                  </a:lnTo>
                  <a:close/>
                </a:path>
                <a:path w="842009" h="1391285">
                  <a:moveTo>
                    <a:pt x="702538" y="1265478"/>
                  </a:moveTo>
                  <a:lnTo>
                    <a:pt x="702297" y="1264831"/>
                  </a:lnTo>
                  <a:lnTo>
                    <a:pt x="702411" y="1266431"/>
                  </a:lnTo>
                  <a:lnTo>
                    <a:pt x="702538" y="1265478"/>
                  </a:lnTo>
                  <a:close/>
                </a:path>
                <a:path w="842009" h="1391285">
                  <a:moveTo>
                    <a:pt x="704329" y="1266698"/>
                  </a:moveTo>
                  <a:lnTo>
                    <a:pt x="704291" y="1266431"/>
                  </a:lnTo>
                  <a:lnTo>
                    <a:pt x="704024" y="1264653"/>
                  </a:lnTo>
                  <a:lnTo>
                    <a:pt x="702932" y="1262646"/>
                  </a:lnTo>
                  <a:lnTo>
                    <a:pt x="702538" y="1265478"/>
                  </a:lnTo>
                  <a:lnTo>
                    <a:pt x="703910" y="1269123"/>
                  </a:lnTo>
                  <a:lnTo>
                    <a:pt x="704329" y="1266698"/>
                  </a:lnTo>
                  <a:close/>
                </a:path>
                <a:path w="842009" h="1391285">
                  <a:moveTo>
                    <a:pt x="725195" y="1225092"/>
                  </a:moveTo>
                  <a:lnTo>
                    <a:pt x="723620" y="1222616"/>
                  </a:lnTo>
                  <a:lnTo>
                    <a:pt x="721499" y="1223518"/>
                  </a:lnTo>
                  <a:lnTo>
                    <a:pt x="721931" y="1226972"/>
                  </a:lnTo>
                  <a:lnTo>
                    <a:pt x="723049" y="1226616"/>
                  </a:lnTo>
                  <a:lnTo>
                    <a:pt x="724281" y="1227213"/>
                  </a:lnTo>
                  <a:lnTo>
                    <a:pt x="725195" y="1225092"/>
                  </a:lnTo>
                  <a:close/>
                </a:path>
                <a:path w="842009" h="1391285">
                  <a:moveTo>
                    <a:pt x="736917" y="1286738"/>
                  </a:moveTo>
                  <a:lnTo>
                    <a:pt x="736904" y="1285532"/>
                  </a:lnTo>
                  <a:lnTo>
                    <a:pt x="736206" y="1285532"/>
                  </a:lnTo>
                  <a:lnTo>
                    <a:pt x="736917" y="1286738"/>
                  </a:lnTo>
                  <a:close/>
                </a:path>
                <a:path w="842009" h="1391285">
                  <a:moveTo>
                    <a:pt x="736993" y="1283157"/>
                  </a:moveTo>
                  <a:lnTo>
                    <a:pt x="735063" y="1285138"/>
                  </a:lnTo>
                  <a:lnTo>
                    <a:pt x="736904" y="1285341"/>
                  </a:lnTo>
                  <a:lnTo>
                    <a:pt x="736904" y="1285138"/>
                  </a:lnTo>
                  <a:lnTo>
                    <a:pt x="736993" y="1283157"/>
                  </a:lnTo>
                  <a:close/>
                </a:path>
                <a:path w="842009" h="1391285">
                  <a:moveTo>
                    <a:pt x="738390" y="1281163"/>
                  </a:moveTo>
                  <a:lnTo>
                    <a:pt x="738301" y="1280769"/>
                  </a:lnTo>
                  <a:lnTo>
                    <a:pt x="736307" y="1279372"/>
                  </a:lnTo>
                  <a:lnTo>
                    <a:pt x="736638" y="1281163"/>
                  </a:lnTo>
                  <a:lnTo>
                    <a:pt x="736854" y="1281163"/>
                  </a:lnTo>
                  <a:lnTo>
                    <a:pt x="738390" y="1281163"/>
                  </a:lnTo>
                  <a:close/>
                </a:path>
                <a:path w="842009" h="1391285">
                  <a:moveTo>
                    <a:pt x="739457" y="1285341"/>
                  </a:moveTo>
                  <a:lnTo>
                    <a:pt x="739406" y="1285138"/>
                  </a:lnTo>
                  <a:lnTo>
                    <a:pt x="738720" y="1282433"/>
                  </a:lnTo>
                  <a:lnTo>
                    <a:pt x="737616" y="1282433"/>
                  </a:lnTo>
                  <a:lnTo>
                    <a:pt x="739267" y="1285138"/>
                  </a:lnTo>
                  <a:lnTo>
                    <a:pt x="739457" y="1285341"/>
                  </a:lnTo>
                  <a:close/>
                </a:path>
                <a:path w="842009" h="1391285">
                  <a:moveTo>
                    <a:pt x="739508" y="1285532"/>
                  </a:moveTo>
                  <a:lnTo>
                    <a:pt x="739381" y="1285341"/>
                  </a:lnTo>
                  <a:lnTo>
                    <a:pt x="736904" y="1285341"/>
                  </a:lnTo>
                  <a:lnTo>
                    <a:pt x="736904" y="1285532"/>
                  </a:lnTo>
                  <a:lnTo>
                    <a:pt x="739508" y="1285532"/>
                  </a:lnTo>
                  <a:close/>
                </a:path>
                <a:path w="842009" h="1391285">
                  <a:moveTo>
                    <a:pt x="755116" y="1249794"/>
                  </a:moveTo>
                  <a:lnTo>
                    <a:pt x="754748" y="1246428"/>
                  </a:lnTo>
                  <a:lnTo>
                    <a:pt x="754646" y="1245425"/>
                  </a:lnTo>
                  <a:lnTo>
                    <a:pt x="753084" y="1245158"/>
                  </a:lnTo>
                  <a:lnTo>
                    <a:pt x="751027" y="1247355"/>
                  </a:lnTo>
                  <a:lnTo>
                    <a:pt x="752335" y="1247546"/>
                  </a:lnTo>
                  <a:lnTo>
                    <a:pt x="753503" y="1246428"/>
                  </a:lnTo>
                  <a:lnTo>
                    <a:pt x="755116" y="1249794"/>
                  </a:lnTo>
                  <a:close/>
                </a:path>
                <a:path w="842009" h="1391285">
                  <a:moveTo>
                    <a:pt x="762266" y="1343583"/>
                  </a:moveTo>
                  <a:lnTo>
                    <a:pt x="758571" y="1342059"/>
                  </a:lnTo>
                  <a:lnTo>
                    <a:pt x="759752" y="1340319"/>
                  </a:lnTo>
                  <a:lnTo>
                    <a:pt x="758469" y="1340713"/>
                  </a:lnTo>
                  <a:lnTo>
                    <a:pt x="756983" y="1339303"/>
                  </a:lnTo>
                  <a:lnTo>
                    <a:pt x="755980" y="1342186"/>
                  </a:lnTo>
                  <a:lnTo>
                    <a:pt x="757707" y="1343393"/>
                  </a:lnTo>
                  <a:lnTo>
                    <a:pt x="759269" y="1343215"/>
                  </a:lnTo>
                  <a:lnTo>
                    <a:pt x="761072" y="1345311"/>
                  </a:lnTo>
                  <a:lnTo>
                    <a:pt x="762266" y="1343583"/>
                  </a:lnTo>
                  <a:close/>
                </a:path>
                <a:path w="842009" h="1391285">
                  <a:moveTo>
                    <a:pt x="763549" y="1244079"/>
                  </a:moveTo>
                  <a:lnTo>
                    <a:pt x="763473" y="1243228"/>
                  </a:lnTo>
                  <a:lnTo>
                    <a:pt x="763384" y="1242123"/>
                  </a:lnTo>
                  <a:lnTo>
                    <a:pt x="762698" y="1241831"/>
                  </a:lnTo>
                  <a:lnTo>
                    <a:pt x="761631" y="1243228"/>
                  </a:lnTo>
                  <a:lnTo>
                    <a:pt x="762012" y="1241298"/>
                  </a:lnTo>
                  <a:lnTo>
                    <a:pt x="760971" y="1239367"/>
                  </a:lnTo>
                  <a:lnTo>
                    <a:pt x="760882" y="1240269"/>
                  </a:lnTo>
                  <a:lnTo>
                    <a:pt x="760768" y="1241539"/>
                  </a:lnTo>
                  <a:lnTo>
                    <a:pt x="760717" y="1242123"/>
                  </a:lnTo>
                  <a:lnTo>
                    <a:pt x="760615" y="1243228"/>
                  </a:lnTo>
                  <a:lnTo>
                    <a:pt x="760552" y="1243914"/>
                  </a:lnTo>
                  <a:lnTo>
                    <a:pt x="759764" y="1244701"/>
                  </a:lnTo>
                  <a:lnTo>
                    <a:pt x="758774" y="1241539"/>
                  </a:lnTo>
                  <a:lnTo>
                    <a:pt x="757212" y="1240269"/>
                  </a:lnTo>
                  <a:lnTo>
                    <a:pt x="755319" y="1238910"/>
                  </a:lnTo>
                  <a:lnTo>
                    <a:pt x="755370" y="1239367"/>
                  </a:lnTo>
                  <a:lnTo>
                    <a:pt x="755472" y="1240269"/>
                  </a:lnTo>
                  <a:lnTo>
                    <a:pt x="755586" y="1241298"/>
                  </a:lnTo>
                  <a:lnTo>
                    <a:pt x="755675" y="1242123"/>
                  </a:lnTo>
                  <a:lnTo>
                    <a:pt x="755789" y="1243228"/>
                  </a:lnTo>
                  <a:lnTo>
                    <a:pt x="755878" y="1244079"/>
                  </a:lnTo>
                  <a:lnTo>
                    <a:pt x="756005" y="1245158"/>
                  </a:lnTo>
                  <a:lnTo>
                    <a:pt x="756056" y="1245666"/>
                  </a:lnTo>
                  <a:lnTo>
                    <a:pt x="754748" y="1245425"/>
                  </a:lnTo>
                  <a:lnTo>
                    <a:pt x="754875" y="1245666"/>
                  </a:lnTo>
                  <a:lnTo>
                    <a:pt x="755256" y="1246428"/>
                  </a:lnTo>
                  <a:lnTo>
                    <a:pt x="755624" y="1246974"/>
                  </a:lnTo>
                  <a:lnTo>
                    <a:pt x="756526" y="1245666"/>
                  </a:lnTo>
                  <a:lnTo>
                    <a:pt x="757174" y="1244752"/>
                  </a:lnTo>
                  <a:lnTo>
                    <a:pt x="757275" y="1245158"/>
                  </a:lnTo>
                  <a:lnTo>
                    <a:pt x="757377" y="1245666"/>
                  </a:lnTo>
                  <a:lnTo>
                    <a:pt x="757453" y="1246009"/>
                  </a:lnTo>
                  <a:lnTo>
                    <a:pt x="757542" y="1246428"/>
                  </a:lnTo>
                  <a:lnTo>
                    <a:pt x="757656" y="1246974"/>
                  </a:lnTo>
                  <a:lnTo>
                    <a:pt x="758037" y="1247546"/>
                  </a:lnTo>
                  <a:lnTo>
                    <a:pt x="758405" y="1248029"/>
                  </a:lnTo>
                  <a:lnTo>
                    <a:pt x="759333" y="1246009"/>
                  </a:lnTo>
                  <a:lnTo>
                    <a:pt x="760463" y="1246009"/>
                  </a:lnTo>
                  <a:lnTo>
                    <a:pt x="761796" y="1248029"/>
                  </a:lnTo>
                  <a:lnTo>
                    <a:pt x="762749" y="1246009"/>
                  </a:lnTo>
                  <a:lnTo>
                    <a:pt x="763549" y="1244079"/>
                  </a:lnTo>
                  <a:close/>
                </a:path>
                <a:path w="842009" h="1391285">
                  <a:moveTo>
                    <a:pt x="774534" y="1387894"/>
                  </a:moveTo>
                  <a:lnTo>
                    <a:pt x="774153" y="1386789"/>
                  </a:lnTo>
                  <a:lnTo>
                    <a:pt x="773455" y="1384833"/>
                  </a:lnTo>
                  <a:lnTo>
                    <a:pt x="772947" y="1386789"/>
                  </a:lnTo>
                  <a:lnTo>
                    <a:pt x="771906" y="1384554"/>
                  </a:lnTo>
                  <a:lnTo>
                    <a:pt x="770775" y="1386789"/>
                  </a:lnTo>
                  <a:lnTo>
                    <a:pt x="771969" y="1389011"/>
                  </a:lnTo>
                  <a:lnTo>
                    <a:pt x="773366" y="1391259"/>
                  </a:lnTo>
                  <a:lnTo>
                    <a:pt x="774534" y="1387894"/>
                  </a:lnTo>
                  <a:close/>
                </a:path>
                <a:path w="842009" h="1391285">
                  <a:moveTo>
                    <a:pt x="778814" y="1348930"/>
                  </a:moveTo>
                  <a:lnTo>
                    <a:pt x="775525" y="1347558"/>
                  </a:lnTo>
                  <a:lnTo>
                    <a:pt x="774217" y="1346009"/>
                  </a:lnTo>
                  <a:lnTo>
                    <a:pt x="774001" y="1348740"/>
                  </a:lnTo>
                  <a:lnTo>
                    <a:pt x="776808" y="1348765"/>
                  </a:lnTo>
                  <a:lnTo>
                    <a:pt x="778002" y="1352702"/>
                  </a:lnTo>
                  <a:lnTo>
                    <a:pt x="778814" y="1348930"/>
                  </a:lnTo>
                  <a:close/>
                </a:path>
                <a:path w="842009" h="1391285">
                  <a:moveTo>
                    <a:pt x="780211" y="1248600"/>
                  </a:moveTo>
                  <a:lnTo>
                    <a:pt x="778586" y="1248702"/>
                  </a:lnTo>
                  <a:lnTo>
                    <a:pt x="778281" y="1245806"/>
                  </a:lnTo>
                  <a:lnTo>
                    <a:pt x="777227" y="1243609"/>
                  </a:lnTo>
                  <a:lnTo>
                    <a:pt x="776770" y="1246403"/>
                  </a:lnTo>
                  <a:lnTo>
                    <a:pt x="777417" y="1249184"/>
                  </a:lnTo>
                  <a:lnTo>
                    <a:pt x="778789" y="1251978"/>
                  </a:lnTo>
                  <a:lnTo>
                    <a:pt x="780211" y="1248600"/>
                  </a:lnTo>
                  <a:close/>
                </a:path>
                <a:path w="842009" h="1391285">
                  <a:moveTo>
                    <a:pt x="786295" y="1250200"/>
                  </a:moveTo>
                  <a:lnTo>
                    <a:pt x="784339" y="1246873"/>
                  </a:lnTo>
                  <a:lnTo>
                    <a:pt x="783729" y="1249959"/>
                  </a:lnTo>
                  <a:lnTo>
                    <a:pt x="782713" y="1247876"/>
                  </a:lnTo>
                  <a:lnTo>
                    <a:pt x="782040" y="1250264"/>
                  </a:lnTo>
                  <a:lnTo>
                    <a:pt x="783717" y="1253439"/>
                  </a:lnTo>
                  <a:lnTo>
                    <a:pt x="785126" y="1253413"/>
                  </a:lnTo>
                  <a:lnTo>
                    <a:pt x="786295" y="1250200"/>
                  </a:lnTo>
                  <a:close/>
                </a:path>
                <a:path w="842009" h="1391285">
                  <a:moveTo>
                    <a:pt x="786599" y="1334198"/>
                  </a:moveTo>
                  <a:lnTo>
                    <a:pt x="785253" y="1333766"/>
                  </a:lnTo>
                  <a:lnTo>
                    <a:pt x="783539" y="1329537"/>
                  </a:lnTo>
                  <a:lnTo>
                    <a:pt x="782624" y="1334211"/>
                  </a:lnTo>
                  <a:lnTo>
                    <a:pt x="784047" y="1335303"/>
                  </a:lnTo>
                  <a:lnTo>
                    <a:pt x="785469" y="1336421"/>
                  </a:lnTo>
                  <a:lnTo>
                    <a:pt x="786599" y="1334198"/>
                  </a:lnTo>
                  <a:close/>
                </a:path>
                <a:path w="842009" h="1391285">
                  <a:moveTo>
                    <a:pt x="798931" y="1340027"/>
                  </a:moveTo>
                  <a:lnTo>
                    <a:pt x="798652" y="1335786"/>
                  </a:lnTo>
                  <a:lnTo>
                    <a:pt x="797394" y="1334808"/>
                  </a:lnTo>
                  <a:lnTo>
                    <a:pt x="796264" y="1335722"/>
                  </a:lnTo>
                  <a:lnTo>
                    <a:pt x="795286" y="1338338"/>
                  </a:lnTo>
                  <a:lnTo>
                    <a:pt x="796569" y="1338948"/>
                  </a:lnTo>
                  <a:lnTo>
                    <a:pt x="798931" y="1340027"/>
                  </a:lnTo>
                  <a:close/>
                </a:path>
                <a:path w="842009" h="1391285">
                  <a:moveTo>
                    <a:pt x="801712" y="1312240"/>
                  </a:moveTo>
                  <a:lnTo>
                    <a:pt x="799846" y="1308900"/>
                  </a:lnTo>
                  <a:lnTo>
                    <a:pt x="799896" y="1310157"/>
                  </a:lnTo>
                  <a:lnTo>
                    <a:pt x="799642" y="1312519"/>
                  </a:lnTo>
                  <a:lnTo>
                    <a:pt x="798830" y="1311427"/>
                  </a:lnTo>
                  <a:lnTo>
                    <a:pt x="798398" y="1313853"/>
                  </a:lnTo>
                  <a:lnTo>
                    <a:pt x="801255" y="1315859"/>
                  </a:lnTo>
                  <a:lnTo>
                    <a:pt x="801712" y="1312240"/>
                  </a:lnTo>
                  <a:close/>
                </a:path>
                <a:path w="842009" h="1391285">
                  <a:moveTo>
                    <a:pt x="807402" y="1311706"/>
                  </a:moveTo>
                  <a:lnTo>
                    <a:pt x="804443" y="1310589"/>
                  </a:lnTo>
                  <a:lnTo>
                    <a:pt x="803897" y="1314742"/>
                  </a:lnTo>
                  <a:lnTo>
                    <a:pt x="805243" y="1318590"/>
                  </a:lnTo>
                  <a:lnTo>
                    <a:pt x="805840" y="1311656"/>
                  </a:lnTo>
                  <a:lnTo>
                    <a:pt x="807123" y="1314716"/>
                  </a:lnTo>
                  <a:lnTo>
                    <a:pt x="807402" y="1311706"/>
                  </a:lnTo>
                  <a:close/>
                </a:path>
                <a:path w="842009" h="1391285">
                  <a:moveTo>
                    <a:pt x="828890" y="1322933"/>
                  </a:moveTo>
                  <a:lnTo>
                    <a:pt x="827481" y="1320914"/>
                  </a:lnTo>
                  <a:lnTo>
                    <a:pt x="827595" y="1323682"/>
                  </a:lnTo>
                  <a:lnTo>
                    <a:pt x="825766" y="1324495"/>
                  </a:lnTo>
                  <a:lnTo>
                    <a:pt x="826554" y="1326642"/>
                  </a:lnTo>
                  <a:lnTo>
                    <a:pt x="827176" y="1326210"/>
                  </a:lnTo>
                  <a:lnTo>
                    <a:pt x="827887" y="1327099"/>
                  </a:lnTo>
                  <a:lnTo>
                    <a:pt x="828586" y="1325714"/>
                  </a:lnTo>
                  <a:lnTo>
                    <a:pt x="828103" y="1324292"/>
                  </a:lnTo>
                  <a:lnTo>
                    <a:pt x="828890" y="1322933"/>
                  </a:lnTo>
                  <a:close/>
                </a:path>
                <a:path w="842009" h="1391285">
                  <a:moveTo>
                    <a:pt x="832840" y="1334858"/>
                  </a:moveTo>
                  <a:lnTo>
                    <a:pt x="830046" y="1332052"/>
                  </a:lnTo>
                  <a:lnTo>
                    <a:pt x="829475" y="1334693"/>
                  </a:lnTo>
                  <a:lnTo>
                    <a:pt x="829640" y="1337881"/>
                  </a:lnTo>
                  <a:lnTo>
                    <a:pt x="830465" y="1335747"/>
                  </a:lnTo>
                  <a:lnTo>
                    <a:pt x="831659" y="1338986"/>
                  </a:lnTo>
                  <a:lnTo>
                    <a:pt x="831710" y="1337716"/>
                  </a:lnTo>
                  <a:lnTo>
                    <a:pt x="831773" y="1336459"/>
                  </a:lnTo>
                  <a:lnTo>
                    <a:pt x="832370" y="1337322"/>
                  </a:lnTo>
                  <a:lnTo>
                    <a:pt x="832840" y="1334858"/>
                  </a:lnTo>
                  <a:close/>
                </a:path>
                <a:path w="842009" h="1391285">
                  <a:moveTo>
                    <a:pt x="839114" y="1338402"/>
                  </a:moveTo>
                  <a:lnTo>
                    <a:pt x="837984" y="1339303"/>
                  </a:lnTo>
                  <a:lnTo>
                    <a:pt x="836587" y="1334706"/>
                  </a:lnTo>
                  <a:lnTo>
                    <a:pt x="835533" y="1337449"/>
                  </a:lnTo>
                  <a:lnTo>
                    <a:pt x="836764" y="1338503"/>
                  </a:lnTo>
                  <a:lnTo>
                    <a:pt x="838111" y="1342517"/>
                  </a:lnTo>
                  <a:lnTo>
                    <a:pt x="839114" y="1338402"/>
                  </a:lnTo>
                  <a:close/>
                </a:path>
                <a:path w="842009" h="1391285">
                  <a:moveTo>
                    <a:pt x="841946" y="1330109"/>
                  </a:moveTo>
                  <a:lnTo>
                    <a:pt x="840638" y="1327099"/>
                  </a:lnTo>
                  <a:lnTo>
                    <a:pt x="839431" y="1326972"/>
                  </a:lnTo>
                  <a:lnTo>
                    <a:pt x="838327" y="1329143"/>
                  </a:lnTo>
                  <a:lnTo>
                    <a:pt x="839520" y="1329080"/>
                  </a:lnTo>
                  <a:lnTo>
                    <a:pt x="840867" y="1332953"/>
                  </a:lnTo>
                  <a:lnTo>
                    <a:pt x="841946" y="133010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1801491-84E2-1CCB-BFD8-1DA62F2E690B}"/>
                </a:ext>
              </a:extLst>
            </p:cNvPr>
            <p:cNvSpPr/>
            <p:nvPr/>
          </p:nvSpPr>
          <p:spPr>
            <a:xfrm>
              <a:off x="6789420" y="1733371"/>
              <a:ext cx="865505" cy="445770"/>
            </a:xfrm>
            <a:custGeom>
              <a:avLst/>
              <a:gdLst/>
              <a:ahLst/>
              <a:cxnLst/>
              <a:rect l="l" t="t" r="r" b="b"/>
              <a:pathLst>
                <a:path w="865504" h="445769">
                  <a:moveTo>
                    <a:pt x="2679" y="135204"/>
                  </a:moveTo>
                  <a:lnTo>
                    <a:pt x="2514" y="132384"/>
                  </a:lnTo>
                  <a:lnTo>
                    <a:pt x="1587" y="132854"/>
                  </a:lnTo>
                  <a:lnTo>
                    <a:pt x="0" y="135928"/>
                  </a:lnTo>
                  <a:lnTo>
                    <a:pt x="622" y="136804"/>
                  </a:lnTo>
                  <a:lnTo>
                    <a:pt x="1511" y="136626"/>
                  </a:lnTo>
                  <a:lnTo>
                    <a:pt x="2679" y="135204"/>
                  </a:lnTo>
                  <a:close/>
                </a:path>
                <a:path w="865504" h="445769">
                  <a:moveTo>
                    <a:pt x="9601" y="131737"/>
                  </a:moveTo>
                  <a:lnTo>
                    <a:pt x="8305" y="128866"/>
                  </a:lnTo>
                  <a:lnTo>
                    <a:pt x="4800" y="135686"/>
                  </a:lnTo>
                  <a:lnTo>
                    <a:pt x="3479" y="132829"/>
                  </a:lnTo>
                  <a:lnTo>
                    <a:pt x="2946" y="139319"/>
                  </a:lnTo>
                  <a:lnTo>
                    <a:pt x="7404" y="133781"/>
                  </a:lnTo>
                  <a:lnTo>
                    <a:pt x="9601" y="131737"/>
                  </a:lnTo>
                  <a:close/>
                </a:path>
                <a:path w="865504" h="445769">
                  <a:moveTo>
                    <a:pt x="11785" y="426669"/>
                  </a:moveTo>
                  <a:lnTo>
                    <a:pt x="10553" y="423824"/>
                  </a:lnTo>
                  <a:lnTo>
                    <a:pt x="10325" y="426351"/>
                  </a:lnTo>
                  <a:lnTo>
                    <a:pt x="7772" y="428523"/>
                  </a:lnTo>
                  <a:lnTo>
                    <a:pt x="9156" y="431279"/>
                  </a:lnTo>
                  <a:lnTo>
                    <a:pt x="11176" y="431482"/>
                  </a:lnTo>
                  <a:lnTo>
                    <a:pt x="11785" y="426669"/>
                  </a:lnTo>
                  <a:close/>
                </a:path>
                <a:path w="865504" h="445769">
                  <a:moveTo>
                    <a:pt x="27038" y="444068"/>
                  </a:moveTo>
                  <a:lnTo>
                    <a:pt x="25514" y="442099"/>
                  </a:lnTo>
                  <a:lnTo>
                    <a:pt x="25311" y="441833"/>
                  </a:lnTo>
                  <a:lnTo>
                    <a:pt x="25387" y="441642"/>
                  </a:lnTo>
                  <a:lnTo>
                    <a:pt x="26073" y="439966"/>
                  </a:lnTo>
                  <a:lnTo>
                    <a:pt x="25069" y="437857"/>
                  </a:lnTo>
                  <a:lnTo>
                    <a:pt x="24549" y="439191"/>
                  </a:lnTo>
                  <a:lnTo>
                    <a:pt x="24422" y="440588"/>
                  </a:lnTo>
                  <a:lnTo>
                    <a:pt x="25171" y="442099"/>
                  </a:lnTo>
                  <a:lnTo>
                    <a:pt x="21793" y="441642"/>
                  </a:lnTo>
                  <a:lnTo>
                    <a:pt x="20980" y="441159"/>
                  </a:lnTo>
                  <a:lnTo>
                    <a:pt x="16954" y="442633"/>
                  </a:lnTo>
                  <a:lnTo>
                    <a:pt x="20091" y="445198"/>
                  </a:lnTo>
                  <a:lnTo>
                    <a:pt x="23482" y="445681"/>
                  </a:lnTo>
                  <a:lnTo>
                    <a:pt x="27038" y="444068"/>
                  </a:lnTo>
                  <a:close/>
                </a:path>
                <a:path w="865504" h="445769">
                  <a:moveTo>
                    <a:pt x="118618" y="429387"/>
                  </a:moveTo>
                  <a:lnTo>
                    <a:pt x="117614" y="427977"/>
                  </a:lnTo>
                  <a:lnTo>
                    <a:pt x="118033" y="426593"/>
                  </a:lnTo>
                  <a:lnTo>
                    <a:pt x="116954" y="425183"/>
                  </a:lnTo>
                  <a:lnTo>
                    <a:pt x="116916" y="427139"/>
                  </a:lnTo>
                  <a:lnTo>
                    <a:pt x="115849" y="429082"/>
                  </a:lnTo>
                  <a:lnTo>
                    <a:pt x="115824" y="431063"/>
                  </a:lnTo>
                  <a:lnTo>
                    <a:pt x="116814" y="431634"/>
                  </a:lnTo>
                  <a:lnTo>
                    <a:pt x="117741" y="430834"/>
                  </a:lnTo>
                  <a:lnTo>
                    <a:pt x="118618" y="429387"/>
                  </a:lnTo>
                  <a:close/>
                </a:path>
                <a:path w="865504" h="445769">
                  <a:moveTo>
                    <a:pt x="167195" y="433743"/>
                  </a:moveTo>
                  <a:lnTo>
                    <a:pt x="165214" y="431939"/>
                  </a:lnTo>
                  <a:lnTo>
                    <a:pt x="163728" y="433959"/>
                  </a:lnTo>
                  <a:lnTo>
                    <a:pt x="161886" y="433197"/>
                  </a:lnTo>
                  <a:lnTo>
                    <a:pt x="162064" y="435825"/>
                  </a:lnTo>
                  <a:lnTo>
                    <a:pt x="166204" y="437616"/>
                  </a:lnTo>
                  <a:lnTo>
                    <a:pt x="167195" y="433743"/>
                  </a:lnTo>
                  <a:close/>
                </a:path>
                <a:path w="865504" h="445769">
                  <a:moveTo>
                    <a:pt x="211378" y="426326"/>
                  </a:moveTo>
                  <a:lnTo>
                    <a:pt x="211201" y="421386"/>
                  </a:lnTo>
                  <a:lnTo>
                    <a:pt x="209461" y="423964"/>
                  </a:lnTo>
                  <a:lnTo>
                    <a:pt x="205460" y="424548"/>
                  </a:lnTo>
                  <a:lnTo>
                    <a:pt x="205320" y="427913"/>
                  </a:lnTo>
                  <a:lnTo>
                    <a:pt x="207518" y="427824"/>
                  </a:lnTo>
                  <a:lnTo>
                    <a:pt x="211378" y="426326"/>
                  </a:lnTo>
                  <a:close/>
                </a:path>
                <a:path w="865504" h="445769">
                  <a:moveTo>
                    <a:pt x="233286" y="419404"/>
                  </a:moveTo>
                  <a:lnTo>
                    <a:pt x="232600" y="416128"/>
                  </a:lnTo>
                  <a:lnTo>
                    <a:pt x="228815" y="416661"/>
                  </a:lnTo>
                  <a:lnTo>
                    <a:pt x="227965" y="420141"/>
                  </a:lnTo>
                  <a:lnTo>
                    <a:pt x="229984" y="421119"/>
                  </a:lnTo>
                  <a:lnTo>
                    <a:pt x="231508" y="419633"/>
                  </a:lnTo>
                  <a:lnTo>
                    <a:pt x="233286" y="419404"/>
                  </a:lnTo>
                  <a:close/>
                </a:path>
                <a:path w="865504" h="445769">
                  <a:moveTo>
                    <a:pt x="278917" y="419277"/>
                  </a:moveTo>
                  <a:lnTo>
                    <a:pt x="278815" y="415645"/>
                  </a:lnTo>
                  <a:lnTo>
                    <a:pt x="276987" y="412483"/>
                  </a:lnTo>
                  <a:lnTo>
                    <a:pt x="276898" y="416420"/>
                  </a:lnTo>
                  <a:lnTo>
                    <a:pt x="275590" y="415366"/>
                  </a:lnTo>
                  <a:lnTo>
                    <a:pt x="275501" y="417817"/>
                  </a:lnTo>
                  <a:lnTo>
                    <a:pt x="278917" y="419277"/>
                  </a:lnTo>
                  <a:close/>
                </a:path>
                <a:path w="865504" h="445769">
                  <a:moveTo>
                    <a:pt x="316826" y="396760"/>
                  </a:moveTo>
                  <a:lnTo>
                    <a:pt x="316077" y="394614"/>
                  </a:lnTo>
                  <a:lnTo>
                    <a:pt x="315836" y="392391"/>
                  </a:lnTo>
                  <a:lnTo>
                    <a:pt x="313029" y="390207"/>
                  </a:lnTo>
                  <a:lnTo>
                    <a:pt x="311543" y="392709"/>
                  </a:lnTo>
                  <a:lnTo>
                    <a:pt x="310273" y="396074"/>
                  </a:lnTo>
                  <a:lnTo>
                    <a:pt x="312420" y="397002"/>
                  </a:lnTo>
                  <a:lnTo>
                    <a:pt x="314871" y="398983"/>
                  </a:lnTo>
                  <a:lnTo>
                    <a:pt x="316801" y="399034"/>
                  </a:lnTo>
                  <a:lnTo>
                    <a:pt x="316826" y="396760"/>
                  </a:lnTo>
                  <a:close/>
                </a:path>
                <a:path w="865504" h="445769">
                  <a:moveTo>
                    <a:pt x="458660" y="376821"/>
                  </a:moveTo>
                  <a:lnTo>
                    <a:pt x="457365" y="374967"/>
                  </a:lnTo>
                  <a:lnTo>
                    <a:pt x="456869" y="375551"/>
                  </a:lnTo>
                  <a:lnTo>
                    <a:pt x="455968" y="374878"/>
                  </a:lnTo>
                  <a:lnTo>
                    <a:pt x="456907" y="376669"/>
                  </a:lnTo>
                  <a:lnTo>
                    <a:pt x="456565" y="378764"/>
                  </a:lnTo>
                  <a:lnTo>
                    <a:pt x="458216" y="380403"/>
                  </a:lnTo>
                  <a:lnTo>
                    <a:pt x="457365" y="377431"/>
                  </a:lnTo>
                  <a:lnTo>
                    <a:pt x="458406" y="379323"/>
                  </a:lnTo>
                  <a:lnTo>
                    <a:pt x="458660" y="376821"/>
                  </a:lnTo>
                  <a:close/>
                </a:path>
                <a:path w="865504" h="445769">
                  <a:moveTo>
                    <a:pt x="469353" y="373367"/>
                  </a:moveTo>
                  <a:lnTo>
                    <a:pt x="469011" y="372948"/>
                  </a:lnTo>
                  <a:lnTo>
                    <a:pt x="468210" y="371970"/>
                  </a:lnTo>
                  <a:lnTo>
                    <a:pt x="467855" y="372948"/>
                  </a:lnTo>
                  <a:lnTo>
                    <a:pt x="466674" y="371411"/>
                  </a:lnTo>
                  <a:lnTo>
                    <a:pt x="466610" y="371970"/>
                  </a:lnTo>
                  <a:lnTo>
                    <a:pt x="466521" y="372948"/>
                  </a:lnTo>
                  <a:lnTo>
                    <a:pt x="466420" y="374065"/>
                  </a:lnTo>
                  <a:lnTo>
                    <a:pt x="468287" y="375335"/>
                  </a:lnTo>
                  <a:lnTo>
                    <a:pt x="468236" y="375196"/>
                  </a:lnTo>
                  <a:lnTo>
                    <a:pt x="467969" y="374383"/>
                  </a:lnTo>
                  <a:lnTo>
                    <a:pt x="468884" y="375196"/>
                  </a:lnTo>
                  <a:lnTo>
                    <a:pt x="469099" y="374383"/>
                  </a:lnTo>
                  <a:lnTo>
                    <a:pt x="469176" y="374065"/>
                  </a:lnTo>
                  <a:lnTo>
                    <a:pt x="469353" y="373367"/>
                  </a:lnTo>
                  <a:close/>
                </a:path>
                <a:path w="865504" h="445769">
                  <a:moveTo>
                    <a:pt x="470420" y="376555"/>
                  </a:moveTo>
                  <a:lnTo>
                    <a:pt x="468884" y="375196"/>
                  </a:lnTo>
                  <a:lnTo>
                    <a:pt x="468845" y="375335"/>
                  </a:lnTo>
                  <a:lnTo>
                    <a:pt x="468287" y="375335"/>
                  </a:lnTo>
                  <a:lnTo>
                    <a:pt x="468388" y="375666"/>
                  </a:lnTo>
                  <a:lnTo>
                    <a:pt x="468490" y="375983"/>
                  </a:lnTo>
                  <a:lnTo>
                    <a:pt x="468604" y="376313"/>
                  </a:lnTo>
                  <a:lnTo>
                    <a:pt x="468680" y="375983"/>
                  </a:lnTo>
                  <a:lnTo>
                    <a:pt x="468757" y="375666"/>
                  </a:lnTo>
                  <a:lnTo>
                    <a:pt x="469214" y="375983"/>
                  </a:lnTo>
                  <a:lnTo>
                    <a:pt x="469099" y="376555"/>
                  </a:lnTo>
                  <a:lnTo>
                    <a:pt x="468680" y="378701"/>
                  </a:lnTo>
                  <a:lnTo>
                    <a:pt x="469798" y="378701"/>
                  </a:lnTo>
                  <a:lnTo>
                    <a:pt x="470115" y="378117"/>
                  </a:lnTo>
                  <a:lnTo>
                    <a:pt x="470420" y="376555"/>
                  </a:lnTo>
                  <a:close/>
                </a:path>
                <a:path w="865504" h="445769">
                  <a:moveTo>
                    <a:pt x="472274" y="361315"/>
                  </a:moveTo>
                  <a:lnTo>
                    <a:pt x="471830" y="361772"/>
                  </a:lnTo>
                  <a:lnTo>
                    <a:pt x="472160" y="362115"/>
                  </a:lnTo>
                  <a:lnTo>
                    <a:pt x="472274" y="361315"/>
                  </a:lnTo>
                  <a:close/>
                </a:path>
                <a:path w="865504" h="445769">
                  <a:moveTo>
                    <a:pt x="473062" y="367296"/>
                  </a:moveTo>
                  <a:lnTo>
                    <a:pt x="472059" y="363385"/>
                  </a:lnTo>
                  <a:lnTo>
                    <a:pt x="471881" y="362673"/>
                  </a:lnTo>
                  <a:lnTo>
                    <a:pt x="471182" y="362445"/>
                  </a:lnTo>
                  <a:lnTo>
                    <a:pt x="471830" y="361772"/>
                  </a:lnTo>
                  <a:lnTo>
                    <a:pt x="468414" y="358190"/>
                  </a:lnTo>
                  <a:lnTo>
                    <a:pt x="466102" y="358609"/>
                  </a:lnTo>
                  <a:lnTo>
                    <a:pt x="466229" y="362115"/>
                  </a:lnTo>
                  <a:lnTo>
                    <a:pt x="466280" y="363931"/>
                  </a:lnTo>
                  <a:lnTo>
                    <a:pt x="470725" y="363435"/>
                  </a:lnTo>
                  <a:lnTo>
                    <a:pt x="473062" y="367296"/>
                  </a:lnTo>
                  <a:close/>
                </a:path>
                <a:path w="865504" h="445769">
                  <a:moveTo>
                    <a:pt x="476123" y="372478"/>
                  </a:moveTo>
                  <a:lnTo>
                    <a:pt x="475970" y="367436"/>
                  </a:lnTo>
                  <a:lnTo>
                    <a:pt x="473964" y="366737"/>
                  </a:lnTo>
                  <a:lnTo>
                    <a:pt x="473011" y="369163"/>
                  </a:lnTo>
                  <a:lnTo>
                    <a:pt x="470789" y="367830"/>
                  </a:lnTo>
                  <a:lnTo>
                    <a:pt x="471665" y="370039"/>
                  </a:lnTo>
                  <a:lnTo>
                    <a:pt x="476123" y="372478"/>
                  </a:lnTo>
                  <a:close/>
                </a:path>
                <a:path w="865504" h="445769">
                  <a:moveTo>
                    <a:pt x="478472" y="365137"/>
                  </a:moveTo>
                  <a:lnTo>
                    <a:pt x="477266" y="360514"/>
                  </a:lnTo>
                  <a:lnTo>
                    <a:pt x="476986" y="360349"/>
                  </a:lnTo>
                  <a:lnTo>
                    <a:pt x="476072" y="359816"/>
                  </a:lnTo>
                  <a:lnTo>
                    <a:pt x="472909" y="356971"/>
                  </a:lnTo>
                  <a:lnTo>
                    <a:pt x="472274" y="361315"/>
                  </a:lnTo>
                  <a:lnTo>
                    <a:pt x="473214" y="360349"/>
                  </a:lnTo>
                  <a:lnTo>
                    <a:pt x="475996" y="363385"/>
                  </a:lnTo>
                  <a:lnTo>
                    <a:pt x="476592" y="365950"/>
                  </a:lnTo>
                  <a:lnTo>
                    <a:pt x="478472" y="365137"/>
                  </a:lnTo>
                  <a:close/>
                </a:path>
                <a:path w="865504" h="445769">
                  <a:moveTo>
                    <a:pt x="486117" y="359460"/>
                  </a:moveTo>
                  <a:lnTo>
                    <a:pt x="485813" y="359460"/>
                  </a:lnTo>
                  <a:lnTo>
                    <a:pt x="485927" y="360159"/>
                  </a:lnTo>
                  <a:lnTo>
                    <a:pt x="486117" y="359460"/>
                  </a:lnTo>
                  <a:close/>
                </a:path>
                <a:path w="865504" h="445769">
                  <a:moveTo>
                    <a:pt x="486714" y="362292"/>
                  </a:moveTo>
                  <a:lnTo>
                    <a:pt x="486460" y="361683"/>
                  </a:lnTo>
                  <a:lnTo>
                    <a:pt x="485838" y="360464"/>
                  </a:lnTo>
                  <a:lnTo>
                    <a:pt x="485495" y="361683"/>
                  </a:lnTo>
                  <a:lnTo>
                    <a:pt x="486714" y="362292"/>
                  </a:lnTo>
                  <a:close/>
                </a:path>
                <a:path w="865504" h="445769">
                  <a:moveTo>
                    <a:pt x="487299" y="369874"/>
                  </a:moveTo>
                  <a:lnTo>
                    <a:pt x="485101" y="368693"/>
                  </a:lnTo>
                  <a:lnTo>
                    <a:pt x="485571" y="366839"/>
                  </a:lnTo>
                  <a:lnTo>
                    <a:pt x="484212" y="365645"/>
                  </a:lnTo>
                  <a:lnTo>
                    <a:pt x="484543" y="369506"/>
                  </a:lnTo>
                  <a:lnTo>
                    <a:pt x="483184" y="368300"/>
                  </a:lnTo>
                  <a:lnTo>
                    <a:pt x="484378" y="371246"/>
                  </a:lnTo>
                  <a:lnTo>
                    <a:pt x="485521" y="371398"/>
                  </a:lnTo>
                  <a:lnTo>
                    <a:pt x="487159" y="371652"/>
                  </a:lnTo>
                  <a:lnTo>
                    <a:pt x="487299" y="369874"/>
                  </a:lnTo>
                  <a:close/>
                </a:path>
                <a:path w="865504" h="445769">
                  <a:moveTo>
                    <a:pt x="487934" y="360337"/>
                  </a:moveTo>
                  <a:lnTo>
                    <a:pt x="487921" y="360159"/>
                  </a:lnTo>
                  <a:lnTo>
                    <a:pt x="487794" y="359003"/>
                  </a:lnTo>
                  <a:lnTo>
                    <a:pt x="487680" y="357898"/>
                  </a:lnTo>
                  <a:lnTo>
                    <a:pt x="487565" y="356870"/>
                  </a:lnTo>
                  <a:lnTo>
                    <a:pt x="486752" y="356603"/>
                  </a:lnTo>
                  <a:lnTo>
                    <a:pt x="485736" y="356273"/>
                  </a:lnTo>
                  <a:lnTo>
                    <a:pt x="482523" y="356273"/>
                  </a:lnTo>
                  <a:lnTo>
                    <a:pt x="482434" y="356603"/>
                  </a:lnTo>
                  <a:lnTo>
                    <a:pt x="482358" y="356870"/>
                  </a:lnTo>
                  <a:lnTo>
                    <a:pt x="481901" y="358533"/>
                  </a:lnTo>
                  <a:lnTo>
                    <a:pt x="485813" y="359460"/>
                  </a:lnTo>
                  <a:lnTo>
                    <a:pt x="485825" y="359003"/>
                  </a:lnTo>
                  <a:lnTo>
                    <a:pt x="486283" y="357898"/>
                  </a:lnTo>
                  <a:lnTo>
                    <a:pt x="487756" y="360159"/>
                  </a:lnTo>
                  <a:lnTo>
                    <a:pt x="487934" y="360337"/>
                  </a:lnTo>
                  <a:close/>
                </a:path>
                <a:path w="865504" h="445769">
                  <a:moveTo>
                    <a:pt x="494931" y="355955"/>
                  </a:moveTo>
                  <a:lnTo>
                    <a:pt x="493306" y="354253"/>
                  </a:lnTo>
                  <a:lnTo>
                    <a:pt x="492315" y="354507"/>
                  </a:lnTo>
                  <a:lnTo>
                    <a:pt x="491972" y="356654"/>
                  </a:lnTo>
                  <a:lnTo>
                    <a:pt x="494512" y="359511"/>
                  </a:lnTo>
                  <a:lnTo>
                    <a:pt x="494931" y="355955"/>
                  </a:lnTo>
                  <a:close/>
                </a:path>
                <a:path w="865504" h="445769">
                  <a:moveTo>
                    <a:pt x="507834" y="352602"/>
                  </a:moveTo>
                  <a:lnTo>
                    <a:pt x="505650" y="350824"/>
                  </a:lnTo>
                  <a:lnTo>
                    <a:pt x="505752" y="353339"/>
                  </a:lnTo>
                  <a:lnTo>
                    <a:pt x="505777" y="354050"/>
                  </a:lnTo>
                  <a:lnTo>
                    <a:pt x="504609" y="353339"/>
                  </a:lnTo>
                  <a:lnTo>
                    <a:pt x="504494" y="354380"/>
                  </a:lnTo>
                  <a:lnTo>
                    <a:pt x="504367" y="355460"/>
                  </a:lnTo>
                  <a:lnTo>
                    <a:pt x="506247" y="358305"/>
                  </a:lnTo>
                  <a:lnTo>
                    <a:pt x="506145" y="357238"/>
                  </a:lnTo>
                  <a:lnTo>
                    <a:pt x="505879" y="354380"/>
                  </a:lnTo>
                  <a:lnTo>
                    <a:pt x="507758" y="357238"/>
                  </a:lnTo>
                  <a:lnTo>
                    <a:pt x="507809" y="354380"/>
                  </a:lnTo>
                  <a:lnTo>
                    <a:pt x="507809" y="354050"/>
                  </a:lnTo>
                  <a:lnTo>
                    <a:pt x="507834" y="352602"/>
                  </a:lnTo>
                  <a:close/>
                </a:path>
                <a:path w="865504" h="445769">
                  <a:moveTo>
                    <a:pt x="529742" y="353745"/>
                  </a:moveTo>
                  <a:lnTo>
                    <a:pt x="529424" y="352018"/>
                  </a:lnTo>
                  <a:lnTo>
                    <a:pt x="524891" y="347751"/>
                  </a:lnTo>
                  <a:lnTo>
                    <a:pt x="525005" y="351409"/>
                  </a:lnTo>
                  <a:lnTo>
                    <a:pt x="526732" y="352615"/>
                  </a:lnTo>
                  <a:lnTo>
                    <a:pt x="528815" y="354914"/>
                  </a:lnTo>
                  <a:lnTo>
                    <a:pt x="529742" y="353745"/>
                  </a:lnTo>
                  <a:close/>
                </a:path>
                <a:path w="865504" h="445769">
                  <a:moveTo>
                    <a:pt x="529894" y="346811"/>
                  </a:moveTo>
                  <a:lnTo>
                    <a:pt x="529678" y="346595"/>
                  </a:lnTo>
                  <a:lnTo>
                    <a:pt x="528751" y="345655"/>
                  </a:lnTo>
                  <a:lnTo>
                    <a:pt x="528688" y="344220"/>
                  </a:lnTo>
                  <a:lnTo>
                    <a:pt x="527481" y="343090"/>
                  </a:lnTo>
                  <a:lnTo>
                    <a:pt x="527151" y="344462"/>
                  </a:lnTo>
                  <a:lnTo>
                    <a:pt x="528269" y="346595"/>
                  </a:lnTo>
                  <a:lnTo>
                    <a:pt x="527151" y="345655"/>
                  </a:lnTo>
                  <a:lnTo>
                    <a:pt x="527202" y="347154"/>
                  </a:lnTo>
                  <a:lnTo>
                    <a:pt x="528637" y="348272"/>
                  </a:lnTo>
                  <a:lnTo>
                    <a:pt x="529564" y="349478"/>
                  </a:lnTo>
                  <a:lnTo>
                    <a:pt x="529894" y="346811"/>
                  </a:lnTo>
                  <a:close/>
                </a:path>
                <a:path w="865504" h="445769">
                  <a:moveTo>
                    <a:pt x="532218" y="346862"/>
                  </a:moveTo>
                  <a:lnTo>
                    <a:pt x="531990" y="344906"/>
                  </a:lnTo>
                  <a:lnTo>
                    <a:pt x="530313" y="343281"/>
                  </a:lnTo>
                  <a:lnTo>
                    <a:pt x="529894" y="343611"/>
                  </a:lnTo>
                  <a:lnTo>
                    <a:pt x="529501" y="343954"/>
                  </a:lnTo>
                  <a:lnTo>
                    <a:pt x="529374" y="345236"/>
                  </a:lnTo>
                  <a:lnTo>
                    <a:pt x="529844" y="346544"/>
                  </a:lnTo>
                  <a:lnTo>
                    <a:pt x="530669" y="347789"/>
                  </a:lnTo>
                  <a:lnTo>
                    <a:pt x="531761" y="348970"/>
                  </a:lnTo>
                  <a:lnTo>
                    <a:pt x="532218" y="346862"/>
                  </a:lnTo>
                  <a:close/>
                </a:path>
                <a:path w="865504" h="445769">
                  <a:moveTo>
                    <a:pt x="534758" y="342988"/>
                  </a:moveTo>
                  <a:lnTo>
                    <a:pt x="532739" y="340715"/>
                  </a:lnTo>
                  <a:lnTo>
                    <a:pt x="532663" y="341299"/>
                  </a:lnTo>
                  <a:lnTo>
                    <a:pt x="532384" y="343674"/>
                  </a:lnTo>
                  <a:lnTo>
                    <a:pt x="534568" y="345173"/>
                  </a:lnTo>
                  <a:lnTo>
                    <a:pt x="534581" y="345008"/>
                  </a:lnTo>
                  <a:lnTo>
                    <a:pt x="534695" y="343674"/>
                  </a:lnTo>
                  <a:lnTo>
                    <a:pt x="534758" y="342988"/>
                  </a:lnTo>
                  <a:close/>
                </a:path>
                <a:path w="865504" h="445769">
                  <a:moveTo>
                    <a:pt x="537908" y="345008"/>
                  </a:moveTo>
                  <a:lnTo>
                    <a:pt x="537641" y="342988"/>
                  </a:lnTo>
                  <a:lnTo>
                    <a:pt x="537438" y="341299"/>
                  </a:lnTo>
                  <a:lnTo>
                    <a:pt x="536714" y="342988"/>
                  </a:lnTo>
                  <a:lnTo>
                    <a:pt x="535000" y="339661"/>
                  </a:lnTo>
                  <a:lnTo>
                    <a:pt x="535127" y="341299"/>
                  </a:lnTo>
                  <a:lnTo>
                    <a:pt x="537908" y="345008"/>
                  </a:lnTo>
                  <a:close/>
                </a:path>
                <a:path w="865504" h="445769">
                  <a:moveTo>
                    <a:pt x="544449" y="349554"/>
                  </a:moveTo>
                  <a:lnTo>
                    <a:pt x="543623" y="346938"/>
                  </a:lnTo>
                  <a:lnTo>
                    <a:pt x="544245" y="345313"/>
                  </a:lnTo>
                  <a:lnTo>
                    <a:pt x="543115" y="344119"/>
                  </a:lnTo>
                  <a:lnTo>
                    <a:pt x="543064" y="342709"/>
                  </a:lnTo>
                  <a:lnTo>
                    <a:pt x="541858" y="341541"/>
                  </a:lnTo>
                  <a:lnTo>
                    <a:pt x="542582" y="343662"/>
                  </a:lnTo>
                  <a:lnTo>
                    <a:pt x="542010" y="346087"/>
                  </a:lnTo>
                  <a:lnTo>
                    <a:pt x="541743" y="348449"/>
                  </a:lnTo>
                  <a:lnTo>
                    <a:pt x="543610" y="350596"/>
                  </a:lnTo>
                  <a:lnTo>
                    <a:pt x="543623" y="349453"/>
                  </a:lnTo>
                  <a:lnTo>
                    <a:pt x="543928" y="349186"/>
                  </a:lnTo>
                  <a:lnTo>
                    <a:pt x="544449" y="349554"/>
                  </a:lnTo>
                  <a:close/>
                </a:path>
                <a:path w="865504" h="445769">
                  <a:moveTo>
                    <a:pt x="547700" y="349224"/>
                  </a:moveTo>
                  <a:lnTo>
                    <a:pt x="547662" y="347865"/>
                  </a:lnTo>
                  <a:lnTo>
                    <a:pt x="547560" y="344678"/>
                  </a:lnTo>
                  <a:lnTo>
                    <a:pt x="547509" y="343039"/>
                  </a:lnTo>
                  <a:lnTo>
                    <a:pt x="546138" y="341439"/>
                  </a:lnTo>
                  <a:lnTo>
                    <a:pt x="546087" y="341782"/>
                  </a:lnTo>
                  <a:lnTo>
                    <a:pt x="545680" y="344678"/>
                  </a:lnTo>
                  <a:lnTo>
                    <a:pt x="545553" y="344322"/>
                  </a:lnTo>
                  <a:lnTo>
                    <a:pt x="545109" y="343039"/>
                  </a:lnTo>
                  <a:lnTo>
                    <a:pt x="545503" y="346760"/>
                  </a:lnTo>
                  <a:lnTo>
                    <a:pt x="547700" y="349224"/>
                  </a:lnTo>
                  <a:close/>
                </a:path>
                <a:path w="865504" h="445769">
                  <a:moveTo>
                    <a:pt x="549770" y="349516"/>
                  </a:moveTo>
                  <a:lnTo>
                    <a:pt x="549694" y="349224"/>
                  </a:lnTo>
                  <a:lnTo>
                    <a:pt x="548741" y="345084"/>
                  </a:lnTo>
                  <a:lnTo>
                    <a:pt x="548627" y="344322"/>
                  </a:lnTo>
                  <a:lnTo>
                    <a:pt x="547624" y="343039"/>
                  </a:lnTo>
                  <a:lnTo>
                    <a:pt x="548195" y="347865"/>
                  </a:lnTo>
                  <a:lnTo>
                    <a:pt x="549770" y="349516"/>
                  </a:lnTo>
                  <a:close/>
                </a:path>
                <a:path w="865504" h="445769">
                  <a:moveTo>
                    <a:pt x="559473" y="348462"/>
                  </a:moveTo>
                  <a:lnTo>
                    <a:pt x="558317" y="346570"/>
                  </a:lnTo>
                  <a:lnTo>
                    <a:pt x="558203" y="346392"/>
                  </a:lnTo>
                  <a:lnTo>
                    <a:pt x="556107" y="342963"/>
                  </a:lnTo>
                  <a:lnTo>
                    <a:pt x="555993" y="346570"/>
                  </a:lnTo>
                  <a:lnTo>
                    <a:pt x="555967" y="347675"/>
                  </a:lnTo>
                  <a:lnTo>
                    <a:pt x="556831" y="347675"/>
                  </a:lnTo>
                  <a:lnTo>
                    <a:pt x="557390" y="346595"/>
                  </a:lnTo>
                  <a:lnTo>
                    <a:pt x="559269" y="349656"/>
                  </a:lnTo>
                  <a:lnTo>
                    <a:pt x="559473" y="348462"/>
                  </a:lnTo>
                  <a:close/>
                </a:path>
                <a:path w="865504" h="445769">
                  <a:moveTo>
                    <a:pt x="561835" y="343979"/>
                  </a:moveTo>
                  <a:lnTo>
                    <a:pt x="561149" y="341972"/>
                  </a:lnTo>
                  <a:lnTo>
                    <a:pt x="561047" y="342277"/>
                  </a:lnTo>
                  <a:lnTo>
                    <a:pt x="560832" y="342963"/>
                  </a:lnTo>
                  <a:lnTo>
                    <a:pt x="561835" y="343979"/>
                  </a:lnTo>
                  <a:close/>
                </a:path>
                <a:path w="865504" h="445769">
                  <a:moveTo>
                    <a:pt x="564337" y="348462"/>
                  </a:moveTo>
                  <a:lnTo>
                    <a:pt x="563435" y="345541"/>
                  </a:lnTo>
                  <a:lnTo>
                    <a:pt x="563029" y="345147"/>
                  </a:lnTo>
                  <a:lnTo>
                    <a:pt x="558901" y="341134"/>
                  </a:lnTo>
                  <a:lnTo>
                    <a:pt x="557187" y="338277"/>
                  </a:lnTo>
                  <a:lnTo>
                    <a:pt x="559625" y="338721"/>
                  </a:lnTo>
                  <a:lnTo>
                    <a:pt x="559587" y="338277"/>
                  </a:lnTo>
                  <a:lnTo>
                    <a:pt x="559549" y="337832"/>
                  </a:lnTo>
                  <a:lnTo>
                    <a:pt x="559485" y="337070"/>
                  </a:lnTo>
                  <a:lnTo>
                    <a:pt x="559511" y="337261"/>
                  </a:lnTo>
                  <a:lnTo>
                    <a:pt x="561149" y="341972"/>
                  </a:lnTo>
                  <a:lnTo>
                    <a:pt x="561924" y="339585"/>
                  </a:lnTo>
                  <a:lnTo>
                    <a:pt x="559701" y="337261"/>
                  </a:lnTo>
                  <a:lnTo>
                    <a:pt x="559473" y="336956"/>
                  </a:lnTo>
                  <a:lnTo>
                    <a:pt x="559460" y="336727"/>
                  </a:lnTo>
                  <a:lnTo>
                    <a:pt x="557390" y="335203"/>
                  </a:lnTo>
                  <a:lnTo>
                    <a:pt x="557123" y="336727"/>
                  </a:lnTo>
                  <a:lnTo>
                    <a:pt x="557174" y="339585"/>
                  </a:lnTo>
                  <a:lnTo>
                    <a:pt x="557453" y="341464"/>
                  </a:lnTo>
                  <a:lnTo>
                    <a:pt x="558457" y="341464"/>
                  </a:lnTo>
                  <a:lnTo>
                    <a:pt x="559142" y="342277"/>
                  </a:lnTo>
                  <a:lnTo>
                    <a:pt x="559917" y="344335"/>
                  </a:lnTo>
                  <a:lnTo>
                    <a:pt x="559955" y="345541"/>
                  </a:lnTo>
                  <a:lnTo>
                    <a:pt x="560019" y="345147"/>
                  </a:lnTo>
                  <a:lnTo>
                    <a:pt x="562470" y="346392"/>
                  </a:lnTo>
                  <a:lnTo>
                    <a:pt x="564337" y="348462"/>
                  </a:lnTo>
                  <a:close/>
                </a:path>
                <a:path w="865504" h="445769">
                  <a:moveTo>
                    <a:pt x="567804" y="171196"/>
                  </a:moveTo>
                  <a:lnTo>
                    <a:pt x="565327" y="168275"/>
                  </a:lnTo>
                  <a:lnTo>
                    <a:pt x="564984" y="169760"/>
                  </a:lnTo>
                  <a:lnTo>
                    <a:pt x="565772" y="171018"/>
                  </a:lnTo>
                  <a:lnTo>
                    <a:pt x="565365" y="172542"/>
                  </a:lnTo>
                  <a:lnTo>
                    <a:pt x="566064" y="171704"/>
                  </a:lnTo>
                  <a:lnTo>
                    <a:pt x="567537" y="173545"/>
                  </a:lnTo>
                  <a:lnTo>
                    <a:pt x="567804" y="171196"/>
                  </a:lnTo>
                  <a:close/>
                </a:path>
                <a:path w="865504" h="445769">
                  <a:moveTo>
                    <a:pt x="587794" y="171132"/>
                  </a:moveTo>
                  <a:lnTo>
                    <a:pt x="586028" y="164642"/>
                  </a:lnTo>
                  <a:lnTo>
                    <a:pt x="583488" y="161264"/>
                  </a:lnTo>
                  <a:lnTo>
                    <a:pt x="581215" y="166585"/>
                  </a:lnTo>
                  <a:lnTo>
                    <a:pt x="577011" y="163487"/>
                  </a:lnTo>
                  <a:lnTo>
                    <a:pt x="576795" y="170307"/>
                  </a:lnTo>
                  <a:lnTo>
                    <a:pt x="579513" y="169494"/>
                  </a:lnTo>
                  <a:lnTo>
                    <a:pt x="582168" y="168490"/>
                  </a:lnTo>
                  <a:lnTo>
                    <a:pt x="584250" y="165392"/>
                  </a:lnTo>
                  <a:lnTo>
                    <a:pt x="584936" y="166408"/>
                  </a:lnTo>
                  <a:lnTo>
                    <a:pt x="584492" y="167627"/>
                  </a:lnTo>
                  <a:lnTo>
                    <a:pt x="584403" y="168795"/>
                  </a:lnTo>
                  <a:lnTo>
                    <a:pt x="587794" y="171132"/>
                  </a:lnTo>
                  <a:close/>
                </a:path>
                <a:path w="865504" h="445769">
                  <a:moveTo>
                    <a:pt x="598919" y="334314"/>
                  </a:moveTo>
                  <a:lnTo>
                    <a:pt x="595706" y="329895"/>
                  </a:lnTo>
                  <a:lnTo>
                    <a:pt x="596087" y="335826"/>
                  </a:lnTo>
                  <a:lnTo>
                    <a:pt x="596912" y="339026"/>
                  </a:lnTo>
                  <a:lnTo>
                    <a:pt x="597966" y="338772"/>
                  </a:lnTo>
                  <a:lnTo>
                    <a:pt x="598373" y="336334"/>
                  </a:lnTo>
                  <a:lnTo>
                    <a:pt x="598919" y="334314"/>
                  </a:lnTo>
                  <a:close/>
                </a:path>
                <a:path w="865504" h="445769">
                  <a:moveTo>
                    <a:pt x="604215" y="164985"/>
                  </a:moveTo>
                  <a:lnTo>
                    <a:pt x="602297" y="162826"/>
                  </a:lnTo>
                  <a:lnTo>
                    <a:pt x="601002" y="163042"/>
                  </a:lnTo>
                  <a:lnTo>
                    <a:pt x="600392" y="165658"/>
                  </a:lnTo>
                  <a:lnTo>
                    <a:pt x="601840" y="166077"/>
                  </a:lnTo>
                  <a:lnTo>
                    <a:pt x="603707" y="168046"/>
                  </a:lnTo>
                  <a:lnTo>
                    <a:pt x="604215" y="164985"/>
                  </a:lnTo>
                  <a:close/>
                </a:path>
                <a:path w="865504" h="445769">
                  <a:moveTo>
                    <a:pt x="615251" y="161366"/>
                  </a:moveTo>
                  <a:lnTo>
                    <a:pt x="613956" y="160502"/>
                  </a:lnTo>
                  <a:lnTo>
                    <a:pt x="613219" y="161721"/>
                  </a:lnTo>
                  <a:lnTo>
                    <a:pt x="612622" y="163537"/>
                  </a:lnTo>
                  <a:lnTo>
                    <a:pt x="614413" y="166268"/>
                  </a:lnTo>
                  <a:lnTo>
                    <a:pt x="614883" y="164045"/>
                  </a:lnTo>
                  <a:lnTo>
                    <a:pt x="615251" y="161366"/>
                  </a:lnTo>
                  <a:close/>
                </a:path>
                <a:path w="865504" h="445769">
                  <a:moveTo>
                    <a:pt x="629793" y="174663"/>
                  </a:moveTo>
                  <a:lnTo>
                    <a:pt x="628357" y="173570"/>
                  </a:lnTo>
                  <a:lnTo>
                    <a:pt x="628256" y="174167"/>
                  </a:lnTo>
                  <a:lnTo>
                    <a:pt x="628180" y="174663"/>
                  </a:lnTo>
                  <a:lnTo>
                    <a:pt x="629793" y="174663"/>
                  </a:lnTo>
                  <a:close/>
                </a:path>
                <a:path w="865504" h="445769">
                  <a:moveTo>
                    <a:pt x="629970" y="174802"/>
                  </a:moveTo>
                  <a:lnTo>
                    <a:pt x="628154" y="174802"/>
                  </a:lnTo>
                  <a:lnTo>
                    <a:pt x="628116" y="174993"/>
                  </a:lnTo>
                  <a:lnTo>
                    <a:pt x="627989" y="175729"/>
                  </a:lnTo>
                  <a:lnTo>
                    <a:pt x="628027" y="175336"/>
                  </a:lnTo>
                  <a:lnTo>
                    <a:pt x="627075" y="173748"/>
                  </a:lnTo>
                  <a:lnTo>
                    <a:pt x="626783" y="174612"/>
                  </a:lnTo>
                  <a:lnTo>
                    <a:pt x="626503" y="175590"/>
                  </a:lnTo>
                  <a:lnTo>
                    <a:pt x="624814" y="173621"/>
                  </a:lnTo>
                  <a:lnTo>
                    <a:pt x="624903" y="172466"/>
                  </a:lnTo>
                  <a:lnTo>
                    <a:pt x="624052" y="171729"/>
                  </a:lnTo>
                  <a:lnTo>
                    <a:pt x="624001" y="174053"/>
                  </a:lnTo>
                  <a:lnTo>
                    <a:pt x="623658" y="175247"/>
                  </a:lnTo>
                  <a:lnTo>
                    <a:pt x="626605" y="178993"/>
                  </a:lnTo>
                  <a:lnTo>
                    <a:pt x="626592" y="175882"/>
                  </a:lnTo>
                  <a:lnTo>
                    <a:pt x="627862" y="177761"/>
                  </a:lnTo>
                  <a:lnTo>
                    <a:pt x="627926" y="176669"/>
                  </a:lnTo>
                  <a:lnTo>
                    <a:pt x="629970" y="174802"/>
                  </a:lnTo>
                  <a:close/>
                </a:path>
                <a:path w="865504" h="445769">
                  <a:moveTo>
                    <a:pt x="630161" y="174802"/>
                  </a:moveTo>
                  <a:lnTo>
                    <a:pt x="630110" y="174663"/>
                  </a:lnTo>
                  <a:lnTo>
                    <a:pt x="629793" y="174663"/>
                  </a:lnTo>
                  <a:lnTo>
                    <a:pt x="629970" y="174802"/>
                  </a:lnTo>
                  <a:lnTo>
                    <a:pt x="630161" y="174802"/>
                  </a:lnTo>
                  <a:close/>
                </a:path>
                <a:path w="865504" h="445769">
                  <a:moveTo>
                    <a:pt x="630288" y="251980"/>
                  </a:moveTo>
                  <a:lnTo>
                    <a:pt x="627507" y="251942"/>
                  </a:lnTo>
                  <a:lnTo>
                    <a:pt x="627494" y="253936"/>
                  </a:lnTo>
                  <a:lnTo>
                    <a:pt x="628929" y="255676"/>
                  </a:lnTo>
                  <a:lnTo>
                    <a:pt x="627976" y="257822"/>
                  </a:lnTo>
                  <a:lnTo>
                    <a:pt x="629945" y="258457"/>
                  </a:lnTo>
                  <a:lnTo>
                    <a:pt x="630288" y="251980"/>
                  </a:lnTo>
                  <a:close/>
                </a:path>
                <a:path w="865504" h="445769">
                  <a:moveTo>
                    <a:pt x="633755" y="172313"/>
                  </a:moveTo>
                  <a:lnTo>
                    <a:pt x="632993" y="171450"/>
                  </a:lnTo>
                  <a:lnTo>
                    <a:pt x="630732" y="168897"/>
                  </a:lnTo>
                  <a:lnTo>
                    <a:pt x="630618" y="169164"/>
                  </a:lnTo>
                  <a:lnTo>
                    <a:pt x="630466" y="169519"/>
                  </a:lnTo>
                  <a:lnTo>
                    <a:pt x="631151" y="170535"/>
                  </a:lnTo>
                  <a:lnTo>
                    <a:pt x="630859" y="171450"/>
                  </a:lnTo>
                  <a:lnTo>
                    <a:pt x="629932" y="169913"/>
                  </a:lnTo>
                  <a:lnTo>
                    <a:pt x="629208" y="169164"/>
                  </a:lnTo>
                  <a:lnTo>
                    <a:pt x="628548" y="170281"/>
                  </a:lnTo>
                  <a:lnTo>
                    <a:pt x="628650" y="170535"/>
                  </a:lnTo>
                  <a:lnTo>
                    <a:pt x="630110" y="174663"/>
                  </a:lnTo>
                  <a:lnTo>
                    <a:pt x="630656" y="174167"/>
                  </a:lnTo>
                  <a:lnTo>
                    <a:pt x="629958" y="176695"/>
                  </a:lnTo>
                  <a:lnTo>
                    <a:pt x="631024" y="176034"/>
                  </a:lnTo>
                  <a:lnTo>
                    <a:pt x="632396" y="174167"/>
                  </a:lnTo>
                  <a:lnTo>
                    <a:pt x="633755" y="172313"/>
                  </a:lnTo>
                  <a:close/>
                </a:path>
                <a:path w="865504" h="445769">
                  <a:moveTo>
                    <a:pt x="657072" y="268249"/>
                  </a:moveTo>
                  <a:lnTo>
                    <a:pt x="655739" y="267373"/>
                  </a:lnTo>
                  <a:lnTo>
                    <a:pt x="654710" y="267728"/>
                  </a:lnTo>
                  <a:lnTo>
                    <a:pt x="654494" y="271233"/>
                  </a:lnTo>
                  <a:lnTo>
                    <a:pt x="655815" y="272008"/>
                  </a:lnTo>
                  <a:lnTo>
                    <a:pt x="656653" y="270941"/>
                  </a:lnTo>
                  <a:lnTo>
                    <a:pt x="657072" y="268249"/>
                  </a:lnTo>
                  <a:close/>
                </a:path>
                <a:path w="865504" h="445769">
                  <a:moveTo>
                    <a:pt x="658837" y="271475"/>
                  </a:moveTo>
                  <a:lnTo>
                    <a:pt x="657491" y="269887"/>
                  </a:lnTo>
                  <a:lnTo>
                    <a:pt x="657872" y="271475"/>
                  </a:lnTo>
                  <a:lnTo>
                    <a:pt x="658837" y="271475"/>
                  </a:lnTo>
                  <a:close/>
                </a:path>
                <a:path w="865504" h="445769">
                  <a:moveTo>
                    <a:pt x="659015" y="271678"/>
                  </a:moveTo>
                  <a:lnTo>
                    <a:pt x="657923" y="271678"/>
                  </a:lnTo>
                  <a:lnTo>
                    <a:pt x="657987" y="271919"/>
                  </a:lnTo>
                  <a:lnTo>
                    <a:pt x="658774" y="275209"/>
                  </a:lnTo>
                  <a:lnTo>
                    <a:pt x="659015" y="271678"/>
                  </a:lnTo>
                  <a:close/>
                </a:path>
                <a:path w="865504" h="445769">
                  <a:moveTo>
                    <a:pt x="659117" y="271678"/>
                  </a:moveTo>
                  <a:lnTo>
                    <a:pt x="659028" y="271475"/>
                  </a:lnTo>
                  <a:lnTo>
                    <a:pt x="658837" y="271475"/>
                  </a:lnTo>
                  <a:lnTo>
                    <a:pt x="659117" y="271678"/>
                  </a:lnTo>
                  <a:close/>
                </a:path>
                <a:path w="865504" h="445769">
                  <a:moveTo>
                    <a:pt x="659307" y="267258"/>
                  </a:moveTo>
                  <a:lnTo>
                    <a:pt x="658228" y="265506"/>
                  </a:lnTo>
                  <a:lnTo>
                    <a:pt x="655764" y="263601"/>
                  </a:lnTo>
                  <a:lnTo>
                    <a:pt x="659028" y="271475"/>
                  </a:lnTo>
                  <a:lnTo>
                    <a:pt x="659130" y="269887"/>
                  </a:lnTo>
                  <a:lnTo>
                    <a:pt x="659307" y="267258"/>
                  </a:lnTo>
                  <a:close/>
                </a:path>
                <a:path w="865504" h="445769">
                  <a:moveTo>
                    <a:pt x="664489" y="8382"/>
                  </a:moveTo>
                  <a:lnTo>
                    <a:pt x="661784" y="8039"/>
                  </a:lnTo>
                  <a:lnTo>
                    <a:pt x="662635" y="9829"/>
                  </a:lnTo>
                  <a:lnTo>
                    <a:pt x="663117" y="9829"/>
                  </a:lnTo>
                  <a:lnTo>
                    <a:pt x="663714" y="9829"/>
                  </a:lnTo>
                  <a:lnTo>
                    <a:pt x="663194" y="8585"/>
                  </a:lnTo>
                  <a:lnTo>
                    <a:pt x="663663" y="8585"/>
                  </a:lnTo>
                  <a:lnTo>
                    <a:pt x="664489" y="8382"/>
                  </a:lnTo>
                  <a:close/>
                </a:path>
                <a:path w="865504" h="445769">
                  <a:moveTo>
                    <a:pt x="666000" y="8585"/>
                  </a:moveTo>
                  <a:lnTo>
                    <a:pt x="665962" y="8382"/>
                  </a:lnTo>
                  <a:lnTo>
                    <a:pt x="665873" y="8064"/>
                  </a:lnTo>
                  <a:lnTo>
                    <a:pt x="664489" y="8382"/>
                  </a:lnTo>
                  <a:lnTo>
                    <a:pt x="666000" y="8585"/>
                  </a:lnTo>
                  <a:close/>
                </a:path>
                <a:path w="865504" h="445769">
                  <a:moveTo>
                    <a:pt x="666648" y="9169"/>
                  </a:moveTo>
                  <a:lnTo>
                    <a:pt x="664565" y="11658"/>
                  </a:lnTo>
                  <a:lnTo>
                    <a:pt x="665353" y="12636"/>
                  </a:lnTo>
                  <a:lnTo>
                    <a:pt x="666356" y="9829"/>
                  </a:lnTo>
                  <a:lnTo>
                    <a:pt x="666648" y="9169"/>
                  </a:lnTo>
                  <a:close/>
                </a:path>
                <a:path w="865504" h="445769">
                  <a:moveTo>
                    <a:pt x="672833" y="9169"/>
                  </a:moveTo>
                  <a:lnTo>
                    <a:pt x="672731" y="9017"/>
                  </a:lnTo>
                  <a:lnTo>
                    <a:pt x="670394" y="5638"/>
                  </a:lnTo>
                  <a:lnTo>
                    <a:pt x="669353" y="9017"/>
                  </a:lnTo>
                  <a:lnTo>
                    <a:pt x="667029" y="7962"/>
                  </a:lnTo>
                  <a:lnTo>
                    <a:pt x="667321" y="7962"/>
                  </a:lnTo>
                  <a:lnTo>
                    <a:pt x="666191" y="6350"/>
                  </a:lnTo>
                  <a:lnTo>
                    <a:pt x="666813" y="4279"/>
                  </a:lnTo>
                  <a:lnTo>
                    <a:pt x="667537" y="2222"/>
                  </a:lnTo>
                  <a:lnTo>
                    <a:pt x="664121" y="381"/>
                  </a:lnTo>
                  <a:lnTo>
                    <a:pt x="665861" y="7962"/>
                  </a:lnTo>
                  <a:lnTo>
                    <a:pt x="666267" y="7962"/>
                  </a:lnTo>
                  <a:lnTo>
                    <a:pt x="670407" y="12788"/>
                  </a:lnTo>
                  <a:lnTo>
                    <a:pt x="670509" y="12636"/>
                  </a:lnTo>
                  <a:lnTo>
                    <a:pt x="672833" y="9169"/>
                  </a:lnTo>
                  <a:close/>
                </a:path>
                <a:path w="865504" h="445769">
                  <a:moveTo>
                    <a:pt x="678573" y="258978"/>
                  </a:moveTo>
                  <a:lnTo>
                    <a:pt x="677811" y="256540"/>
                  </a:lnTo>
                  <a:lnTo>
                    <a:pt x="677684" y="254012"/>
                  </a:lnTo>
                  <a:lnTo>
                    <a:pt x="674941" y="256057"/>
                  </a:lnTo>
                  <a:lnTo>
                    <a:pt x="673519" y="253428"/>
                  </a:lnTo>
                  <a:lnTo>
                    <a:pt x="677684" y="261632"/>
                  </a:lnTo>
                  <a:lnTo>
                    <a:pt x="678573" y="258978"/>
                  </a:lnTo>
                  <a:close/>
                </a:path>
                <a:path w="865504" h="445769">
                  <a:moveTo>
                    <a:pt x="683564" y="6858"/>
                  </a:moveTo>
                  <a:lnTo>
                    <a:pt x="683056" y="6184"/>
                  </a:lnTo>
                  <a:lnTo>
                    <a:pt x="683183" y="6858"/>
                  </a:lnTo>
                  <a:lnTo>
                    <a:pt x="683247" y="7213"/>
                  </a:lnTo>
                  <a:lnTo>
                    <a:pt x="683564" y="6858"/>
                  </a:lnTo>
                  <a:close/>
                </a:path>
                <a:path w="865504" h="445769">
                  <a:moveTo>
                    <a:pt x="684034" y="6184"/>
                  </a:moveTo>
                  <a:lnTo>
                    <a:pt x="682294" y="0"/>
                  </a:lnTo>
                  <a:lnTo>
                    <a:pt x="680847" y="3937"/>
                  </a:lnTo>
                  <a:lnTo>
                    <a:pt x="683755" y="6184"/>
                  </a:lnTo>
                  <a:lnTo>
                    <a:pt x="684034" y="6184"/>
                  </a:lnTo>
                  <a:close/>
                </a:path>
                <a:path w="865504" h="445769">
                  <a:moveTo>
                    <a:pt x="684136" y="12001"/>
                  </a:moveTo>
                  <a:lnTo>
                    <a:pt x="683247" y="7213"/>
                  </a:lnTo>
                  <a:lnTo>
                    <a:pt x="681215" y="9537"/>
                  </a:lnTo>
                  <a:lnTo>
                    <a:pt x="684136" y="12001"/>
                  </a:lnTo>
                  <a:close/>
                </a:path>
                <a:path w="865504" h="445769">
                  <a:moveTo>
                    <a:pt x="687120" y="7378"/>
                  </a:moveTo>
                  <a:lnTo>
                    <a:pt x="685406" y="6858"/>
                  </a:lnTo>
                  <a:lnTo>
                    <a:pt x="684110" y="6464"/>
                  </a:lnTo>
                  <a:lnTo>
                    <a:pt x="683945" y="6413"/>
                  </a:lnTo>
                  <a:lnTo>
                    <a:pt x="683564" y="6858"/>
                  </a:lnTo>
                  <a:lnTo>
                    <a:pt x="686384" y="10604"/>
                  </a:lnTo>
                  <a:lnTo>
                    <a:pt x="687120" y="7378"/>
                  </a:lnTo>
                  <a:close/>
                </a:path>
                <a:path w="865504" h="445769">
                  <a:moveTo>
                    <a:pt x="687882" y="269252"/>
                  </a:moveTo>
                  <a:lnTo>
                    <a:pt x="686866" y="268274"/>
                  </a:lnTo>
                  <a:lnTo>
                    <a:pt x="687070" y="267106"/>
                  </a:lnTo>
                  <a:lnTo>
                    <a:pt x="686066" y="268008"/>
                  </a:lnTo>
                  <a:lnTo>
                    <a:pt x="684542" y="266725"/>
                  </a:lnTo>
                  <a:lnTo>
                    <a:pt x="683920" y="269227"/>
                  </a:lnTo>
                  <a:lnTo>
                    <a:pt x="685317" y="269925"/>
                  </a:lnTo>
                  <a:lnTo>
                    <a:pt x="686282" y="268897"/>
                  </a:lnTo>
                  <a:lnTo>
                    <a:pt x="687844" y="270383"/>
                  </a:lnTo>
                  <a:lnTo>
                    <a:pt x="687882" y="269252"/>
                  </a:lnTo>
                  <a:close/>
                </a:path>
                <a:path w="865504" h="445769">
                  <a:moveTo>
                    <a:pt x="688263" y="171208"/>
                  </a:moveTo>
                  <a:lnTo>
                    <a:pt x="685304" y="169938"/>
                  </a:lnTo>
                  <a:lnTo>
                    <a:pt x="686625" y="168059"/>
                  </a:lnTo>
                  <a:lnTo>
                    <a:pt x="686003" y="168198"/>
                  </a:lnTo>
                  <a:lnTo>
                    <a:pt x="684974" y="166471"/>
                  </a:lnTo>
                  <a:lnTo>
                    <a:pt x="684555" y="167487"/>
                  </a:lnTo>
                  <a:lnTo>
                    <a:pt x="683869" y="169951"/>
                  </a:lnTo>
                  <a:lnTo>
                    <a:pt x="685863" y="173329"/>
                  </a:lnTo>
                  <a:lnTo>
                    <a:pt x="686955" y="173101"/>
                  </a:lnTo>
                  <a:lnTo>
                    <a:pt x="688263" y="171208"/>
                  </a:lnTo>
                  <a:close/>
                </a:path>
                <a:path w="865504" h="445769">
                  <a:moveTo>
                    <a:pt x="689800" y="151218"/>
                  </a:moveTo>
                  <a:lnTo>
                    <a:pt x="689737" y="148209"/>
                  </a:lnTo>
                  <a:lnTo>
                    <a:pt x="687501" y="145110"/>
                  </a:lnTo>
                  <a:lnTo>
                    <a:pt x="687806" y="147586"/>
                  </a:lnTo>
                  <a:lnTo>
                    <a:pt x="687082" y="146824"/>
                  </a:lnTo>
                  <a:lnTo>
                    <a:pt x="686943" y="149428"/>
                  </a:lnTo>
                  <a:lnTo>
                    <a:pt x="689800" y="151218"/>
                  </a:lnTo>
                  <a:close/>
                </a:path>
                <a:path w="865504" h="445769">
                  <a:moveTo>
                    <a:pt x="689825" y="14046"/>
                  </a:moveTo>
                  <a:lnTo>
                    <a:pt x="689343" y="6642"/>
                  </a:lnTo>
                  <a:lnTo>
                    <a:pt x="688771" y="5842"/>
                  </a:lnTo>
                  <a:lnTo>
                    <a:pt x="688733" y="6045"/>
                  </a:lnTo>
                  <a:lnTo>
                    <a:pt x="688619" y="6642"/>
                  </a:lnTo>
                  <a:lnTo>
                    <a:pt x="688289" y="8407"/>
                  </a:lnTo>
                  <a:lnTo>
                    <a:pt x="688213" y="10274"/>
                  </a:lnTo>
                  <a:lnTo>
                    <a:pt x="689825" y="14046"/>
                  </a:lnTo>
                  <a:close/>
                </a:path>
                <a:path w="865504" h="445769">
                  <a:moveTo>
                    <a:pt x="689876" y="7378"/>
                  </a:moveTo>
                  <a:lnTo>
                    <a:pt x="689305" y="6045"/>
                  </a:lnTo>
                  <a:lnTo>
                    <a:pt x="689343" y="6642"/>
                  </a:lnTo>
                  <a:lnTo>
                    <a:pt x="689876" y="7378"/>
                  </a:lnTo>
                  <a:close/>
                </a:path>
                <a:path w="865504" h="445769">
                  <a:moveTo>
                    <a:pt x="691324" y="9410"/>
                  </a:moveTo>
                  <a:lnTo>
                    <a:pt x="690613" y="8407"/>
                  </a:lnTo>
                  <a:lnTo>
                    <a:pt x="689965" y="7594"/>
                  </a:lnTo>
                  <a:lnTo>
                    <a:pt x="691121" y="10274"/>
                  </a:lnTo>
                  <a:lnTo>
                    <a:pt x="691235" y="9791"/>
                  </a:lnTo>
                  <a:lnTo>
                    <a:pt x="691324" y="9410"/>
                  </a:lnTo>
                  <a:close/>
                </a:path>
                <a:path w="865504" h="445769">
                  <a:moveTo>
                    <a:pt x="691946" y="10274"/>
                  </a:moveTo>
                  <a:lnTo>
                    <a:pt x="691451" y="8902"/>
                  </a:lnTo>
                  <a:lnTo>
                    <a:pt x="691324" y="9410"/>
                  </a:lnTo>
                  <a:lnTo>
                    <a:pt x="691946" y="10274"/>
                  </a:lnTo>
                  <a:close/>
                </a:path>
                <a:path w="865504" h="445769">
                  <a:moveTo>
                    <a:pt x="691984" y="272351"/>
                  </a:moveTo>
                  <a:lnTo>
                    <a:pt x="689660" y="268376"/>
                  </a:lnTo>
                  <a:lnTo>
                    <a:pt x="689356" y="265938"/>
                  </a:lnTo>
                  <a:lnTo>
                    <a:pt x="687590" y="265176"/>
                  </a:lnTo>
                  <a:lnTo>
                    <a:pt x="689114" y="270954"/>
                  </a:lnTo>
                  <a:lnTo>
                    <a:pt x="690194" y="272580"/>
                  </a:lnTo>
                  <a:lnTo>
                    <a:pt x="691984" y="272351"/>
                  </a:lnTo>
                  <a:close/>
                </a:path>
                <a:path w="865504" h="445769">
                  <a:moveTo>
                    <a:pt x="692899" y="5270"/>
                  </a:moveTo>
                  <a:lnTo>
                    <a:pt x="690994" y="7594"/>
                  </a:lnTo>
                  <a:lnTo>
                    <a:pt x="691451" y="8902"/>
                  </a:lnTo>
                  <a:lnTo>
                    <a:pt x="691578" y="8407"/>
                  </a:lnTo>
                  <a:lnTo>
                    <a:pt x="691756" y="7658"/>
                  </a:lnTo>
                  <a:lnTo>
                    <a:pt x="692480" y="8407"/>
                  </a:lnTo>
                  <a:lnTo>
                    <a:pt x="692581" y="7594"/>
                  </a:lnTo>
                  <a:lnTo>
                    <a:pt x="692619" y="7378"/>
                  </a:lnTo>
                  <a:lnTo>
                    <a:pt x="692708" y="6642"/>
                  </a:lnTo>
                  <a:lnTo>
                    <a:pt x="692797" y="6045"/>
                  </a:lnTo>
                  <a:lnTo>
                    <a:pt x="692899" y="5270"/>
                  </a:lnTo>
                  <a:close/>
                </a:path>
                <a:path w="865504" h="445769">
                  <a:moveTo>
                    <a:pt x="694499" y="275386"/>
                  </a:moveTo>
                  <a:lnTo>
                    <a:pt x="692340" y="274281"/>
                  </a:lnTo>
                  <a:lnTo>
                    <a:pt x="689140" y="272300"/>
                  </a:lnTo>
                  <a:lnTo>
                    <a:pt x="689813" y="278574"/>
                  </a:lnTo>
                  <a:lnTo>
                    <a:pt x="691172" y="276631"/>
                  </a:lnTo>
                  <a:lnTo>
                    <a:pt x="694131" y="281546"/>
                  </a:lnTo>
                  <a:lnTo>
                    <a:pt x="694499" y="275386"/>
                  </a:lnTo>
                  <a:close/>
                </a:path>
                <a:path w="865504" h="445769">
                  <a:moveTo>
                    <a:pt x="701967" y="6438"/>
                  </a:moveTo>
                  <a:lnTo>
                    <a:pt x="701294" y="6273"/>
                  </a:lnTo>
                  <a:lnTo>
                    <a:pt x="700595" y="6070"/>
                  </a:lnTo>
                  <a:lnTo>
                    <a:pt x="700811" y="4851"/>
                  </a:lnTo>
                  <a:lnTo>
                    <a:pt x="698855" y="8940"/>
                  </a:lnTo>
                  <a:lnTo>
                    <a:pt x="695236" y="4051"/>
                  </a:lnTo>
                  <a:lnTo>
                    <a:pt x="693305" y="8318"/>
                  </a:lnTo>
                  <a:lnTo>
                    <a:pt x="697153" y="7327"/>
                  </a:lnTo>
                  <a:lnTo>
                    <a:pt x="700811" y="16649"/>
                  </a:lnTo>
                  <a:lnTo>
                    <a:pt x="701967" y="6438"/>
                  </a:lnTo>
                  <a:close/>
                </a:path>
                <a:path w="865504" h="445769">
                  <a:moveTo>
                    <a:pt x="711327" y="278066"/>
                  </a:moveTo>
                  <a:lnTo>
                    <a:pt x="711174" y="273951"/>
                  </a:lnTo>
                  <a:lnTo>
                    <a:pt x="709587" y="271119"/>
                  </a:lnTo>
                  <a:lnTo>
                    <a:pt x="709307" y="274243"/>
                  </a:lnTo>
                  <a:lnTo>
                    <a:pt x="707999" y="272694"/>
                  </a:lnTo>
                  <a:lnTo>
                    <a:pt x="707986" y="274586"/>
                  </a:lnTo>
                  <a:lnTo>
                    <a:pt x="711327" y="278066"/>
                  </a:lnTo>
                  <a:close/>
                </a:path>
                <a:path w="865504" h="445769">
                  <a:moveTo>
                    <a:pt x="714425" y="11188"/>
                  </a:moveTo>
                  <a:lnTo>
                    <a:pt x="713994" y="8648"/>
                  </a:lnTo>
                  <a:lnTo>
                    <a:pt x="711034" y="4216"/>
                  </a:lnTo>
                  <a:lnTo>
                    <a:pt x="710463" y="8166"/>
                  </a:lnTo>
                  <a:lnTo>
                    <a:pt x="710933" y="10883"/>
                  </a:lnTo>
                  <a:lnTo>
                    <a:pt x="713689" y="14185"/>
                  </a:lnTo>
                  <a:lnTo>
                    <a:pt x="714425" y="11188"/>
                  </a:lnTo>
                  <a:close/>
                </a:path>
                <a:path w="865504" h="445769">
                  <a:moveTo>
                    <a:pt x="715886" y="270827"/>
                  </a:moveTo>
                  <a:lnTo>
                    <a:pt x="714768" y="269468"/>
                  </a:lnTo>
                  <a:lnTo>
                    <a:pt x="714387" y="271602"/>
                  </a:lnTo>
                  <a:lnTo>
                    <a:pt x="713257" y="270281"/>
                  </a:lnTo>
                  <a:lnTo>
                    <a:pt x="713193" y="271602"/>
                  </a:lnTo>
                  <a:lnTo>
                    <a:pt x="714451" y="272923"/>
                  </a:lnTo>
                  <a:lnTo>
                    <a:pt x="715213" y="274256"/>
                  </a:lnTo>
                  <a:lnTo>
                    <a:pt x="715733" y="271602"/>
                  </a:lnTo>
                  <a:lnTo>
                    <a:pt x="715886" y="270827"/>
                  </a:lnTo>
                  <a:close/>
                </a:path>
                <a:path w="865504" h="445769">
                  <a:moveTo>
                    <a:pt x="727341" y="11696"/>
                  </a:moveTo>
                  <a:lnTo>
                    <a:pt x="726617" y="6540"/>
                  </a:lnTo>
                  <a:lnTo>
                    <a:pt x="723734" y="10426"/>
                  </a:lnTo>
                  <a:lnTo>
                    <a:pt x="722020" y="7962"/>
                  </a:lnTo>
                  <a:lnTo>
                    <a:pt x="721804" y="13576"/>
                  </a:lnTo>
                  <a:lnTo>
                    <a:pt x="725957" y="12331"/>
                  </a:lnTo>
                  <a:lnTo>
                    <a:pt x="727341" y="11696"/>
                  </a:lnTo>
                  <a:close/>
                </a:path>
                <a:path w="865504" h="445769">
                  <a:moveTo>
                    <a:pt x="729856" y="276110"/>
                  </a:moveTo>
                  <a:lnTo>
                    <a:pt x="728548" y="275590"/>
                  </a:lnTo>
                  <a:lnTo>
                    <a:pt x="726922" y="273481"/>
                  </a:lnTo>
                  <a:lnTo>
                    <a:pt x="726376" y="276466"/>
                  </a:lnTo>
                  <a:lnTo>
                    <a:pt x="727760" y="277418"/>
                  </a:lnTo>
                  <a:lnTo>
                    <a:pt x="729145" y="278409"/>
                  </a:lnTo>
                  <a:lnTo>
                    <a:pt x="729856" y="276110"/>
                  </a:lnTo>
                  <a:close/>
                </a:path>
                <a:path w="865504" h="445769">
                  <a:moveTo>
                    <a:pt x="731735" y="12026"/>
                  </a:moveTo>
                  <a:lnTo>
                    <a:pt x="731012" y="12763"/>
                  </a:lnTo>
                  <a:lnTo>
                    <a:pt x="730427" y="12280"/>
                  </a:lnTo>
                  <a:lnTo>
                    <a:pt x="730338" y="14566"/>
                  </a:lnTo>
                  <a:lnTo>
                    <a:pt x="730262" y="16687"/>
                  </a:lnTo>
                  <a:lnTo>
                    <a:pt x="731494" y="12763"/>
                  </a:lnTo>
                  <a:lnTo>
                    <a:pt x="731583" y="12471"/>
                  </a:lnTo>
                  <a:lnTo>
                    <a:pt x="731647" y="12280"/>
                  </a:lnTo>
                  <a:lnTo>
                    <a:pt x="731735" y="12026"/>
                  </a:lnTo>
                  <a:close/>
                </a:path>
                <a:path w="865504" h="445769">
                  <a:moveTo>
                    <a:pt x="732015" y="11734"/>
                  </a:moveTo>
                  <a:lnTo>
                    <a:pt x="731913" y="11430"/>
                  </a:lnTo>
                  <a:lnTo>
                    <a:pt x="731824" y="11734"/>
                  </a:lnTo>
                  <a:lnTo>
                    <a:pt x="731735" y="12026"/>
                  </a:lnTo>
                  <a:lnTo>
                    <a:pt x="732015" y="11734"/>
                  </a:lnTo>
                  <a:close/>
                </a:path>
                <a:path w="865504" h="445769">
                  <a:moveTo>
                    <a:pt x="733259" y="8636"/>
                  </a:moveTo>
                  <a:lnTo>
                    <a:pt x="731875" y="7073"/>
                  </a:lnTo>
                  <a:lnTo>
                    <a:pt x="730618" y="6400"/>
                  </a:lnTo>
                  <a:lnTo>
                    <a:pt x="729348" y="5613"/>
                  </a:lnTo>
                  <a:lnTo>
                    <a:pt x="728637" y="8394"/>
                  </a:lnTo>
                  <a:lnTo>
                    <a:pt x="730719" y="9588"/>
                  </a:lnTo>
                  <a:lnTo>
                    <a:pt x="732129" y="9588"/>
                  </a:lnTo>
                  <a:lnTo>
                    <a:pt x="732980" y="10363"/>
                  </a:lnTo>
                  <a:lnTo>
                    <a:pt x="733107" y="9588"/>
                  </a:lnTo>
                  <a:lnTo>
                    <a:pt x="733259" y="8636"/>
                  </a:lnTo>
                  <a:close/>
                </a:path>
                <a:path w="865504" h="445769">
                  <a:moveTo>
                    <a:pt x="734314" y="12471"/>
                  </a:moveTo>
                  <a:lnTo>
                    <a:pt x="733005" y="10706"/>
                  </a:lnTo>
                  <a:lnTo>
                    <a:pt x="732015" y="11734"/>
                  </a:lnTo>
                  <a:lnTo>
                    <a:pt x="732104" y="12026"/>
                  </a:lnTo>
                  <a:lnTo>
                    <a:pt x="732180" y="12280"/>
                  </a:lnTo>
                  <a:lnTo>
                    <a:pt x="732243" y="12471"/>
                  </a:lnTo>
                  <a:lnTo>
                    <a:pt x="732345" y="12763"/>
                  </a:lnTo>
                  <a:lnTo>
                    <a:pt x="732917" y="14566"/>
                  </a:lnTo>
                  <a:lnTo>
                    <a:pt x="734314" y="12471"/>
                  </a:lnTo>
                  <a:close/>
                </a:path>
                <a:path w="865504" h="445769">
                  <a:moveTo>
                    <a:pt x="734517" y="172808"/>
                  </a:moveTo>
                  <a:lnTo>
                    <a:pt x="734098" y="168503"/>
                  </a:lnTo>
                  <a:lnTo>
                    <a:pt x="732332" y="167957"/>
                  </a:lnTo>
                  <a:lnTo>
                    <a:pt x="730618" y="167652"/>
                  </a:lnTo>
                  <a:lnTo>
                    <a:pt x="729691" y="171538"/>
                  </a:lnTo>
                  <a:lnTo>
                    <a:pt x="730948" y="169824"/>
                  </a:lnTo>
                  <a:lnTo>
                    <a:pt x="734517" y="172808"/>
                  </a:lnTo>
                  <a:close/>
                </a:path>
                <a:path w="865504" h="445769">
                  <a:moveTo>
                    <a:pt x="735761" y="123355"/>
                  </a:moveTo>
                  <a:lnTo>
                    <a:pt x="735622" y="118783"/>
                  </a:lnTo>
                  <a:lnTo>
                    <a:pt x="733501" y="116535"/>
                  </a:lnTo>
                  <a:lnTo>
                    <a:pt x="732205" y="120319"/>
                  </a:lnTo>
                  <a:lnTo>
                    <a:pt x="732078" y="123278"/>
                  </a:lnTo>
                  <a:lnTo>
                    <a:pt x="733856" y="123583"/>
                  </a:lnTo>
                  <a:lnTo>
                    <a:pt x="735761" y="123355"/>
                  </a:lnTo>
                  <a:close/>
                </a:path>
                <a:path w="865504" h="445769">
                  <a:moveTo>
                    <a:pt x="749731" y="287553"/>
                  </a:moveTo>
                  <a:lnTo>
                    <a:pt x="748792" y="283425"/>
                  </a:lnTo>
                  <a:lnTo>
                    <a:pt x="744054" y="282765"/>
                  </a:lnTo>
                  <a:lnTo>
                    <a:pt x="744931" y="288036"/>
                  </a:lnTo>
                  <a:lnTo>
                    <a:pt x="746404" y="287235"/>
                  </a:lnTo>
                  <a:lnTo>
                    <a:pt x="747547" y="284695"/>
                  </a:lnTo>
                  <a:lnTo>
                    <a:pt x="749731" y="287553"/>
                  </a:lnTo>
                  <a:close/>
                </a:path>
                <a:path w="865504" h="445769">
                  <a:moveTo>
                    <a:pt x="758380" y="316166"/>
                  </a:moveTo>
                  <a:lnTo>
                    <a:pt x="756780" y="313753"/>
                  </a:lnTo>
                  <a:lnTo>
                    <a:pt x="755802" y="314629"/>
                  </a:lnTo>
                  <a:lnTo>
                    <a:pt x="755357" y="318160"/>
                  </a:lnTo>
                  <a:lnTo>
                    <a:pt x="756323" y="317296"/>
                  </a:lnTo>
                  <a:lnTo>
                    <a:pt x="757720" y="318643"/>
                  </a:lnTo>
                  <a:lnTo>
                    <a:pt x="758380" y="316166"/>
                  </a:lnTo>
                  <a:close/>
                </a:path>
                <a:path w="865504" h="445769">
                  <a:moveTo>
                    <a:pt x="764273" y="285877"/>
                  </a:moveTo>
                  <a:lnTo>
                    <a:pt x="762431" y="283210"/>
                  </a:lnTo>
                  <a:lnTo>
                    <a:pt x="763181" y="287147"/>
                  </a:lnTo>
                  <a:lnTo>
                    <a:pt x="764209" y="288353"/>
                  </a:lnTo>
                  <a:lnTo>
                    <a:pt x="764273" y="285877"/>
                  </a:lnTo>
                  <a:close/>
                </a:path>
                <a:path w="865504" h="445769">
                  <a:moveTo>
                    <a:pt x="764730" y="285470"/>
                  </a:moveTo>
                  <a:lnTo>
                    <a:pt x="764311" y="284480"/>
                  </a:lnTo>
                  <a:lnTo>
                    <a:pt x="764273" y="285877"/>
                  </a:lnTo>
                  <a:lnTo>
                    <a:pt x="764463" y="286131"/>
                  </a:lnTo>
                  <a:lnTo>
                    <a:pt x="764565" y="285877"/>
                  </a:lnTo>
                  <a:lnTo>
                    <a:pt x="764730" y="285470"/>
                  </a:lnTo>
                  <a:close/>
                </a:path>
                <a:path w="865504" h="445769">
                  <a:moveTo>
                    <a:pt x="765721" y="287820"/>
                  </a:moveTo>
                  <a:lnTo>
                    <a:pt x="765670" y="287147"/>
                  </a:lnTo>
                  <a:lnTo>
                    <a:pt x="765568" y="285877"/>
                  </a:lnTo>
                  <a:lnTo>
                    <a:pt x="765467" y="284480"/>
                  </a:lnTo>
                  <a:lnTo>
                    <a:pt x="765365" y="283210"/>
                  </a:lnTo>
                  <a:lnTo>
                    <a:pt x="765238" y="281711"/>
                  </a:lnTo>
                  <a:lnTo>
                    <a:pt x="763727" y="278739"/>
                  </a:lnTo>
                  <a:lnTo>
                    <a:pt x="763460" y="280695"/>
                  </a:lnTo>
                  <a:lnTo>
                    <a:pt x="764654" y="282575"/>
                  </a:lnTo>
                  <a:lnTo>
                    <a:pt x="764679" y="282714"/>
                  </a:lnTo>
                  <a:lnTo>
                    <a:pt x="764806" y="283210"/>
                  </a:lnTo>
                  <a:lnTo>
                    <a:pt x="765111" y="284480"/>
                  </a:lnTo>
                  <a:lnTo>
                    <a:pt x="764730" y="285470"/>
                  </a:lnTo>
                  <a:lnTo>
                    <a:pt x="765721" y="287820"/>
                  </a:lnTo>
                  <a:close/>
                </a:path>
                <a:path w="865504" h="445769">
                  <a:moveTo>
                    <a:pt x="768896" y="282575"/>
                  </a:moveTo>
                  <a:lnTo>
                    <a:pt x="766940" y="279971"/>
                  </a:lnTo>
                  <a:lnTo>
                    <a:pt x="766051" y="283210"/>
                  </a:lnTo>
                  <a:lnTo>
                    <a:pt x="768032" y="286512"/>
                  </a:lnTo>
                  <a:lnTo>
                    <a:pt x="768121" y="286131"/>
                  </a:lnTo>
                  <a:lnTo>
                    <a:pt x="768172" y="285877"/>
                  </a:lnTo>
                  <a:lnTo>
                    <a:pt x="768261" y="285470"/>
                  </a:lnTo>
                  <a:lnTo>
                    <a:pt x="768896" y="282575"/>
                  </a:lnTo>
                  <a:close/>
                </a:path>
                <a:path w="865504" h="445769">
                  <a:moveTo>
                    <a:pt x="770128" y="175780"/>
                  </a:moveTo>
                  <a:lnTo>
                    <a:pt x="768718" y="175602"/>
                  </a:lnTo>
                  <a:lnTo>
                    <a:pt x="769518" y="174675"/>
                  </a:lnTo>
                  <a:lnTo>
                    <a:pt x="768121" y="172567"/>
                  </a:lnTo>
                  <a:lnTo>
                    <a:pt x="767778" y="174561"/>
                  </a:lnTo>
                  <a:lnTo>
                    <a:pt x="768489" y="176466"/>
                  </a:lnTo>
                  <a:lnTo>
                    <a:pt x="768667" y="178409"/>
                  </a:lnTo>
                  <a:lnTo>
                    <a:pt x="769429" y="179235"/>
                  </a:lnTo>
                  <a:lnTo>
                    <a:pt x="769683" y="176923"/>
                  </a:lnTo>
                  <a:lnTo>
                    <a:pt x="770128" y="175780"/>
                  </a:lnTo>
                  <a:close/>
                </a:path>
                <a:path w="865504" h="445769">
                  <a:moveTo>
                    <a:pt x="773480" y="264871"/>
                  </a:moveTo>
                  <a:lnTo>
                    <a:pt x="772680" y="266382"/>
                  </a:lnTo>
                  <a:lnTo>
                    <a:pt x="773417" y="267220"/>
                  </a:lnTo>
                  <a:lnTo>
                    <a:pt x="773480" y="264871"/>
                  </a:lnTo>
                  <a:close/>
                </a:path>
                <a:path w="865504" h="445769">
                  <a:moveTo>
                    <a:pt x="773988" y="263791"/>
                  </a:moveTo>
                  <a:lnTo>
                    <a:pt x="773353" y="262636"/>
                  </a:lnTo>
                  <a:lnTo>
                    <a:pt x="772807" y="261645"/>
                  </a:lnTo>
                  <a:lnTo>
                    <a:pt x="772160" y="262636"/>
                  </a:lnTo>
                  <a:lnTo>
                    <a:pt x="771156" y="261467"/>
                  </a:lnTo>
                  <a:lnTo>
                    <a:pt x="771055" y="261645"/>
                  </a:lnTo>
                  <a:lnTo>
                    <a:pt x="770242" y="263207"/>
                  </a:lnTo>
                  <a:lnTo>
                    <a:pt x="773417" y="264591"/>
                  </a:lnTo>
                  <a:lnTo>
                    <a:pt x="773607" y="264591"/>
                  </a:lnTo>
                  <a:lnTo>
                    <a:pt x="773988" y="263791"/>
                  </a:lnTo>
                  <a:close/>
                </a:path>
                <a:path w="865504" h="445769">
                  <a:moveTo>
                    <a:pt x="790244" y="130987"/>
                  </a:moveTo>
                  <a:lnTo>
                    <a:pt x="789368" y="126504"/>
                  </a:lnTo>
                  <a:lnTo>
                    <a:pt x="785799" y="126669"/>
                  </a:lnTo>
                  <a:lnTo>
                    <a:pt x="784860" y="131203"/>
                  </a:lnTo>
                  <a:lnTo>
                    <a:pt x="785812" y="132295"/>
                  </a:lnTo>
                  <a:lnTo>
                    <a:pt x="785596" y="133426"/>
                  </a:lnTo>
                  <a:lnTo>
                    <a:pt x="785317" y="134543"/>
                  </a:lnTo>
                  <a:lnTo>
                    <a:pt x="787654" y="138417"/>
                  </a:lnTo>
                  <a:lnTo>
                    <a:pt x="788098" y="128536"/>
                  </a:lnTo>
                  <a:lnTo>
                    <a:pt x="790244" y="130987"/>
                  </a:lnTo>
                  <a:close/>
                </a:path>
                <a:path w="865504" h="445769">
                  <a:moveTo>
                    <a:pt x="799160" y="311086"/>
                  </a:moveTo>
                  <a:lnTo>
                    <a:pt x="798842" y="307479"/>
                  </a:lnTo>
                  <a:lnTo>
                    <a:pt x="797204" y="305511"/>
                  </a:lnTo>
                  <a:lnTo>
                    <a:pt x="796175" y="307517"/>
                  </a:lnTo>
                  <a:lnTo>
                    <a:pt x="795401" y="311086"/>
                  </a:lnTo>
                  <a:lnTo>
                    <a:pt x="796556" y="310172"/>
                  </a:lnTo>
                  <a:lnTo>
                    <a:pt x="799160" y="311086"/>
                  </a:lnTo>
                  <a:close/>
                </a:path>
                <a:path w="865504" h="445769">
                  <a:moveTo>
                    <a:pt x="806538" y="180682"/>
                  </a:moveTo>
                  <a:lnTo>
                    <a:pt x="805218" y="177038"/>
                  </a:lnTo>
                  <a:lnTo>
                    <a:pt x="804989" y="182054"/>
                  </a:lnTo>
                  <a:lnTo>
                    <a:pt x="804291" y="183286"/>
                  </a:lnTo>
                  <a:lnTo>
                    <a:pt x="804811" y="183489"/>
                  </a:lnTo>
                  <a:lnTo>
                    <a:pt x="805332" y="183730"/>
                  </a:lnTo>
                  <a:lnTo>
                    <a:pt x="805967" y="184899"/>
                  </a:lnTo>
                  <a:lnTo>
                    <a:pt x="805840" y="183502"/>
                  </a:lnTo>
                  <a:lnTo>
                    <a:pt x="806056" y="182092"/>
                  </a:lnTo>
                  <a:lnTo>
                    <a:pt x="806538" y="180682"/>
                  </a:lnTo>
                  <a:close/>
                </a:path>
                <a:path w="865504" h="445769">
                  <a:moveTo>
                    <a:pt x="810056" y="216611"/>
                  </a:moveTo>
                  <a:lnTo>
                    <a:pt x="808278" y="215747"/>
                  </a:lnTo>
                  <a:lnTo>
                    <a:pt x="806272" y="218389"/>
                  </a:lnTo>
                  <a:lnTo>
                    <a:pt x="808329" y="222542"/>
                  </a:lnTo>
                  <a:lnTo>
                    <a:pt x="809332" y="219862"/>
                  </a:lnTo>
                  <a:lnTo>
                    <a:pt x="809967" y="220573"/>
                  </a:lnTo>
                  <a:lnTo>
                    <a:pt x="810056" y="216611"/>
                  </a:lnTo>
                  <a:close/>
                </a:path>
                <a:path w="865504" h="445769">
                  <a:moveTo>
                    <a:pt x="814616" y="114795"/>
                  </a:moveTo>
                  <a:lnTo>
                    <a:pt x="813181" y="111302"/>
                  </a:lnTo>
                  <a:lnTo>
                    <a:pt x="812253" y="112293"/>
                  </a:lnTo>
                  <a:lnTo>
                    <a:pt x="811136" y="111594"/>
                  </a:lnTo>
                  <a:lnTo>
                    <a:pt x="810971" y="114173"/>
                  </a:lnTo>
                  <a:lnTo>
                    <a:pt x="814247" y="118719"/>
                  </a:lnTo>
                  <a:lnTo>
                    <a:pt x="814616" y="114795"/>
                  </a:lnTo>
                  <a:close/>
                </a:path>
                <a:path w="865504" h="445769">
                  <a:moveTo>
                    <a:pt x="820254" y="136436"/>
                  </a:moveTo>
                  <a:lnTo>
                    <a:pt x="817435" y="134886"/>
                  </a:lnTo>
                  <a:lnTo>
                    <a:pt x="818946" y="133134"/>
                  </a:lnTo>
                  <a:lnTo>
                    <a:pt x="818603" y="132270"/>
                  </a:lnTo>
                  <a:lnTo>
                    <a:pt x="818184" y="133159"/>
                  </a:lnTo>
                  <a:lnTo>
                    <a:pt x="814666" y="129057"/>
                  </a:lnTo>
                  <a:lnTo>
                    <a:pt x="812076" y="133362"/>
                  </a:lnTo>
                  <a:lnTo>
                    <a:pt x="808634" y="130200"/>
                  </a:lnTo>
                  <a:lnTo>
                    <a:pt x="807288" y="133070"/>
                  </a:lnTo>
                  <a:lnTo>
                    <a:pt x="808710" y="135801"/>
                  </a:lnTo>
                  <a:lnTo>
                    <a:pt x="808101" y="138633"/>
                  </a:lnTo>
                  <a:lnTo>
                    <a:pt x="810120" y="141033"/>
                  </a:lnTo>
                  <a:lnTo>
                    <a:pt x="809117" y="135712"/>
                  </a:lnTo>
                  <a:lnTo>
                    <a:pt x="810488" y="136017"/>
                  </a:lnTo>
                  <a:lnTo>
                    <a:pt x="812177" y="138125"/>
                  </a:lnTo>
                  <a:lnTo>
                    <a:pt x="811441" y="140144"/>
                  </a:lnTo>
                  <a:lnTo>
                    <a:pt x="812863" y="140106"/>
                  </a:lnTo>
                  <a:lnTo>
                    <a:pt x="812380" y="135534"/>
                  </a:lnTo>
                  <a:lnTo>
                    <a:pt x="814705" y="136677"/>
                  </a:lnTo>
                  <a:lnTo>
                    <a:pt x="815619" y="134112"/>
                  </a:lnTo>
                  <a:lnTo>
                    <a:pt x="816876" y="137236"/>
                  </a:lnTo>
                  <a:lnTo>
                    <a:pt x="817638" y="136220"/>
                  </a:lnTo>
                  <a:lnTo>
                    <a:pt x="818743" y="138188"/>
                  </a:lnTo>
                  <a:lnTo>
                    <a:pt x="820254" y="136436"/>
                  </a:lnTo>
                  <a:close/>
                </a:path>
                <a:path w="865504" h="445769">
                  <a:moveTo>
                    <a:pt x="823061" y="183400"/>
                  </a:moveTo>
                  <a:lnTo>
                    <a:pt x="821474" y="180187"/>
                  </a:lnTo>
                  <a:lnTo>
                    <a:pt x="817664" y="183083"/>
                  </a:lnTo>
                  <a:lnTo>
                    <a:pt x="820254" y="187718"/>
                  </a:lnTo>
                  <a:lnTo>
                    <a:pt x="820826" y="183134"/>
                  </a:lnTo>
                  <a:lnTo>
                    <a:pt x="822172" y="185305"/>
                  </a:lnTo>
                  <a:lnTo>
                    <a:pt x="823061" y="183400"/>
                  </a:lnTo>
                  <a:close/>
                </a:path>
                <a:path w="865504" h="445769">
                  <a:moveTo>
                    <a:pt x="827227" y="135547"/>
                  </a:moveTo>
                  <a:lnTo>
                    <a:pt x="826846" y="134442"/>
                  </a:lnTo>
                  <a:lnTo>
                    <a:pt x="826147" y="132486"/>
                  </a:lnTo>
                  <a:lnTo>
                    <a:pt x="825639" y="134442"/>
                  </a:lnTo>
                  <a:lnTo>
                    <a:pt x="824598" y="132207"/>
                  </a:lnTo>
                  <a:lnTo>
                    <a:pt x="823468" y="134442"/>
                  </a:lnTo>
                  <a:lnTo>
                    <a:pt x="824661" y="136664"/>
                  </a:lnTo>
                  <a:lnTo>
                    <a:pt x="826058" y="138912"/>
                  </a:lnTo>
                  <a:lnTo>
                    <a:pt x="827227" y="135547"/>
                  </a:lnTo>
                  <a:close/>
                </a:path>
                <a:path w="865504" h="445769">
                  <a:moveTo>
                    <a:pt x="844308" y="235204"/>
                  </a:moveTo>
                  <a:lnTo>
                    <a:pt x="842505" y="231127"/>
                  </a:lnTo>
                  <a:lnTo>
                    <a:pt x="841108" y="231267"/>
                  </a:lnTo>
                  <a:lnTo>
                    <a:pt x="839952" y="233489"/>
                  </a:lnTo>
                  <a:lnTo>
                    <a:pt x="841260" y="232575"/>
                  </a:lnTo>
                  <a:lnTo>
                    <a:pt x="843216" y="238302"/>
                  </a:lnTo>
                  <a:lnTo>
                    <a:pt x="844308" y="235204"/>
                  </a:lnTo>
                  <a:close/>
                </a:path>
                <a:path w="865504" h="445769">
                  <a:moveTo>
                    <a:pt x="849185" y="212102"/>
                  </a:moveTo>
                  <a:lnTo>
                    <a:pt x="848512" y="209842"/>
                  </a:lnTo>
                  <a:lnTo>
                    <a:pt x="848398" y="209575"/>
                  </a:lnTo>
                  <a:lnTo>
                    <a:pt x="847598" y="207619"/>
                  </a:lnTo>
                  <a:lnTo>
                    <a:pt x="846848" y="209575"/>
                  </a:lnTo>
                  <a:lnTo>
                    <a:pt x="846924" y="209842"/>
                  </a:lnTo>
                  <a:lnTo>
                    <a:pt x="847420" y="211518"/>
                  </a:lnTo>
                  <a:lnTo>
                    <a:pt x="847318" y="212102"/>
                  </a:lnTo>
                  <a:lnTo>
                    <a:pt x="847077" y="213474"/>
                  </a:lnTo>
                  <a:lnTo>
                    <a:pt x="847763" y="214287"/>
                  </a:lnTo>
                  <a:lnTo>
                    <a:pt x="848245" y="213321"/>
                  </a:lnTo>
                  <a:lnTo>
                    <a:pt x="848347" y="213474"/>
                  </a:lnTo>
                  <a:lnTo>
                    <a:pt x="848931" y="214287"/>
                  </a:lnTo>
                  <a:lnTo>
                    <a:pt x="849045" y="213321"/>
                  </a:lnTo>
                  <a:lnTo>
                    <a:pt x="849185" y="212102"/>
                  </a:lnTo>
                  <a:close/>
                </a:path>
                <a:path w="865504" h="445769">
                  <a:moveTo>
                    <a:pt x="852322" y="208470"/>
                  </a:moveTo>
                  <a:lnTo>
                    <a:pt x="850963" y="206603"/>
                  </a:lnTo>
                  <a:lnTo>
                    <a:pt x="849414" y="202717"/>
                  </a:lnTo>
                  <a:lnTo>
                    <a:pt x="848601" y="206781"/>
                  </a:lnTo>
                  <a:lnTo>
                    <a:pt x="849884" y="207683"/>
                  </a:lnTo>
                  <a:lnTo>
                    <a:pt x="851319" y="210464"/>
                  </a:lnTo>
                  <a:lnTo>
                    <a:pt x="852322" y="208470"/>
                  </a:lnTo>
                  <a:close/>
                </a:path>
                <a:path w="865504" h="445769">
                  <a:moveTo>
                    <a:pt x="853465" y="211416"/>
                  </a:moveTo>
                  <a:lnTo>
                    <a:pt x="851077" y="211315"/>
                  </a:lnTo>
                  <a:lnTo>
                    <a:pt x="850646" y="213499"/>
                  </a:lnTo>
                  <a:lnTo>
                    <a:pt x="851903" y="218097"/>
                  </a:lnTo>
                  <a:lnTo>
                    <a:pt x="852258" y="213055"/>
                  </a:lnTo>
                  <a:lnTo>
                    <a:pt x="853198" y="214363"/>
                  </a:lnTo>
                  <a:lnTo>
                    <a:pt x="853465" y="211416"/>
                  </a:lnTo>
                  <a:close/>
                </a:path>
                <a:path w="865504" h="445769">
                  <a:moveTo>
                    <a:pt x="865289" y="262229"/>
                  </a:moveTo>
                  <a:lnTo>
                    <a:pt x="864171" y="261226"/>
                  </a:lnTo>
                  <a:lnTo>
                    <a:pt x="862863" y="263613"/>
                  </a:lnTo>
                  <a:lnTo>
                    <a:pt x="861415" y="268033"/>
                  </a:lnTo>
                  <a:lnTo>
                    <a:pt x="862711" y="266280"/>
                  </a:lnTo>
                  <a:lnTo>
                    <a:pt x="864209" y="266776"/>
                  </a:lnTo>
                  <a:lnTo>
                    <a:pt x="865289" y="26222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7C4CC462-7C41-4111-127B-0B7B2D7631F8}"/>
                </a:ext>
              </a:extLst>
            </p:cNvPr>
            <p:cNvSpPr/>
            <p:nvPr/>
          </p:nvSpPr>
          <p:spPr>
            <a:xfrm>
              <a:off x="6389649" y="94868"/>
              <a:ext cx="1315085" cy="2080895"/>
            </a:xfrm>
            <a:custGeom>
              <a:avLst/>
              <a:gdLst/>
              <a:ahLst/>
              <a:cxnLst/>
              <a:rect l="l" t="t" r="r" b="b"/>
              <a:pathLst>
                <a:path w="1315084" h="2080895">
                  <a:moveTo>
                    <a:pt x="31470" y="1930400"/>
                  </a:moveTo>
                  <a:lnTo>
                    <a:pt x="28562" y="1921230"/>
                  </a:lnTo>
                  <a:lnTo>
                    <a:pt x="22745" y="1927872"/>
                  </a:lnTo>
                  <a:lnTo>
                    <a:pt x="21577" y="1930400"/>
                  </a:lnTo>
                  <a:lnTo>
                    <a:pt x="31470" y="1930400"/>
                  </a:lnTo>
                  <a:close/>
                </a:path>
                <a:path w="1315084" h="2080895">
                  <a:moveTo>
                    <a:pt x="66903" y="1968487"/>
                  </a:moveTo>
                  <a:lnTo>
                    <a:pt x="65290" y="1968487"/>
                  </a:lnTo>
                  <a:lnTo>
                    <a:pt x="64147" y="1979396"/>
                  </a:lnTo>
                  <a:lnTo>
                    <a:pt x="64033" y="1980869"/>
                  </a:lnTo>
                  <a:lnTo>
                    <a:pt x="66903" y="1968487"/>
                  </a:lnTo>
                  <a:close/>
                </a:path>
                <a:path w="1315084" h="2080895">
                  <a:moveTo>
                    <a:pt x="90627" y="1879587"/>
                  </a:moveTo>
                  <a:lnTo>
                    <a:pt x="89039" y="1879587"/>
                  </a:lnTo>
                  <a:lnTo>
                    <a:pt x="88950" y="1884819"/>
                  </a:lnTo>
                  <a:lnTo>
                    <a:pt x="90627" y="1879587"/>
                  </a:lnTo>
                  <a:close/>
                </a:path>
                <a:path w="1315084" h="2080895">
                  <a:moveTo>
                    <a:pt x="95123" y="1879587"/>
                  </a:moveTo>
                  <a:lnTo>
                    <a:pt x="94348" y="1884997"/>
                  </a:lnTo>
                  <a:lnTo>
                    <a:pt x="94132" y="1886762"/>
                  </a:lnTo>
                  <a:lnTo>
                    <a:pt x="95021" y="1884997"/>
                  </a:lnTo>
                  <a:lnTo>
                    <a:pt x="95123" y="1879587"/>
                  </a:lnTo>
                  <a:close/>
                </a:path>
                <a:path w="1315084" h="2080895">
                  <a:moveTo>
                    <a:pt x="130581" y="596887"/>
                  </a:moveTo>
                  <a:lnTo>
                    <a:pt x="127228" y="596887"/>
                  </a:lnTo>
                  <a:lnTo>
                    <a:pt x="127101" y="597560"/>
                  </a:lnTo>
                  <a:lnTo>
                    <a:pt x="124841" y="609600"/>
                  </a:lnTo>
                  <a:lnTo>
                    <a:pt x="128435" y="609600"/>
                  </a:lnTo>
                  <a:lnTo>
                    <a:pt x="130581" y="596887"/>
                  </a:lnTo>
                  <a:close/>
                </a:path>
                <a:path w="1315084" h="2080895">
                  <a:moveTo>
                    <a:pt x="131127" y="584187"/>
                  </a:moveTo>
                  <a:lnTo>
                    <a:pt x="127431" y="571500"/>
                  </a:lnTo>
                  <a:lnTo>
                    <a:pt x="126326" y="584187"/>
                  </a:lnTo>
                  <a:lnTo>
                    <a:pt x="131127" y="584187"/>
                  </a:lnTo>
                  <a:close/>
                </a:path>
                <a:path w="1315084" h="2080895">
                  <a:moveTo>
                    <a:pt x="135051" y="507974"/>
                  </a:moveTo>
                  <a:lnTo>
                    <a:pt x="133299" y="507974"/>
                  </a:lnTo>
                  <a:lnTo>
                    <a:pt x="133210" y="509498"/>
                  </a:lnTo>
                  <a:lnTo>
                    <a:pt x="132575" y="520649"/>
                  </a:lnTo>
                  <a:lnTo>
                    <a:pt x="132829" y="520649"/>
                  </a:lnTo>
                  <a:lnTo>
                    <a:pt x="132867" y="520382"/>
                  </a:lnTo>
                  <a:lnTo>
                    <a:pt x="135051" y="507974"/>
                  </a:lnTo>
                  <a:close/>
                </a:path>
                <a:path w="1315084" h="2080895">
                  <a:moveTo>
                    <a:pt x="136817" y="2037791"/>
                  </a:moveTo>
                  <a:lnTo>
                    <a:pt x="132143" y="2039099"/>
                  </a:lnTo>
                  <a:lnTo>
                    <a:pt x="133159" y="2036064"/>
                  </a:lnTo>
                  <a:lnTo>
                    <a:pt x="131038" y="2038515"/>
                  </a:lnTo>
                  <a:lnTo>
                    <a:pt x="131470" y="2038972"/>
                  </a:lnTo>
                  <a:lnTo>
                    <a:pt x="128752" y="2039124"/>
                  </a:lnTo>
                  <a:lnTo>
                    <a:pt x="128778" y="2042312"/>
                  </a:lnTo>
                  <a:lnTo>
                    <a:pt x="132600" y="2039518"/>
                  </a:lnTo>
                  <a:lnTo>
                    <a:pt x="133908" y="2040686"/>
                  </a:lnTo>
                  <a:lnTo>
                    <a:pt x="136817" y="2037791"/>
                  </a:lnTo>
                  <a:close/>
                </a:path>
                <a:path w="1315084" h="2080895">
                  <a:moveTo>
                    <a:pt x="137350" y="596887"/>
                  </a:moveTo>
                  <a:lnTo>
                    <a:pt x="137274" y="596049"/>
                  </a:lnTo>
                  <a:lnTo>
                    <a:pt x="137198" y="595198"/>
                  </a:lnTo>
                  <a:lnTo>
                    <a:pt x="137109" y="594156"/>
                  </a:lnTo>
                  <a:lnTo>
                    <a:pt x="137007" y="593064"/>
                  </a:lnTo>
                  <a:lnTo>
                    <a:pt x="136893" y="591743"/>
                  </a:lnTo>
                  <a:lnTo>
                    <a:pt x="136220" y="584187"/>
                  </a:lnTo>
                  <a:lnTo>
                    <a:pt x="134366" y="594156"/>
                  </a:lnTo>
                  <a:lnTo>
                    <a:pt x="134429" y="593064"/>
                  </a:lnTo>
                  <a:lnTo>
                    <a:pt x="134505" y="591743"/>
                  </a:lnTo>
                  <a:lnTo>
                    <a:pt x="134594" y="590169"/>
                  </a:lnTo>
                  <a:lnTo>
                    <a:pt x="134708" y="588137"/>
                  </a:lnTo>
                  <a:lnTo>
                    <a:pt x="134823" y="586181"/>
                  </a:lnTo>
                  <a:lnTo>
                    <a:pt x="134937" y="584187"/>
                  </a:lnTo>
                  <a:lnTo>
                    <a:pt x="131254" y="584187"/>
                  </a:lnTo>
                  <a:lnTo>
                    <a:pt x="131318" y="584873"/>
                  </a:lnTo>
                  <a:lnTo>
                    <a:pt x="132600" y="596887"/>
                  </a:lnTo>
                  <a:lnTo>
                    <a:pt x="130581" y="596887"/>
                  </a:lnTo>
                  <a:lnTo>
                    <a:pt x="130683" y="598424"/>
                  </a:lnTo>
                  <a:lnTo>
                    <a:pt x="131419" y="609600"/>
                  </a:lnTo>
                  <a:lnTo>
                    <a:pt x="132715" y="609600"/>
                  </a:lnTo>
                  <a:lnTo>
                    <a:pt x="132791" y="608723"/>
                  </a:lnTo>
                  <a:lnTo>
                    <a:pt x="133731" y="597560"/>
                  </a:lnTo>
                  <a:lnTo>
                    <a:pt x="133858" y="596887"/>
                  </a:lnTo>
                  <a:lnTo>
                    <a:pt x="134175" y="595198"/>
                  </a:lnTo>
                  <a:lnTo>
                    <a:pt x="134327" y="594652"/>
                  </a:lnTo>
                  <a:lnTo>
                    <a:pt x="134251" y="596049"/>
                  </a:lnTo>
                  <a:lnTo>
                    <a:pt x="134213" y="596887"/>
                  </a:lnTo>
                  <a:lnTo>
                    <a:pt x="137350" y="596887"/>
                  </a:lnTo>
                  <a:close/>
                </a:path>
                <a:path w="1315084" h="2080895">
                  <a:moveTo>
                    <a:pt x="138823" y="1803361"/>
                  </a:moveTo>
                  <a:lnTo>
                    <a:pt x="135724" y="1803361"/>
                  </a:lnTo>
                  <a:lnTo>
                    <a:pt x="135851" y="1807603"/>
                  </a:lnTo>
                  <a:lnTo>
                    <a:pt x="135978" y="1812175"/>
                  </a:lnTo>
                  <a:lnTo>
                    <a:pt x="136080" y="1816100"/>
                  </a:lnTo>
                  <a:lnTo>
                    <a:pt x="138823" y="1803361"/>
                  </a:lnTo>
                  <a:close/>
                </a:path>
                <a:path w="1315084" h="2080895">
                  <a:moveTo>
                    <a:pt x="141782" y="2033892"/>
                  </a:moveTo>
                  <a:lnTo>
                    <a:pt x="140271" y="2033371"/>
                  </a:lnTo>
                  <a:lnTo>
                    <a:pt x="136144" y="2033231"/>
                  </a:lnTo>
                  <a:lnTo>
                    <a:pt x="136550" y="2037422"/>
                  </a:lnTo>
                  <a:lnTo>
                    <a:pt x="139192" y="2036876"/>
                  </a:lnTo>
                  <a:lnTo>
                    <a:pt x="139750" y="2034870"/>
                  </a:lnTo>
                  <a:lnTo>
                    <a:pt x="141782" y="2033892"/>
                  </a:lnTo>
                  <a:close/>
                </a:path>
                <a:path w="1315084" h="2080895">
                  <a:moveTo>
                    <a:pt x="143497" y="520649"/>
                  </a:moveTo>
                  <a:lnTo>
                    <a:pt x="142862" y="520649"/>
                  </a:lnTo>
                  <a:lnTo>
                    <a:pt x="142963" y="522732"/>
                  </a:lnTo>
                  <a:lnTo>
                    <a:pt x="143497" y="520649"/>
                  </a:lnTo>
                  <a:close/>
                </a:path>
                <a:path w="1315084" h="2080895">
                  <a:moveTo>
                    <a:pt x="144500" y="2042261"/>
                  </a:moveTo>
                  <a:lnTo>
                    <a:pt x="144437" y="2041956"/>
                  </a:lnTo>
                  <a:lnTo>
                    <a:pt x="144094" y="2040445"/>
                  </a:lnTo>
                  <a:lnTo>
                    <a:pt x="144157" y="2039467"/>
                  </a:lnTo>
                  <a:lnTo>
                    <a:pt x="144233" y="2038692"/>
                  </a:lnTo>
                  <a:lnTo>
                    <a:pt x="142481" y="2038692"/>
                  </a:lnTo>
                  <a:lnTo>
                    <a:pt x="139941" y="2040445"/>
                  </a:lnTo>
                  <a:lnTo>
                    <a:pt x="139827" y="2040280"/>
                  </a:lnTo>
                  <a:lnTo>
                    <a:pt x="139090" y="2039188"/>
                  </a:lnTo>
                  <a:lnTo>
                    <a:pt x="138201" y="2040280"/>
                  </a:lnTo>
                  <a:lnTo>
                    <a:pt x="138150" y="2041956"/>
                  </a:lnTo>
                  <a:lnTo>
                    <a:pt x="136436" y="2042490"/>
                  </a:lnTo>
                  <a:lnTo>
                    <a:pt x="136867" y="2043760"/>
                  </a:lnTo>
                  <a:lnTo>
                    <a:pt x="137693" y="2044407"/>
                  </a:lnTo>
                  <a:lnTo>
                    <a:pt x="137744" y="2044560"/>
                  </a:lnTo>
                  <a:lnTo>
                    <a:pt x="138125" y="2045690"/>
                  </a:lnTo>
                  <a:lnTo>
                    <a:pt x="140487" y="2044560"/>
                  </a:lnTo>
                  <a:lnTo>
                    <a:pt x="140538" y="2044407"/>
                  </a:lnTo>
                  <a:lnTo>
                    <a:pt x="141897" y="2040445"/>
                  </a:lnTo>
                  <a:lnTo>
                    <a:pt x="141960" y="2040280"/>
                  </a:lnTo>
                  <a:lnTo>
                    <a:pt x="142240" y="2039467"/>
                  </a:lnTo>
                  <a:lnTo>
                    <a:pt x="143319" y="2043150"/>
                  </a:lnTo>
                  <a:lnTo>
                    <a:pt x="144500" y="2042261"/>
                  </a:lnTo>
                  <a:close/>
                </a:path>
                <a:path w="1315084" h="2080895">
                  <a:moveTo>
                    <a:pt x="153085" y="2019300"/>
                  </a:moveTo>
                  <a:lnTo>
                    <a:pt x="143090" y="2019300"/>
                  </a:lnTo>
                  <a:lnTo>
                    <a:pt x="145630" y="2032000"/>
                  </a:lnTo>
                  <a:lnTo>
                    <a:pt x="147015" y="2032000"/>
                  </a:lnTo>
                  <a:lnTo>
                    <a:pt x="153085" y="2019300"/>
                  </a:lnTo>
                  <a:close/>
                </a:path>
                <a:path w="1315084" h="2080895">
                  <a:moveTo>
                    <a:pt x="155054" y="546100"/>
                  </a:moveTo>
                  <a:lnTo>
                    <a:pt x="152717" y="546100"/>
                  </a:lnTo>
                  <a:lnTo>
                    <a:pt x="153111" y="555510"/>
                  </a:lnTo>
                  <a:lnTo>
                    <a:pt x="153276" y="558634"/>
                  </a:lnTo>
                  <a:lnTo>
                    <a:pt x="155054" y="546100"/>
                  </a:lnTo>
                  <a:close/>
                </a:path>
                <a:path w="1315084" h="2080895">
                  <a:moveTo>
                    <a:pt x="160058" y="2048243"/>
                  </a:moveTo>
                  <a:lnTo>
                    <a:pt x="159956" y="2047240"/>
                  </a:lnTo>
                  <a:lnTo>
                    <a:pt x="159918" y="2046884"/>
                  </a:lnTo>
                  <a:lnTo>
                    <a:pt x="159219" y="2047240"/>
                  </a:lnTo>
                  <a:lnTo>
                    <a:pt x="156057" y="2049246"/>
                  </a:lnTo>
                  <a:lnTo>
                    <a:pt x="160058" y="2048243"/>
                  </a:lnTo>
                  <a:close/>
                </a:path>
                <a:path w="1315084" h="2080895">
                  <a:moveTo>
                    <a:pt x="160261" y="1841500"/>
                  </a:moveTo>
                  <a:lnTo>
                    <a:pt x="154127" y="1841500"/>
                  </a:lnTo>
                  <a:lnTo>
                    <a:pt x="154178" y="1845475"/>
                  </a:lnTo>
                  <a:lnTo>
                    <a:pt x="154305" y="1853895"/>
                  </a:lnTo>
                  <a:lnTo>
                    <a:pt x="154305" y="1854187"/>
                  </a:lnTo>
                  <a:lnTo>
                    <a:pt x="160261" y="1841500"/>
                  </a:lnTo>
                  <a:close/>
                </a:path>
                <a:path w="1315084" h="2080895">
                  <a:moveTo>
                    <a:pt x="160426" y="2038883"/>
                  </a:moveTo>
                  <a:lnTo>
                    <a:pt x="156375" y="2043125"/>
                  </a:lnTo>
                  <a:lnTo>
                    <a:pt x="156425" y="2042680"/>
                  </a:lnTo>
                  <a:lnTo>
                    <a:pt x="156743" y="2040864"/>
                  </a:lnTo>
                  <a:lnTo>
                    <a:pt x="157073" y="2039264"/>
                  </a:lnTo>
                  <a:lnTo>
                    <a:pt x="152450" y="2045360"/>
                  </a:lnTo>
                  <a:lnTo>
                    <a:pt x="148437" y="2046706"/>
                  </a:lnTo>
                  <a:lnTo>
                    <a:pt x="142468" y="2048700"/>
                  </a:lnTo>
                  <a:lnTo>
                    <a:pt x="138442" y="2049678"/>
                  </a:lnTo>
                  <a:lnTo>
                    <a:pt x="138125" y="2049678"/>
                  </a:lnTo>
                  <a:lnTo>
                    <a:pt x="135128" y="2054987"/>
                  </a:lnTo>
                  <a:lnTo>
                    <a:pt x="146405" y="2049678"/>
                  </a:lnTo>
                  <a:lnTo>
                    <a:pt x="148069" y="2047240"/>
                  </a:lnTo>
                  <a:lnTo>
                    <a:pt x="148272" y="2046986"/>
                  </a:lnTo>
                  <a:lnTo>
                    <a:pt x="148170" y="2047240"/>
                  </a:lnTo>
                  <a:lnTo>
                    <a:pt x="146189" y="2051189"/>
                  </a:lnTo>
                  <a:lnTo>
                    <a:pt x="151180" y="2049780"/>
                  </a:lnTo>
                  <a:lnTo>
                    <a:pt x="147561" y="2053247"/>
                  </a:lnTo>
                  <a:lnTo>
                    <a:pt x="153581" y="2050796"/>
                  </a:lnTo>
                  <a:lnTo>
                    <a:pt x="155359" y="2049678"/>
                  </a:lnTo>
                  <a:lnTo>
                    <a:pt x="155714" y="2049449"/>
                  </a:lnTo>
                  <a:lnTo>
                    <a:pt x="156057" y="2049246"/>
                  </a:lnTo>
                  <a:lnTo>
                    <a:pt x="155194" y="2049449"/>
                  </a:lnTo>
                  <a:lnTo>
                    <a:pt x="155130" y="2049246"/>
                  </a:lnTo>
                  <a:lnTo>
                    <a:pt x="154457" y="2046884"/>
                  </a:lnTo>
                  <a:lnTo>
                    <a:pt x="154419" y="2046706"/>
                  </a:lnTo>
                  <a:lnTo>
                    <a:pt x="154914" y="2043137"/>
                  </a:lnTo>
                  <a:lnTo>
                    <a:pt x="157619" y="2043658"/>
                  </a:lnTo>
                  <a:lnTo>
                    <a:pt x="159524" y="2043125"/>
                  </a:lnTo>
                  <a:lnTo>
                    <a:pt x="159613" y="2042680"/>
                  </a:lnTo>
                  <a:lnTo>
                    <a:pt x="160426" y="2038883"/>
                  </a:lnTo>
                  <a:close/>
                </a:path>
                <a:path w="1315084" h="2080895">
                  <a:moveTo>
                    <a:pt x="162013" y="2031339"/>
                  </a:moveTo>
                  <a:lnTo>
                    <a:pt x="161925" y="2031111"/>
                  </a:lnTo>
                  <a:lnTo>
                    <a:pt x="161848" y="2030869"/>
                  </a:lnTo>
                  <a:lnTo>
                    <a:pt x="157822" y="2019300"/>
                  </a:lnTo>
                  <a:lnTo>
                    <a:pt x="157772" y="2020506"/>
                  </a:lnTo>
                  <a:lnTo>
                    <a:pt x="157200" y="2032000"/>
                  </a:lnTo>
                  <a:lnTo>
                    <a:pt x="161531" y="2032000"/>
                  </a:lnTo>
                  <a:lnTo>
                    <a:pt x="162013" y="2031339"/>
                  </a:lnTo>
                  <a:close/>
                </a:path>
                <a:path w="1315084" h="2080895">
                  <a:moveTo>
                    <a:pt x="162242" y="2032000"/>
                  </a:moveTo>
                  <a:lnTo>
                    <a:pt x="162179" y="2031111"/>
                  </a:lnTo>
                  <a:lnTo>
                    <a:pt x="162013" y="2031339"/>
                  </a:lnTo>
                  <a:lnTo>
                    <a:pt x="162242" y="2032000"/>
                  </a:lnTo>
                  <a:close/>
                </a:path>
                <a:path w="1315084" h="2080895">
                  <a:moveTo>
                    <a:pt x="167640" y="558761"/>
                  </a:moveTo>
                  <a:lnTo>
                    <a:pt x="164033" y="571500"/>
                  </a:lnTo>
                  <a:lnTo>
                    <a:pt x="167322" y="571500"/>
                  </a:lnTo>
                  <a:lnTo>
                    <a:pt x="167335" y="571296"/>
                  </a:lnTo>
                  <a:lnTo>
                    <a:pt x="167640" y="558761"/>
                  </a:lnTo>
                  <a:close/>
                </a:path>
                <a:path w="1315084" h="2080895">
                  <a:moveTo>
                    <a:pt x="168122" y="2042680"/>
                  </a:moveTo>
                  <a:lnTo>
                    <a:pt x="167246" y="2039264"/>
                  </a:lnTo>
                  <a:lnTo>
                    <a:pt x="163576" y="2040864"/>
                  </a:lnTo>
                  <a:lnTo>
                    <a:pt x="159524" y="2043125"/>
                  </a:lnTo>
                  <a:lnTo>
                    <a:pt x="159575" y="2043658"/>
                  </a:lnTo>
                  <a:lnTo>
                    <a:pt x="159918" y="2046884"/>
                  </a:lnTo>
                  <a:lnTo>
                    <a:pt x="168122" y="2042680"/>
                  </a:lnTo>
                  <a:close/>
                </a:path>
                <a:path w="1315084" h="2080895">
                  <a:moveTo>
                    <a:pt x="169506" y="2056295"/>
                  </a:moveTo>
                  <a:lnTo>
                    <a:pt x="167449" y="2053780"/>
                  </a:lnTo>
                  <a:lnTo>
                    <a:pt x="166204" y="2049970"/>
                  </a:lnTo>
                  <a:lnTo>
                    <a:pt x="160515" y="2053844"/>
                  </a:lnTo>
                  <a:lnTo>
                    <a:pt x="165049" y="2051964"/>
                  </a:lnTo>
                  <a:lnTo>
                    <a:pt x="164884" y="2058352"/>
                  </a:lnTo>
                  <a:lnTo>
                    <a:pt x="169506" y="2056295"/>
                  </a:lnTo>
                  <a:close/>
                </a:path>
                <a:path w="1315084" h="2080895">
                  <a:moveTo>
                    <a:pt x="170573" y="571500"/>
                  </a:moveTo>
                  <a:lnTo>
                    <a:pt x="170218" y="571500"/>
                  </a:lnTo>
                  <a:lnTo>
                    <a:pt x="170307" y="558761"/>
                  </a:lnTo>
                  <a:lnTo>
                    <a:pt x="169494" y="558761"/>
                  </a:lnTo>
                  <a:lnTo>
                    <a:pt x="167322" y="571500"/>
                  </a:lnTo>
                  <a:lnTo>
                    <a:pt x="168871" y="571500"/>
                  </a:lnTo>
                  <a:lnTo>
                    <a:pt x="168960" y="576846"/>
                  </a:lnTo>
                  <a:lnTo>
                    <a:pt x="170573" y="571500"/>
                  </a:lnTo>
                  <a:close/>
                </a:path>
                <a:path w="1315084" h="2080895">
                  <a:moveTo>
                    <a:pt x="170929" y="2019300"/>
                  </a:moveTo>
                  <a:lnTo>
                    <a:pt x="161480" y="2019300"/>
                  </a:lnTo>
                  <a:lnTo>
                    <a:pt x="161556" y="2020506"/>
                  </a:lnTo>
                  <a:lnTo>
                    <a:pt x="162179" y="2031111"/>
                  </a:lnTo>
                  <a:lnTo>
                    <a:pt x="170929" y="2019300"/>
                  </a:lnTo>
                  <a:close/>
                </a:path>
                <a:path w="1315084" h="2080895">
                  <a:moveTo>
                    <a:pt x="171335" y="2058009"/>
                  </a:moveTo>
                  <a:lnTo>
                    <a:pt x="165341" y="2060219"/>
                  </a:lnTo>
                  <a:lnTo>
                    <a:pt x="163474" y="2060524"/>
                  </a:lnTo>
                  <a:lnTo>
                    <a:pt x="163868" y="2063457"/>
                  </a:lnTo>
                  <a:lnTo>
                    <a:pt x="168135" y="2059470"/>
                  </a:lnTo>
                  <a:lnTo>
                    <a:pt x="168884" y="2061806"/>
                  </a:lnTo>
                  <a:lnTo>
                    <a:pt x="171335" y="2058009"/>
                  </a:lnTo>
                  <a:close/>
                </a:path>
                <a:path w="1315084" h="2080895">
                  <a:moveTo>
                    <a:pt x="173672" y="2020506"/>
                  </a:moveTo>
                  <a:lnTo>
                    <a:pt x="173634" y="2019300"/>
                  </a:lnTo>
                  <a:lnTo>
                    <a:pt x="172110" y="2025840"/>
                  </a:lnTo>
                  <a:lnTo>
                    <a:pt x="170954" y="2030869"/>
                  </a:lnTo>
                  <a:lnTo>
                    <a:pt x="173672" y="2020506"/>
                  </a:lnTo>
                  <a:close/>
                </a:path>
                <a:path w="1315084" h="2080895">
                  <a:moveTo>
                    <a:pt x="182626" y="2054301"/>
                  </a:moveTo>
                  <a:lnTo>
                    <a:pt x="180644" y="2050249"/>
                  </a:lnTo>
                  <a:lnTo>
                    <a:pt x="174904" y="2053158"/>
                  </a:lnTo>
                  <a:lnTo>
                    <a:pt x="170281" y="2053793"/>
                  </a:lnTo>
                  <a:lnTo>
                    <a:pt x="172072" y="2058212"/>
                  </a:lnTo>
                  <a:lnTo>
                    <a:pt x="178295" y="2054618"/>
                  </a:lnTo>
                  <a:lnTo>
                    <a:pt x="182626" y="2054301"/>
                  </a:lnTo>
                  <a:close/>
                </a:path>
                <a:path w="1315084" h="2080895">
                  <a:moveTo>
                    <a:pt x="182867" y="2046668"/>
                  </a:moveTo>
                  <a:lnTo>
                    <a:pt x="182803" y="2046135"/>
                  </a:lnTo>
                  <a:lnTo>
                    <a:pt x="182714" y="2045335"/>
                  </a:lnTo>
                  <a:lnTo>
                    <a:pt x="182651" y="2044738"/>
                  </a:lnTo>
                  <a:lnTo>
                    <a:pt x="180911" y="2046135"/>
                  </a:lnTo>
                  <a:lnTo>
                    <a:pt x="180784" y="2046135"/>
                  </a:lnTo>
                  <a:lnTo>
                    <a:pt x="176949" y="2046135"/>
                  </a:lnTo>
                  <a:lnTo>
                    <a:pt x="174307" y="2044420"/>
                  </a:lnTo>
                  <a:lnTo>
                    <a:pt x="173088" y="2045335"/>
                  </a:lnTo>
                  <a:lnTo>
                    <a:pt x="174117" y="2047608"/>
                  </a:lnTo>
                  <a:lnTo>
                    <a:pt x="172694" y="2048383"/>
                  </a:lnTo>
                  <a:lnTo>
                    <a:pt x="175615" y="2050389"/>
                  </a:lnTo>
                  <a:lnTo>
                    <a:pt x="180873" y="2046160"/>
                  </a:lnTo>
                  <a:lnTo>
                    <a:pt x="182867" y="2046668"/>
                  </a:lnTo>
                  <a:close/>
                </a:path>
                <a:path w="1315084" h="2080895">
                  <a:moveTo>
                    <a:pt x="183896" y="558634"/>
                  </a:moveTo>
                  <a:lnTo>
                    <a:pt x="183184" y="546100"/>
                  </a:lnTo>
                  <a:lnTo>
                    <a:pt x="181851" y="558761"/>
                  </a:lnTo>
                  <a:lnTo>
                    <a:pt x="183896" y="558761"/>
                  </a:lnTo>
                  <a:lnTo>
                    <a:pt x="183896" y="558634"/>
                  </a:lnTo>
                  <a:close/>
                </a:path>
                <a:path w="1315084" h="2080895">
                  <a:moveTo>
                    <a:pt x="183946" y="2046947"/>
                  </a:moveTo>
                  <a:lnTo>
                    <a:pt x="182867" y="2046668"/>
                  </a:lnTo>
                  <a:lnTo>
                    <a:pt x="182968" y="2047608"/>
                  </a:lnTo>
                  <a:lnTo>
                    <a:pt x="183057" y="2048383"/>
                  </a:lnTo>
                  <a:lnTo>
                    <a:pt x="183388" y="2050389"/>
                  </a:lnTo>
                  <a:lnTo>
                    <a:pt x="183946" y="2046947"/>
                  </a:lnTo>
                  <a:close/>
                </a:path>
                <a:path w="1315084" h="2080895">
                  <a:moveTo>
                    <a:pt x="186334" y="546100"/>
                  </a:moveTo>
                  <a:lnTo>
                    <a:pt x="185826" y="546100"/>
                  </a:lnTo>
                  <a:lnTo>
                    <a:pt x="183908" y="558761"/>
                  </a:lnTo>
                  <a:lnTo>
                    <a:pt x="184518" y="558761"/>
                  </a:lnTo>
                  <a:lnTo>
                    <a:pt x="184531" y="558634"/>
                  </a:lnTo>
                  <a:lnTo>
                    <a:pt x="186334" y="546100"/>
                  </a:lnTo>
                  <a:close/>
                </a:path>
                <a:path w="1315084" h="2080895">
                  <a:moveTo>
                    <a:pt x="194919" y="2055698"/>
                  </a:moveTo>
                  <a:lnTo>
                    <a:pt x="193687" y="2052777"/>
                  </a:lnTo>
                  <a:lnTo>
                    <a:pt x="190157" y="2054288"/>
                  </a:lnTo>
                  <a:lnTo>
                    <a:pt x="187032" y="2054948"/>
                  </a:lnTo>
                  <a:lnTo>
                    <a:pt x="189547" y="2057933"/>
                  </a:lnTo>
                  <a:lnTo>
                    <a:pt x="191389" y="2055736"/>
                  </a:lnTo>
                  <a:lnTo>
                    <a:pt x="194919" y="2055698"/>
                  </a:lnTo>
                  <a:close/>
                </a:path>
                <a:path w="1315084" h="2080895">
                  <a:moveTo>
                    <a:pt x="199771" y="602970"/>
                  </a:moveTo>
                  <a:lnTo>
                    <a:pt x="199745" y="602615"/>
                  </a:lnTo>
                  <a:lnTo>
                    <a:pt x="199440" y="598424"/>
                  </a:lnTo>
                  <a:lnTo>
                    <a:pt x="199275" y="597560"/>
                  </a:lnTo>
                  <a:lnTo>
                    <a:pt x="199199" y="598424"/>
                  </a:lnTo>
                  <a:lnTo>
                    <a:pt x="198843" y="602615"/>
                  </a:lnTo>
                  <a:lnTo>
                    <a:pt x="198907" y="602970"/>
                  </a:lnTo>
                  <a:lnTo>
                    <a:pt x="199288" y="605066"/>
                  </a:lnTo>
                  <a:lnTo>
                    <a:pt x="199771" y="602970"/>
                  </a:lnTo>
                  <a:close/>
                </a:path>
                <a:path w="1315084" h="2080895">
                  <a:moveTo>
                    <a:pt x="201041" y="598424"/>
                  </a:moveTo>
                  <a:lnTo>
                    <a:pt x="201015" y="597560"/>
                  </a:lnTo>
                  <a:lnTo>
                    <a:pt x="199847" y="602615"/>
                  </a:lnTo>
                  <a:lnTo>
                    <a:pt x="199923" y="605066"/>
                  </a:lnTo>
                  <a:lnTo>
                    <a:pt x="200025" y="606412"/>
                  </a:lnTo>
                  <a:lnTo>
                    <a:pt x="200190" y="608723"/>
                  </a:lnTo>
                  <a:lnTo>
                    <a:pt x="201041" y="598424"/>
                  </a:lnTo>
                  <a:close/>
                </a:path>
                <a:path w="1315084" h="2080895">
                  <a:moveTo>
                    <a:pt x="201726" y="2046617"/>
                  </a:moveTo>
                  <a:lnTo>
                    <a:pt x="199478" y="2045690"/>
                  </a:lnTo>
                  <a:lnTo>
                    <a:pt x="198742" y="2049132"/>
                  </a:lnTo>
                  <a:lnTo>
                    <a:pt x="197446" y="2050694"/>
                  </a:lnTo>
                  <a:lnTo>
                    <a:pt x="194602" y="2050630"/>
                  </a:lnTo>
                  <a:lnTo>
                    <a:pt x="195516" y="2053386"/>
                  </a:lnTo>
                  <a:lnTo>
                    <a:pt x="198285" y="2052574"/>
                  </a:lnTo>
                  <a:lnTo>
                    <a:pt x="200736" y="2052294"/>
                  </a:lnTo>
                  <a:lnTo>
                    <a:pt x="199123" y="2051761"/>
                  </a:lnTo>
                  <a:lnTo>
                    <a:pt x="201726" y="2046617"/>
                  </a:lnTo>
                  <a:close/>
                </a:path>
                <a:path w="1315084" h="2080895">
                  <a:moveTo>
                    <a:pt x="210489" y="2058339"/>
                  </a:moveTo>
                  <a:lnTo>
                    <a:pt x="208813" y="2056638"/>
                  </a:lnTo>
                  <a:lnTo>
                    <a:pt x="207327" y="2060028"/>
                  </a:lnTo>
                  <a:lnTo>
                    <a:pt x="207200" y="2063089"/>
                  </a:lnTo>
                  <a:lnTo>
                    <a:pt x="210489" y="2058339"/>
                  </a:lnTo>
                  <a:close/>
                </a:path>
                <a:path w="1315084" h="2080895">
                  <a:moveTo>
                    <a:pt x="211201" y="2054771"/>
                  </a:moveTo>
                  <a:lnTo>
                    <a:pt x="211175" y="2054504"/>
                  </a:lnTo>
                  <a:lnTo>
                    <a:pt x="210985" y="2054504"/>
                  </a:lnTo>
                  <a:lnTo>
                    <a:pt x="208343" y="2049703"/>
                  </a:lnTo>
                  <a:lnTo>
                    <a:pt x="203352" y="2052853"/>
                  </a:lnTo>
                  <a:lnTo>
                    <a:pt x="203403" y="2053056"/>
                  </a:lnTo>
                  <a:lnTo>
                    <a:pt x="203568" y="2053958"/>
                  </a:lnTo>
                  <a:lnTo>
                    <a:pt x="203504" y="2054136"/>
                  </a:lnTo>
                  <a:lnTo>
                    <a:pt x="203390" y="2054504"/>
                  </a:lnTo>
                  <a:lnTo>
                    <a:pt x="203301" y="2054771"/>
                  </a:lnTo>
                  <a:lnTo>
                    <a:pt x="202666" y="2055380"/>
                  </a:lnTo>
                  <a:lnTo>
                    <a:pt x="205765" y="2054593"/>
                  </a:lnTo>
                  <a:lnTo>
                    <a:pt x="207429" y="2055837"/>
                  </a:lnTo>
                  <a:lnTo>
                    <a:pt x="207784" y="2056053"/>
                  </a:lnTo>
                  <a:lnTo>
                    <a:pt x="211035" y="2054580"/>
                  </a:lnTo>
                  <a:lnTo>
                    <a:pt x="211201" y="2054771"/>
                  </a:lnTo>
                  <a:close/>
                </a:path>
                <a:path w="1315084" h="2080895">
                  <a:moveTo>
                    <a:pt x="211645" y="2059533"/>
                  </a:moveTo>
                  <a:lnTo>
                    <a:pt x="211531" y="2058339"/>
                  </a:lnTo>
                  <a:lnTo>
                    <a:pt x="211404" y="2057006"/>
                  </a:lnTo>
                  <a:lnTo>
                    <a:pt x="210489" y="2058339"/>
                  </a:lnTo>
                  <a:lnTo>
                    <a:pt x="211645" y="2059533"/>
                  </a:lnTo>
                  <a:close/>
                </a:path>
                <a:path w="1315084" h="2080895">
                  <a:moveTo>
                    <a:pt x="212725" y="2059089"/>
                  </a:moveTo>
                  <a:lnTo>
                    <a:pt x="212661" y="2058339"/>
                  </a:lnTo>
                  <a:lnTo>
                    <a:pt x="212534" y="2057006"/>
                  </a:lnTo>
                  <a:lnTo>
                    <a:pt x="212496" y="2056536"/>
                  </a:lnTo>
                  <a:lnTo>
                    <a:pt x="212394" y="2055380"/>
                  </a:lnTo>
                  <a:lnTo>
                    <a:pt x="212420" y="2054504"/>
                  </a:lnTo>
                  <a:lnTo>
                    <a:pt x="211543" y="2055380"/>
                  </a:lnTo>
                  <a:lnTo>
                    <a:pt x="211213" y="2054923"/>
                  </a:lnTo>
                  <a:lnTo>
                    <a:pt x="211315" y="2056053"/>
                  </a:lnTo>
                  <a:lnTo>
                    <a:pt x="211404" y="2057006"/>
                  </a:lnTo>
                  <a:lnTo>
                    <a:pt x="211734" y="2056536"/>
                  </a:lnTo>
                  <a:lnTo>
                    <a:pt x="211721" y="2059533"/>
                  </a:lnTo>
                  <a:lnTo>
                    <a:pt x="212725" y="2059089"/>
                  </a:lnTo>
                  <a:close/>
                </a:path>
                <a:path w="1315084" h="2080895">
                  <a:moveTo>
                    <a:pt x="212801" y="2054136"/>
                  </a:moveTo>
                  <a:lnTo>
                    <a:pt x="212699" y="2053958"/>
                  </a:lnTo>
                  <a:lnTo>
                    <a:pt x="212178" y="2053056"/>
                  </a:lnTo>
                  <a:lnTo>
                    <a:pt x="212280" y="2054136"/>
                  </a:lnTo>
                  <a:lnTo>
                    <a:pt x="212420" y="2054504"/>
                  </a:lnTo>
                  <a:lnTo>
                    <a:pt x="212801" y="2054136"/>
                  </a:lnTo>
                  <a:close/>
                </a:path>
                <a:path w="1315084" h="2080895">
                  <a:moveTo>
                    <a:pt x="214579" y="2055837"/>
                  </a:moveTo>
                  <a:lnTo>
                    <a:pt x="214566" y="2054136"/>
                  </a:lnTo>
                  <a:lnTo>
                    <a:pt x="214452" y="2052523"/>
                  </a:lnTo>
                  <a:lnTo>
                    <a:pt x="212801" y="2054136"/>
                  </a:lnTo>
                  <a:lnTo>
                    <a:pt x="213880" y="2056053"/>
                  </a:lnTo>
                  <a:lnTo>
                    <a:pt x="214579" y="2055837"/>
                  </a:lnTo>
                  <a:close/>
                </a:path>
                <a:path w="1315084" h="2080895">
                  <a:moveTo>
                    <a:pt x="221183" y="546100"/>
                  </a:moveTo>
                  <a:lnTo>
                    <a:pt x="219989" y="546100"/>
                  </a:lnTo>
                  <a:lnTo>
                    <a:pt x="220014" y="555510"/>
                  </a:lnTo>
                  <a:lnTo>
                    <a:pt x="221183" y="546100"/>
                  </a:lnTo>
                  <a:close/>
                </a:path>
                <a:path w="1315084" h="2080895">
                  <a:moveTo>
                    <a:pt x="227253" y="2044700"/>
                  </a:moveTo>
                  <a:lnTo>
                    <a:pt x="227203" y="2043315"/>
                  </a:lnTo>
                  <a:lnTo>
                    <a:pt x="226771" y="2032000"/>
                  </a:lnTo>
                  <a:lnTo>
                    <a:pt x="225501" y="2044700"/>
                  </a:lnTo>
                  <a:lnTo>
                    <a:pt x="227253" y="2044700"/>
                  </a:lnTo>
                  <a:close/>
                </a:path>
                <a:path w="1315084" h="2080895">
                  <a:moveTo>
                    <a:pt x="236397" y="571500"/>
                  </a:moveTo>
                  <a:lnTo>
                    <a:pt x="233807" y="571500"/>
                  </a:lnTo>
                  <a:lnTo>
                    <a:pt x="233692" y="576846"/>
                  </a:lnTo>
                  <a:lnTo>
                    <a:pt x="233680" y="577240"/>
                  </a:lnTo>
                  <a:lnTo>
                    <a:pt x="236397" y="571500"/>
                  </a:lnTo>
                  <a:close/>
                </a:path>
                <a:path w="1315084" h="2080895">
                  <a:moveTo>
                    <a:pt x="242112" y="487489"/>
                  </a:moveTo>
                  <a:lnTo>
                    <a:pt x="238493" y="495300"/>
                  </a:lnTo>
                  <a:lnTo>
                    <a:pt x="241071" y="495300"/>
                  </a:lnTo>
                  <a:lnTo>
                    <a:pt x="241160" y="494639"/>
                  </a:lnTo>
                  <a:lnTo>
                    <a:pt x="242112" y="487489"/>
                  </a:lnTo>
                  <a:close/>
                </a:path>
                <a:path w="1315084" h="2080895">
                  <a:moveTo>
                    <a:pt x="245198" y="2053882"/>
                  </a:moveTo>
                  <a:lnTo>
                    <a:pt x="242951" y="2052586"/>
                  </a:lnTo>
                  <a:lnTo>
                    <a:pt x="242709" y="2050542"/>
                  </a:lnTo>
                  <a:lnTo>
                    <a:pt x="241909" y="2048522"/>
                  </a:lnTo>
                  <a:lnTo>
                    <a:pt x="239229" y="2051177"/>
                  </a:lnTo>
                  <a:lnTo>
                    <a:pt x="238201" y="2050923"/>
                  </a:lnTo>
                  <a:lnTo>
                    <a:pt x="237604" y="2055774"/>
                  </a:lnTo>
                  <a:lnTo>
                    <a:pt x="240233" y="2050732"/>
                  </a:lnTo>
                  <a:lnTo>
                    <a:pt x="242214" y="2055799"/>
                  </a:lnTo>
                  <a:lnTo>
                    <a:pt x="245198" y="2053882"/>
                  </a:lnTo>
                  <a:close/>
                </a:path>
                <a:path w="1315084" h="2080895">
                  <a:moveTo>
                    <a:pt x="248031" y="2061819"/>
                  </a:moveTo>
                  <a:lnTo>
                    <a:pt x="246151" y="2060905"/>
                  </a:lnTo>
                  <a:lnTo>
                    <a:pt x="244983" y="2058327"/>
                  </a:lnTo>
                  <a:lnTo>
                    <a:pt x="242404" y="2059063"/>
                  </a:lnTo>
                  <a:lnTo>
                    <a:pt x="241604" y="2061857"/>
                  </a:lnTo>
                  <a:lnTo>
                    <a:pt x="244551" y="2064918"/>
                  </a:lnTo>
                  <a:lnTo>
                    <a:pt x="248031" y="2061819"/>
                  </a:lnTo>
                  <a:close/>
                </a:path>
                <a:path w="1315084" h="2080895">
                  <a:moveTo>
                    <a:pt x="250380" y="2074697"/>
                  </a:moveTo>
                  <a:lnTo>
                    <a:pt x="249123" y="2074697"/>
                  </a:lnTo>
                  <a:lnTo>
                    <a:pt x="249237" y="2075472"/>
                  </a:lnTo>
                  <a:lnTo>
                    <a:pt x="250380" y="2074697"/>
                  </a:lnTo>
                  <a:close/>
                </a:path>
                <a:path w="1315084" h="2080895">
                  <a:moveTo>
                    <a:pt x="250837" y="2074379"/>
                  </a:moveTo>
                  <a:lnTo>
                    <a:pt x="250291" y="2073440"/>
                  </a:lnTo>
                  <a:lnTo>
                    <a:pt x="248132" y="2073998"/>
                  </a:lnTo>
                  <a:lnTo>
                    <a:pt x="248272" y="2074379"/>
                  </a:lnTo>
                  <a:lnTo>
                    <a:pt x="249085" y="2074379"/>
                  </a:lnTo>
                  <a:lnTo>
                    <a:pt x="249237" y="2074379"/>
                  </a:lnTo>
                  <a:lnTo>
                    <a:pt x="250837" y="2074379"/>
                  </a:lnTo>
                  <a:close/>
                </a:path>
                <a:path w="1315084" h="2080895">
                  <a:moveTo>
                    <a:pt x="254101" y="2032000"/>
                  </a:moveTo>
                  <a:lnTo>
                    <a:pt x="252183" y="2044700"/>
                  </a:lnTo>
                  <a:lnTo>
                    <a:pt x="254012" y="2044700"/>
                  </a:lnTo>
                  <a:lnTo>
                    <a:pt x="254101" y="2032000"/>
                  </a:lnTo>
                  <a:close/>
                </a:path>
                <a:path w="1315084" h="2080895">
                  <a:moveTo>
                    <a:pt x="254279" y="571500"/>
                  </a:moveTo>
                  <a:lnTo>
                    <a:pt x="252349" y="571500"/>
                  </a:lnTo>
                  <a:lnTo>
                    <a:pt x="251244" y="580250"/>
                  </a:lnTo>
                  <a:lnTo>
                    <a:pt x="254279" y="571500"/>
                  </a:lnTo>
                  <a:close/>
                </a:path>
                <a:path w="1315084" h="2080895">
                  <a:moveTo>
                    <a:pt x="254355" y="2071700"/>
                  </a:moveTo>
                  <a:lnTo>
                    <a:pt x="252590" y="2068677"/>
                  </a:lnTo>
                  <a:lnTo>
                    <a:pt x="249250" y="2069553"/>
                  </a:lnTo>
                  <a:lnTo>
                    <a:pt x="250367" y="2071331"/>
                  </a:lnTo>
                  <a:lnTo>
                    <a:pt x="249059" y="2071331"/>
                  </a:lnTo>
                  <a:lnTo>
                    <a:pt x="250291" y="2073440"/>
                  </a:lnTo>
                  <a:lnTo>
                    <a:pt x="251498" y="2073122"/>
                  </a:lnTo>
                  <a:lnTo>
                    <a:pt x="250418" y="2071433"/>
                  </a:lnTo>
                  <a:lnTo>
                    <a:pt x="254355" y="2071700"/>
                  </a:lnTo>
                  <a:close/>
                </a:path>
                <a:path w="1315084" h="2080895">
                  <a:moveTo>
                    <a:pt x="256044" y="2062886"/>
                  </a:moveTo>
                  <a:lnTo>
                    <a:pt x="255168" y="2059990"/>
                  </a:lnTo>
                  <a:lnTo>
                    <a:pt x="252031" y="2062619"/>
                  </a:lnTo>
                  <a:lnTo>
                    <a:pt x="249910" y="2062734"/>
                  </a:lnTo>
                  <a:lnTo>
                    <a:pt x="251028" y="2065096"/>
                  </a:lnTo>
                  <a:lnTo>
                    <a:pt x="252869" y="2065693"/>
                  </a:lnTo>
                  <a:lnTo>
                    <a:pt x="256044" y="2062886"/>
                  </a:lnTo>
                  <a:close/>
                </a:path>
                <a:path w="1315084" h="2080895">
                  <a:moveTo>
                    <a:pt x="257708" y="520649"/>
                  </a:moveTo>
                  <a:lnTo>
                    <a:pt x="251574" y="533400"/>
                  </a:lnTo>
                  <a:lnTo>
                    <a:pt x="256387" y="533400"/>
                  </a:lnTo>
                  <a:lnTo>
                    <a:pt x="257581" y="522732"/>
                  </a:lnTo>
                  <a:lnTo>
                    <a:pt x="257708" y="520649"/>
                  </a:lnTo>
                  <a:close/>
                </a:path>
                <a:path w="1315084" h="2080895">
                  <a:moveTo>
                    <a:pt x="267766" y="457161"/>
                  </a:moveTo>
                  <a:lnTo>
                    <a:pt x="266471" y="457161"/>
                  </a:lnTo>
                  <a:lnTo>
                    <a:pt x="266395" y="457619"/>
                  </a:lnTo>
                  <a:lnTo>
                    <a:pt x="266306" y="458139"/>
                  </a:lnTo>
                  <a:lnTo>
                    <a:pt x="266242" y="458508"/>
                  </a:lnTo>
                  <a:lnTo>
                    <a:pt x="264287" y="469887"/>
                  </a:lnTo>
                  <a:lnTo>
                    <a:pt x="262064" y="469887"/>
                  </a:lnTo>
                  <a:lnTo>
                    <a:pt x="262001" y="470319"/>
                  </a:lnTo>
                  <a:lnTo>
                    <a:pt x="261912" y="470966"/>
                  </a:lnTo>
                  <a:lnTo>
                    <a:pt x="261797" y="471728"/>
                  </a:lnTo>
                  <a:lnTo>
                    <a:pt x="261683" y="472567"/>
                  </a:lnTo>
                  <a:lnTo>
                    <a:pt x="260451" y="480974"/>
                  </a:lnTo>
                  <a:lnTo>
                    <a:pt x="260375" y="482168"/>
                  </a:lnTo>
                  <a:lnTo>
                    <a:pt x="260438" y="481990"/>
                  </a:lnTo>
                  <a:lnTo>
                    <a:pt x="264960" y="469887"/>
                  </a:lnTo>
                  <a:lnTo>
                    <a:pt x="264477" y="469887"/>
                  </a:lnTo>
                  <a:lnTo>
                    <a:pt x="264579" y="469506"/>
                  </a:lnTo>
                  <a:lnTo>
                    <a:pt x="267766" y="457161"/>
                  </a:lnTo>
                  <a:close/>
                </a:path>
                <a:path w="1315084" h="2080895">
                  <a:moveTo>
                    <a:pt x="270941" y="462572"/>
                  </a:moveTo>
                  <a:lnTo>
                    <a:pt x="268770" y="469887"/>
                  </a:lnTo>
                  <a:lnTo>
                    <a:pt x="270560" y="469887"/>
                  </a:lnTo>
                  <a:lnTo>
                    <a:pt x="270662" y="467842"/>
                  </a:lnTo>
                  <a:lnTo>
                    <a:pt x="270776" y="465658"/>
                  </a:lnTo>
                  <a:lnTo>
                    <a:pt x="270891" y="463524"/>
                  </a:lnTo>
                  <a:lnTo>
                    <a:pt x="270941" y="462572"/>
                  </a:lnTo>
                  <a:close/>
                </a:path>
                <a:path w="1315084" h="2080895">
                  <a:moveTo>
                    <a:pt x="271526" y="2066226"/>
                  </a:moveTo>
                  <a:lnTo>
                    <a:pt x="267957" y="2062695"/>
                  </a:lnTo>
                  <a:lnTo>
                    <a:pt x="262966" y="2063280"/>
                  </a:lnTo>
                  <a:lnTo>
                    <a:pt x="258533" y="2062238"/>
                  </a:lnTo>
                  <a:lnTo>
                    <a:pt x="257987" y="2066353"/>
                  </a:lnTo>
                  <a:lnTo>
                    <a:pt x="255701" y="2064448"/>
                  </a:lnTo>
                  <a:lnTo>
                    <a:pt x="253047" y="2066112"/>
                  </a:lnTo>
                  <a:lnTo>
                    <a:pt x="258978" y="2068360"/>
                  </a:lnTo>
                  <a:lnTo>
                    <a:pt x="264363" y="2065616"/>
                  </a:lnTo>
                  <a:lnTo>
                    <a:pt x="271526" y="2066226"/>
                  </a:lnTo>
                  <a:close/>
                </a:path>
                <a:path w="1315084" h="2080895">
                  <a:moveTo>
                    <a:pt x="273392" y="470027"/>
                  </a:moveTo>
                  <a:lnTo>
                    <a:pt x="273253" y="470319"/>
                  </a:lnTo>
                  <a:lnTo>
                    <a:pt x="273164" y="470966"/>
                  </a:lnTo>
                  <a:lnTo>
                    <a:pt x="273050" y="472567"/>
                  </a:lnTo>
                  <a:lnTo>
                    <a:pt x="272973" y="475081"/>
                  </a:lnTo>
                  <a:lnTo>
                    <a:pt x="273075" y="473989"/>
                  </a:lnTo>
                  <a:lnTo>
                    <a:pt x="273278" y="471728"/>
                  </a:lnTo>
                  <a:lnTo>
                    <a:pt x="273392" y="470027"/>
                  </a:lnTo>
                  <a:close/>
                </a:path>
                <a:path w="1315084" h="2080895">
                  <a:moveTo>
                    <a:pt x="276936" y="444461"/>
                  </a:moveTo>
                  <a:lnTo>
                    <a:pt x="276148" y="444461"/>
                  </a:lnTo>
                  <a:lnTo>
                    <a:pt x="276047" y="445490"/>
                  </a:lnTo>
                  <a:lnTo>
                    <a:pt x="275920" y="446786"/>
                  </a:lnTo>
                  <a:lnTo>
                    <a:pt x="275805" y="447967"/>
                  </a:lnTo>
                  <a:lnTo>
                    <a:pt x="275691" y="449224"/>
                  </a:lnTo>
                  <a:lnTo>
                    <a:pt x="275602" y="450164"/>
                  </a:lnTo>
                  <a:lnTo>
                    <a:pt x="275894" y="449440"/>
                  </a:lnTo>
                  <a:lnTo>
                    <a:pt x="275932" y="449224"/>
                  </a:lnTo>
                  <a:lnTo>
                    <a:pt x="276034" y="448754"/>
                  </a:lnTo>
                  <a:lnTo>
                    <a:pt x="276936" y="444461"/>
                  </a:lnTo>
                  <a:close/>
                </a:path>
                <a:path w="1315084" h="2080895">
                  <a:moveTo>
                    <a:pt x="278612" y="2074468"/>
                  </a:moveTo>
                  <a:lnTo>
                    <a:pt x="277825" y="2072538"/>
                  </a:lnTo>
                  <a:lnTo>
                    <a:pt x="274307" y="2076869"/>
                  </a:lnTo>
                  <a:lnTo>
                    <a:pt x="273926" y="2078062"/>
                  </a:lnTo>
                  <a:lnTo>
                    <a:pt x="276021" y="2079002"/>
                  </a:lnTo>
                  <a:lnTo>
                    <a:pt x="277622" y="2077415"/>
                  </a:lnTo>
                  <a:lnTo>
                    <a:pt x="278612" y="2074468"/>
                  </a:lnTo>
                  <a:close/>
                </a:path>
                <a:path w="1315084" h="2080895">
                  <a:moveTo>
                    <a:pt x="289560" y="2067039"/>
                  </a:moveTo>
                  <a:lnTo>
                    <a:pt x="288213" y="2064893"/>
                  </a:lnTo>
                  <a:lnTo>
                    <a:pt x="286232" y="2068220"/>
                  </a:lnTo>
                  <a:lnTo>
                    <a:pt x="284772" y="2069680"/>
                  </a:lnTo>
                  <a:lnTo>
                    <a:pt x="285559" y="2070608"/>
                  </a:lnTo>
                  <a:lnTo>
                    <a:pt x="286804" y="2070227"/>
                  </a:lnTo>
                  <a:lnTo>
                    <a:pt x="288251" y="2069236"/>
                  </a:lnTo>
                  <a:lnTo>
                    <a:pt x="288061" y="2068258"/>
                  </a:lnTo>
                  <a:lnTo>
                    <a:pt x="289013" y="2067750"/>
                  </a:lnTo>
                  <a:lnTo>
                    <a:pt x="289560" y="2067039"/>
                  </a:lnTo>
                  <a:close/>
                </a:path>
                <a:path w="1315084" h="2080895">
                  <a:moveTo>
                    <a:pt x="296722" y="426326"/>
                  </a:moveTo>
                  <a:lnTo>
                    <a:pt x="296595" y="426847"/>
                  </a:lnTo>
                  <a:lnTo>
                    <a:pt x="296545" y="427037"/>
                  </a:lnTo>
                  <a:lnTo>
                    <a:pt x="296430" y="427532"/>
                  </a:lnTo>
                  <a:lnTo>
                    <a:pt x="295414" y="431749"/>
                  </a:lnTo>
                  <a:lnTo>
                    <a:pt x="296430" y="431749"/>
                  </a:lnTo>
                  <a:lnTo>
                    <a:pt x="296494" y="430949"/>
                  </a:lnTo>
                  <a:lnTo>
                    <a:pt x="296595" y="429361"/>
                  </a:lnTo>
                  <a:lnTo>
                    <a:pt x="296722" y="426326"/>
                  </a:lnTo>
                  <a:close/>
                </a:path>
                <a:path w="1315084" h="2080895">
                  <a:moveTo>
                    <a:pt x="297713" y="437070"/>
                  </a:moveTo>
                  <a:lnTo>
                    <a:pt x="295313" y="444461"/>
                  </a:lnTo>
                  <a:lnTo>
                    <a:pt x="295617" y="444461"/>
                  </a:lnTo>
                  <a:lnTo>
                    <a:pt x="297599" y="437870"/>
                  </a:lnTo>
                  <a:lnTo>
                    <a:pt x="297713" y="437070"/>
                  </a:lnTo>
                  <a:close/>
                </a:path>
                <a:path w="1315084" h="2080895">
                  <a:moveTo>
                    <a:pt x="297827" y="421271"/>
                  </a:moveTo>
                  <a:lnTo>
                    <a:pt x="297065" y="424141"/>
                  </a:lnTo>
                  <a:lnTo>
                    <a:pt x="296951" y="425361"/>
                  </a:lnTo>
                  <a:lnTo>
                    <a:pt x="297637" y="422554"/>
                  </a:lnTo>
                  <a:lnTo>
                    <a:pt x="297827" y="421271"/>
                  </a:lnTo>
                  <a:close/>
                </a:path>
                <a:path w="1315084" h="2080895">
                  <a:moveTo>
                    <a:pt x="300405" y="421271"/>
                  </a:moveTo>
                  <a:lnTo>
                    <a:pt x="300367" y="420471"/>
                  </a:lnTo>
                  <a:lnTo>
                    <a:pt x="300304" y="420814"/>
                  </a:lnTo>
                  <a:lnTo>
                    <a:pt x="300228" y="421271"/>
                  </a:lnTo>
                  <a:lnTo>
                    <a:pt x="298284" y="431749"/>
                  </a:lnTo>
                  <a:lnTo>
                    <a:pt x="299351" y="431749"/>
                  </a:lnTo>
                  <a:lnTo>
                    <a:pt x="299440" y="430949"/>
                  </a:lnTo>
                  <a:lnTo>
                    <a:pt x="299504" y="430250"/>
                  </a:lnTo>
                  <a:lnTo>
                    <a:pt x="299631" y="429056"/>
                  </a:lnTo>
                  <a:lnTo>
                    <a:pt x="299720" y="428066"/>
                  </a:lnTo>
                  <a:lnTo>
                    <a:pt x="299847" y="426847"/>
                  </a:lnTo>
                  <a:lnTo>
                    <a:pt x="299974" y="425627"/>
                  </a:lnTo>
                  <a:lnTo>
                    <a:pt x="300062" y="424675"/>
                  </a:lnTo>
                  <a:lnTo>
                    <a:pt x="300189" y="423481"/>
                  </a:lnTo>
                  <a:lnTo>
                    <a:pt x="300278" y="422554"/>
                  </a:lnTo>
                  <a:lnTo>
                    <a:pt x="300405" y="421271"/>
                  </a:lnTo>
                  <a:close/>
                </a:path>
                <a:path w="1315084" h="2080895">
                  <a:moveTo>
                    <a:pt x="302577" y="451815"/>
                  </a:moveTo>
                  <a:lnTo>
                    <a:pt x="302094" y="453390"/>
                  </a:lnTo>
                  <a:lnTo>
                    <a:pt x="302031" y="456196"/>
                  </a:lnTo>
                  <a:lnTo>
                    <a:pt x="302577" y="451815"/>
                  </a:lnTo>
                  <a:close/>
                </a:path>
                <a:path w="1315084" h="2080895">
                  <a:moveTo>
                    <a:pt x="303491" y="431749"/>
                  </a:moveTo>
                  <a:lnTo>
                    <a:pt x="302996" y="431749"/>
                  </a:lnTo>
                  <a:lnTo>
                    <a:pt x="302907" y="432701"/>
                  </a:lnTo>
                  <a:lnTo>
                    <a:pt x="302806" y="433641"/>
                  </a:lnTo>
                  <a:lnTo>
                    <a:pt x="302704" y="434644"/>
                  </a:lnTo>
                  <a:lnTo>
                    <a:pt x="302615" y="435470"/>
                  </a:lnTo>
                  <a:lnTo>
                    <a:pt x="302514" y="436448"/>
                  </a:lnTo>
                  <a:lnTo>
                    <a:pt x="302399" y="437489"/>
                  </a:lnTo>
                  <a:lnTo>
                    <a:pt x="302285" y="438619"/>
                  </a:lnTo>
                  <a:lnTo>
                    <a:pt x="302171" y="439712"/>
                  </a:lnTo>
                  <a:lnTo>
                    <a:pt x="302056" y="440867"/>
                  </a:lnTo>
                  <a:lnTo>
                    <a:pt x="301955" y="441756"/>
                  </a:lnTo>
                  <a:lnTo>
                    <a:pt x="301853" y="442823"/>
                  </a:lnTo>
                  <a:lnTo>
                    <a:pt x="301739" y="443915"/>
                  </a:lnTo>
                  <a:lnTo>
                    <a:pt x="301675" y="444461"/>
                  </a:lnTo>
                  <a:lnTo>
                    <a:pt x="301891" y="444461"/>
                  </a:lnTo>
                  <a:lnTo>
                    <a:pt x="301967" y="443915"/>
                  </a:lnTo>
                  <a:lnTo>
                    <a:pt x="302031" y="443395"/>
                  </a:lnTo>
                  <a:lnTo>
                    <a:pt x="302133" y="442544"/>
                  </a:lnTo>
                  <a:lnTo>
                    <a:pt x="302234" y="441756"/>
                  </a:lnTo>
                  <a:lnTo>
                    <a:pt x="302348" y="440867"/>
                  </a:lnTo>
                  <a:lnTo>
                    <a:pt x="302450" y="440016"/>
                  </a:lnTo>
                  <a:lnTo>
                    <a:pt x="302552" y="439267"/>
                  </a:lnTo>
                  <a:lnTo>
                    <a:pt x="302628" y="438619"/>
                  </a:lnTo>
                  <a:lnTo>
                    <a:pt x="302704" y="438035"/>
                  </a:lnTo>
                  <a:lnTo>
                    <a:pt x="302818" y="437070"/>
                  </a:lnTo>
                  <a:lnTo>
                    <a:pt x="302895" y="436448"/>
                  </a:lnTo>
                  <a:lnTo>
                    <a:pt x="303022" y="435470"/>
                  </a:lnTo>
                  <a:lnTo>
                    <a:pt x="303123" y="434644"/>
                  </a:lnTo>
                  <a:lnTo>
                    <a:pt x="303250" y="433641"/>
                  </a:lnTo>
                  <a:lnTo>
                    <a:pt x="303364" y="432701"/>
                  </a:lnTo>
                  <a:lnTo>
                    <a:pt x="303491" y="431749"/>
                  </a:lnTo>
                  <a:close/>
                </a:path>
                <a:path w="1315084" h="2080895">
                  <a:moveTo>
                    <a:pt x="306209" y="431749"/>
                  </a:moveTo>
                  <a:lnTo>
                    <a:pt x="304228" y="431749"/>
                  </a:lnTo>
                  <a:lnTo>
                    <a:pt x="304190" y="431952"/>
                  </a:lnTo>
                  <a:lnTo>
                    <a:pt x="302196" y="442823"/>
                  </a:lnTo>
                  <a:lnTo>
                    <a:pt x="302082" y="443915"/>
                  </a:lnTo>
                  <a:lnTo>
                    <a:pt x="302171" y="443649"/>
                  </a:lnTo>
                  <a:lnTo>
                    <a:pt x="302260" y="443395"/>
                  </a:lnTo>
                  <a:lnTo>
                    <a:pt x="306209" y="431749"/>
                  </a:lnTo>
                  <a:close/>
                </a:path>
                <a:path w="1315084" h="2080895">
                  <a:moveTo>
                    <a:pt x="308622" y="449440"/>
                  </a:moveTo>
                  <a:lnTo>
                    <a:pt x="308521" y="450405"/>
                  </a:lnTo>
                  <a:lnTo>
                    <a:pt x="308419" y="451332"/>
                  </a:lnTo>
                  <a:lnTo>
                    <a:pt x="308368" y="451815"/>
                  </a:lnTo>
                  <a:lnTo>
                    <a:pt x="307784" y="457161"/>
                  </a:lnTo>
                  <a:lnTo>
                    <a:pt x="308089" y="457161"/>
                  </a:lnTo>
                  <a:lnTo>
                    <a:pt x="308165" y="456196"/>
                  </a:lnTo>
                  <a:lnTo>
                    <a:pt x="308546" y="451815"/>
                  </a:lnTo>
                  <a:lnTo>
                    <a:pt x="308622" y="449440"/>
                  </a:lnTo>
                  <a:close/>
                </a:path>
                <a:path w="1315084" h="2080895">
                  <a:moveTo>
                    <a:pt x="316852" y="470319"/>
                  </a:moveTo>
                  <a:lnTo>
                    <a:pt x="316738" y="472351"/>
                  </a:lnTo>
                  <a:lnTo>
                    <a:pt x="316636" y="473989"/>
                  </a:lnTo>
                  <a:lnTo>
                    <a:pt x="316572" y="475081"/>
                  </a:lnTo>
                  <a:lnTo>
                    <a:pt x="316128" y="482587"/>
                  </a:lnTo>
                  <a:lnTo>
                    <a:pt x="316585" y="482587"/>
                  </a:lnTo>
                  <a:lnTo>
                    <a:pt x="316611" y="481584"/>
                  </a:lnTo>
                  <a:lnTo>
                    <a:pt x="316738" y="477774"/>
                  </a:lnTo>
                  <a:lnTo>
                    <a:pt x="316852" y="470319"/>
                  </a:lnTo>
                  <a:close/>
                </a:path>
                <a:path w="1315084" h="2080895">
                  <a:moveTo>
                    <a:pt x="316890" y="442544"/>
                  </a:moveTo>
                  <a:lnTo>
                    <a:pt x="316839" y="442823"/>
                  </a:lnTo>
                  <a:lnTo>
                    <a:pt x="316725" y="443395"/>
                  </a:lnTo>
                  <a:lnTo>
                    <a:pt x="316623" y="443915"/>
                  </a:lnTo>
                  <a:lnTo>
                    <a:pt x="316509" y="444461"/>
                  </a:lnTo>
                  <a:lnTo>
                    <a:pt x="316852" y="444461"/>
                  </a:lnTo>
                  <a:lnTo>
                    <a:pt x="316890" y="442544"/>
                  </a:lnTo>
                  <a:close/>
                </a:path>
                <a:path w="1315084" h="2080895">
                  <a:moveTo>
                    <a:pt x="320167" y="584187"/>
                  </a:moveTo>
                  <a:lnTo>
                    <a:pt x="320052" y="580250"/>
                  </a:lnTo>
                  <a:lnTo>
                    <a:pt x="319963" y="577240"/>
                  </a:lnTo>
                  <a:lnTo>
                    <a:pt x="319836" y="573214"/>
                  </a:lnTo>
                  <a:lnTo>
                    <a:pt x="319798" y="571500"/>
                  </a:lnTo>
                  <a:lnTo>
                    <a:pt x="318846" y="584187"/>
                  </a:lnTo>
                  <a:lnTo>
                    <a:pt x="320167" y="584187"/>
                  </a:lnTo>
                  <a:close/>
                </a:path>
                <a:path w="1315084" h="2080895">
                  <a:moveTo>
                    <a:pt x="320522" y="469887"/>
                  </a:moveTo>
                  <a:lnTo>
                    <a:pt x="319024" y="469887"/>
                  </a:lnTo>
                  <a:lnTo>
                    <a:pt x="319112" y="475081"/>
                  </a:lnTo>
                  <a:lnTo>
                    <a:pt x="319227" y="481164"/>
                  </a:lnTo>
                  <a:lnTo>
                    <a:pt x="319354" y="481584"/>
                  </a:lnTo>
                  <a:lnTo>
                    <a:pt x="319405" y="481164"/>
                  </a:lnTo>
                  <a:lnTo>
                    <a:pt x="319519" y="479907"/>
                  </a:lnTo>
                  <a:lnTo>
                    <a:pt x="320522" y="469887"/>
                  </a:lnTo>
                  <a:close/>
                </a:path>
                <a:path w="1315084" h="2080895">
                  <a:moveTo>
                    <a:pt x="320560" y="596887"/>
                  </a:moveTo>
                  <a:lnTo>
                    <a:pt x="320459" y="587082"/>
                  </a:lnTo>
                  <a:lnTo>
                    <a:pt x="320332" y="586181"/>
                  </a:lnTo>
                  <a:lnTo>
                    <a:pt x="320243" y="588657"/>
                  </a:lnTo>
                  <a:lnTo>
                    <a:pt x="320116" y="591743"/>
                  </a:lnTo>
                  <a:lnTo>
                    <a:pt x="319989" y="594626"/>
                  </a:lnTo>
                  <a:lnTo>
                    <a:pt x="319900" y="596887"/>
                  </a:lnTo>
                  <a:lnTo>
                    <a:pt x="320560" y="596887"/>
                  </a:lnTo>
                  <a:close/>
                </a:path>
                <a:path w="1315084" h="2080895">
                  <a:moveTo>
                    <a:pt x="322249" y="429514"/>
                  </a:moveTo>
                  <a:lnTo>
                    <a:pt x="322046" y="430250"/>
                  </a:lnTo>
                  <a:lnTo>
                    <a:pt x="322173" y="430250"/>
                  </a:lnTo>
                  <a:lnTo>
                    <a:pt x="322249" y="429514"/>
                  </a:lnTo>
                  <a:close/>
                </a:path>
                <a:path w="1315084" h="2080895">
                  <a:moveTo>
                    <a:pt x="322529" y="431749"/>
                  </a:moveTo>
                  <a:lnTo>
                    <a:pt x="322097" y="431749"/>
                  </a:lnTo>
                  <a:lnTo>
                    <a:pt x="322059" y="432701"/>
                  </a:lnTo>
                  <a:lnTo>
                    <a:pt x="322084" y="431749"/>
                  </a:lnTo>
                  <a:lnTo>
                    <a:pt x="321919" y="431749"/>
                  </a:lnTo>
                  <a:lnTo>
                    <a:pt x="321818" y="432701"/>
                  </a:lnTo>
                  <a:lnTo>
                    <a:pt x="321703" y="434898"/>
                  </a:lnTo>
                  <a:lnTo>
                    <a:pt x="321576" y="436930"/>
                  </a:lnTo>
                  <a:lnTo>
                    <a:pt x="321475" y="438619"/>
                  </a:lnTo>
                  <a:lnTo>
                    <a:pt x="321386" y="440016"/>
                  </a:lnTo>
                  <a:lnTo>
                    <a:pt x="321335" y="442823"/>
                  </a:lnTo>
                  <a:lnTo>
                    <a:pt x="321449" y="441756"/>
                  </a:lnTo>
                  <a:lnTo>
                    <a:pt x="321538" y="440867"/>
                  </a:lnTo>
                  <a:lnTo>
                    <a:pt x="321665" y="439712"/>
                  </a:lnTo>
                  <a:lnTo>
                    <a:pt x="321779" y="438619"/>
                  </a:lnTo>
                  <a:lnTo>
                    <a:pt x="321906" y="437489"/>
                  </a:lnTo>
                  <a:lnTo>
                    <a:pt x="322021" y="436448"/>
                  </a:lnTo>
                  <a:lnTo>
                    <a:pt x="322122" y="435470"/>
                  </a:lnTo>
                  <a:lnTo>
                    <a:pt x="322211" y="434644"/>
                  </a:lnTo>
                  <a:lnTo>
                    <a:pt x="322326" y="433641"/>
                  </a:lnTo>
                  <a:lnTo>
                    <a:pt x="322427" y="432701"/>
                  </a:lnTo>
                  <a:lnTo>
                    <a:pt x="322529" y="431749"/>
                  </a:lnTo>
                  <a:close/>
                </a:path>
                <a:path w="1315084" h="2080895">
                  <a:moveTo>
                    <a:pt x="323278" y="437070"/>
                  </a:moveTo>
                  <a:lnTo>
                    <a:pt x="323164" y="438035"/>
                  </a:lnTo>
                  <a:lnTo>
                    <a:pt x="323088" y="438619"/>
                  </a:lnTo>
                  <a:lnTo>
                    <a:pt x="323011" y="439267"/>
                  </a:lnTo>
                  <a:lnTo>
                    <a:pt x="322922" y="440016"/>
                  </a:lnTo>
                  <a:lnTo>
                    <a:pt x="322808" y="441045"/>
                  </a:lnTo>
                  <a:lnTo>
                    <a:pt x="322719" y="441756"/>
                  </a:lnTo>
                  <a:lnTo>
                    <a:pt x="322605" y="442823"/>
                  </a:lnTo>
                  <a:lnTo>
                    <a:pt x="322491" y="443915"/>
                  </a:lnTo>
                  <a:lnTo>
                    <a:pt x="322427" y="444792"/>
                  </a:lnTo>
                  <a:lnTo>
                    <a:pt x="322300" y="445897"/>
                  </a:lnTo>
                  <a:lnTo>
                    <a:pt x="322199" y="446786"/>
                  </a:lnTo>
                  <a:lnTo>
                    <a:pt x="322097" y="447675"/>
                  </a:lnTo>
                  <a:lnTo>
                    <a:pt x="321983" y="448754"/>
                  </a:lnTo>
                  <a:lnTo>
                    <a:pt x="322046" y="447967"/>
                  </a:lnTo>
                  <a:lnTo>
                    <a:pt x="322160" y="446786"/>
                  </a:lnTo>
                  <a:lnTo>
                    <a:pt x="322287" y="445490"/>
                  </a:lnTo>
                  <a:lnTo>
                    <a:pt x="322376" y="444461"/>
                  </a:lnTo>
                  <a:lnTo>
                    <a:pt x="321894" y="444461"/>
                  </a:lnTo>
                  <a:lnTo>
                    <a:pt x="321957" y="443649"/>
                  </a:lnTo>
                  <a:lnTo>
                    <a:pt x="322072" y="442353"/>
                  </a:lnTo>
                  <a:lnTo>
                    <a:pt x="322186" y="441045"/>
                  </a:lnTo>
                  <a:lnTo>
                    <a:pt x="322275" y="440016"/>
                  </a:lnTo>
                  <a:lnTo>
                    <a:pt x="322351" y="439267"/>
                  </a:lnTo>
                  <a:lnTo>
                    <a:pt x="322453" y="438035"/>
                  </a:lnTo>
                  <a:lnTo>
                    <a:pt x="322567" y="435470"/>
                  </a:lnTo>
                  <a:lnTo>
                    <a:pt x="322453" y="436448"/>
                  </a:lnTo>
                  <a:lnTo>
                    <a:pt x="322326" y="437489"/>
                  </a:lnTo>
                  <a:lnTo>
                    <a:pt x="322224" y="438365"/>
                  </a:lnTo>
                  <a:lnTo>
                    <a:pt x="322122" y="439267"/>
                  </a:lnTo>
                  <a:lnTo>
                    <a:pt x="322033" y="440016"/>
                  </a:lnTo>
                  <a:lnTo>
                    <a:pt x="321906" y="441045"/>
                  </a:lnTo>
                  <a:lnTo>
                    <a:pt x="321830" y="441756"/>
                  </a:lnTo>
                  <a:lnTo>
                    <a:pt x="321703" y="442823"/>
                  </a:lnTo>
                  <a:lnTo>
                    <a:pt x="321602" y="443649"/>
                  </a:lnTo>
                  <a:lnTo>
                    <a:pt x="321500" y="444461"/>
                  </a:lnTo>
                  <a:lnTo>
                    <a:pt x="321157" y="444461"/>
                  </a:lnTo>
                  <a:lnTo>
                    <a:pt x="321043" y="445490"/>
                  </a:lnTo>
                  <a:lnTo>
                    <a:pt x="321106" y="444461"/>
                  </a:lnTo>
                  <a:lnTo>
                    <a:pt x="320929" y="444461"/>
                  </a:lnTo>
                  <a:lnTo>
                    <a:pt x="321056" y="442823"/>
                  </a:lnTo>
                  <a:lnTo>
                    <a:pt x="321144" y="441604"/>
                  </a:lnTo>
                  <a:lnTo>
                    <a:pt x="321271" y="440016"/>
                  </a:lnTo>
                  <a:lnTo>
                    <a:pt x="321373" y="438619"/>
                  </a:lnTo>
                  <a:lnTo>
                    <a:pt x="321487" y="437070"/>
                  </a:lnTo>
                  <a:lnTo>
                    <a:pt x="321614" y="435470"/>
                  </a:lnTo>
                  <a:lnTo>
                    <a:pt x="321703" y="434238"/>
                  </a:lnTo>
                  <a:lnTo>
                    <a:pt x="321818" y="432701"/>
                  </a:lnTo>
                  <a:lnTo>
                    <a:pt x="321856" y="430949"/>
                  </a:lnTo>
                  <a:lnTo>
                    <a:pt x="321373" y="432701"/>
                  </a:lnTo>
                  <a:lnTo>
                    <a:pt x="321932" y="430568"/>
                  </a:lnTo>
                  <a:lnTo>
                    <a:pt x="321995" y="430415"/>
                  </a:lnTo>
                  <a:lnTo>
                    <a:pt x="322072" y="429514"/>
                  </a:lnTo>
                  <a:lnTo>
                    <a:pt x="322160" y="420230"/>
                  </a:lnTo>
                  <a:lnTo>
                    <a:pt x="322033" y="421271"/>
                  </a:lnTo>
                  <a:lnTo>
                    <a:pt x="321221" y="428066"/>
                  </a:lnTo>
                  <a:lnTo>
                    <a:pt x="321106" y="429514"/>
                  </a:lnTo>
                  <a:lnTo>
                    <a:pt x="321005" y="430568"/>
                  </a:lnTo>
                  <a:lnTo>
                    <a:pt x="320903" y="431749"/>
                  </a:lnTo>
                  <a:lnTo>
                    <a:pt x="320776" y="431749"/>
                  </a:lnTo>
                  <a:lnTo>
                    <a:pt x="320865" y="430949"/>
                  </a:lnTo>
                  <a:lnTo>
                    <a:pt x="320916" y="430568"/>
                  </a:lnTo>
                  <a:lnTo>
                    <a:pt x="321017" y="419265"/>
                  </a:lnTo>
                  <a:lnTo>
                    <a:pt x="320916" y="419773"/>
                  </a:lnTo>
                  <a:lnTo>
                    <a:pt x="320814" y="420230"/>
                  </a:lnTo>
                  <a:lnTo>
                    <a:pt x="320700" y="420814"/>
                  </a:lnTo>
                  <a:lnTo>
                    <a:pt x="320611" y="421271"/>
                  </a:lnTo>
                  <a:lnTo>
                    <a:pt x="318465" y="431749"/>
                  </a:lnTo>
                  <a:lnTo>
                    <a:pt x="317868" y="431749"/>
                  </a:lnTo>
                  <a:lnTo>
                    <a:pt x="317792" y="432701"/>
                  </a:lnTo>
                  <a:lnTo>
                    <a:pt x="317677" y="434238"/>
                  </a:lnTo>
                  <a:lnTo>
                    <a:pt x="317576" y="435470"/>
                  </a:lnTo>
                  <a:lnTo>
                    <a:pt x="317461" y="436930"/>
                  </a:lnTo>
                  <a:lnTo>
                    <a:pt x="317347" y="438365"/>
                  </a:lnTo>
                  <a:lnTo>
                    <a:pt x="317233" y="440867"/>
                  </a:lnTo>
                  <a:lnTo>
                    <a:pt x="318566" y="434238"/>
                  </a:lnTo>
                  <a:lnTo>
                    <a:pt x="318655" y="433984"/>
                  </a:lnTo>
                  <a:lnTo>
                    <a:pt x="318770" y="432701"/>
                  </a:lnTo>
                  <a:lnTo>
                    <a:pt x="318858" y="431749"/>
                  </a:lnTo>
                  <a:lnTo>
                    <a:pt x="319062" y="431749"/>
                  </a:lnTo>
                  <a:lnTo>
                    <a:pt x="319024" y="431952"/>
                  </a:lnTo>
                  <a:lnTo>
                    <a:pt x="318706" y="433489"/>
                  </a:lnTo>
                  <a:lnTo>
                    <a:pt x="318655" y="433984"/>
                  </a:lnTo>
                  <a:lnTo>
                    <a:pt x="318592" y="434644"/>
                  </a:lnTo>
                  <a:lnTo>
                    <a:pt x="318516" y="435470"/>
                  </a:lnTo>
                  <a:lnTo>
                    <a:pt x="318401" y="436778"/>
                  </a:lnTo>
                  <a:lnTo>
                    <a:pt x="318287" y="438035"/>
                  </a:lnTo>
                  <a:lnTo>
                    <a:pt x="318173" y="439267"/>
                  </a:lnTo>
                  <a:lnTo>
                    <a:pt x="318109" y="440016"/>
                  </a:lnTo>
                  <a:lnTo>
                    <a:pt x="318008" y="441045"/>
                  </a:lnTo>
                  <a:lnTo>
                    <a:pt x="317893" y="442353"/>
                  </a:lnTo>
                  <a:lnTo>
                    <a:pt x="317779" y="443649"/>
                  </a:lnTo>
                  <a:lnTo>
                    <a:pt x="317703" y="444461"/>
                  </a:lnTo>
                  <a:lnTo>
                    <a:pt x="320751" y="444461"/>
                  </a:lnTo>
                  <a:lnTo>
                    <a:pt x="320725" y="457161"/>
                  </a:lnTo>
                  <a:lnTo>
                    <a:pt x="321881" y="457161"/>
                  </a:lnTo>
                  <a:lnTo>
                    <a:pt x="321970" y="456196"/>
                  </a:lnTo>
                  <a:lnTo>
                    <a:pt x="322656" y="448754"/>
                  </a:lnTo>
                  <a:lnTo>
                    <a:pt x="322732" y="447967"/>
                  </a:lnTo>
                  <a:lnTo>
                    <a:pt x="322846" y="446786"/>
                  </a:lnTo>
                  <a:lnTo>
                    <a:pt x="322961" y="445490"/>
                  </a:lnTo>
                  <a:lnTo>
                    <a:pt x="323062" y="444461"/>
                  </a:lnTo>
                  <a:lnTo>
                    <a:pt x="322707" y="444461"/>
                  </a:lnTo>
                  <a:lnTo>
                    <a:pt x="322783" y="443649"/>
                  </a:lnTo>
                  <a:lnTo>
                    <a:pt x="322897" y="442353"/>
                  </a:lnTo>
                  <a:lnTo>
                    <a:pt x="323024" y="441045"/>
                  </a:lnTo>
                  <a:lnTo>
                    <a:pt x="323151" y="439712"/>
                  </a:lnTo>
                  <a:lnTo>
                    <a:pt x="323278" y="437070"/>
                  </a:lnTo>
                  <a:close/>
                </a:path>
                <a:path w="1315084" h="2080895">
                  <a:moveTo>
                    <a:pt x="323456" y="457161"/>
                  </a:moveTo>
                  <a:lnTo>
                    <a:pt x="323392" y="447967"/>
                  </a:lnTo>
                  <a:lnTo>
                    <a:pt x="323265" y="447675"/>
                  </a:lnTo>
                  <a:lnTo>
                    <a:pt x="323138" y="451332"/>
                  </a:lnTo>
                  <a:lnTo>
                    <a:pt x="323037" y="454279"/>
                  </a:lnTo>
                  <a:lnTo>
                    <a:pt x="322948" y="457161"/>
                  </a:lnTo>
                  <a:lnTo>
                    <a:pt x="323456" y="457161"/>
                  </a:lnTo>
                  <a:close/>
                </a:path>
                <a:path w="1315084" h="2080895">
                  <a:moveTo>
                    <a:pt x="323811" y="414591"/>
                  </a:moveTo>
                  <a:lnTo>
                    <a:pt x="323684" y="414591"/>
                  </a:lnTo>
                  <a:lnTo>
                    <a:pt x="323621" y="415086"/>
                  </a:lnTo>
                  <a:lnTo>
                    <a:pt x="323811" y="414591"/>
                  </a:lnTo>
                  <a:close/>
                </a:path>
                <a:path w="1315084" h="2080895">
                  <a:moveTo>
                    <a:pt x="323913" y="431749"/>
                  </a:moveTo>
                  <a:lnTo>
                    <a:pt x="323634" y="431749"/>
                  </a:lnTo>
                  <a:lnTo>
                    <a:pt x="323710" y="433489"/>
                  </a:lnTo>
                  <a:lnTo>
                    <a:pt x="323799" y="432701"/>
                  </a:lnTo>
                  <a:lnTo>
                    <a:pt x="323913" y="431749"/>
                  </a:lnTo>
                  <a:close/>
                </a:path>
                <a:path w="1315084" h="2080895">
                  <a:moveTo>
                    <a:pt x="323913" y="423481"/>
                  </a:moveTo>
                  <a:lnTo>
                    <a:pt x="323316" y="425627"/>
                  </a:lnTo>
                  <a:lnTo>
                    <a:pt x="323202" y="427532"/>
                  </a:lnTo>
                  <a:lnTo>
                    <a:pt x="323100" y="433641"/>
                  </a:lnTo>
                  <a:lnTo>
                    <a:pt x="322973" y="435470"/>
                  </a:lnTo>
                  <a:lnTo>
                    <a:pt x="322872" y="437070"/>
                  </a:lnTo>
                  <a:lnTo>
                    <a:pt x="322821" y="439712"/>
                  </a:lnTo>
                  <a:lnTo>
                    <a:pt x="322872" y="439267"/>
                  </a:lnTo>
                  <a:lnTo>
                    <a:pt x="322948" y="438365"/>
                  </a:lnTo>
                  <a:lnTo>
                    <a:pt x="323075" y="437070"/>
                  </a:lnTo>
                  <a:lnTo>
                    <a:pt x="323164" y="436054"/>
                  </a:lnTo>
                  <a:lnTo>
                    <a:pt x="323265" y="435063"/>
                  </a:lnTo>
                  <a:lnTo>
                    <a:pt x="323367" y="433984"/>
                  </a:lnTo>
                  <a:lnTo>
                    <a:pt x="323481" y="432701"/>
                  </a:lnTo>
                  <a:lnTo>
                    <a:pt x="323545" y="431952"/>
                  </a:lnTo>
                  <a:lnTo>
                    <a:pt x="323672" y="430568"/>
                  </a:lnTo>
                  <a:lnTo>
                    <a:pt x="323799" y="428066"/>
                  </a:lnTo>
                  <a:lnTo>
                    <a:pt x="323913" y="423481"/>
                  </a:lnTo>
                  <a:close/>
                </a:path>
                <a:path w="1315084" h="2080895">
                  <a:moveTo>
                    <a:pt x="324650" y="419265"/>
                  </a:moveTo>
                  <a:lnTo>
                    <a:pt x="324586" y="416420"/>
                  </a:lnTo>
                  <a:lnTo>
                    <a:pt x="324104" y="418122"/>
                  </a:lnTo>
                  <a:lnTo>
                    <a:pt x="323710" y="419773"/>
                  </a:lnTo>
                  <a:lnTo>
                    <a:pt x="323583" y="420230"/>
                  </a:lnTo>
                  <a:lnTo>
                    <a:pt x="323570" y="419265"/>
                  </a:lnTo>
                  <a:lnTo>
                    <a:pt x="323494" y="419773"/>
                  </a:lnTo>
                  <a:lnTo>
                    <a:pt x="323380" y="422554"/>
                  </a:lnTo>
                  <a:lnTo>
                    <a:pt x="323303" y="425361"/>
                  </a:lnTo>
                  <a:lnTo>
                    <a:pt x="323888" y="423100"/>
                  </a:lnTo>
                  <a:lnTo>
                    <a:pt x="324027" y="422897"/>
                  </a:lnTo>
                  <a:lnTo>
                    <a:pt x="324142" y="420230"/>
                  </a:lnTo>
                  <a:lnTo>
                    <a:pt x="324180" y="419265"/>
                  </a:lnTo>
                  <a:lnTo>
                    <a:pt x="324650" y="419265"/>
                  </a:lnTo>
                  <a:close/>
                </a:path>
                <a:path w="1315084" h="2080895">
                  <a:moveTo>
                    <a:pt x="324688" y="415086"/>
                  </a:moveTo>
                  <a:lnTo>
                    <a:pt x="324624" y="413524"/>
                  </a:lnTo>
                  <a:lnTo>
                    <a:pt x="323811" y="417449"/>
                  </a:lnTo>
                  <a:lnTo>
                    <a:pt x="323697" y="418731"/>
                  </a:lnTo>
                  <a:lnTo>
                    <a:pt x="324497" y="415391"/>
                  </a:lnTo>
                  <a:lnTo>
                    <a:pt x="324688" y="415086"/>
                  </a:lnTo>
                  <a:close/>
                </a:path>
                <a:path w="1315084" h="2080895">
                  <a:moveTo>
                    <a:pt x="324764" y="406374"/>
                  </a:moveTo>
                  <a:lnTo>
                    <a:pt x="324065" y="406374"/>
                  </a:lnTo>
                  <a:lnTo>
                    <a:pt x="323545" y="406374"/>
                  </a:lnTo>
                  <a:lnTo>
                    <a:pt x="319544" y="419265"/>
                  </a:lnTo>
                  <a:lnTo>
                    <a:pt x="321017" y="419265"/>
                  </a:lnTo>
                  <a:lnTo>
                    <a:pt x="321995" y="419265"/>
                  </a:lnTo>
                  <a:lnTo>
                    <a:pt x="322148" y="418731"/>
                  </a:lnTo>
                  <a:lnTo>
                    <a:pt x="322668" y="417449"/>
                  </a:lnTo>
                  <a:lnTo>
                    <a:pt x="322884" y="417042"/>
                  </a:lnTo>
                  <a:lnTo>
                    <a:pt x="322783" y="419265"/>
                  </a:lnTo>
                  <a:lnTo>
                    <a:pt x="322668" y="420814"/>
                  </a:lnTo>
                  <a:lnTo>
                    <a:pt x="322554" y="422554"/>
                  </a:lnTo>
                  <a:lnTo>
                    <a:pt x="322453" y="424675"/>
                  </a:lnTo>
                  <a:lnTo>
                    <a:pt x="322389" y="428066"/>
                  </a:lnTo>
                  <a:lnTo>
                    <a:pt x="322465" y="427532"/>
                  </a:lnTo>
                  <a:lnTo>
                    <a:pt x="322529" y="427037"/>
                  </a:lnTo>
                  <a:lnTo>
                    <a:pt x="322592" y="426567"/>
                  </a:lnTo>
                  <a:lnTo>
                    <a:pt x="322719" y="425627"/>
                  </a:lnTo>
                  <a:lnTo>
                    <a:pt x="322757" y="425361"/>
                  </a:lnTo>
                  <a:lnTo>
                    <a:pt x="322884" y="424421"/>
                  </a:lnTo>
                  <a:lnTo>
                    <a:pt x="323011" y="423481"/>
                  </a:lnTo>
                  <a:lnTo>
                    <a:pt x="323126" y="422554"/>
                  </a:lnTo>
                  <a:lnTo>
                    <a:pt x="323303" y="421271"/>
                  </a:lnTo>
                  <a:lnTo>
                    <a:pt x="323392" y="419773"/>
                  </a:lnTo>
                  <a:lnTo>
                    <a:pt x="323507" y="419265"/>
                  </a:lnTo>
                  <a:lnTo>
                    <a:pt x="323621" y="415086"/>
                  </a:lnTo>
                  <a:lnTo>
                    <a:pt x="323494" y="415391"/>
                  </a:lnTo>
                  <a:lnTo>
                    <a:pt x="322973" y="416687"/>
                  </a:lnTo>
                  <a:lnTo>
                    <a:pt x="323011" y="416420"/>
                  </a:lnTo>
                  <a:lnTo>
                    <a:pt x="323126" y="415391"/>
                  </a:lnTo>
                  <a:lnTo>
                    <a:pt x="323202" y="414591"/>
                  </a:lnTo>
                  <a:lnTo>
                    <a:pt x="323316" y="413524"/>
                  </a:lnTo>
                  <a:lnTo>
                    <a:pt x="323354" y="413169"/>
                  </a:lnTo>
                  <a:lnTo>
                    <a:pt x="323456" y="412191"/>
                  </a:lnTo>
                  <a:lnTo>
                    <a:pt x="323570" y="411124"/>
                  </a:lnTo>
                  <a:lnTo>
                    <a:pt x="323684" y="410032"/>
                  </a:lnTo>
                  <a:lnTo>
                    <a:pt x="323875" y="408178"/>
                  </a:lnTo>
                  <a:lnTo>
                    <a:pt x="323811" y="414591"/>
                  </a:lnTo>
                  <a:lnTo>
                    <a:pt x="324358" y="413169"/>
                  </a:lnTo>
                  <a:lnTo>
                    <a:pt x="324713" y="412381"/>
                  </a:lnTo>
                  <a:lnTo>
                    <a:pt x="324764" y="406374"/>
                  </a:lnTo>
                  <a:close/>
                </a:path>
                <a:path w="1315084" h="2080895">
                  <a:moveTo>
                    <a:pt x="324866" y="412381"/>
                  </a:moveTo>
                  <a:lnTo>
                    <a:pt x="324840" y="411924"/>
                  </a:lnTo>
                  <a:lnTo>
                    <a:pt x="324739" y="412191"/>
                  </a:lnTo>
                  <a:lnTo>
                    <a:pt x="324700" y="413169"/>
                  </a:lnTo>
                  <a:lnTo>
                    <a:pt x="324866" y="412381"/>
                  </a:lnTo>
                  <a:close/>
                </a:path>
                <a:path w="1315084" h="2080895">
                  <a:moveTo>
                    <a:pt x="325145" y="418731"/>
                  </a:moveTo>
                  <a:lnTo>
                    <a:pt x="325005" y="419265"/>
                  </a:lnTo>
                  <a:lnTo>
                    <a:pt x="325094" y="419722"/>
                  </a:lnTo>
                  <a:lnTo>
                    <a:pt x="325145" y="418731"/>
                  </a:lnTo>
                  <a:close/>
                </a:path>
                <a:path w="1315084" h="2080895">
                  <a:moveTo>
                    <a:pt x="325615" y="408787"/>
                  </a:moveTo>
                  <a:lnTo>
                    <a:pt x="325348" y="410032"/>
                  </a:lnTo>
                  <a:lnTo>
                    <a:pt x="325170" y="411124"/>
                  </a:lnTo>
                  <a:lnTo>
                    <a:pt x="325589" y="410032"/>
                  </a:lnTo>
                  <a:lnTo>
                    <a:pt x="325615" y="408787"/>
                  </a:lnTo>
                  <a:close/>
                </a:path>
                <a:path w="1315084" h="2080895">
                  <a:moveTo>
                    <a:pt x="326072" y="428066"/>
                  </a:moveTo>
                  <a:lnTo>
                    <a:pt x="325958" y="429056"/>
                  </a:lnTo>
                  <a:lnTo>
                    <a:pt x="325907" y="429514"/>
                  </a:lnTo>
                  <a:lnTo>
                    <a:pt x="325780" y="430568"/>
                  </a:lnTo>
                  <a:lnTo>
                    <a:pt x="325742" y="430949"/>
                  </a:lnTo>
                  <a:lnTo>
                    <a:pt x="325653" y="431749"/>
                  </a:lnTo>
                  <a:lnTo>
                    <a:pt x="326047" y="431749"/>
                  </a:lnTo>
                  <a:lnTo>
                    <a:pt x="326072" y="428066"/>
                  </a:lnTo>
                  <a:close/>
                </a:path>
                <a:path w="1315084" h="2080895">
                  <a:moveTo>
                    <a:pt x="326072" y="419265"/>
                  </a:moveTo>
                  <a:lnTo>
                    <a:pt x="325564" y="419265"/>
                  </a:lnTo>
                  <a:lnTo>
                    <a:pt x="325462" y="423100"/>
                  </a:lnTo>
                  <a:lnTo>
                    <a:pt x="325551" y="422554"/>
                  </a:lnTo>
                  <a:lnTo>
                    <a:pt x="326072" y="419265"/>
                  </a:lnTo>
                  <a:close/>
                </a:path>
                <a:path w="1315084" h="2080895">
                  <a:moveTo>
                    <a:pt x="326085" y="408787"/>
                  </a:moveTo>
                  <a:lnTo>
                    <a:pt x="325589" y="410032"/>
                  </a:lnTo>
                  <a:lnTo>
                    <a:pt x="325513" y="411124"/>
                  </a:lnTo>
                  <a:lnTo>
                    <a:pt x="326085" y="408787"/>
                  </a:lnTo>
                  <a:close/>
                </a:path>
                <a:path w="1315084" h="2080895">
                  <a:moveTo>
                    <a:pt x="326110" y="406374"/>
                  </a:moveTo>
                  <a:lnTo>
                    <a:pt x="325958" y="406374"/>
                  </a:lnTo>
                  <a:lnTo>
                    <a:pt x="325818" y="407797"/>
                  </a:lnTo>
                  <a:lnTo>
                    <a:pt x="326110" y="406374"/>
                  </a:lnTo>
                  <a:close/>
                </a:path>
                <a:path w="1315084" h="2080895">
                  <a:moveTo>
                    <a:pt x="326402" y="419265"/>
                  </a:moveTo>
                  <a:lnTo>
                    <a:pt x="326085" y="419265"/>
                  </a:lnTo>
                  <a:lnTo>
                    <a:pt x="325958" y="420471"/>
                  </a:lnTo>
                  <a:lnTo>
                    <a:pt x="325882" y="421271"/>
                  </a:lnTo>
                  <a:lnTo>
                    <a:pt x="325755" y="422554"/>
                  </a:lnTo>
                  <a:lnTo>
                    <a:pt x="325666" y="423481"/>
                  </a:lnTo>
                  <a:lnTo>
                    <a:pt x="325551" y="424675"/>
                  </a:lnTo>
                  <a:lnTo>
                    <a:pt x="325462" y="425627"/>
                  </a:lnTo>
                  <a:lnTo>
                    <a:pt x="325335" y="426847"/>
                  </a:lnTo>
                  <a:lnTo>
                    <a:pt x="325221" y="428066"/>
                  </a:lnTo>
                  <a:lnTo>
                    <a:pt x="325208" y="429361"/>
                  </a:lnTo>
                  <a:lnTo>
                    <a:pt x="325297" y="428866"/>
                  </a:lnTo>
                  <a:lnTo>
                    <a:pt x="326110" y="424421"/>
                  </a:lnTo>
                  <a:lnTo>
                    <a:pt x="326263" y="424141"/>
                  </a:lnTo>
                  <a:lnTo>
                    <a:pt x="326288" y="423481"/>
                  </a:lnTo>
                  <a:lnTo>
                    <a:pt x="326402" y="419265"/>
                  </a:lnTo>
                  <a:close/>
                </a:path>
                <a:path w="1315084" h="2080895">
                  <a:moveTo>
                    <a:pt x="326936" y="408178"/>
                  </a:moveTo>
                  <a:lnTo>
                    <a:pt x="325081" y="414769"/>
                  </a:lnTo>
                  <a:lnTo>
                    <a:pt x="325158" y="413169"/>
                  </a:lnTo>
                  <a:lnTo>
                    <a:pt x="325081" y="413524"/>
                  </a:lnTo>
                  <a:lnTo>
                    <a:pt x="324853" y="414591"/>
                  </a:lnTo>
                  <a:lnTo>
                    <a:pt x="324942" y="413524"/>
                  </a:lnTo>
                  <a:lnTo>
                    <a:pt x="324688" y="414591"/>
                  </a:lnTo>
                  <a:lnTo>
                    <a:pt x="324688" y="415086"/>
                  </a:lnTo>
                  <a:lnTo>
                    <a:pt x="324688" y="415391"/>
                  </a:lnTo>
                  <a:lnTo>
                    <a:pt x="324751" y="415086"/>
                  </a:lnTo>
                  <a:lnTo>
                    <a:pt x="324675" y="416090"/>
                  </a:lnTo>
                  <a:lnTo>
                    <a:pt x="324764" y="415823"/>
                  </a:lnTo>
                  <a:lnTo>
                    <a:pt x="324904" y="415391"/>
                  </a:lnTo>
                  <a:lnTo>
                    <a:pt x="324980" y="415251"/>
                  </a:lnTo>
                  <a:lnTo>
                    <a:pt x="324891" y="416902"/>
                  </a:lnTo>
                  <a:lnTo>
                    <a:pt x="324866" y="418122"/>
                  </a:lnTo>
                  <a:lnTo>
                    <a:pt x="324967" y="417652"/>
                  </a:lnTo>
                  <a:lnTo>
                    <a:pt x="325005" y="417449"/>
                  </a:lnTo>
                  <a:lnTo>
                    <a:pt x="325132" y="416902"/>
                  </a:lnTo>
                  <a:lnTo>
                    <a:pt x="325234" y="416420"/>
                  </a:lnTo>
                  <a:lnTo>
                    <a:pt x="325259" y="416293"/>
                  </a:lnTo>
                  <a:lnTo>
                    <a:pt x="325361" y="415823"/>
                  </a:lnTo>
                  <a:lnTo>
                    <a:pt x="325462" y="415391"/>
                  </a:lnTo>
                  <a:lnTo>
                    <a:pt x="325526" y="415086"/>
                  </a:lnTo>
                  <a:lnTo>
                    <a:pt x="325640" y="414591"/>
                  </a:lnTo>
                  <a:lnTo>
                    <a:pt x="326898" y="408787"/>
                  </a:lnTo>
                  <a:lnTo>
                    <a:pt x="326936" y="408178"/>
                  </a:lnTo>
                  <a:close/>
                </a:path>
                <a:path w="1315084" h="2080895">
                  <a:moveTo>
                    <a:pt x="327037" y="406374"/>
                  </a:moveTo>
                  <a:lnTo>
                    <a:pt x="326656" y="406374"/>
                  </a:lnTo>
                  <a:lnTo>
                    <a:pt x="326313" y="407797"/>
                  </a:lnTo>
                  <a:lnTo>
                    <a:pt x="326326" y="408178"/>
                  </a:lnTo>
                  <a:lnTo>
                    <a:pt x="326428" y="407949"/>
                  </a:lnTo>
                  <a:lnTo>
                    <a:pt x="326478" y="407797"/>
                  </a:lnTo>
                  <a:lnTo>
                    <a:pt x="327037" y="406374"/>
                  </a:lnTo>
                  <a:close/>
                </a:path>
                <a:path w="1315084" h="2080895">
                  <a:moveTo>
                    <a:pt x="327063" y="419265"/>
                  </a:moveTo>
                  <a:lnTo>
                    <a:pt x="326402" y="419265"/>
                  </a:lnTo>
                  <a:lnTo>
                    <a:pt x="326453" y="422554"/>
                  </a:lnTo>
                  <a:lnTo>
                    <a:pt x="327063" y="419265"/>
                  </a:lnTo>
                  <a:close/>
                </a:path>
                <a:path w="1315084" h="2080895">
                  <a:moveTo>
                    <a:pt x="330479" y="469887"/>
                  </a:moveTo>
                  <a:lnTo>
                    <a:pt x="330390" y="462572"/>
                  </a:lnTo>
                  <a:lnTo>
                    <a:pt x="330263" y="461568"/>
                  </a:lnTo>
                  <a:lnTo>
                    <a:pt x="330149" y="469887"/>
                  </a:lnTo>
                  <a:lnTo>
                    <a:pt x="330479" y="469887"/>
                  </a:lnTo>
                  <a:close/>
                </a:path>
                <a:path w="1315084" h="2080895">
                  <a:moveTo>
                    <a:pt x="333616" y="596887"/>
                  </a:moveTo>
                  <a:lnTo>
                    <a:pt x="331711" y="596887"/>
                  </a:lnTo>
                  <a:lnTo>
                    <a:pt x="331825" y="598424"/>
                  </a:lnTo>
                  <a:lnTo>
                    <a:pt x="332613" y="609600"/>
                  </a:lnTo>
                  <a:lnTo>
                    <a:pt x="332689" y="608723"/>
                  </a:lnTo>
                  <a:lnTo>
                    <a:pt x="333616" y="596887"/>
                  </a:lnTo>
                  <a:close/>
                </a:path>
                <a:path w="1315084" h="2080895">
                  <a:moveTo>
                    <a:pt x="335902" y="442353"/>
                  </a:moveTo>
                  <a:lnTo>
                    <a:pt x="335826" y="438365"/>
                  </a:lnTo>
                  <a:lnTo>
                    <a:pt x="335699" y="431749"/>
                  </a:lnTo>
                  <a:lnTo>
                    <a:pt x="335114" y="431749"/>
                  </a:lnTo>
                  <a:lnTo>
                    <a:pt x="335216" y="434898"/>
                  </a:lnTo>
                  <a:lnTo>
                    <a:pt x="335318" y="436054"/>
                  </a:lnTo>
                  <a:lnTo>
                    <a:pt x="335432" y="437489"/>
                  </a:lnTo>
                  <a:lnTo>
                    <a:pt x="335508" y="438619"/>
                  </a:lnTo>
                  <a:lnTo>
                    <a:pt x="335622" y="440016"/>
                  </a:lnTo>
                  <a:lnTo>
                    <a:pt x="335749" y="441604"/>
                  </a:lnTo>
                  <a:lnTo>
                    <a:pt x="335762" y="441756"/>
                  </a:lnTo>
                  <a:lnTo>
                    <a:pt x="335902" y="442353"/>
                  </a:lnTo>
                  <a:close/>
                </a:path>
                <a:path w="1315084" h="2080895">
                  <a:moveTo>
                    <a:pt x="335940" y="509498"/>
                  </a:moveTo>
                  <a:lnTo>
                    <a:pt x="335876" y="507174"/>
                  </a:lnTo>
                  <a:lnTo>
                    <a:pt x="335762" y="503148"/>
                  </a:lnTo>
                  <a:lnTo>
                    <a:pt x="335648" y="498944"/>
                  </a:lnTo>
                  <a:lnTo>
                    <a:pt x="335546" y="495300"/>
                  </a:lnTo>
                  <a:lnTo>
                    <a:pt x="335026" y="495300"/>
                  </a:lnTo>
                  <a:lnTo>
                    <a:pt x="335127" y="497522"/>
                  </a:lnTo>
                  <a:lnTo>
                    <a:pt x="335203" y="498944"/>
                  </a:lnTo>
                  <a:lnTo>
                    <a:pt x="335330" y="501396"/>
                  </a:lnTo>
                  <a:lnTo>
                    <a:pt x="335407" y="503148"/>
                  </a:lnTo>
                  <a:lnTo>
                    <a:pt x="335521" y="505460"/>
                  </a:lnTo>
                  <a:lnTo>
                    <a:pt x="335648" y="507974"/>
                  </a:lnTo>
                  <a:lnTo>
                    <a:pt x="334505" y="507974"/>
                  </a:lnTo>
                  <a:lnTo>
                    <a:pt x="334606" y="509498"/>
                  </a:lnTo>
                  <a:lnTo>
                    <a:pt x="335064" y="515962"/>
                  </a:lnTo>
                  <a:lnTo>
                    <a:pt x="335419" y="520382"/>
                  </a:lnTo>
                  <a:lnTo>
                    <a:pt x="335940" y="509498"/>
                  </a:lnTo>
                  <a:close/>
                </a:path>
                <a:path w="1315084" h="2080895">
                  <a:moveTo>
                    <a:pt x="337578" y="507974"/>
                  </a:moveTo>
                  <a:lnTo>
                    <a:pt x="337134" y="507974"/>
                  </a:lnTo>
                  <a:lnTo>
                    <a:pt x="337096" y="505460"/>
                  </a:lnTo>
                  <a:lnTo>
                    <a:pt x="336969" y="495300"/>
                  </a:lnTo>
                  <a:lnTo>
                    <a:pt x="336410" y="495300"/>
                  </a:lnTo>
                  <a:lnTo>
                    <a:pt x="336461" y="507974"/>
                  </a:lnTo>
                  <a:lnTo>
                    <a:pt x="336029" y="507974"/>
                  </a:lnTo>
                  <a:lnTo>
                    <a:pt x="336029" y="509498"/>
                  </a:lnTo>
                  <a:lnTo>
                    <a:pt x="336588" y="515962"/>
                  </a:lnTo>
                  <a:lnTo>
                    <a:pt x="337007" y="520382"/>
                  </a:lnTo>
                  <a:lnTo>
                    <a:pt x="337578" y="507974"/>
                  </a:lnTo>
                  <a:close/>
                </a:path>
                <a:path w="1315084" h="2080895">
                  <a:moveTo>
                    <a:pt x="337896" y="500227"/>
                  </a:moveTo>
                  <a:lnTo>
                    <a:pt x="337807" y="498944"/>
                  </a:lnTo>
                  <a:lnTo>
                    <a:pt x="337705" y="497522"/>
                  </a:lnTo>
                  <a:lnTo>
                    <a:pt x="337680" y="496989"/>
                  </a:lnTo>
                  <a:lnTo>
                    <a:pt x="337566" y="495300"/>
                  </a:lnTo>
                  <a:lnTo>
                    <a:pt x="336969" y="495300"/>
                  </a:lnTo>
                  <a:lnTo>
                    <a:pt x="337070" y="495846"/>
                  </a:lnTo>
                  <a:lnTo>
                    <a:pt x="337185" y="496430"/>
                  </a:lnTo>
                  <a:lnTo>
                    <a:pt x="337286" y="496989"/>
                  </a:lnTo>
                  <a:lnTo>
                    <a:pt x="337388" y="497522"/>
                  </a:lnTo>
                  <a:lnTo>
                    <a:pt x="337896" y="500227"/>
                  </a:lnTo>
                  <a:close/>
                </a:path>
                <a:path w="1315084" h="2080895">
                  <a:moveTo>
                    <a:pt x="342087" y="506869"/>
                  </a:moveTo>
                  <a:lnTo>
                    <a:pt x="342061" y="500227"/>
                  </a:lnTo>
                  <a:lnTo>
                    <a:pt x="341896" y="498944"/>
                  </a:lnTo>
                  <a:lnTo>
                    <a:pt x="341972" y="506272"/>
                  </a:lnTo>
                  <a:lnTo>
                    <a:pt x="342087" y="506869"/>
                  </a:lnTo>
                  <a:close/>
                </a:path>
                <a:path w="1315084" h="2080895">
                  <a:moveTo>
                    <a:pt x="354774" y="584187"/>
                  </a:moveTo>
                  <a:lnTo>
                    <a:pt x="353441" y="571500"/>
                  </a:lnTo>
                  <a:lnTo>
                    <a:pt x="352475" y="584187"/>
                  </a:lnTo>
                  <a:lnTo>
                    <a:pt x="354774" y="584187"/>
                  </a:lnTo>
                  <a:close/>
                </a:path>
                <a:path w="1315084" h="2080895">
                  <a:moveTo>
                    <a:pt x="354787" y="431749"/>
                  </a:moveTo>
                  <a:lnTo>
                    <a:pt x="354139" y="431749"/>
                  </a:lnTo>
                  <a:lnTo>
                    <a:pt x="354241" y="432701"/>
                  </a:lnTo>
                  <a:lnTo>
                    <a:pt x="354342" y="433641"/>
                  </a:lnTo>
                  <a:lnTo>
                    <a:pt x="354457" y="434644"/>
                  </a:lnTo>
                  <a:lnTo>
                    <a:pt x="354545" y="435470"/>
                  </a:lnTo>
                  <a:lnTo>
                    <a:pt x="354723" y="436054"/>
                  </a:lnTo>
                  <a:lnTo>
                    <a:pt x="354787" y="431749"/>
                  </a:lnTo>
                  <a:close/>
                </a:path>
                <a:path w="1315084" h="2080895">
                  <a:moveTo>
                    <a:pt x="384670" y="431749"/>
                  </a:moveTo>
                  <a:lnTo>
                    <a:pt x="378599" y="431749"/>
                  </a:lnTo>
                  <a:lnTo>
                    <a:pt x="378701" y="432701"/>
                  </a:lnTo>
                  <a:lnTo>
                    <a:pt x="378802" y="433641"/>
                  </a:lnTo>
                  <a:lnTo>
                    <a:pt x="378917" y="434644"/>
                  </a:lnTo>
                  <a:lnTo>
                    <a:pt x="379018" y="435470"/>
                  </a:lnTo>
                  <a:lnTo>
                    <a:pt x="379120" y="436448"/>
                  </a:lnTo>
                  <a:lnTo>
                    <a:pt x="379247" y="437489"/>
                  </a:lnTo>
                  <a:lnTo>
                    <a:pt x="379374" y="438619"/>
                  </a:lnTo>
                  <a:lnTo>
                    <a:pt x="379488" y="439712"/>
                  </a:lnTo>
                  <a:lnTo>
                    <a:pt x="379526" y="440016"/>
                  </a:lnTo>
                  <a:lnTo>
                    <a:pt x="379641" y="441045"/>
                  </a:lnTo>
                  <a:lnTo>
                    <a:pt x="379730" y="441756"/>
                  </a:lnTo>
                  <a:lnTo>
                    <a:pt x="379844" y="442823"/>
                  </a:lnTo>
                  <a:lnTo>
                    <a:pt x="379971" y="443915"/>
                  </a:lnTo>
                  <a:lnTo>
                    <a:pt x="380047" y="444461"/>
                  </a:lnTo>
                  <a:lnTo>
                    <a:pt x="384670" y="431749"/>
                  </a:lnTo>
                  <a:close/>
                </a:path>
                <a:path w="1315084" h="2080895">
                  <a:moveTo>
                    <a:pt x="398513" y="1765287"/>
                  </a:moveTo>
                  <a:lnTo>
                    <a:pt x="394931" y="1765287"/>
                  </a:lnTo>
                  <a:lnTo>
                    <a:pt x="392633" y="1777987"/>
                  </a:lnTo>
                  <a:lnTo>
                    <a:pt x="398513" y="1765287"/>
                  </a:lnTo>
                  <a:close/>
                </a:path>
                <a:path w="1315084" h="2080895">
                  <a:moveTo>
                    <a:pt x="400469" y="431749"/>
                  </a:moveTo>
                  <a:lnTo>
                    <a:pt x="397192" y="431749"/>
                  </a:lnTo>
                  <a:lnTo>
                    <a:pt x="397256" y="431952"/>
                  </a:lnTo>
                  <a:lnTo>
                    <a:pt x="399884" y="442353"/>
                  </a:lnTo>
                  <a:lnTo>
                    <a:pt x="400011" y="442544"/>
                  </a:lnTo>
                  <a:lnTo>
                    <a:pt x="400113" y="440016"/>
                  </a:lnTo>
                  <a:lnTo>
                    <a:pt x="400215" y="437870"/>
                  </a:lnTo>
                  <a:lnTo>
                    <a:pt x="400342" y="434898"/>
                  </a:lnTo>
                  <a:lnTo>
                    <a:pt x="400469" y="431749"/>
                  </a:lnTo>
                  <a:close/>
                </a:path>
                <a:path w="1315084" h="2080895">
                  <a:moveTo>
                    <a:pt x="401891" y="431749"/>
                  </a:moveTo>
                  <a:lnTo>
                    <a:pt x="400469" y="431749"/>
                  </a:lnTo>
                  <a:lnTo>
                    <a:pt x="400596" y="432701"/>
                  </a:lnTo>
                  <a:lnTo>
                    <a:pt x="400723" y="433641"/>
                  </a:lnTo>
                  <a:lnTo>
                    <a:pt x="400799" y="434238"/>
                  </a:lnTo>
                  <a:lnTo>
                    <a:pt x="400913" y="435063"/>
                  </a:lnTo>
                  <a:lnTo>
                    <a:pt x="400964" y="435470"/>
                  </a:lnTo>
                  <a:lnTo>
                    <a:pt x="401040" y="436054"/>
                  </a:lnTo>
                  <a:lnTo>
                    <a:pt x="401154" y="436930"/>
                  </a:lnTo>
                  <a:lnTo>
                    <a:pt x="401281" y="437070"/>
                  </a:lnTo>
                  <a:lnTo>
                    <a:pt x="401358" y="436448"/>
                  </a:lnTo>
                  <a:lnTo>
                    <a:pt x="401472" y="435470"/>
                  </a:lnTo>
                  <a:lnTo>
                    <a:pt x="401561" y="434644"/>
                  </a:lnTo>
                  <a:lnTo>
                    <a:pt x="401675" y="433641"/>
                  </a:lnTo>
                  <a:lnTo>
                    <a:pt x="401789" y="432701"/>
                  </a:lnTo>
                  <a:lnTo>
                    <a:pt x="401891" y="431749"/>
                  </a:lnTo>
                  <a:close/>
                </a:path>
                <a:path w="1315084" h="2080895">
                  <a:moveTo>
                    <a:pt x="402488" y="596887"/>
                  </a:moveTo>
                  <a:lnTo>
                    <a:pt x="400113" y="596887"/>
                  </a:lnTo>
                  <a:lnTo>
                    <a:pt x="400215" y="597560"/>
                  </a:lnTo>
                  <a:lnTo>
                    <a:pt x="400342" y="598424"/>
                  </a:lnTo>
                  <a:lnTo>
                    <a:pt x="401929" y="609600"/>
                  </a:lnTo>
                  <a:lnTo>
                    <a:pt x="401967" y="608723"/>
                  </a:lnTo>
                  <a:lnTo>
                    <a:pt x="402069" y="606412"/>
                  </a:lnTo>
                  <a:lnTo>
                    <a:pt x="402120" y="605066"/>
                  </a:lnTo>
                  <a:lnTo>
                    <a:pt x="402234" y="602615"/>
                  </a:lnTo>
                  <a:lnTo>
                    <a:pt x="402488" y="596887"/>
                  </a:lnTo>
                  <a:close/>
                </a:path>
                <a:path w="1315084" h="2080895">
                  <a:moveTo>
                    <a:pt x="411124" y="492848"/>
                  </a:moveTo>
                  <a:lnTo>
                    <a:pt x="409562" y="486537"/>
                  </a:lnTo>
                  <a:lnTo>
                    <a:pt x="406730" y="495300"/>
                  </a:lnTo>
                  <a:lnTo>
                    <a:pt x="410718" y="495300"/>
                  </a:lnTo>
                  <a:lnTo>
                    <a:pt x="410832" y="494639"/>
                  </a:lnTo>
                  <a:lnTo>
                    <a:pt x="411124" y="492848"/>
                  </a:lnTo>
                  <a:close/>
                </a:path>
                <a:path w="1315084" h="2080895">
                  <a:moveTo>
                    <a:pt x="411556" y="2065172"/>
                  </a:moveTo>
                  <a:lnTo>
                    <a:pt x="410324" y="2062327"/>
                  </a:lnTo>
                  <a:lnTo>
                    <a:pt x="410095" y="2064854"/>
                  </a:lnTo>
                  <a:lnTo>
                    <a:pt x="407543" y="2067026"/>
                  </a:lnTo>
                  <a:lnTo>
                    <a:pt x="408927" y="2069782"/>
                  </a:lnTo>
                  <a:lnTo>
                    <a:pt x="410946" y="2069985"/>
                  </a:lnTo>
                  <a:lnTo>
                    <a:pt x="411556" y="2065172"/>
                  </a:lnTo>
                  <a:close/>
                </a:path>
                <a:path w="1315084" h="2080895">
                  <a:moveTo>
                    <a:pt x="411683" y="494639"/>
                  </a:moveTo>
                  <a:lnTo>
                    <a:pt x="411556" y="492848"/>
                  </a:lnTo>
                  <a:lnTo>
                    <a:pt x="411429" y="491045"/>
                  </a:lnTo>
                  <a:lnTo>
                    <a:pt x="411124" y="492848"/>
                  </a:lnTo>
                  <a:lnTo>
                    <a:pt x="411683" y="494639"/>
                  </a:lnTo>
                  <a:close/>
                </a:path>
                <a:path w="1315084" h="2080895">
                  <a:moveTo>
                    <a:pt x="413588" y="2077567"/>
                  </a:moveTo>
                  <a:lnTo>
                    <a:pt x="412369" y="2075954"/>
                  </a:lnTo>
                  <a:lnTo>
                    <a:pt x="411873" y="2074468"/>
                  </a:lnTo>
                  <a:lnTo>
                    <a:pt x="410362" y="2075954"/>
                  </a:lnTo>
                  <a:lnTo>
                    <a:pt x="409638" y="2077554"/>
                  </a:lnTo>
                  <a:lnTo>
                    <a:pt x="409282" y="2079205"/>
                  </a:lnTo>
                  <a:lnTo>
                    <a:pt x="410273" y="2080869"/>
                  </a:lnTo>
                  <a:lnTo>
                    <a:pt x="412038" y="2076030"/>
                  </a:lnTo>
                  <a:lnTo>
                    <a:pt x="412889" y="2078888"/>
                  </a:lnTo>
                  <a:lnTo>
                    <a:pt x="413588" y="2077567"/>
                  </a:lnTo>
                  <a:close/>
                </a:path>
                <a:path w="1315084" h="2080895">
                  <a:moveTo>
                    <a:pt x="415772" y="1765287"/>
                  </a:moveTo>
                  <a:lnTo>
                    <a:pt x="415201" y="1765287"/>
                  </a:lnTo>
                  <a:lnTo>
                    <a:pt x="414312" y="1776628"/>
                  </a:lnTo>
                  <a:lnTo>
                    <a:pt x="415772" y="1765287"/>
                  </a:lnTo>
                  <a:close/>
                </a:path>
                <a:path w="1315084" h="2080895">
                  <a:moveTo>
                    <a:pt x="416344" y="596887"/>
                  </a:moveTo>
                  <a:lnTo>
                    <a:pt x="416267" y="595198"/>
                  </a:lnTo>
                  <a:lnTo>
                    <a:pt x="416140" y="596049"/>
                  </a:lnTo>
                  <a:lnTo>
                    <a:pt x="416344" y="596887"/>
                  </a:lnTo>
                  <a:close/>
                </a:path>
                <a:path w="1315084" h="2080895">
                  <a:moveTo>
                    <a:pt x="416801" y="591743"/>
                  </a:moveTo>
                  <a:lnTo>
                    <a:pt x="416433" y="594156"/>
                  </a:lnTo>
                  <a:lnTo>
                    <a:pt x="416445" y="596049"/>
                  </a:lnTo>
                  <a:lnTo>
                    <a:pt x="416636" y="596887"/>
                  </a:lnTo>
                  <a:lnTo>
                    <a:pt x="416687" y="595198"/>
                  </a:lnTo>
                  <a:lnTo>
                    <a:pt x="416801" y="591743"/>
                  </a:lnTo>
                  <a:close/>
                </a:path>
                <a:path w="1315084" h="2080895">
                  <a:moveTo>
                    <a:pt x="419138" y="1768881"/>
                  </a:moveTo>
                  <a:lnTo>
                    <a:pt x="418731" y="1768017"/>
                  </a:lnTo>
                  <a:lnTo>
                    <a:pt x="418541" y="1767700"/>
                  </a:lnTo>
                  <a:lnTo>
                    <a:pt x="417436" y="1767230"/>
                  </a:lnTo>
                  <a:lnTo>
                    <a:pt x="417271" y="1767700"/>
                  </a:lnTo>
                  <a:lnTo>
                    <a:pt x="417144" y="1768462"/>
                  </a:lnTo>
                  <a:lnTo>
                    <a:pt x="417131" y="1768881"/>
                  </a:lnTo>
                  <a:lnTo>
                    <a:pt x="416750" y="1769656"/>
                  </a:lnTo>
                  <a:lnTo>
                    <a:pt x="416890" y="1770265"/>
                  </a:lnTo>
                  <a:lnTo>
                    <a:pt x="416775" y="1770545"/>
                  </a:lnTo>
                  <a:lnTo>
                    <a:pt x="416445" y="1771294"/>
                  </a:lnTo>
                  <a:lnTo>
                    <a:pt x="419138" y="1768881"/>
                  </a:lnTo>
                  <a:close/>
                </a:path>
                <a:path w="1315084" h="2080895">
                  <a:moveTo>
                    <a:pt x="420281" y="1769224"/>
                  </a:moveTo>
                  <a:lnTo>
                    <a:pt x="419620" y="1768462"/>
                  </a:lnTo>
                  <a:lnTo>
                    <a:pt x="419150" y="1768881"/>
                  </a:lnTo>
                  <a:lnTo>
                    <a:pt x="419912" y="1770545"/>
                  </a:lnTo>
                  <a:lnTo>
                    <a:pt x="419989" y="1770265"/>
                  </a:lnTo>
                  <a:lnTo>
                    <a:pt x="420281" y="1769224"/>
                  </a:lnTo>
                  <a:close/>
                </a:path>
                <a:path w="1315084" h="2080895">
                  <a:moveTo>
                    <a:pt x="420992" y="431749"/>
                  </a:moveTo>
                  <a:lnTo>
                    <a:pt x="415721" y="431749"/>
                  </a:lnTo>
                  <a:lnTo>
                    <a:pt x="415772" y="431952"/>
                  </a:lnTo>
                  <a:lnTo>
                    <a:pt x="418490" y="444461"/>
                  </a:lnTo>
                  <a:lnTo>
                    <a:pt x="418604" y="443915"/>
                  </a:lnTo>
                  <a:lnTo>
                    <a:pt x="418706" y="443395"/>
                  </a:lnTo>
                  <a:lnTo>
                    <a:pt x="418820" y="442823"/>
                  </a:lnTo>
                  <a:lnTo>
                    <a:pt x="418909" y="442353"/>
                  </a:lnTo>
                  <a:lnTo>
                    <a:pt x="419023" y="441756"/>
                  </a:lnTo>
                  <a:lnTo>
                    <a:pt x="419061" y="441604"/>
                  </a:lnTo>
                  <a:lnTo>
                    <a:pt x="419163" y="441045"/>
                  </a:lnTo>
                  <a:lnTo>
                    <a:pt x="419201" y="440867"/>
                  </a:lnTo>
                  <a:lnTo>
                    <a:pt x="420992" y="431749"/>
                  </a:lnTo>
                  <a:close/>
                </a:path>
                <a:path w="1315084" h="2080895">
                  <a:moveTo>
                    <a:pt x="423303" y="431749"/>
                  </a:moveTo>
                  <a:lnTo>
                    <a:pt x="423240" y="430949"/>
                  </a:lnTo>
                  <a:lnTo>
                    <a:pt x="423138" y="429514"/>
                  </a:lnTo>
                  <a:lnTo>
                    <a:pt x="423024" y="428066"/>
                  </a:lnTo>
                  <a:lnTo>
                    <a:pt x="422948" y="427037"/>
                  </a:lnTo>
                  <a:lnTo>
                    <a:pt x="422846" y="425627"/>
                  </a:lnTo>
                  <a:lnTo>
                    <a:pt x="422757" y="424421"/>
                  </a:lnTo>
                  <a:lnTo>
                    <a:pt x="422630" y="422897"/>
                  </a:lnTo>
                  <a:lnTo>
                    <a:pt x="422516" y="421271"/>
                  </a:lnTo>
                  <a:lnTo>
                    <a:pt x="422478" y="420814"/>
                  </a:lnTo>
                  <a:lnTo>
                    <a:pt x="422363" y="419265"/>
                  </a:lnTo>
                  <a:lnTo>
                    <a:pt x="422097" y="419265"/>
                  </a:lnTo>
                  <a:lnTo>
                    <a:pt x="422211" y="420814"/>
                  </a:lnTo>
                  <a:lnTo>
                    <a:pt x="422338" y="422554"/>
                  </a:lnTo>
                  <a:lnTo>
                    <a:pt x="422452" y="424141"/>
                  </a:lnTo>
                  <a:lnTo>
                    <a:pt x="422554" y="425627"/>
                  </a:lnTo>
                  <a:lnTo>
                    <a:pt x="422656" y="427037"/>
                  </a:lnTo>
                  <a:lnTo>
                    <a:pt x="422732" y="428066"/>
                  </a:lnTo>
                  <a:lnTo>
                    <a:pt x="422833" y="429514"/>
                  </a:lnTo>
                  <a:lnTo>
                    <a:pt x="422948" y="430949"/>
                  </a:lnTo>
                  <a:lnTo>
                    <a:pt x="422998" y="431749"/>
                  </a:lnTo>
                  <a:lnTo>
                    <a:pt x="423303" y="431749"/>
                  </a:lnTo>
                  <a:close/>
                </a:path>
                <a:path w="1315084" h="2080895">
                  <a:moveTo>
                    <a:pt x="423494" y="2066264"/>
                  </a:moveTo>
                  <a:lnTo>
                    <a:pt x="423392" y="2065020"/>
                  </a:lnTo>
                  <a:lnTo>
                    <a:pt x="422757" y="2057400"/>
                  </a:lnTo>
                  <a:lnTo>
                    <a:pt x="420928" y="2070100"/>
                  </a:lnTo>
                  <a:lnTo>
                    <a:pt x="422071" y="2070100"/>
                  </a:lnTo>
                  <a:lnTo>
                    <a:pt x="423494" y="2066264"/>
                  </a:lnTo>
                  <a:close/>
                </a:path>
                <a:path w="1315084" h="2080895">
                  <a:moveTo>
                    <a:pt x="424891" y="2062518"/>
                  </a:moveTo>
                  <a:lnTo>
                    <a:pt x="423595" y="2065997"/>
                  </a:lnTo>
                  <a:lnTo>
                    <a:pt x="423684" y="2068563"/>
                  </a:lnTo>
                  <a:lnTo>
                    <a:pt x="423811" y="2070100"/>
                  </a:lnTo>
                  <a:lnTo>
                    <a:pt x="424891" y="2062518"/>
                  </a:lnTo>
                  <a:close/>
                </a:path>
                <a:path w="1315084" h="2080895">
                  <a:moveTo>
                    <a:pt x="430555" y="431749"/>
                  </a:moveTo>
                  <a:lnTo>
                    <a:pt x="430276" y="431749"/>
                  </a:lnTo>
                  <a:lnTo>
                    <a:pt x="430352" y="431952"/>
                  </a:lnTo>
                  <a:lnTo>
                    <a:pt x="430555" y="432701"/>
                  </a:lnTo>
                  <a:lnTo>
                    <a:pt x="430555" y="431749"/>
                  </a:lnTo>
                  <a:close/>
                </a:path>
                <a:path w="1315084" h="2080895">
                  <a:moveTo>
                    <a:pt x="430618" y="444461"/>
                  </a:moveTo>
                  <a:lnTo>
                    <a:pt x="430593" y="443915"/>
                  </a:lnTo>
                  <a:lnTo>
                    <a:pt x="430491" y="441756"/>
                  </a:lnTo>
                  <a:lnTo>
                    <a:pt x="430364" y="439267"/>
                  </a:lnTo>
                  <a:lnTo>
                    <a:pt x="430237" y="436778"/>
                  </a:lnTo>
                  <a:lnTo>
                    <a:pt x="430123" y="434238"/>
                  </a:lnTo>
                  <a:lnTo>
                    <a:pt x="429996" y="431749"/>
                  </a:lnTo>
                  <a:lnTo>
                    <a:pt x="429209" y="431749"/>
                  </a:lnTo>
                  <a:lnTo>
                    <a:pt x="429323" y="433641"/>
                  </a:lnTo>
                  <a:lnTo>
                    <a:pt x="429425" y="435470"/>
                  </a:lnTo>
                  <a:lnTo>
                    <a:pt x="429539" y="437489"/>
                  </a:lnTo>
                  <a:lnTo>
                    <a:pt x="429641" y="439267"/>
                  </a:lnTo>
                  <a:lnTo>
                    <a:pt x="429742" y="441045"/>
                  </a:lnTo>
                  <a:lnTo>
                    <a:pt x="429844" y="442823"/>
                  </a:lnTo>
                  <a:lnTo>
                    <a:pt x="429945" y="444461"/>
                  </a:lnTo>
                  <a:lnTo>
                    <a:pt x="430618" y="444461"/>
                  </a:lnTo>
                  <a:close/>
                </a:path>
                <a:path w="1315084" h="2080895">
                  <a:moveTo>
                    <a:pt x="431203" y="433984"/>
                  </a:moveTo>
                  <a:lnTo>
                    <a:pt x="431165" y="433641"/>
                  </a:lnTo>
                  <a:lnTo>
                    <a:pt x="431038" y="432701"/>
                  </a:lnTo>
                  <a:lnTo>
                    <a:pt x="430923" y="431749"/>
                  </a:lnTo>
                  <a:lnTo>
                    <a:pt x="430707" y="431749"/>
                  </a:lnTo>
                  <a:lnTo>
                    <a:pt x="430745" y="432701"/>
                  </a:lnTo>
                  <a:lnTo>
                    <a:pt x="430949" y="433489"/>
                  </a:lnTo>
                  <a:lnTo>
                    <a:pt x="430999" y="433641"/>
                  </a:lnTo>
                  <a:lnTo>
                    <a:pt x="431203" y="433984"/>
                  </a:lnTo>
                  <a:close/>
                </a:path>
                <a:path w="1315084" h="2080895">
                  <a:moveTo>
                    <a:pt x="432460" y="442823"/>
                  </a:moveTo>
                  <a:lnTo>
                    <a:pt x="432396" y="441756"/>
                  </a:lnTo>
                  <a:lnTo>
                    <a:pt x="432295" y="440016"/>
                  </a:lnTo>
                  <a:lnTo>
                    <a:pt x="432219" y="438619"/>
                  </a:lnTo>
                  <a:lnTo>
                    <a:pt x="432092" y="436448"/>
                  </a:lnTo>
                  <a:lnTo>
                    <a:pt x="431495" y="434898"/>
                  </a:lnTo>
                  <a:lnTo>
                    <a:pt x="431292" y="434644"/>
                  </a:lnTo>
                  <a:lnTo>
                    <a:pt x="431393" y="435470"/>
                  </a:lnTo>
                  <a:lnTo>
                    <a:pt x="431520" y="436448"/>
                  </a:lnTo>
                  <a:lnTo>
                    <a:pt x="431596" y="437070"/>
                  </a:lnTo>
                  <a:lnTo>
                    <a:pt x="431723" y="438035"/>
                  </a:lnTo>
                  <a:lnTo>
                    <a:pt x="431800" y="438619"/>
                  </a:lnTo>
                  <a:lnTo>
                    <a:pt x="431876" y="439267"/>
                  </a:lnTo>
                  <a:lnTo>
                    <a:pt x="431977" y="440016"/>
                  </a:lnTo>
                  <a:lnTo>
                    <a:pt x="432092" y="440867"/>
                  </a:lnTo>
                  <a:lnTo>
                    <a:pt x="432206" y="441756"/>
                  </a:lnTo>
                  <a:lnTo>
                    <a:pt x="432295" y="442544"/>
                  </a:lnTo>
                  <a:lnTo>
                    <a:pt x="432460" y="442823"/>
                  </a:lnTo>
                  <a:close/>
                </a:path>
                <a:path w="1315084" h="2080895">
                  <a:moveTo>
                    <a:pt x="441007" y="443915"/>
                  </a:moveTo>
                  <a:lnTo>
                    <a:pt x="440918" y="443395"/>
                  </a:lnTo>
                  <a:lnTo>
                    <a:pt x="440817" y="442823"/>
                  </a:lnTo>
                  <a:lnTo>
                    <a:pt x="440740" y="442353"/>
                  </a:lnTo>
                  <a:lnTo>
                    <a:pt x="440639" y="441756"/>
                  </a:lnTo>
                  <a:lnTo>
                    <a:pt x="440613" y="441604"/>
                  </a:lnTo>
                  <a:lnTo>
                    <a:pt x="440486" y="440867"/>
                  </a:lnTo>
                  <a:lnTo>
                    <a:pt x="439318" y="433984"/>
                  </a:lnTo>
                  <a:lnTo>
                    <a:pt x="439153" y="433641"/>
                  </a:lnTo>
                  <a:lnTo>
                    <a:pt x="439254" y="434644"/>
                  </a:lnTo>
                  <a:lnTo>
                    <a:pt x="439356" y="435470"/>
                  </a:lnTo>
                  <a:lnTo>
                    <a:pt x="439458" y="436448"/>
                  </a:lnTo>
                  <a:lnTo>
                    <a:pt x="439572" y="437489"/>
                  </a:lnTo>
                  <a:lnTo>
                    <a:pt x="439699" y="438619"/>
                  </a:lnTo>
                  <a:lnTo>
                    <a:pt x="439813" y="439712"/>
                  </a:lnTo>
                  <a:lnTo>
                    <a:pt x="439940" y="440867"/>
                  </a:lnTo>
                  <a:lnTo>
                    <a:pt x="439953" y="441045"/>
                  </a:lnTo>
                  <a:lnTo>
                    <a:pt x="440817" y="443649"/>
                  </a:lnTo>
                  <a:lnTo>
                    <a:pt x="441007" y="443915"/>
                  </a:lnTo>
                  <a:close/>
                </a:path>
                <a:path w="1315084" h="2080895">
                  <a:moveTo>
                    <a:pt x="453136" y="432701"/>
                  </a:moveTo>
                  <a:lnTo>
                    <a:pt x="453097" y="431749"/>
                  </a:lnTo>
                  <a:lnTo>
                    <a:pt x="452882" y="431749"/>
                  </a:lnTo>
                  <a:lnTo>
                    <a:pt x="452907" y="431952"/>
                  </a:lnTo>
                  <a:lnTo>
                    <a:pt x="453136" y="432701"/>
                  </a:lnTo>
                  <a:close/>
                </a:path>
                <a:path w="1315084" h="2080895">
                  <a:moveTo>
                    <a:pt x="453263" y="436054"/>
                  </a:moveTo>
                  <a:lnTo>
                    <a:pt x="453136" y="434644"/>
                  </a:lnTo>
                  <a:lnTo>
                    <a:pt x="453021" y="433984"/>
                  </a:lnTo>
                  <a:lnTo>
                    <a:pt x="452932" y="433489"/>
                  </a:lnTo>
                  <a:lnTo>
                    <a:pt x="452602" y="431749"/>
                  </a:lnTo>
                  <a:lnTo>
                    <a:pt x="451853" y="431749"/>
                  </a:lnTo>
                  <a:lnTo>
                    <a:pt x="451916" y="431952"/>
                  </a:lnTo>
                  <a:lnTo>
                    <a:pt x="453263" y="436054"/>
                  </a:lnTo>
                  <a:close/>
                </a:path>
                <a:path w="1315084" h="2080895">
                  <a:moveTo>
                    <a:pt x="453555" y="2066264"/>
                  </a:moveTo>
                  <a:lnTo>
                    <a:pt x="453047" y="2068563"/>
                  </a:lnTo>
                  <a:lnTo>
                    <a:pt x="453161" y="2070100"/>
                  </a:lnTo>
                  <a:lnTo>
                    <a:pt x="453555" y="2066264"/>
                  </a:lnTo>
                  <a:close/>
                </a:path>
                <a:path w="1315084" h="2080895">
                  <a:moveTo>
                    <a:pt x="453821" y="437489"/>
                  </a:moveTo>
                  <a:lnTo>
                    <a:pt x="453694" y="436778"/>
                  </a:lnTo>
                  <a:lnTo>
                    <a:pt x="453580" y="436054"/>
                  </a:lnTo>
                  <a:lnTo>
                    <a:pt x="453491" y="435470"/>
                  </a:lnTo>
                  <a:lnTo>
                    <a:pt x="453415" y="435063"/>
                  </a:lnTo>
                  <a:lnTo>
                    <a:pt x="453351" y="434644"/>
                  </a:lnTo>
                  <a:lnTo>
                    <a:pt x="453186" y="434238"/>
                  </a:lnTo>
                  <a:lnTo>
                    <a:pt x="453237" y="435470"/>
                  </a:lnTo>
                  <a:lnTo>
                    <a:pt x="453402" y="436054"/>
                  </a:lnTo>
                  <a:lnTo>
                    <a:pt x="453478" y="436448"/>
                  </a:lnTo>
                  <a:lnTo>
                    <a:pt x="453593" y="437070"/>
                  </a:lnTo>
                  <a:lnTo>
                    <a:pt x="453821" y="437489"/>
                  </a:lnTo>
                  <a:close/>
                </a:path>
                <a:path w="1315084" h="2080895">
                  <a:moveTo>
                    <a:pt x="454431" y="441604"/>
                  </a:moveTo>
                  <a:lnTo>
                    <a:pt x="454317" y="441045"/>
                  </a:lnTo>
                  <a:lnTo>
                    <a:pt x="454291" y="440867"/>
                  </a:lnTo>
                  <a:lnTo>
                    <a:pt x="453593" y="437070"/>
                  </a:lnTo>
                  <a:lnTo>
                    <a:pt x="453491" y="436778"/>
                  </a:lnTo>
                  <a:lnTo>
                    <a:pt x="453275" y="436448"/>
                  </a:lnTo>
                  <a:lnTo>
                    <a:pt x="453390" y="439712"/>
                  </a:lnTo>
                  <a:lnTo>
                    <a:pt x="454431" y="441604"/>
                  </a:lnTo>
                  <a:close/>
                </a:path>
                <a:path w="1315084" h="2080895">
                  <a:moveTo>
                    <a:pt x="454444" y="440867"/>
                  </a:moveTo>
                  <a:lnTo>
                    <a:pt x="454367" y="440016"/>
                  </a:lnTo>
                  <a:lnTo>
                    <a:pt x="454304" y="439267"/>
                  </a:lnTo>
                  <a:lnTo>
                    <a:pt x="453999" y="438619"/>
                  </a:lnTo>
                  <a:lnTo>
                    <a:pt x="454101" y="439267"/>
                  </a:lnTo>
                  <a:lnTo>
                    <a:pt x="454228" y="440016"/>
                  </a:lnTo>
                  <a:lnTo>
                    <a:pt x="454444" y="440867"/>
                  </a:lnTo>
                  <a:close/>
                </a:path>
                <a:path w="1315084" h="2080895">
                  <a:moveTo>
                    <a:pt x="457504" y="1587500"/>
                  </a:moveTo>
                  <a:lnTo>
                    <a:pt x="456946" y="1580007"/>
                  </a:lnTo>
                  <a:lnTo>
                    <a:pt x="455371" y="1574761"/>
                  </a:lnTo>
                  <a:lnTo>
                    <a:pt x="455688" y="1587500"/>
                  </a:lnTo>
                  <a:lnTo>
                    <a:pt x="457504" y="1587500"/>
                  </a:lnTo>
                  <a:close/>
                </a:path>
                <a:path w="1315084" h="2080895">
                  <a:moveTo>
                    <a:pt x="464705" y="1573733"/>
                  </a:moveTo>
                  <a:lnTo>
                    <a:pt x="458558" y="1562100"/>
                  </a:lnTo>
                  <a:lnTo>
                    <a:pt x="456730" y="1562100"/>
                  </a:lnTo>
                  <a:lnTo>
                    <a:pt x="464654" y="1573885"/>
                  </a:lnTo>
                  <a:lnTo>
                    <a:pt x="464705" y="1573733"/>
                  </a:lnTo>
                  <a:close/>
                </a:path>
                <a:path w="1315084" h="2080895">
                  <a:moveTo>
                    <a:pt x="469138" y="427532"/>
                  </a:moveTo>
                  <a:lnTo>
                    <a:pt x="469036" y="423481"/>
                  </a:lnTo>
                  <a:lnTo>
                    <a:pt x="468922" y="419265"/>
                  </a:lnTo>
                  <a:lnTo>
                    <a:pt x="465988" y="419265"/>
                  </a:lnTo>
                  <a:lnTo>
                    <a:pt x="466026" y="419773"/>
                  </a:lnTo>
                  <a:lnTo>
                    <a:pt x="469138" y="427532"/>
                  </a:lnTo>
                  <a:close/>
                </a:path>
                <a:path w="1315084" h="2080895">
                  <a:moveTo>
                    <a:pt x="473202" y="395909"/>
                  </a:moveTo>
                  <a:lnTo>
                    <a:pt x="472465" y="393687"/>
                  </a:lnTo>
                  <a:lnTo>
                    <a:pt x="471271" y="393687"/>
                  </a:lnTo>
                  <a:lnTo>
                    <a:pt x="471322" y="394030"/>
                  </a:lnTo>
                  <a:lnTo>
                    <a:pt x="472973" y="405218"/>
                  </a:lnTo>
                  <a:lnTo>
                    <a:pt x="473151" y="406146"/>
                  </a:lnTo>
                  <a:lnTo>
                    <a:pt x="473202" y="395909"/>
                  </a:lnTo>
                  <a:close/>
                </a:path>
                <a:path w="1315084" h="2080895">
                  <a:moveTo>
                    <a:pt x="473722" y="397116"/>
                  </a:moveTo>
                  <a:lnTo>
                    <a:pt x="473544" y="395909"/>
                  </a:lnTo>
                  <a:lnTo>
                    <a:pt x="473214" y="394030"/>
                  </a:lnTo>
                  <a:lnTo>
                    <a:pt x="473202" y="395909"/>
                  </a:lnTo>
                  <a:lnTo>
                    <a:pt x="473722" y="397116"/>
                  </a:lnTo>
                  <a:close/>
                </a:path>
                <a:path w="1315084" h="2080895">
                  <a:moveTo>
                    <a:pt x="476643" y="411124"/>
                  </a:moveTo>
                  <a:lnTo>
                    <a:pt x="476580" y="408635"/>
                  </a:lnTo>
                  <a:lnTo>
                    <a:pt x="475729" y="406374"/>
                  </a:lnTo>
                  <a:lnTo>
                    <a:pt x="476643" y="411124"/>
                  </a:lnTo>
                  <a:close/>
                </a:path>
                <a:path w="1315084" h="2080895">
                  <a:moveTo>
                    <a:pt x="481266" y="406374"/>
                  </a:moveTo>
                  <a:lnTo>
                    <a:pt x="481203" y="406146"/>
                  </a:lnTo>
                  <a:lnTo>
                    <a:pt x="478066" y="395909"/>
                  </a:lnTo>
                  <a:lnTo>
                    <a:pt x="477367" y="394030"/>
                  </a:lnTo>
                  <a:lnTo>
                    <a:pt x="477266" y="395909"/>
                  </a:lnTo>
                  <a:lnTo>
                    <a:pt x="477151" y="397865"/>
                  </a:lnTo>
                  <a:lnTo>
                    <a:pt x="476745" y="404495"/>
                  </a:lnTo>
                  <a:lnTo>
                    <a:pt x="476694" y="406285"/>
                  </a:lnTo>
                  <a:lnTo>
                    <a:pt x="476656" y="406146"/>
                  </a:lnTo>
                  <a:lnTo>
                    <a:pt x="474776" y="400545"/>
                  </a:lnTo>
                  <a:lnTo>
                    <a:pt x="473837" y="397865"/>
                  </a:lnTo>
                  <a:lnTo>
                    <a:pt x="475094" y="406374"/>
                  </a:lnTo>
                  <a:lnTo>
                    <a:pt x="475729" y="406374"/>
                  </a:lnTo>
                  <a:lnTo>
                    <a:pt x="476694" y="406374"/>
                  </a:lnTo>
                  <a:lnTo>
                    <a:pt x="476643" y="408787"/>
                  </a:lnTo>
                  <a:lnTo>
                    <a:pt x="480402" y="418731"/>
                  </a:lnTo>
                  <a:lnTo>
                    <a:pt x="480542" y="419265"/>
                  </a:lnTo>
                  <a:lnTo>
                    <a:pt x="480428" y="413169"/>
                  </a:lnTo>
                  <a:lnTo>
                    <a:pt x="480301" y="406374"/>
                  </a:lnTo>
                  <a:lnTo>
                    <a:pt x="481266" y="406374"/>
                  </a:lnTo>
                  <a:close/>
                </a:path>
                <a:path w="1315084" h="2080895">
                  <a:moveTo>
                    <a:pt x="506641" y="393687"/>
                  </a:moveTo>
                  <a:lnTo>
                    <a:pt x="506615" y="393484"/>
                  </a:lnTo>
                  <a:lnTo>
                    <a:pt x="505142" y="381000"/>
                  </a:lnTo>
                  <a:lnTo>
                    <a:pt x="503631" y="381000"/>
                  </a:lnTo>
                  <a:lnTo>
                    <a:pt x="506056" y="393687"/>
                  </a:lnTo>
                  <a:lnTo>
                    <a:pt x="506641" y="393687"/>
                  </a:lnTo>
                  <a:close/>
                </a:path>
                <a:path w="1315084" h="2080895">
                  <a:moveTo>
                    <a:pt x="509549" y="400545"/>
                  </a:moveTo>
                  <a:lnTo>
                    <a:pt x="507898" y="393687"/>
                  </a:lnTo>
                  <a:lnTo>
                    <a:pt x="506869" y="393687"/>
                  </a:lnTo>
                  <a:lnTo>
                    <a:pt x="506945" y="394030"/>
                  </a:lnTo>
                  <a:lnTo>
                    <a:pt x="508838" y="402348"/>
                  </a:lnTo>
                  <a:lnTo>
                    <a:pt x="509435" y="404495"/>
                  </a:lnTo>
                  <a:lnTo>
                    <a:pt x="509549" y="400545"/>
                  </a:lnTo>
                  <a:close/>
                </a:path>
                <a:path w="1315084" h="2080895">
                  <a:moveTo>
                    <a:pt x="509739" y="393687"/>
                  </a:moveTo>
                  <a:lnTo>
                    <a:pt x="509435" y="393687"/>
                  </a:lnTo>
                  <a:lnTo>
                    <a:pt x="509447" y="394030"/>
                  </a:lnTo>
                  <a:lnTo>
                    <a:pt x="509676" y="395909"/>
                  </a:lnTo>
                  <a:lnTo>
                    <a:pt x="509739" y="393687"/>
                  </a:lnTo>
                  <a:close/>
                </a:path>
                <a:path w="1315084" h="2080895">
                  <a:moveTo>
                    <a:pt x="509981" y="402348"/>
                  </a:moveTo>
                  <a:lnTo>
                    <a:pt x="509866" y="400545"/>
                  </a:lnTo>
                  <a:lnTo>
                    <a:pt x="509625" y="397865"/>
                  </a:lnTo>
                  <a:lnTo>
                    <a:pt x="509549" y="400545"/>
                  </a:lnTo>
                  <a:lnTo>
                    <a:pt x="509981" y="402348"/>
                  </a:lnTo>
                  <a:close/>
                </a:path>
                <a:path w="1315084" h="2080895">
                  <a:moveTo>
                    <a:pt x="547370" y="2072513"/>
                  </a:moveTo>
                  <a:lnTo>
                    <a:pt x="546912" y="2073008"/>
                  </a:lnTo>
                  <a:lnTo>
                    <a:pt x="545414" y="2070849"/>
                  </a:lnTo>
                  <a:lnTo>
                    <a:pt x="544969" y="2071433"/>
                  </a:lnTo>
                  <a:lnTo>
                    <a:pt x="545058" y="2071585"/>
                  </a:lnTo>
                  <a:lnTo>
                    <a:pt x="545579" y="2072513"/>
                  </a:lnTo>
                  <a:lnTo>
                    <a:pt x="546671" y="2074138"/>
                  </a:lnTo>
                  <a:lnTo>
                    <a:pt x="546735" y="2073960"/>
                  </a:lnTo>
                  <a:lnTo>
                    <a:pt x="547116" y="2073008"/>
                  </a:lnTo>
                  <a:lnTo>
                    <a:pt x="547370" y="2072513"/>
                  </a:lnTo>
                  <a:close/>
                </a:path>
                <a:path w="1315084" h="2080895">
                  <a:moveTo>
                    <a:pt x="547903" y="2071954"/>
                  </a:moveTo>
                  <a:lnTo>
                    <a:pt x="547687" y="2071585"/>
                  </a:lnTo>
                  <a:lnTo>
                    <a:pt x="547535" y="2071954"/>
                  </a:lnTo>
                  <a:lnTo>
                    <a:pt x="547370" y="2072513"/>
                  </a:lnTo>
                  <a:lnTo>
                    <a:pt x="547903" y="2071954"/>
                  </a:lnTo>
                  <a:close/>
                </a:path>
                <a:path w="1315084" h="2080895">
                  <a:moveTo>
                    <a:pt x="548589" y="381000"/>
                  </a:moveTo>
                  <a:lnTo>
                    <a:pt x="548322" y="368300"/>
                  </a:lnTo>
                  <a:lnTo>
                    <a:pt x="547560" y="368300"/>
                  </a:lnTo>
                  <a:lnTo>
                    <a:pt x="547992" y="381000"/>
                  </a:lnTo>
                  <a:lnTo>
                    <a:pt x="548589" y="381000"/>
                  </a:lnTo>
                  <a:close/>
                </a:path>
                <a:path w="1315084" h="2080895">
                  <a:moveTo>
                    <a:pt x="550456" y="2073960"/>
                  </a:moveTo>
                  <a:lnTo>
                    <a:pt x="550405" y="2072513"/>
                  </a:lnTo>
                  <a:lnTo>
                    <a:pt x="550278" y="2069426"/>
                  </a:lnTo>
                  <a:lnTo>
                    <a:pt x="547903" y="2071954"/>
                  </a:lnTo>
                  <a:lnTo>
                    <a:pt x="549224" y="2074278"/>
                  </a:lnTo>
                  <a:lnTo>
                    <a:pt x="550456" y="2073960"/>
                  </a:lnTo>
                  <a:close/>
                </a:path>
                <a:path w="1315084" h="2080895">
                  <a:moveTo>
                    <a:pt x="577773" y="368300"/>
                  </a:moveTo>
                  <a:lnTo>
                    <a:pt x="575030" y="355600"/>
                  </a:lnTo>
                  <a:lnTo>
                    <a:pt x="572719" y="355600"/>
                  </a:lnTo>
                  <a:lnTo>
                    <a:pt x="575360" y="368300"/>
                  </a:lnTo>
                  <a:lnTo>
                    <a:pt x="577773" y="368300"/>
                  </a:lnTo>
                  <a:close/>
                </a:path>
                <a:path w="1315084" h="2080895">
                  <a:moveTo>
                    <a:pt x="577850" y="1054087"/>
                  </a:moveTo>
                  <a:lnTo>
                    <a:pt x="573747" y="1054087"/>
                  </a:lnTo>
                  <a:lnTo>
                    <a:pt x="575259" y="1066800"/>
                  </a:lnTo>
                  <a:lnTo>
                    <a:pt x="577850" y="1054087"/>
                  </a:lnTo>
                  <a:close/>
                </a:path>
                <a:path w="1315084" h="2080895">
                  <a:moveTo>
                    <a:pt x="592912" y="355600"/>
                  </a:moveTo>
                  <a:lnTo>
                    <a:pt x="592836" y="342900"/>
                  </a:lnTo>
                  <a:lnTo>
                    <a:pt x="589572" y="342900"/>
                  </a:lnTo>
                  <a:lnTo>
                    <a:pt x="588721" y="355600"/>
                  </a:lnTo>
                  <a:lnTo>
                    <a:pt x="588391" y="355600"/>
                  </a:lnTo>
                  <a:lnTo>
                    <a:pt x="589356" y="357695"/>
                  </a:lnTo>
                  <a:lnTo>
                    <a:pt x="589330" y="355600"/>
                  </a:lnTo>
                  <a:lnTo>
                    <a:pt x="592912" y="355600"/>
                  </a:lnTo>
                  <a:close/>
                </a:path>
                <a:path w="1315084" h="2080895">
                  <a:moveTo>
                    <a:pt x="602754" y="342900"/>
                  </a:moveTo>
                  <a:lnTo>
                    <a:pt x="601586" y="342900"/>
                  </a:lnTo>
                  <a:lnTo>
                    <a:pt x="602145" y="355600"/>
                  </a:lnTo>
                  <a:lnTo>
                    <a:pt x="602754" y="342900"/>
                  </a:lnTo>
                  <a:close/>
                </a:path>
                <a:path w="1315084" h="2080895">
                  <a:moveTo>
                    <a:pt x="610920" y="334010"/>
                  </a:moveTo>
                  <a:lnTo>
                    <a:pt x="610514" y="330200"/>
                  </a:lnTo>
                  <a:lnTo>
                    <a:pt x="609231" y="330200"/>
                  </a:lnTo>
                  <a:lnTo>
                    <a:pt x="610920" y="334010"/>
                  </a:lnTo>
                  <a:close/>
                </a:path>
                <a:path w="1315084" h="2080895">
                  <a:moveTo>
                    <a:pt x="645083" y="2044700"/>
                  </a:moveTo>
                  <a:lnTo>
                    <a:pt x="642810" y="2035327"/>
                  </a:lnTo>
                  <a:lnTo>
                    <a:pt x="642264" y="2044700"/>
                  </a:lnTo>
                  <a:lnTo>
                    <a:pt x="645083" y="2044700"/>
                  </a:lnTo>
                  <a:close/>
                </a:path>
                <a:path w="1315084" h="2080895">
                  <a:moveTo>
                    <a:pt x="675170" y="2044700"/>
                  </a:moveTo>
                  <a:lnTo>
                    <a:pt x="674725" y="2043315"/>
                  </a:lnTo>
                  <a:lnTo>
                    <a:pt x="674827" y="2044700"/>
                  </a:lnTo>
                  <a:lnTo>
                    <a:pt x="675170" y="2044700"/>
                  </a:lnTo>
                  <a:close/>
                </a:path>
                <a:path w="1315084" h="2080895">
                  <a:moveTo>
                    <a:pt x="698944" y="2032000"/>
                  </a:moveTo>
                  <a:lnTo>
                    <a:pt x="698830" y="2031339"/>
                  </a:lnTo>
                  <a:lnTo>
                    <a:pt x="698741" y="2030869"/>
                  </a:lnTo>
                  <a:lnTo>
                    <a:pt x="696544" y="2019300"/>
                  </a:lnTo>
                  <a:lnTo>
                    <a:pt x="696645" y="2024341"/>
                  </a:lnTo>
                  <a:lnTo>
                    <a:pt x="696683" y="2025840"/>
                  </a:lnTo>
                  <a:lnTo>
                    <a:pt x="696798" y="2032000"/>
                  </a:lnTo>
                  <a:lnTo>
                    <a:pt x="698944" y="2032000"/>
                  </a:lnTo>
                  <a:close/>
                </a:path>
                <a:path w="1315084" h="2080895">
                  <a:moveTo>
                    <a:pt x="699592" y="279400"/>
                  </a:moveTo>
                  <a:lnTo>
                    <a:pt x="698893" y="279400"/>
                  </a:lnTo>
                  <a:lnTo>
                    <a:pt x="699414" y="290690"/>
                  </a:lnTo>
                  <a:lnTo>
                    <a:pt x="699592" y="279400"/>
                  </a:lnTo>
                  <a:close/>
                </a:path>
                <a:path w="1315084" h="2080895">
                  <a:moveTo>
                    <a:pt x="699731" y="2024341"/>
                  </a:moveTo>
                  <a:lnTo>
                    <a:pt x="698804" y="2019300"/>
                  </a:lnTo>
                  <a:lnTo>
                    <a:pt x="698881" y="2025840"/>
                  </a:lnTo>
                  <a:lnTo>
                    <a:pt x="698944" y="2032000"/>
                  </a:lnTo>
                  <a:lnTo>
                    <a:pt x="699731" y="2032000"/>
                  </a:lnTo>
                  <a:lnTo>
                    <a:pt x="699731" y="2024341"/>
                  </a:lnTo>
                  <a:close/>
                </a:path>
                <a:path w="1315084" h="2080895">
                  <a:moveTo>
                    <a:pt x="701001" y="2032000"/>
                  </a:moveTo>
                  <a:lnTo>
                    <a:pt x="700938" y="2030869"/>
                  </a:lnTo>
                  <a:lnTo>
                    <a:pt x="700011" y="2025840"/>
                  </a:lnTo>
                  <a:lnTo>
                    <a:pt x="699731" y="2032000"/>
                  </a:lnTo>
                  <a:lnTo>
                    <a:pt x="701001" y="2032000"/>
                  </a:lnTo>
                  <a:close/>
                </a:path>
                <a:path w="1315084" h="2080895">
                  <a:moveTo>
                    <a:pt x="709485" y="2019300"/>
                  </a:moveTo>
                  <a:lnTo>
                    <a:pt x="706170" y="2032000"/>
                  </a:lnTo>
                  <a:lnTo>
                    <a:pt x="708837" y="2032000"/>
                  </a:lnTo>
                  <a:lnTo>
                    <a:pt x="708901" y="2030869"/>
                  </a:lnTo>
                  <a:lnTo>
                    <a:pt x="709485" y="2019300"/>
                  </a:lnTo>
                  <a:close/>
                </a:path>
                <a:path w="1315084" h="2080895">
                  <a:moveTo>
                    <a:pt x="719112" y="279400"/>
                  </a:moveTo>
                  <a:lnTo>
                    <a:pt x="718337" y="266700"/>
                  </a:lnTo>
                  <a:lnTo>
                    <a:pt x="717664" y="266700"/>
                  </a:lnTo>
                  <a:lnTo>
                    <a:pt x="719112" y="279400"/>
                  </a:lnTo>
                  <a:close/>
                </a:path>
                <a:path w="1315084" h="2080895">
                  <a:moveTo>
                    <a:pt x="745210" y="1653641"/>
                  </a:moveTo>
                  <a:lnTo>
                    <a:pt x="745045" y="1651000"/>
                  </a:lnTo>
                  <a:lnTo>
                    <a:pt x="744270" y="1651000"/>
                  </a:lnTo>
                  <a:lnTo>
                    <a:pt x="745210" y="1653641"/>
                  </a:lnTo>
                  <a:close/>
                </a:path>
                <a:path w="1315084" h="2080895">
                  <a:moveTo>
                    <a:pt x="751763" y="1600200"/>
                  </a:moveTo>
                  <a:lnTo>
                    <a:pt x="749706" y="1600200"/>
                  </a:lnTo>
                  <a:lnTo>
                    <a:pt x="750963" y="1612900"/>
                  </a:lnTo>
                  <a:lnTo>
                    <a:pt x="751763" y="1600200"/>
                  </a:lnTo>
                  <a:close/>
                </a:path>
                <a:path w="1315084" h="2080895">
                  <a:moveTo>
                    <a:pt x="753757" y="242595"/>
                  </a:moveTo>
                  <a:lnTo>
                    <a:pt x="753681" y="241300"/>
                  </a:lnTo>
                  <a:lnTo>
                    <a:pt x="753440" y="241300"/>
                  </a:lnTo>
                  <a:lnTo>
                    <a:pt x="753757" y="242595"/>
                  </a:lnTo>
                  <a:close/>
                </a:path>
                <a:path w="1315084" h="2080895">
                  <a:moveTo>
                    <a:pt x="758113" y="1574761"/>
                  </a:moveTo>
                  <a:lnTo>
                    <a:pt x="758063" y="1574380"/>
                  </a:lnTo>
                  <a:lnTo>
                    <a:pt x="757961" y="1573733"/>
                  </a:lnTo>
                  <a:lnTo>
                    <a:pt x="756246" y="1562100"/>
                  </a:lnTo>
                  <a:lnTo>
                    <a:pt x="752233" y="1574761"/>
                  </a:lnTo>
                  <a:lnTo>
                    <a:pt x="758113" y="1574761"/>
                  </a:lnTo>
                  <a:close/>
                </a:path>
                <a:path w="1315084" h="2080895">
                  <a:moveTo>
                    <a:pt x="762088" y="2034667"/>
                  </a:moveTo>
                  <a:lnTo>
                    <a:pt x="761136" y="2031619"/>
                  </a:lnTo>
                  <a:lnTo>
                    <a:pt x="755916" y="2032558"/>
                  </a:lnTo>
                  <a:lnTo>
                    <a:pt x="756551" y="2035048"/>
                  </a:lnTo>
                  <a:lnTo>
                    <a:pt x="758469" y="2035162"/>
                  </a:lnTo>
                  <a:lnTo>
                    <a:pt x="759688" y="2032952"/>
                  </a:lnTo>
                  <a:lnTo>
                    <a:pt x="762088" y="2034667"/>
                  </a:lnTo>
                  <a:close/>
                </a:path>
                <a:path w="1315084" h="2080895">
                  <a:moveTo>
                    <a:pt x="773531" y="2014512"/>
                  </a:moveTo>
                  <a:lnTo>
                    <a:pt x="771245" y="2007374"/>
                  </a:lnTo>
                  <a:lnTo>
                    <a:pt x="771029" y="2007031"/>
                  </a:lnTo>
                  <a:lnTo>
                    <a:pt x="771055" y="2007374"/>
                  </a:lnTo>
                  <a:lnTo>
                    <a:pt x="771271" y="2010244"/>
                  </a:lnTo>
                  <a:lnTo>
                    <a:pt x="772464" y="2019300"/>
                  </a:lnTo>
                  <a:lnTo>
                    <a:pt x="773531" y="2014512"/>
                  </a:lnTo>
                  <a:close/>
                </a:path>
                <a:path w="1315084" h="2080895">
                  <a:moveTo>
                    <a:pt x="774039" y="232079"/>
                  </a:moveTo>
                  <a:lnTo>
                    <a:pt x="774001" y="228600"/>
                  </a:lnTo>
                  <a:lnTo>
                    <a:pt x="773518" y="228600"/>
                  </a:lnTo>
                  <a:lnTo>
                    <a:pt x="774039" y="232079"/>
                  </a:lnTo>
                  <a:close/>
                </a:path>
                <a:path w="1315084" h="2080895">
                  <a:moveTo>
                    <a:pt x="776173" y="1440141"/>
                  </a:moveTo>
                  <a:lnTo>
                    <a:pt x="776033" y="1435100"/>
                  </a:lnTo>
                  <a:lnTo>
                    <a:pt x="774407" y="1435100"/>
                  </a:lnTo>
                  <a:lnTo>
                    <a:pt x="776173" y="1440141"/>
                  </a:lnTo>
                  <a:close/>
                </a:path>
                <a:path w="1315084" h="2080895">
                  <a:moveTo>
                    <a:pt x="778230" y="2019300"/>
                  </a:moveTo>
                  <a:lnTo>
                    <a:pt x="778179" y="2017915"/>
                  </a:lnTo>
                  <a:lnTo>
                    <a:pt x="777760" y="2006587"/>
                  </a:lnTo>
                  <a:lnTo>
                    <a:pt x="776566" y="2006587"/>
                  </a:lnTo>
                  <a:lnTo>
                    <a:pt x="776681" y="2009190"/>
                  </a:lnTo>
                  <a:lnTo>
                    <a:pt x="776732" y="2010244"/>
                  </a:lnTo>
                  <a:lnTo>
                    <a:pt x="776859" y="2012975"/>
                  </a:lnTo>
                  <a:lnTo>
                    <a:pt x="776922" y="2014512"/>
                  </a:lnTo>
                  <a:lnTo>
                    <a:pt x="777138" y="2019300"/>
                  </a:lnTo>
                  <a:lnTo>
                    <a:pt x="778230" y="2019300"/>
                  </a:lnTo>
                  <a:close/>
                </a:path>
                <a:path w="1315084" h="2080895">
                  <a:moveTo>
                    <a:pt x="778852" y="1447800"/>
                  </a:moveTo>
                  <a:lnTo>
                    <a:pt x="776173" y="1440141"/>
                  </a:lnTo>
                  <a:lnTo>
                    <a:pt x="776389" y="1447800"/>
                  </a:lnTo>
                  <a:lnTo>
                    <a:pt x="778852" y="1447800"/>
                  </a:lnTo>
                  <a:close/>
                </a:path>
                <a:path w="1315084" h="2080895">
                  <a:moveTo>
                    <a:pt x="781608" y="2006587"/>
                  </a:moveTo>
                  <a:lnTo>
                    <a:pt x="777760" y="2006587"/>
                  </a:lnTo>
                  <a:lnTo>
                    <a:pt x="777875" y="2007031"/>
                  </a:lnTo>
                  <a:lnTo>
                    <a:pt x="777976" y="2007374"/>
                  </a:lnTo>
                  <a:lnTo>
                    <a:pt x="781304" y="2019300"/>
                  </a:lnTo>
                  <a:lnTo>
                    <a:pt x="781418" y="2014512"/>
                  </a:lnTo>
                  <a:lnTo>
                    <a:pt x="781519" y="2010244"/>
                  </a:lnTo>
                  <a:lnTo>
                    <a:pt x="781608" y="2006587"/>
                  </a:lnTo>
                  <a:close/>
                </a:path>
                <a:path w="1315084" h="2080895">
                  <a:moveTo>
                    <a:pt x="783577" y="2006587"/>
                  </a:moveTo>
                  <a:lnTo>
                    <a:pt x="783564" y="2006422"/>
                  </a:lnTo>
                  <a:lnTo>
                    <a:pt x="783437" y="2005444"/>
                  </a:lnTo>
                  <a:lnTo>
                    <a:pt x="783285" y="2004225"/>
                  </a:lnTo>
                  <a:lnTo>
                    <a:pt x="783069" y="2003348"/>
                  </a:lnTo>
                  <a:lnTo>
                    <a:pt x="782993" y="2006587"/>
                  </a:lnTo>
                  <a:lnTo>
                    <a:pt x="783577" y="2006587"/>
                  </a:lnTo>
                  <a:close/>
                </a:path>
                <a:path w="1315084" h="2080895">
                  <a:moveTo>
                    <a:pt x="788606" y="723887"/>
                  </a:moveTo>
                  <a:lnTo>
                    <a:pt x="788162" y="723887"/>
                  </a:lnTo>
                  <a:lnTo>
                    <a:pt x="788504" y="724369"/>
                  </a:lnTo>
                  <a:lnTo>
                    <a:pt x="788606" y="723887"/>
                  </a:lnTo>
                  <a:close/>
                </a:path>
                <a:path w="1315084" h="2080895">
                  <a:moveTo>
                    <a:pt x="793267" y="732777"/>
                  </a:moveTo>
                  <a:lnTo>
                    <a:pt x="788746" y="724903"/>
                  </a:lnTo>
                  <a:lnTo>
                    <a:pt x="788504" y="724369"/>
                  </a:lnTo>
                  <a:lnTo>
                    <a:pt x="788390" y="724903"/>
                  </a:lnTo>
                  <a:lnTo>
                    <a:pt x="788365" y="725030"/>
                  </a:lnTo>
                  <a:lnTo>
                    <a:pt x="790384" y="736600"/>
                  </a:lnTo>
                  <a:lnTo>
                    <a:pt x="787095" y="736600"/>
                  </a:lnTo>
                  <a:lnTo>
                    <a:pt x="789089" y="749300"/>
                  </a:lnTo>
                  <a:lnTo>
                    <a:pt x="783996" y="749300"/>
                  </a:lnTo>
                  <a:lnTo>
                    <a:pt x="787349" y="762000"/>
                  </a:lnTo>
                  <a:lnTo>
                    <a:pt x="790181" y="749300"/>
                  </a:lnTo>
                  <a:lnTo>
                    <a:pt x="791730" y="749300"/>
                  </a:lnTo>
                  <a:lnTo>
                    <a:pt x="791476" y="736600"/>
                  </a:lnTo>
                  <a:lnTo>
                    <a:pt x="792264" y="736600"/>
                  </a:lnTo>
                  <a:lnTo>
                    <a:pt x="793267" y="732777"/>
                  </a:lnTo>
                  <a:close/>
                </a:path>
                <a:path w="1315084" h="2080895">
                  <a:moveTo>
                    <a:pt x="795477" y="736600"/>
                  </a:moveTo>
                  <a:lnTo>
                    <a:pt x="794181" y="729310"/>
                  </a:lnTo>
                  <a:lnTo>
                    <a:pt x="793267" y="732777"/>
                  </a:lnTo>
                  <a:lnTo>
                    <a:pt x="795477" y="736600"/>
                  </a:lnTo>
                  <a:close/>
                </a:path>
                <a:path w="1315084" h="2080895">
                  <a:moveTo>
                    <a:pt x="795489" y="724369"/>
                  </a:moveTo>
                  <a:lnTo>
                    <a:pt x="795362" y="723887"/>
                  </a:lnTo>
                  <a:lnTo>
                    <a:pt x="794054" y="723887"/>
                  </a:lnTo>
                  <a:lnTo>
                    <a:pt x="794067" y="723341"/>
                  </a:lnTo>
                  <a:lnTo>
                    <a:pt x="793877" y="723887"/>
                  </a:lnTo>
                  <a:lnTo>
                    <a:pt x="793229" y="723887"/>
                  </a:lnTo>
                  <a:lnTo>
                    <a:pt x="793305" y="724369"/>
                  </a:lnTo>
                  <a:lnTo>
                    <a:pt x="793432" y="725030"/>
                  </a:lnTo>
                  <a:lnTo>
                    <a:pt x="794181" y="729310"/>
                  </a:lnTo>
                  <a:lnTo>
                    <a:pt x="795489" y="724369"/>
                  </a:lnTo>
                  <a:close/>
                </a:path>
                <a:path w="1315084" h="2080895">
                  <a:moveTo>
                    <a:pt x="796544" y="1365796"/>
                  </a:moveTo>
                  <a:lnTo>
                    <a:pt x="795147" y="1371600"/>
                  </a:lnTo>
                  <a:lnTo>
                    <a:pt x="795807" y="1371600"/>
                  </a:lnTo>
                  <a:lnTo>
                    <a:pt x="796544" y="1365796"/>
                  </a:lnTo>
                  <a:close/>
                </a:path>
                <a:path w="1315084" h="2080895">
                  <a:moveTo>
                    <a:pt x="798385" y="711200"/>
                  </a:moveTo>
                  <a:lnTo>
                    <a:pt x="794397" y="711200"/>
                  </a:lnTo>
                  <a:lnTo>
                    <a:pt x="794067" y="723341"/>
                  </a:lnTo>
                  <a:lnTo>
                    <a:pt x="798385" y="711200"/>
                  </a:lnTo>
                  <a:close/>
                </a:path>
                <a:path w="1315084" h="2080895">
                  <a:moveTo>
                    <a:pt x="798474" y="2023630"/>
                  </a:moveTo>
                  <a:lnTo>
                    <a:pt x="795997" y="2020836"/>
                  </a:lnTo>
                  <a:lnTo>
                    <a:pt x="795997" y="2022284"/>
                  </a:lnTo>
                  <a:lnTo>
                    <a:pt x="797509" y="2023351"/>
                  </a:lnTo>
                  <a:lnTo>
                    <a:pt x="798449" y="2024570"/>
                  </a:lnTo>
                  <a:lnTo>
                    <a:pt x="798474" y="2023630"/>
                  </a:lnTo>
                  <a:close/>
                </a:path>
                <a:path w="1315084" h="2080895">
                  <a:moveTo>
                    <a:pt x="799515" y="2024570"/>
                  </a:moveTo>
                  <a:lnTo>
                    <a:pt x="799388" y="2022284"/>
                  </a:lnTo>
                  <a:lnTo>
                    <a:pt x="799274" y="2020265"/>
                  </a:lnTo>
                  <a:lnTo>
                    <a:pt x="798614" y="2019249"/>
                  </a:lnTo>
                  <a:lnTo>
                    <a:pt x="798487" y="2023351"/>
                  </a:lnTo>
                  <a:lnTo>
                    <a:pt x="798474" y="2023630"/>
                  </a:lnTo>
                  <a:lnTo>
                    <a:pt x="799325" y="2024570"/>
                  </a:lnTo>
                  <a:lnTo>
                    <a:pt x="799515" y="2024570"/>
                  </a:lnTo>
                  <a:close/>
                </a:path>
                <a:path w="1315084" h="2080895">
                  <a:moveTo>
                    <a:pt x="802220" y="2019249"/>
                  </a:moveTo>
                  <a:lnTo>
                    <a:pt x="799058" y="2016226"/>
                  </a:lnTo>
                  <a:lnTo>
                    <a:pt x="799274" y="2020265"/>
                  </a:lnTo>
                  <a:lnTo>
                    <a:pt x="801497" y="2023630"/>
                  </a:lnTo>
                  <a:lnTo>
                    <a:pt x="802195" y="2024570"/>
                  </a:lnTo>
                  <a:lnTo>
                    <a:pt x="802220" y="2019249"/>
                  </a:lnTo>
                  <a:close/>
                </a:path>
                <a:path w="1315084" h="2080895">
                  <a:moveTo>
                    <a:pt x="802830" y="711200"/>
                  </a:moveTo>
                  <a:lnTo>
                    <a:pt x="798423" y="698500"/>
                  </a:lnTo>
                  <a:lnTo>
                    <a:pt x="798449" y="699414"/>
                  </a:lnTo>
                  <a:lnTo>
                    <a:pt x="798906" y="711200"/>
                  </a:lnTo>
                  <a:lnTo>
                    <a:pt x="802830" y="711200"/>
                  </a:lnTo>
                  <a:close/>
                </a:path>
                <a:path w="1315084" h="2080895">
                  <a:moveTo>
                    <a:pt x="806500" y="1371600"/>
                  </a:moveTo>
                  <a:lnTo>
                    <a:pt x="806411" y="1365796"/>
                  </a:lnTo>
                  <a:lnTo>
                    <a:pt x="806297" y="1358900"/>
                  </a:lnTo>
                  <a:lnTo>
                    <a:pt x="803897" y="1358900"/>
                  </a:lnTo>
                  <a:lnTo>
                    <a:pt x="803910" y="1371600"/>
                  </a:lnTo>
                  <a:lnTo>
                    <a:pt x="806500" y="1371600"/>
                  </a:lnTo>
                  <a:close/>
                </a:path>
                <a:path w="1315084" h="2080895">
                  <a:moveTo>
                    <a:pt x="808939" y="647700"/>
                  </a:moveTo>
                  <a:lnTo>
                    <a:pt x="806437" y="634987"/>
                  </a:lnTo>
                  <a:lnTo>
                    <a:pt x="805548" y="638467"/>
                  </a:lnTo>
                  <a:lnTo>
                    <a:pt x="806869" y="647700"/>
                  </a:lnTo>
                  <a:lnTo>
                    <a:pt x="808939" y="647700"/>
                  </a:lnTo>
                  <a:close/>
                </a:path>
                <a:path w="1315084" h="2080895">
                  <a:moveTo>
                    <a:pt x="811352" y="169100"/>
                  </a:moveTo>
                  <a:lnTo>
                    <a:pt x="810755" y="165100"/>
                  </a:lnTo>
                  <a:lnTo>
                    <a:pt x="810082" y="165100"/>
                  </a:lnTo>
                  <a:lnTo>
                    <a:pt x="811352" y="169100"/>
                  </a:lnTo>
                  <a:close/>
                </a:path>
                <a:path w="1315084" h="2080895">
                  <a:moveTo>
                    <a:pt x="813003" y="2019300"/>
                  </a:moveTo>
                  <a:lnTo>
                    <a:pt x="812965" y="2017915"/>
                  </a:lnTo>
                  <a:lnTo>
                    <a:pt x="810590" y="2006587"/>
                  </a:lnTo>
                  <a:lnTo>
                    <a:pt x="808278" y="2006587"/>
                  </a:lnTo>
                  <a:lnTo>
                    <a:pt x="808164" y="2005761"/>
                  </a:lnTo>
                  <a:lnTo>
                    <a:pt x="808126" y="2005444"/>
                  </a:lnTo>
                  <a:lnTo>
                    <a:pt x="806704" y="1994865"/>
                  </a:lnTo>
                  <a:lnTo>
                    <a:pt x="806310" y="1998941"/>
                  </a:lnTo>
                  <a:lnTo>
                    <a:pt x="806411" y="1999678"/>
                  </a:lnTo>
                  <a:lnTo>
                    <a:pt x="807339" y="2006587"/>
                  </a:lnTo>
                  <a:lnTo>
                    <a:pt x="806983" y="2006587"/>
                  </a:lnTo>
                  <a:lnTo>
                    <a:pt x="806996" y="2006739"/>
                  </a:lnTo>
                  <a:lnTo>
                    <a:pt x="807135" y="2007031"/>
                  </a:lnTo>
                  <a:lnTo>
                    <a:pt x="807262" y="2007374"/>
                  </a:lnTo>
                  <a:lnTo>
                    <a:pt x="811568" y="2019300"/>
                  </a:lnTo>
                  <a:lnTo>
                    <a:pt x="813003" y="2019300"/>
                  </a:lnTo>
                  <a:close/>
                </a:path>
                <a:path w="1315084" h="2080895">
                  <a:moveTo>
                    <a:pt x="813485" y="647700"/>
                  </a:moveTo>
                  <a:lnTo>
                    <a:pt x="812838" y="640969"/>
                  </a:lnTo>
                  <a:lnTo>
                    <a:pt x="810310" y="647700"/>
                  </a:lnTo>
                  <a:lnTo>
                    <a:pt x="813485" y="647700"/>
                  </a:lnTo>
                  <a:close/>
                </a:path>
                <a:path w="1315084" h="2080895">
                  <a:moveTo>
                    <a:pt x="815098" y="634987"/>
                  </a:moveTo>
                  <a:lnTo>
                    <a:pt x="812279" y="634987"/>
                  </a:lnTo>
                  <a:lnTo>
                    <a:pt x="812838" y="640969"/>
                  </a:lnTo>
                  <a:lnTo>
                    <a:pt x="815098" y="634987"/>
                  </a:lnTo>
                  <a:close/>
                </a:path>
                <a:path w="1315084" h="2080895">
                  <a:moveTo>
                    <a:pt x="815238" y="2019300"/>
                  </a:moveTo>
                  <a:lnTo>
                    <a:pt x="812800" y="2007374"/>
                  </a:lnTo>
                  <a:lnTo>
                    <a:pt x="812647" y="2007031"/>
                  </a:lnTo>
                  <a:lnTo>
                    <a:pt x="812736" y="2010244"/>
                  </a:lnTo>
                  <a:lnTo>
                    <a:pt x="812863" y="2014512"/>
                  </a:lnTo>
                  <a:lnTo>
                    <a:pt x="812965" y="2017915"/>
                  </a:lnTo>
                  <a:lnTo>
                    <a:pt x="813257" y="2019300"/>
                  </a:lnTo>
                  <a:lnTo>
                    <a:pt x="815238" y="2019300"/>
                  </a:lnTo>
                  <a:close/>
                </a:path>
                <a:path w="1315084" h="2080895">
                  <a:moveTo>
                    <a:pt x="820826" y="2012975"/>
                  </a:moveTo>
                  <a:lnTo>
                    <a:pt x="819454" y="2010244"/>
                  </a:lnTo>
                  <a:lnTo>
                    <a:pt x="820534" y="2019300"/>
                  </a:lnTo>
                  <a:lnTo>
                    <a:pt x="820597" y="2017915"/>
                  </a:lnTo>
                  <a:lnTo>
                    <a:pt x="820775" y="2014512"/>
                  </a:lnTo>
                  <a:lnTo>
                    <a:pt x="820826" y="2012975"/>
                  </a:lnTo>
                  <a:close/>
                </a:path>
                <a:path w="1315084" h="2080895">
                  <a:moveTo>
                    <a:pt x="833628" y="609600"/>
                  </a:moveTo>
                  <a:lnTo>
                    <a:pt x="833488" y="609600"/>
                  </a:lnTo>
                  <a:lnTo>
                    <a:pt x="833399" y="610158"/>
                  </a:lnTo>
                  <a:lnTo>
                    <a:pt x="833628" y="609600"/>
                  </a:lnTo>
                  <a:close/>
                </a:path>
                <a:path w="1315084" h="2080895">
                  <a:moveTo>
                    <a:pt x="843191" y="2006422"/>
                  </a:moveTo>
                  <a:lnTo>
                    <a:pt x="843089" y="2004225"/>
                  </a:lnTo>
                  <a:lnTo>
                    <a:pt x="843013" y="2002599"/>
                  </a:lnTo>
                  <a:lnTo>
                    <a:pt x="842835" y="1999678"/>
                  </a:lnTo>
                  <a:lnTo>
                    <a:pt x="841349" y="1993887"/>
                  </a:lnTo>
                  <a:lnTo>
                    <a:pt x="841324" y="1994865"/>
                  </a:lnTo>
                  <a:lnTo>
                    <a:pt x="841209" y="1998941"/>
                  </a:lnTo>
                  <a:lnTo>
                    <a:pt x="841197" y="1999678"/>
                  </a:lnTo>
                  <a:lnTo>
                    <a:pt x="842949" y="2005761"/>
                  </a:lnTo>
                  <a:lnTo>
                    <a:pt x="843191" y="2006422"/>
                  </a:lnTo>
                  <a:close/>
                </a:path>
                <a:path w="1315084" h="2080895">
                  <a:moveTo>
                    <a:pt x="844600" y="2006587"/>
                  </a:moveTo>
                  <a:lnTo>
                    <a:pt x="844562" y="2006422"/>
                  </a:lnTo>
                  <a:lnTo>
                    <a:pt x="843800" y="2003348"/>
                  </a:lnTo>
                  <a:lnTo>
                    <a:pt x="843851" y="2006587"/>
                  </a:lnTo>
                  <a:lnTo>
                    <a:pt x="844600" y="2006587"/>
                  </a:lnTo>
                  <a:close/>
                </a:path>
                <a:path w="1315084" h="2080895">
                  <a:moveTo>
                    <a:pt x="853490" y="151942"/>
                  </a:moveTo>
                  <a:lnTo>
                    <a:pt x="852881" y="139700"/>
                  </a:lnTo>
                  <a:lnTo>
                    <a:pt x="852170" y="139700"/>
                  </a:lnTo>
                  <a:lnTo>
                    <a:pt x="851585" y="144653"/>
                  </a:lnTo>
                  <a:lnTo>
                    <a:pt x="853490" y="151942"/>
                  </a:lnTo>
                  <a:close/>
                </a:path>
                <a:path w="1315084" h="2080895">
                  <a:moveTo>
                    <a:pt x="854316" y="119100"/>
                  </a:moveTo>
                  <a:lnTo>
                    <a:pt x="853160" y="114300"/>
                  </a:lnTo>
                  <a:lnTo>
                    <a:pt x="852398" y="114300"/>
                  </a:lnTo>
                  <a:lnTo>
                    <a:pt x="853592" y="126987"/>
                  </a:lnTo>
                  <a:lnTo>
                    <a:pt x="854316" y="119100"/>
                  </a:lnTo>
                  <a:close/>
                </a:path>
                <a:path w="1315084" h="2080895">
                  <a:moveTo>
                    <a:pt x="855776" y="125158"/>
                  </a:moveTo>
                  <a:lnTo>
                    <a:pt x="854760" y="114300"/>
                  </a:lnTo>
                  <a:lnTo>
                    <a:pt x="854316" y="119100"/>
                  </a:lnTo>
                  <a:lnTo>
                    <a:pt x="855776" y="125158"/>
                  </a:lnTo>
                  <a:close/>
                </a:path>
                <a:path w="1315084" h="2080895">
                  <a:moveTo>
                    <a:pt x="858685" y="117652"/>
                  </a:moveTo>
                  <a:lnTo>
                    <a:pt x="857834" y="114300"/>
                  </a:lnTo>
                  <a:lnTo>
                    <a:pt x="857935" y="120484"/>
                  </a:lnTo>
                  <a:lnTo>
                    <a:pt x="858685" y="117652"/>
                  </a:lnTo>
                  <a:close/>
                </a:path>
                <a:path w="1315084" h="2080895">
                  <a:moveTo>
                    <a:pt x="861060" y="126987"/>
                  </a:moveTo>
                  <a:lnTo>
                    <a:pt x="859574" y="114300"/>
                  </a:lnTo>
                  <a:lnTo>
                    <a:pt x="858685" y="117652"/>
                  </a:lnTo>
                  <a:lnTo>
                    <a:pt x="860590" y="125158"/>
                  </a:lnTo>
                  <a:lnTo>
                    <a:pt x="861060" y="126987"/>
                  </a:lnTo>
                  <a:close/>
                </a:path>
                <a:path w="1315084" h="2080895">
                  <a:moveTo>
                    <a:pt x="867460" y="2007285"/>
                  </a:moveTo>
                  <a:lnTo>
                    <a:pt x="866927" y="2006447"/>
                  </a:lnTo>
                  <a:lnTo>
                    <a:pt x="866559" y="2005850"/>
                  </a:lnTo>
                  <a:lnTo>
                    <a:pt x="865644" y="2004390"/>
                  </a:lnTo>
                  <a:lnTo>
                    <a:pt x="865517" y="2005850"/>
                  </a:lnTo>
                  <a:lnTo>
                    <a:pt x="864209" y="2004123"/>
                  </a:lnTo>
                  <a:lnTo>
                    <a:pt x="864527" y="2002066"/>
                  </a:lnTo>
                  <a:lnTo>
                    <a:pt x="864019" y="2000135"/>
                  </a:lnTo>
                  <a:lnTo>
                    <a:pt x="862647" y="2000135"/>
                  </a:lnTo>
                  <a:lnTo>
                    <a:pt x="862634" y="2004123"/>
                  </a:lnTo>
                  <a:lnTo>
                    <a:pt x="860247" y="2001075"/>
                  </a:lnTo>
                  <a:lnTo>
                    <a:pt x="861339" y="2009330"/>
                  </a:lnTo>
                  <a:lnTo>
                    <a:pt x="860755" y="2008619"/>
                  </a:lnTo>
                  <a:lnTo>
                    <a:pt x="857618" y="2004809"/>
                  </a:lnTo>
                  <a:lnTo>
                    <a:pt x="855903" y="2006447"/>
                  </a:lnTo>
                  <a:lnTo>
                    <a:pt x="854735" y="2008454"/>
                  </a:lnTo>
                  <a:lnTo>
                    <a:pt x="857592" y="2009330"/>
                  </a:lnTo>
                  <a:lnTo>
                    <a:pt x="857834" y="2009330"/>
                  </a:lnTo>
                  <a:lnTo>
                    <a:pt x="858139" y="2008733"/>
                  </a:lnTo>
                  <a:lnTo>
                    <a:pt x="861415" y="2011578"/>
                  </a:lnTo>
                  <a:lnTo>
                    <a:pt x="861504" y="2011172"/>
                  </a:lnTo>
                  <a:lnTo>
                    <a:pt x="861936" y="2009330"/>
                  </a:lnTo>
                  <a:lnTo>
                    <a:pt x="862368" y="2007450"/>
                  </a:lnTo>
                  <a:lnTo>
                    <a:pt x="863536" y="2008619"/>
                  </a:lnTo>
                  <a:lnTo>
                    <a:pt x="863587" y="2010054"/>
                  </a:lnTo>
                  <a:lnTo>
                    <a:pt x="864831" y="2011172"/>
                  </a:lnTo>
                  <a:lnTo>
                    <a:pt x="863955" y="2008619"/>
                  </a:lnTo>
                  <a:lnTo>
                    <a:pt x="864044" y="2008454"/>
                  </a:lnTo>
                  <a:lnTo>
                    <a:pt x="864641" y="2007450"/>
                  </a:lnTo>
                  <a:lnTo>
                    <a:pt x="864730" y="2007285"/>
                  </a:lnTo>
                  <a:lnTo>
                    <a:pt x="865073" y="2006714"/>
                  </a:lnTo>
                  <a:lnTo>
                    <a:pt x="866152" y="2006561"/>
                  </a:lnTo>
                  <a:lnTo>
                    <a:pt x="867460" y="2007285"/>
                  </a:lnTo>
                  <a:close/>
                </a:path>
                <a:path w="1315084" h="2080895">
                  <a:moveTo>
                    <a:pt x="877608" y="88836"/>
                  </a:moveTo>
                  <a:lnTo>
                    <a:pt x="877519" y="88226"/>
                  </a:lnTo>
                  <a:lnTo>
                    <a:pt x="877087" y="85178"/>
                  </a:lnTo>
                  <a:lnTo>
                    <a:pt x="875779" y="76200"/>
                  </a:lnTo>
                  <a:lnTo>
                    <a:pt x="874052" y="88836"/>
                  </a:lnTo>
                  <a:lnTo>
                    <a:pt x="875665" y="88836"/>
                  </a:lnTo>
                  <a:lnTo>
                    <a:pt x="875677" y="88468"/>
                  </a:lnTo>
                  <a:lnTo>
                    <a:pt x="875741" y="88595"/>
                  </a:lnTo>
                  <a:lnTo>
                    <a:pt x="875766" y="88836"/>
                  </a:lnTo>
                  <a:lnTo>
                    <a:pt x="877608" y="88836"/>
                  </a:lnTo>
                  <a:close/>
                </a:path>
                <a:path w="1315084" h="2080895">
                  <a:moveTo>
                    <a:pt x="878446" y="1981187"/>
                  </a:moveTo>
                  <a:lnTo>
                    <a:pt x="878357" y="1980869"/>
                  </a:lnTo>
                  <a:lnTo>
                    <a:pt x="877989" y="1979396"/>
                  </a:lnTo>
                  <a:lnTo>
                    <a:pt x="878078" y="1981187"/>
                  </a:lnTo>
                  <a:lnTo>
                    <a:pt x="878446" y="1981187"/>
                  </a:lnTo>
                  <a:close/>
                </a:path>
                <a:path w="1315084" h="2080895">
                  <a:moveTo>
                    <a:pt x="879348" y="1981187"/>
                  </a:moveTo>
                  <a:lnTo>
                    <a:pt x="879297" y="1980869"/>
                  </a:lnTo>
                  <a:lnTo>
                    <a:pt x="878471" y="1975586"/>
                  </a:lnTo>
                  <a:lnTo>
                    <a:pt x="878446" y="1981187"/>
                  </a:lnTo>
                  <a:lnTo>
                    <a:pt x="879348" y="1981187"/>
                  </a:lnTo>
                  <a:close/>
                </a:path>
                <a:path w="1315084" h="2080895">
                  <a:moveTo>
                    <a:pt x="879690" y="1972894"/>
                  </a:moveTo>
                  <a:lnTo>
                    <a:pt x="879678" y="1970049"/>
                  </a:lnTo>
                  <a:lnTo>
                    <a:pt x="878865" y="1968487"/>
                  </a:lnTo>
                  <a:lnTo>
                    <a:pt x="879424" y="1971827"/>
                  </a:lnTo>
                  <a:lnTo>
                    <a:pt x="879690" y="1972894"/>
                  </a:lnTo>
                  <a:close/>
                </a:path>
                <a:path w="1315084" h="2080895">
                  <a:moveTo>
                    <a:pt x="880973" y="1981187"/>
                  </a:moveTo>
                  <a:lnTo>
                    <a:pt x="880922" y="1980869"/>
                  </a:lnTo>
                  <a:lnTo>
                    <a:pt x="879690" y="1973453"/>
                  </a:lnTo>
                  <a:lnTo>
                    <a:pt x="879716" y="1981187"/>
                  </a:lnTo>
                  <a:lnTo>
                    <a:pt x="880973" y="1981187"/>
                  </a:lnTo>
                  <a:close/>
                </a:path>
                <a:path w="1315084" h="2080895">
                  <a:moveTo>
                    <a:pt x="882434" y="88836"/>
                  </a:moveTo>
                  <a:lnTo>
                    <a:pt x="882319" y="85178"/>
                  </a:lnTo>
                  <a:lnTo>
                    <a:pt x="882027" y="76200"/>
                  </a:lnTo>
                  <a:lnTo>
                    <a:pt x="882180" y="76200"/>
                  </a:lnTo>
                  <a:lnTo>
                    <a:pt x="882116" y="72097"/>
                  </a:lnTo>
                  <a:lnTo>
                    <a:pt x="882002" y="63487"/>
                  </a:lnTo>
                  <a:lnTo>
                    <a:pt x="878281" y="63487"/>
                  </a:lnTo>
                  <a:lnTo>
                    <a:pt x="878395" y="63944"/>
                  </a:lnTo>
                  <a:lnTo>
                    <a:pt x="881380" y="76200"/>
                  </a:lnTo>
                  <a:lnTo>
                    <a:pt x="878827" y="76200"/>
                  </a:lnTo>
                  <a:lnTo>
                    <a:pt x="878459" y="88836"/>
                  </a:lnTo>
                  <a:lnTo>
                    <a:pt x="879259" y="88836"/>
                  </a:lnTo>
                  <a:lnTo>
                    <a:pt x="879767" y="89763"/>
                  </a:lnTo>
                  <a:lnTo>
                    <a:pt x="879551" y="88836"/>
                  </a:lnTo>
                  <a:lnTo>
                    <a:pt x="882434" y="88836"/>
                  </a:lnTo>
                  <a:close/>
                </a:path>
                <a:path w="1315084" h="2080895">
                  <a:moveTo>
                    <a:pt x="882523" y="50634"/>
                  </a:moveTo>
                  <a:lnTo>
                    <a:pt x="881875" y="40855"/>
                  </a:lnTo>
                  <a:lnTo>
                    <a:pt x="880973" y="39128"/>
                  </a:lnTo>
                  <a:lnTo>
                    <a:pt x="880452" y="38252"/>
                  </a:lnTo>
                  <a:lnTo>
                    <a:pt x="882523" y="50634"/>
                  </a:lnTo>
                  <a:close/>
                </a:path>
                <a:path w="1315084" h="2080895">
                  <a:moveTo>
                    <a:pt x="885253" y="47345"/>
                  </a:moveTo>
                  <a:lnTo>
                    <a:pt x="883094" y="38100"/>
                  </a:lnTo>
                  <a:lnTo>
                    <a:pt x="881684" y="38100"/>
                  </a:lnTo>
                  <a:lnTo>
                    <a:pt x="881748" y="39128"/>
                  </a:lnTo>
                  <a:lnTo>
                    <a:pt x="881875" y="40855"/>
                  </a:lnTo>
                  <a:lnTo>
                    <a:pt x="885253" y="47345"/>
                  </a:lnTo>
                  <a:close/>
                </a:path>
                <a:path w="1315084" h="2080895">
                  <a:moveTo>
                    <a:pt x="887082" y="990600"/>
                  </a:moveTo>
                  <a:lnTo>
                    <a:pt x="884745" y="990600"/>
                  </a:lnTo>
                  <a:lnTo>
                    <a:pt x="884732" y="990879"/>
                  </a:lnTo>
                  <a:lnTo>
                    <a:pt x="884301" y="998766"/>
                  </a:lnTo>
                  <a:lnTo>
                    <a:pt x="887082" y="990600"/>
                  </a:lnTo>
                  <a:close/>
                </a:path>
                <a:path w="1315084" h="2080895">
                  <a:moveTo>
                    <a:pt x="888796" y="990600"/>
                  </a:moveTo>
                  <a:lnTo>
                    <a:pt x="887082" y="990600"/>
                  </a:lnTo>
                  <a:lnTo>
                    <a:pt x="887120" y="990879"/>
                  </a:lnTo>
                  <a:lnTo>
                    <a:pt x="887552" y="993902"/>
                  </a:lnTo>
                  <a:lnTo>
                    <a:pt x="888796" y="990600"/>
                  </a:lnTo>
                  <a:close/>
                </a:path>
                <a:path w="1315084" h="2080895">
                  <a:moveTo>
                    <a:pt x="891476" y="50800"/>
                  </a:moveTo>
                  <a:lnTo>
                    <a:pt x="891438" y="50634"/>
                  </a:lnTo>
                  <a:lnTo>
                    <a:pt x="890638" y="47345"/>
                  </a:lnTo>
                  <a:lnTo>
                    <a:pt x="889165" y="41503"/>
                  </a:lnTo>
                  <a:lnTo>
                    <a:pt x="891247" y="50800"/>
                  </a:lnTo>
                  <a:lnTo>
                    <a:pt x="891476" y="50800"/>
                  </a:lnTo>
                  <a:close/>
                </a:path>
                <a:path w="1315084" h="2080895">
                  <a:moveTo>
                    <a:pt x="895845" y="1041400"/>
                  </a:moveTo>
                  <a:lnTo>
                    <a:pt x="890892" y="1029030"/>
                  </a:lnTo>
                  <a:lnTo>
                    <a:pt x="885812" y="1041400"/>
                  </a:lnTo>
                  <a:lnTo>
                    <a:pt x="895845" y="1041400"/>
                  </a:lnTo>
                  <a:close/>
                </a:path>
                <a:path w="1315084" h="2080895">
                  <a:moveTo>
                    <a:pt x="901065" y="1995525"/>
                  </a:moveTo>
                  <a:lnTo>
                    <a:pt x="900963" y="1995360"/>
                  </a:lnTo>
                  <a:lnTo>
                    <a:pt x="900836" y="1995131"/>
                  </a:lnTo>
                  <a:lnTo>
                    <a:pt x="899528" y="1993011"/>
                  </a:lnTo>
                  <a:lnTo>
                    <a:pt x="898893" y="1994090"/>
                  </a:lnTo>
                  <a:lnTo>
                    <a:pt x="897978" y="1995131"/>
                  </a:lnTo>
                  <a:lnTo>
                    <a:pt x="895680" y="1992503"/>
                  </a:lnTo>
                  <a:lnTo>
                    <a:pt x="895794" y="1993011"/>
                  </a:lnTo>
                  <a:lnTo>
                    <a:pt x="896162" y="1994674"/>
                  </a:lnTo>
                  <a:lnTo>
                    <a:pt x="896048" y="1995525"/>
                  </a:lnTo>
                  <a:lnTo>
                    <a:pt x="895997" y="1995881"/>
                  </a:lnTo>
                  <a:lnTo>
                    <a:pt x="898791" y="1999107"/>
                  </a:lnTo>
                  <a:lnTo>
                    <a:pt x="899248" y="1995525"/>
                  </a:lnTo>
                  <a:lnTo>
                    <a:pt x="901065" y="1995525"/>
                  </a:lnTo>
                  <a:close/>
                </a:path>
                <a:path w="1315084" h="2080895">
                  <a:moveTo>
                    <a:pt x="902182" y="1016000"/>
                  </a:moveTo>
                  <a:lnTo>
                    <a:pt x="901484" y="1011326"/>
                  </a:lnTo>
                  <a:lnTo>
                    <a:pt x="901687" y="1016000"/>
                  </a:lnTo>
                  <a:lnTo>
                    <a:pt x="902182" y="1016000"/>
                  </a:lnTo>
                  <a:close/>
                </a:path>
                <a:path w="1315084" h="2080895">
                  <a:moveTo>
                    <a:pt x="908685" y="914400"/>
                  </a:moveTo>
                  <a:lnTo>
                    <a:pt x="903262" y="914400"/>
                  </a:lnTo>
                  <a:lnTo>
                    <a:pt x="906805" y="922591"/>
                  </a:lnTo>
                  <a:lnTo>
                    <a:pt x="908685" y="914400"/>
                  </a:lnTo>
                  <a:close/>
                </a:path>
                <a:path w="1315084" h="2080895">
                  <a:moveTo>
                    <a:pt x="908951" y="952500"/>
                  </a:moveTo>
                  <a:lnTo>
                    <a:pt x="903884" y="952500"/>
                  </a:lnTo>
                  <a:lnTo>
                    <a:pt x="904697" y="965200"/>
                  </a:lnTo>
                  <a:lnTo>
                    <a:pt x="906259" y="965200"/>
                  </a:lnTo>
                  <a:lnTo>
                    <a:pt x="908951" y="952500"/>
                  </a:lnTo>
                  <a:close/>
                </a:path>
                <a:path w="1315084" h="2080895">
                  <a:moveTo>
                    <a:pt x="910018" y="1003300"/>
                  </a:moveTo>
                  <a:lnTo>
                    <a:pt x="907351" y="990600"/>
                  </a:lnTo>
                  <a:lnTo>
                    <a:pt x="906500" y="990600"/>
                  </a:lnTo>
                  <a:lnTo>
                    <a:pt x="905065" y="977900"/>
                  </a:lnTo>
                  <a:lnTo>
                    <a:pt x="899960" y="977900"/>
                  </a:lnTo>
                  <a:lnTo>
                    <a:pt x="902119" y="990600"/>
                  </a:lnTo>
                  <a:lnTo>
                    <a:pt x="899502" y="990600"/>
                  </a:lnTo>
                  <a:lnTo>
                    <a:pt x="899528" y="990879"/>
                  </a:lnTo>
                  <a:lnTo>
                    <a:pt x="900684" y="1003300"/>
                  </a:lnTo>
                  <a:lnTo>
                    <a:pt x="900277" y="1003300"/>
                  </a:lnTo>
                  <a:lnTo>
                    <a:pt x="901484" y="1011326"/>
                  </a:lnTo>
                  <a:lnTo>
                    <a:pt x="901115" y="1003300"/>
                  </a:lnTo>
                  <a:lnTo>
                    <a:pt x="903909" y="1016000"/>
                  </a:lnTo>
                  <a:lnTo>
                    <a:pt x="906843" y="1016000"/>
                  </a:lnTo>
                  <a:lnTo>
                    <a:pt x="905357" y="1003300"/>
                  </a:lnTo>
                  <a:lnTo>
                    <a:pt x="910018" y="1003300"/>
                  </a:lnTo>
                  <a:close/>
                </a:path>
                <a:path w="1315084" h="2080895">
                  <a:moveTo>
                    <a:pt x="913041" y="1971827"/>
                  </a:moveTo>
                  <a:lnTo>
                    <a:pt x="911796" y="1968487"/>
                  </a:lnTo>
                  <a:lnTo>
                    <a:pt x="911199" y="1968487"/>
                  </a:lnTo>
                  <a:lnTo>
                    <a:pt x="913041" y="1971827"/>
                  </a:lnTo>
                  <a:close/>
                </a:path>
                <a:path w="1315084" h="2080895">
                  <a:moveTo>
                    <a:pt x="913320" y="965200"/>
                  </a:moveTo>
                  <a:lnTo>
                    <a:pt x="910336" y="965200"/>
                  </a:lnTo>
                  <a:lnTo>
                    <a:pt x="909688" y="977900"/>
                  </a:lnTo>
                  <a:lnTo>
                    <a:pt x="913320" y="965200"/>
                  </a:lnTo>
                  <a:close/>
                </a:path>
                <a:path w="1315084" h="2080895">
                  <a:moveTo>
                    <a:pt x="914361" y="990600"/>
                  </a:moveTo>
                  <a:lnTo>
                    <a:pt x="910183" y="977900"/>
                  </a:lnTo>
                  <a:lnTo>
                    <a:pt x="912876" y="990600"/>
                  </a:lnTo>
                  <a:lnTo>
                    <a:pt x="914361" y="990600"/>
                  </a:lnTo>
                  <a:close/>
                </a:path>
                <a:path w="1315084" h="2080895">
                  <a:moveTo>
                    <a:pt x="920267" y="1663700"/>
                  </a:moveTo>
                  <a:lnTo>
                    <a:pt x="920038" y="1662925"/>
                  </a:lnTo>
                  <a:lnTo>
                    <a:pt x="920089" y="1663700"/>
                  </a:lnTo>
                  <a:lnTo>
                    <a:pt x="920267" y="1663700"/>
                  </a:lnTo>
                  <a:close/>
                </a:path>
                <a:path w="1315084" h="2080895">
                  <a:moveTo>
                    <a:pt x="922159" y="1992566"/>
                  </a:moveTo>
                  <a:lnTo>
                    <a:pt x="920978" y="1991690"/>
                  </a:lnTo>
                  <a:lnTo>
                    <a:pt x="920940" y="1992566"/>
                  </a:lnTo>
                  <a:lnTo>
                    <a:pt x="922159" y="1992566"/>
                  </a:lnTo>
                  <a:close/>
                </a:path>
                <a:path w="1315084" h="2080895">
                  <a:moveTo>
                    <a:pt x="922477" y="1992807"/>
                  </a:moveTo>
                  <a:lnTo>
                    <a:pt x="920927" y="1992807"/>
                  </a:lnTo>
                  <a:lnTo>
                    <a:pt x="920889" y="1993976"/>
                  </a:lnTo>
                  <a:lnTo>
                    <a:pt x="922477" y="1992807"/>
                  </a:lnTo>
                  <a:close/>
                </a:path>
                <a:path w="1315084" h="2080895">
                  <a:moveTo>
                    <a:pt x="922921" y="901700"/>
                  </a:moveTo>
                  <a:lnTo>
                    <a:pt x="917854" y="894321"/>
                  </a:lnTo>
                  <a:lnTo>
                    <a:pt x="919530" y="901700"/>
                  </a:lnTo>
                  <a:lnTo>
                    <a:pt x="922921" y="901700"/>
                  </a:lnTo>
                  <a:close/>
                </a:path>
                <a:path w="1315084" h="2080895">
                  <a:moveTo>
                    <a:pt x="923620" y="1993658"/>
                  </a:moveTo>
                  <a:lnTo>
                    <a:pt x="922794" y="1992566"/>
                  </a:lnTo>
                  <a:lnTo>
                    <a:pt x="922159" y="1992566"/>
                  </a:lnTo>
                  <a:lnTo>
                    <a:pt x="922477" y="1992807"/>
                  </a:lnTo>
                  <a:lnTo>
                    <a:pt x="923620" y="1993658"/>
                  </a:lnTo>
                  <a:close/>
                </a:path>
                <a:path w="1315084" h="2080895">
                  <a:moveTo>
                    <a:pt x="923975" y="1993658"/>
                  </a:moveTo>
                  <a:lnTo>
                    <a:pt x="923721" y="1992807"/>
                  </a:lnTo>
                  <a:lnTo>
                    <a:pt x="923620" y="1993658"/>
                  </a:lnTo>
                  <a:lnTo>
                    <a:pt x="923975" y="1993658"/>
                  </a:lnTo>
                  <a:close/>
                </a:path>
                <a:path w="1315084" h="2080895">
                  <a:moveTo>
                    <a:pt x="924255" y="1988312"/>
                  </a:moveTo>
                  <a:lnTo>
                    <a:pt x="921969" y="1987562"/>
                  </a:lnTo>
                  <a:lnTo>
                    <a:pt x="923620" y="1992566"/>
                  </a:lnTo>
                  <a:lnTo>
                    <a:pt x="923721" y="1992807"/>
                  </a:lnTo>
                  <a:lnTo>
                    <a:pt x="923747" y="1992566"/>
                  </a:lnTo>
                  <a:lnTo>
                    <a:pt x="923848" y="1991690"/>
                  </a:lnTo>
                  <a:lnTo>
                    <a:pt x="924255" y="1988312"/>
                  </a:lnTo>
                  <a:close/>
                </a:path>
                <a:path w="1315084" h="2080895">
                  <a:moveTo>
                    <a:pt x="934593" y="50634"/>
                  </a:moveTo>
                  <a:lnTo>
                    <a:pt x="933716" y="38100"/>
                  </a:lnTo>
                  <a:lnTo>
                    <a:pt x="934326" y="38100"/>
                  </a:lnTo>
                  <a:lnTo>
                    <a:pt x="932738" y="25387"/>
                  </a:lnTo>
                  <a:lnTo>
                    <a:pt x="931837" y="25387"/>
                  </a:lnTo>
                  <a:lnTo>
                    <a:pt x="933450" y="38100"/>
                  </a:lnTo>
                  <a:lnTo>
                    <a:pt x="930351" y="25387"/>
                  </a:lnTo>
                  <a:lnTo>
                    <a:pt x="932230" y="38100"/>
                  </a:lnTo>
                  <a:lnTo>
                    <a:pt x="928382" y="25387"/>
                  </a:lnTo>
                  <a:lnTo>
                    <a:pt x="930567" y="38100"/>
                  </a:lnTo>
                  <a:lnTo>
                    <a:pt x="931430" y="38100"/>
                  </a:lnTo>
                  <a:lnTo>
                    <a:pt x="931430" y="38252"/>
                  </a:lnTo>
                  <a:lnTo>
                    <a:pt x="933894" y="47980"/>
                  </a:lnTo>
                  <a:lnTo>
                    <a:pt x="934593" y="50634"/>
                  </a:lnTo>
                  <a:close/>
                </a:path>
                <a:path w="1315084" h="2080895">
                  <a:moveTo>
                    <a:pt x="934707" y="819988"/>
                  </a:moveTo>
                  <a:lnTo>
                    <a:pt x="934631" y="819391"/>
                  </a:lnTo>
                  <a:lnTo>
                    <a:pt x="933894" y="812800"/>
                  </a:lnTo>
                  <a:lnTo>
                    <a:pt x="932307" y="819391"/>
                  </a:lnTo>
                  <a:lnTo>
                    <a:pt x="932395" y="819988"/>
                  </a:lnTo>
                  <a:lnTo>
                    <a:pt x="933208" y="825500"/>
                  </a:lnTo>
                  <a:lnTo>
                    <a:pt x="934707" y="819988"/>
                  </a:lnTo>
                  <a:close/>
                </a:path>
                <a:path w="1315084" h="2080895">
                  <a:moveTo>
                    <a:pt x="934834" y="1813229"/>
                  </a:moveTo>
                  <a:lnTo>
                    <a:pt x="934643" y="1815185"/>
                  </a:lnTo>
                  <a:lnTo>
                    <a:pt x="934834" y="1816100"/>
                  </a:lnTo>
                  <a:lnTo>
                    <a:pt x="934834" y="1813229"/>
                  </a:lnTo>
                  <a:close/>
                </a:path>
                <a:path w="1315084" h="2080895">
                  <a:moveTo>
                    <a:pt x="936828" y="1810080"/>
                  </a:moveTo>
                  <a:lnTo>
                    <a:pt x="936269" y="1806384"/>
                  </a:lnTo>
                  <a:lnTo>
                    <a:pt x="936371" y="1808568"/>
                  </a:lnTo>
                  <a:lnTo>
                    <a:pt x="936485" y="1811172"/>
                  </a:lnTo>
                  <a:lnTo>
                    <a:pt x="936574" y="1813229"/>
                  </a:lnTo>
                  <a:lnTo>
                    <a:pt x="936739" y="1815185"/>
                  </a:lnTo>
                  <a:lnTo>
                    <a:pt x="936828" y="1810080"/>
                  </a:lnTo>
                  <a:close/>
                </a:path>
                <a:path w="1315084" h="2080895">
                  <a:moveTo>
                    <a:pt x="938403" y="825500"/>
                  </a:moveTo>
                  <a:lnTo>
                    <a:pt x="936650" y="812800"/>
                  </a:lnTo>
                  <a:lnTo>
                    <a:pt x="934707" y="819988"/>
                  </a:lnTo>
                  <a:lnTo>
                    <a:pt x="935316" y="825500"/>
                  </a:lnTo>
                  <a:lnTo>
                    <a:pt x="938403" y="825500"/>
                  </a:lnTo>
                  <a:close/>
                </a:path>
                <a:path w="1315084" h="2080895">
                  <a:moveTo>
                    <a:pt x="938720" y="1980704"/>
                  </a:moveTo>
                  <a:lnTo>
                    <a:pt x="938682" y="1979980"/>
                  </a:lnTo>
                  <a:lnTo>
                    <a:pt x="938580" y="1978545"/>
                  </a:lnTo>
                  <a:lnTo>
                    <a:pt x="938542" y="1977593"/>
                  </a:lnTo>
                  <a:lnTo>
                    <a:pt x="936879" y="1978545"/>
                  </a:lnTo>
                  <a:lnTo>
                    <a:pt x="938720" y="1980704"/>
                  </a:lnTo>
                  <a:close/>
                </a:path>
                <a:path w="1315084" h="2080895">
                  <a:moveTo>
                    <a:pt x="938796" y="1977186"/>
                  </a:moveTo>
                  <a:lnTo>
                    <a:pt x="938466" y="1976856"/>
                  </a:lnTo>
                  <a:lnTo>
                    <a:pt x="938542" y="1977593"/>
                  </a:lnTo>
                  <a:lnTo>
                    <a:pt x="938796" y="1977186"/>
                  </a:lnTo>
                  <a:close/>
                </a:path>
                <a:path w="1315084" h="2080895">
                  <a:moveTo>
                    <a:pt x="939076" y="812800"/>
                  </a:moveTo>
                  <a:lnTo>
                    <a:pt x="939012" y="810793"/>
                  </a:lnTo>
                  <a:lnTo>
                    <a:pt x="938860" y="811441"/>
                  </a:lnTo>
                  <a:lnTo>
                    <a:pt x="939076" y="812800"/>
                  </a:lnTo>
                  <a:close/>
                </a:path>
                <a:path w="1315084" h="2080895">
                  <a:moveTo>
                    <a:pt x="939939" y="50634"/>
                  </a:moveTo>
                  <a:lnTo>
                    <a:pt x="938707" y="38100"/>
                  </a:lnTo>
                  <a:lnTo>
                    <a:pt x="936129" y="38100"/>
                  </a:lnTo>
                  <a:lnTo>
                    <a:pt x="936180" y="38252"/>
                  </a:lnTo>
                  <a:lnTo>
                    <a:pt x="939114" y="47980"/>
                  </a:lnTo>
                  <a:lnTo>
                    <a:pt x="939939" y="50634"/>
                  </a:lnTo>
                  <a:close/>
                </a:path>
                <a:path w="1315084" h="2080895">
                  <a:moveTo>
                    <a:pt x="940612" y="1976856"/>
                  </a:moveTo>
                  <a:lnTo>
                    <a:pt x="939304" y="1976374"/>
                  </a:lnTo>
                  <a:lnTo>
                    <a:pt x="938796" y="1977186"/>
                  </a:lnTo>
                  <a:lnTo>
                    <a:pt x="940574" y="1979980"/>
                  </a:lnTo>
                  <a:lnTo>
                    <a:pt x="940612" y="1976856"/>
                  </a:lnTo>
                  <a:close/>
                </a:path>
                <a:path w="1315084" h="2080895">
                  <a:moveTo>
                    <a:pt x="941070" y="38100"/>
                  </a:moveTo>
                  <a:lnTo>
                    <a:pt x="940117" y="25387"/>
                  </a:lnTo>
                  <a:lnTo>
                    <a:pt x="936650" y="25387"/>
                  </a:lnTo>
                  <a:lnTo>
                    <a:pt x="940600" y="38100"/>
                  </a:lnTo>
                  <a:lnTo>
                    <a:pt x="941070" y="38100"/>
                  </a:lnTo>
                  <a:close/>
                </a:path>
                <a:path w="1315084" h="2080895">
                  <a:moveTo>
                    <a:pt x="941603" y="800100"/>
                  </a:moveTo>
                  <a:lnTo>
                    <a:pt x="938707" y="800100"/>
                  </a:lnTo>
                  <a:lnTo>
                    <a:pt x="939012" y="810793"/>
                  </a:lnTo>
                  <a:lnTo>
                    <a:pt x="941603" y="800100"/>
                  </a:lnTo>
                  <a:close/>
                </a:path>
                <a:path w="1315084" h="2080895">
                  <a:moveTo>
                    <a:pt x="941959" y="40449"/>
                  </a:moveTo>
                  <a:lnTo>
                    <a:pt x="941552" y="38100"/>
                  </a:lnTo>
                  <a:lnTo>
                    <a:pt x="941222" y="38100"/>
                  </a:lnTo>
                  <a:lnTo>
                    <a:pt x="941273" y="38252"/>
                  </a:lnTo>
                  <a:lnTo>
                    <a:pt x="941959" y="40449"/>
                  </a:lnTo>
                  <a:close/>
                </a:path>
                <a:path w="1315084" h="2080895">
                  <a:moveTo>
                    <a:pt x="942530" y="1804365"/>
                  </a:moveTo>
                  <a:lnTo>
                    <a:pt x="942251" y="1803361"/>
                  </a:lnTo>
                  <a:lnTo>
                    <a:pt x="942136" y="1803793"/>
                  </a:lnTo>
                  <a:lnTo>
                    <a:pt x="940104" y="1811172"/>
                  </a:lnTo>
                  <a:lnTo>
                    <a:pt x="940333" y="1812175"/>
                  </a:lnTo>
                  <a:lnTo>
                    <a:pt x="941654" y="1816100"/>
                  </a:lnTo>
                  <a:lnTo>
                    <a:pt x="941730" y="1815185"/>
                  </a:lnTo>
                  <a:lnTo>
                    <a:pt x="942441" y="1806384"/>
                  </a:lnTo>
                  <a:lnTo>
                    <a:pt x="942530" y="1804365"/>
                  </a:lnTo>
                  <a:close/>
                </a:path>
                <a:path w="1315084" h="2080895">
                  <a:moveTo>
                    <a:pt x="944994" y="812800"/>
                  </a:moveTo>
                  <a:lnTo>
                    <a:pt x="942975" y="800100"/>
                  </a:lnTo>
                  <a:lnTo>
                    <a:pt x="944308" y="812800"/>
                  </a:lnTo>
                  <a:lnTo>
                    <a:pt x="944994" y="812800"/>
                  </a:lnTo>
                  <a:close/>
                </a:path>
                <a:path w="1315084" h="2080895">
                  <a:moveTo>
                    <a:pt x="947928" y="25387"/>
                  </a:moveTo>
                  <a:lnTo>
                    <a:pt x="947889" y="23647"/>
                  </a:lnTo>
                  <a:lnTo>
                    <a:pt x="946835" y="12700"/>
                  </a:lnTo>
                  <a:lnTo>
                    <a:pt x="945375" y="12700"/>
                  </a:lnTo>
                  <a:lnTo>
                    <a:pt x="946848" y="25387"/>
                  </a:lnTo>
                  <a:lnTo>
                    <a:pt x="947928" y="25387"/>
                  </a:lnTo>
                  <a:close/>
                </a:path>
                <a:path w="1315084" h="2080895">
                  <a:moveTo>
                    <a:pt x="953795" y="558761"/>
                  </a:moveTo>
                  <a:lnTo>
                    <a:pt x="949223" y="558761"/>
                  </a:lnTo>
                  <a:lnTo>
                    <a:pt x="945248" y="571500"/>
                  </a:lnTo>
                  <a:lnTo>
                    <a:pt x="952360" y="571500"/>
                  </a:lnTo>
                  <a:lnTo>
                    <a:pt x="952385" y="571296"/>
                  </a:lnTo>
                  <a:lnTo>
                    <a:pt x="953795" y="558761"/>
                  </a:lnTo>
                  <a:close/>
                </a:path>
                <a:path w="1315084" h="2080895">
                  <a:moveTo>
                    <a:pt x="955281" y="1968487"/>
                  </a:moveTo>
                  <a:lnTo>
                    <a:pt x="954646" y="1965528"/>
                  </a:lnTo>
                  <a:lnTo>
                    <a:pt x="954697" y="1968487"/>
                  </a:lnTo>
                  <a:lnTo>
                    <a:pt x="955281" y="1968487"/>
                  </a:lnTo>
                  <a:close/>
                </a:path>
                <a:path w="1315084" h="2080895">
                  <a:moveTo>
                    <a:pt x="956233" y="749300"/>
                  </a:moveTo>
                  <a:lnTo>
                    <a:pt x="955548" y="749300"/>
                  </a:lnTo>
                  <a:lnTo>
                    <a:pt x="951585" y="736600"/>
                  </a:lnTo>
                  <a:lnTo>
                    <a:pt x="947305" y="736600"/>
                  </a:lnTo>
                  <a:lnTo>
                    <a:pt x="945324" y="736600"/>
                  </a:lnTo>
                  <a:lnTo>
                    <a:pt x="952931" y="749300"/>
                  </a:lnTo>
                  <a:lnTo>
                    <a:pt x="952652" y="749300"/>
                  </a:lnTo>
                  <a:lnTo>
                    <a:pt x="949109" y="762000"/>
                  </a:lnTo>
                  <a:lnTo>
                    <a:pt x="950595" y="762000"/>
                  </a:lnTo>
                  <a:lnTo>
                    <a:pt x="956233" y="749300"/>
                  </a:lnTo>
                  <a:close/>
                </a:path>
                <a:path w="1315084" h="2080895">
                  <a:moveTo>
                    <a:pt x="957605" y="726147"/>
                  </a:moveTo>
                  <a:lnTo>
                    <a:pt x="956627" y="723887"/>
                  </a:lnTo>
                  <a:lnTo>
                    <a:pt x="950722" y="723887"/>
                  </a:lnTo>
                  <a:lnTo>
                    <a:pt x="950823" y="724369"/>
                  </a:lnTo>
                  <a:lnTo>
                    <a:pt x="950937" y="724903"/>
                  </a:lnTo>
                  <a:lnTo>
                    <a:pt x="950963" y="725030"/>
                  </a:lnTo>
                  <a:lnTo>
                    <a:pt x="953452" y="736600"/>
                  </a:lnTo>
                  <a:lnTo>
                    <a:pt x="955382" y="736600"/>
                  </a:lnTo>
                  <a:lnTo>
                    <a:pt x="957605" y="726147"/>
                  </a:lnTo>
                  <a:close/>
                </a:path>
                <a:path w="1315084" h="2080895">
                  <a:moveTo>
                    <a:pt x="960310" y="774700"/>
                  </a:moveTo>
                  <a:lnTo>
                    <a:pt x="958303" y="787400"/>
                  </a:lnTo>
                  <a:lnTo>
                    <a:pt x="958646" y="787400"/>
                  </a:lnTo>
                  <a:lnTo>
                    <a:pt x="958659" y="787234"/>
                  </a:lnTo>
                  <a:lnTo>
                    <a:pt x="960310" y="774700"/>
                  </a:lnTo>
                  <a:close/>
                </a:path>
                <a:path w="1315084" h="2080895">
                  <a:moveTo>
                    <a:pt x="962088" y="736600"/>
                  </a:moveTo>
                  <a:lnTo>
                    <a:pt x="957618" y="726147"/>
                  </a:lnTo>
                  <a:lnTo>
                    <a:pt x="955459" y="736600"/>
                  </a:lnTo>
                  <a:lnTo>
                    <a:pt x="962088" y="736600"/>
                  </a:lnTo>
                  <a:close/>
                </a:path>
                <a:path w="1315084" h="2080895">
                  <a:moveTo>
                    <a:pt x="962825" y="1811591"/>
                  </a:moveTo>
                  <a:lnTo>
                    <a:pt x="959739" y="1805152"/>
                  </a:lnTo>
                  <a:lnTo>
                    <a:pt x="960069" y="1810346"/>
                  </a:lnTo>
                  <a:lnTo>
                    <a:pt x="962520" y="1814144"/>
                  </a:lnTo>
                  <a:lnTo>
                    <a:pt x="962825" y="1811591"/>
                  </a:lnTo>
                  <a:close/>
                </a:path>
                <a:path w="1315084" h="2080895">
                  <a:moveTo>
                    <a:pt x="963422" y="1807972"/>
                  </a:moveTo>
                  <a:lnTo>
                    <a:pt x="962685" y="1807298"/>
                  </a:lnTo>
                  <a:lnTo>
                    <a:pt x="962914" y="1808441"/>
                  </a:lnTo>
                  <a:lnTo>
                    <a:pt x="963269" y="1808848"/>
                  </a:lnTo>
                  <a:lnTo>
                    <a:pt x="963333" y="1808441"/>
                  </a:lnTo>
                  <a:lnTo>
                    <a:pt x="963422" y="1807972"/>
                  </a:lnTo>
                  <a:close/>
                </a:path>
                <a:path w="1315084" h="2080895">
                  <a:moveTo>
                    <a:pt x="964349" y="1810054"/>
                  </a:moveTo>
                  <a:lnTo>
                    <a:pt x="963218" y="1809153"/>
                  </a:lnTo>
                  <a:lnTo>
                    <a:pt x="963104" y="1810054"/>
                  </a:lnTo>
                  <a:lnTo>
                    <a:pt x="963015" y="1810842"/>
                  </a:lnTo>
                  <a:lnTo>
                    <a:pt x="964349" y="1811210"/>
                  </a:lnTo>
                  <a:lnTo>
                    <a:pt x="964349" y="1810054"/>
                  </a:lnTo>
                  <a:close/>
                </a:path>
                <a:path w="1315084" h="2080895">
                  <a:moveTo>
                    <a:pt x="964996" y="723887"/>
                  </a:moveTo>
                  <a:lnTo>
                    <a:pt x="964882" y="723341"/>
                  </a:lnTo>
                  <a:lnTo>
                    <a:pt x="964780" y="722871"/>
                  </a:lnTo>
                  <a:lnTo>
                    <a:pt x="962393" y="711200"/>
                  </a:lnTo>
                  <a:lnTo>
                    <a:pt x="960221" y="711200"/>
                  </a:lnTo>
                  <a:lnTo>
                    <a:pt x="958265" y="723887"/>
                  </a:lnTo>
                  <a:lnTo>
                    <a:pt x="964996" y="723887"/>
                  </a:lnTo>
                  <a:close/>
                </a:path>
                <a:path w="1315084" h="2080895">
                  <a:moveTo>
                    <a:pt x="966038" y="520649"/>
                  </a:moveTo>
                  <a:lnTo>
                    <a:pt x="965352" y="520649"/>
                  </a:lnTo>
                  <a:lnTo>
                    <a:pt x="962596" y="533400"/>
                  </a:lnTo>
                  <a:lnTo>
                    <a:pt x="964412" y="533400"/>
                  </a:lnTo>
                  <a:lnTo>
                    <a:pt x="966038" y="520649"/>
                  </a:lnTo>
                  <a:close/>
                </a:path>
                <a:path w="1315084" h="2080895">
                  <a:moveTo>
                    <a:pt x="967955" y="520649"/>
                  </a:moveTo>
                  <a:lnTo>
                    <a:pt x="966139" y="520649"/>
                  </a:lnTo>
                  <a:lnTo>
                    <a:pt x="967270" y="523862"/>
                  </a:lnTo>
                  <a:lnTo>
                    <a:pt x="967955" y="520649"/>
                  </a:lnTo>
                  <a:close/>
                </a:path>
                <a:path w="1315084" h="2080895">
                  <a:moveTo>
                    <a:pt x="970597" y="533400"/>
                  </a:moveTo>
                  <a:lnTo>
                    <a:pt x="967270" y="523862"/>
                  </a:lnTo>
                  <a:lnTo>
                    <a:pt x="965200" y="533400"/>
                  </a:lnTo>
                  <a:lnTo>
                    <a:pt x="968654" y="533400"/>
                  </a:lnTo>
                  <a:lnTo>
                    <a:pt x="970597" y="533400"/>
                  </a:lnTo>
                  <a:close/>
                </a:path>
                <a:path w="1315084" h="2080895">
                  <a:moveTo>
                    <a:pt x="981735" y="1974646"/>
                  </a:moveTo>
                  <a:lnTo>
                    <a:pt x="978458" y="1972665"/>
                  </a:lnTo>
                  <a:lnTo>
                    <a:pt x="975766" y="1972602"/>
                  </a:lnTo>
                  <a:lnTo>
                    <a:pt x="973467" y="1973821"/>
                  </a:lnTo>
                  <a:lnTo>
                    <a:pt x="977747" y="1983498"/>
                  </a:lnTo>
                  <a:lnTo>
                    <a:pt x="979906" y="1976793"/>
                  </a:lnTo>
                  <a:lnTo>
                    <a:pt x="981735" y="1974646"/>
                  </a:lnTo>
                  <a:close/>
                </a:path>
                <a:path w="1315084" h="2080895">
                  <a:moveTo>
                    <a:pt x="983234" y="1651000"/>
                  </a:moveTo>
                  <a:lnTo>
                    <a:pt x="982738" y="1645386"/>
                  </a:lnTo>
                  <a:lnTo>
                    <a:pt x="982078" y="1638960"/>
                  </a:lnTo>
                  <a:lnTo>
                    <a:pt x="981621" y="1651000"/>
                  </a:lnTo>
                  <a:lnTo>
                    <a:pt x="983234" y="1651000"/>
                  </a:lnTo>
                  <a:close/>
                </a:path>
                <a:path w="1315084" h="2080895">
                  <a:moveTo>
                    <a:pt x="987526" y="1978596"/>
                  </a:moveTo>
                  <a:lnTo>
                    <a:pt x="986129" y="1973249"/>
                  </a:lnTo>
                  <a:lnTo>
                    <a:pt x="985989" y="1972716"/>
                  </a:lnTo>
                  <a:lnTo>
                    <a:pt x="985824" y="1972716"/>
                  </a:lnTo>
                  <a:lnTo>
                    <a:pt x="982510" y="1974481"/>
                  </a:lnTo>
                  <a:lnTo>
                    <a:pt x="983132" y="1975472"/>
                  </a:lnTo>
                  <a:lnTo>
                    <a:pt x="984542" y="1977517"/>
                  </a:lnTo>
                  <a:lnTo>
                    <a:pt x="985367" y="1978596"/>
                  </a:lnTo>
                  <a:lnTo>
                    <a:pt x="985278" y="1973249"/>
                  </a:lnTo>
                  <a:lnTo>
                    <a:pt x="987526" y="1978596"/>
                  </a:lnTo>
                  <a:close/>
                </a:path>
                <a:path w="1315084" h="2080895">
                  <a:moveTo>
                    <a:pt x="987590" y="475081"/>
                  </a:moveTo>
                  <a:lnTo>
                    <a:pt x="987501" y="473989"/>
                  </a:lnTo>
                  <a:lnTo>
                    <a:pt x="987386" y="472567"/>
                  </a:lnTo>
                  <a:lnTo>
                    <a:pt x="987259" y="470966"/>
                  </a:lnTo>
                  <a:lnTo>
                    <a:pt x="987183" y="469887"/>
                  </a:lnTo>
                  <a:lnTo>
                    <a:pt x="985050" y="469887"/>
                  </a:lnTo>
                  <a:lnTo>
                    <a:pt x="985126" y="470027"/>
                  </a:lnTo>
                  <a:lnTo>
                    <a:pt x="987590" y="475081"/>
                  </a:lnTo>
                  <a:close/>
                </a:path>
                <a:path w="1315084" h="2080895">
                  <a:moveTo>
                    <a:pt x="988898" y="477774"/>
                  </a:moveTo>
                  <a:lnTo>
                    <a:pt x="987590" y="475081"/>
                  </a:lnTo>
                  <a:lnTo>
                    <a:pt x="988123" y="481990"/>
                  </a:lnTo>
                  <a:lnTo>
                    <a:pt x="988237" y="482168"/>
                  </a:lnTo>
                  <a:lnTo>
                    <a:pt x="988326" y="481584"/>
                  </a:lnTo>
                  <a:lnTo>
                    <a:pt x="988415" y="480974"/>
                  </a:lnTo>
                  <a:lnTo>
                    <a:pt x="988898" y="477774"/>
                  </a:lnTo>
                  <a:close/>
                </a:path>
                <a:path w="1315084" h="2080895">
                  <a:moveTo>
                    <a:pt x="992860" y="1976412"/>
                  </a:moveTo>
                  <a:lnTo>
                    <a:pt x="991870" y="1975472"/>
                  </a:lnTo>
                  <a:lnTo>
                    <a:pt x="991666" y="1975789"/>
                  </a:lnTo>
                  <a:lnTo>
                    <a:pt x="992492" y="1977517"/>
                  </a:lnTo>
                  <a:lnTo>
                    <a:pt x="992860" y="1976412"/>
                  </a:lnTo>
                  <a:close/>
                </a:path>
                <a:path w="1315084" h="2080895">
                  <a:moveTo>
                    <a:pt x="993622" y="1979891"/>
                  </a:moveTo>
                  <a:lnTo>
                    <a:pt x="992492" y="1977517"/>
                  </a:lnTo>
                  <a:lnTo>
                    <a:pt x="991565" y="1980399"/>
                  </a:lnTo>
                  <a:lnTo>
                    <a:pt x="993622" y="1979891"/>
                  </a:lnTo>
                  <a:close/>
                </a:path>
                <a:path w="1315084" h="2080895">
                  <a:moveTo>
                    <a:pt x="994130" y="1974481"/>
                  </a:moveTo>
                  <a:lnTo>
                    <a:pt x="991044" y="1971852"/>
                  </a:lnTo>
                  <a:lnTo>
                    <a:pt x="986205" y="1972716"/>
                  </a:lnTo>
                  <a:lnTo>
                    <a:pt x="985989" y="1972716"/>
                  </a:lnTo>
                  <a:lnTo>
                    <a:pt x="990727" y="1978914"/>
                  </a:lnTo>
                  <a:lnTo>
                    <a:pt x="990841" y="1974481"/>
                  </a:lnTo>
                  <a:lnTo>
                    <a:pt x="991870" y="1975472"/>
                  </a:lnTo>
                  <a:lnTo>
                    <a:pt x="992492" y="1974481"/>
                  </a:lnTo>
                  <a:lnTo>
                    <a:pt x="994130" y="1974481"/>
                  </a:lnTo>
                  <a:close/>
                </a:path>
                <a:path w="1315084" h="2080895">
                  <a:moveTo>
                    <a:pt x="997381" y="1982266"/>
                  </a:moveTo>
                  <a:lnTo>
                    <a:pt x="996988" y="1981009"/>
                  </a:lnTo>
                  <a:lnTo>
                    <a:pt x="996086" y="1978088"/>
                  </a:lnTo>
                  <a:lnTo>
                    <a:pt x="994333" y="1982266"/>
                  </a:lnTo>
                  <a:lnTo>
                    <a:pt x="993990" y="1982266"/>
                  </a:lnTo>
                  <a:lnTo>
                    <a:pt x="992670" y="1981784"/>
                  </a:lnTo>
                  <a:lnTo>
                    <a:pt x="992708" y="1982266"/>
                  </a:lnTo>
                  <a:lnTo>
                    <a:pt x="992860" y="1984971"/>
                  </a:lnTo>
                  <a:lnTo>
                    <a:pt x="994384" y="1982393"/>
                  </a:lnTo>
                  <a:lnTo>
                    <a:pt x="995476" y="1984971"/>
                  </a:lnTo>
                  <a:lnTo>
                    <a:pt x="995692" y="1985441"/>
                  </a:lnTo>
                  <a:lnTo>
                    <a:pt x="995718" y="1984971"/>
                  </a:lnTo>
                  <a:lnTo>
                    <a:pt x="995857" y="1982266"/>
                  </a:lnTo>
                  <a:lnTo>
                    <a:pt x="995857" y="1981784"/>
                  </a:lnTo>
                  <a:lnTo>
                    <a:pt x="995273" y="1981009"/>
                  </a:lnTo>
                  <a:lnTo>
                    <a:pt x="997115" y="1982266"/>
                  </a:lnTo>
                  <a:lnTo>
                    <a:pt x="997381" y="1982266"/>
                  </a:lnTo>
                  <a:close/>
                </a:path>
                <a:path w="1315084" h="2080895">
                  <a:moveTo>
                    <a:pt x="998728" y="431749"/>
                  </a:moveTo>
                  <a:lnTo>
                    <a:pt x="996721" y="419265"/>
                  </a:lnTo>
                  <a:lnTo>
                    <a:pt x="993279" y="419265"/>
                  </a:lnTo>
                  <a:lnTo>
                    <a:pt x="993394" y="420230"/>
                  </a:lnTo>
                  <a:lnTo>
                    <a:pt x="993508" y="421271"/>
                  </a:lnTo>
                  <a:lnTo>
                    <a:pt x="994727" y="431749"/>
                  </a:lnTo>
                  <a:lnTo>
                    <a:pt x="998728" y="431749"/>
                  </a:lnTo>
                  <a:close/>
                </a:path>
                <a:path w="1315084" h="2080895">
                  <a:moveTo>
                    <a:pt x="1001471" y="76200"/>
                  </a:moveTo>
                  <a:lnTo>
                    <a:pt x="1000163" y="72097"/>
                  </a:lnTo>
                  <a:lnTo>
                    <a:pt x="1000163" y="76200"/>
                  </a:lnTo>
                  <a:lnTo>
                    <a:pt x="1001471" y="76200"/>
                  </a:lnTo>
                  <a:close/>
                </a:path>
                <a:path w="1315084" h="2080895">
                  <a:moveTo>
                    <a:pt x="1002309" y="1965528"/>
                  </a:moveTo>
                  <a:lnTo>
                    <a:pt x="1000975" y="1955800"/>
                  </a:lnTo>
                  <a:lnTo>
                    <a:pt x="1000620" y="1955800"/>
                  </a:lnTo>
                  <a:lnTo>
                    <a:pt x="1001331" y="1960143"/>
                  </a:lnTo>
                  <a:lnTo>
                    <a:pt x="1002309" y="1965528"/>
                  </a:lnTo>
                  <a:close/>
                </a:path>
                <a:path w="1315084" h="2080895">
                  <a:moveTo>
                    <a:pt x="1003592" y="101574"/>
                  </a:moveTo>
                  <a:lnTo>
                    <a:pt x="1003541" y="101130"/>
                  </a:lnTo>
                  <a:lnTo>
                    <a:pt x="1002334" y="91262"/>
                  </a:lnTo>
                  <a:lnTo>
                    <a:pt x="1002093" y="89763"/>
                  </a:lnTo>
                  <a:lnTo>
                    <a:pt x="1002157" y="91262"/>
                  </a:lnTo>
                  <a:lnTo>
                    <a:pt x="1002588" y="101574"/>
                  </a:lnTo>
                  <a:lnTo>
                    <a:pt x="1003592" y="101574"/>
                  </a:lnTo>
                  <a:close/>
                </a:path>
                <a:path w="1315084" h="2080895">
                  <a:moveTo>
                    <a:pt x="1007364" y="1645386"/>
                  </a:moveTo>
                  <a:lnTo>
                    <a:pt x="1005713" y="1638300"/>
                  </a:lnTo>
                  <a:lnTo>
                    <a:pt x="1005420" y="1638960"/>
                  </a:lnTo>
                  <a:lnTo>
                    <a:pt x="1006576" y="1651000"/>
                  </a:lnTo>
                  <a:lnTo>
                    <a:pt x="1007364" y="1645386"/>
                  </a:lnTo>
                  <a:close/>
                </a:path>
                <a:path w="1315084" h="2080895">
                  <a:moveTo>
                    <a:pt x="1008672" y="1651000"/>
                  </a:moveTo>
                  <a:lnTo>
                    <a:pt x="1008532" y="1645386"/>
                  </a:lnTo>
                  <a:lnTo>
                    <a:pt x="1008253" y="1638960"/>
                  </a:lnTo>
                  <a:lnTo>
                    <a:pt x="1007364" y="1645386"/>
                  </a:lnTo>
                  <a:lnTo>
                    <a:pt x="1008672" y="1651000"/>
                  </a:lnTo>
                  <a:close/>
                </a:path>
                <a:path w="1315084" h="2080895">
                  <a:moveTo>
                    <a:pt x="1014437" y="1973922"/>
                  </a:moveTo>
                  <a:lnTo>
                    <a:pt x="1012748" y="1973211"/>
                  </a:lnTo>
                  <a:lnTo>
                    <a:pt x="1011212" y="1973046"/>
                  </a:lnTo>
                  <a:lnTo>
                    <a:pt x="1009751" y="1973110"/>
                  </a:lnTo>
                  <a:lnTo>
                    <a:pt x="1010754" y="1976399"/>
                  </a:lnTo>
                  <a:lnTo>
                    <a:pt x="1013523" y="1975015"/>
                  </a:lnTo>
                  <a:lnTo>
                    <a:pt x="1014437" y="1973922"/>
                  </a:lnTo>
                  <a:close/>
                </a:path>
                <a:path w="1315084" h="2080895">
                  <a:moveTo>
                    <a:pt x="1019378" y="1960905"/>
                  </a:moveTo>
                  <a:lnTo>
                    <a:pt x="1018882" y="1961159"/>
                  </a:lnTo>
                  <a:lnTo>
                    <a:pt x="1019225" y="1961692"/>
                  </a:lnTo>
                  <a:lnTo>
                    <a:pt x="1019327" y="1961159"/>
                  </a:lnTo>
                  <a:lnTo>
                    <a:pt x="1019378" y="1960905"/>
                  </a:lnTo>
                  <a:close/>
                </a:path>
                <a:path w="1315084" h="2080895">
                  <a:moveTo>
                    <a:pt x="1020051" y="1957374"/>
                  </a:moveTo>
                  <a:lnTo>
                    <a:pt x="1019378" y="1960905"/>
                  </a:lnTo>
                  <a:lnTo>
                    <a:pt x="1019746" y="1960714"/>
                  </a:lnTo>
                  <a:lnTo>
                    <a:pt x="1019873" y="1959952"/>
                  </a:lnTo>
                  <a:lnTo>
                    <a:pt x="1020013" y="1959025"/>
                  </a:lnTo>
                  <a:lnTo>
                    <a:pt x="1020051" y="1957374"/>
                  </a:lnTo>
                  <a:close/>
                </a:path>
                <a:path w="1315084" h="2080895">
                  <a:moveTo>
                    <a:pt x="1020559" y="1963115"/>
                  </a:moveTo>
                  <a:lnTo>
                    <a:pt x="1019543" y="1962175"/>
                  </a:lnTo>
                  <a:lnTo>
                    <a:pt x="1019225" y="1961692"/>
                  </a:lnTo>
                  <a:lnTo>
                    <a:pt x="1019136" y="1962175"/>
                  </a:lnTo>
                  <a:lnTo>
                    <a:pt x="1018603" y="1965007"/>
                  </a:lnTo>
                  <a:lnTo>
                    <a:pt x="1018425" y="1965071"/>
                  </a:lnTo>
                  <a:lnTo>
                    <a:pt x="1012926" y="1959952"/>
                  </a:lnTo>
                  <a:lnTo>
                    <a:pt x="1010399" y="1964131"/>
                  </a:lnTo>
                  <a:lnTo>
                    <a:pt x="1010488" y="1960143"/>
                  </a:lnTo>
                  <a:lnTo>
                    <a:pt x="1010577" y="1955800"/>
                  </a:lnTo>
                  <a:lnTo>
                    <a:pt x="1006614" y="1955800"/>
                  </a:lnTo>
                  <a:lnTo>
                    <a:pt x="1010310" y="1968487"/>
                  </a:lnTo>
                  <a:lnTo>
                    <a:pt x="1010373" y="1965528"/>
                  </a:lnTo>
                  <a:lnTo>
                    <a:pt x="1010386" y="1964639"/>
                  </a:lnTo>
                  <a:lnTo>
                    <a:pt x="1014336" y="1966849"/>
                  </a:lnTo>
                  <a:lnTo>
                    <a:pt x="1018476" y="1965121"/>
                  </a:lnTo>
                  <a:lnTo>
                    <a:pt x="1019898" y="1964512"/>
                  </a:lnTo>
                  <a:lnTo>
                    <a:pt x="1020508" y="1964258"/>
                  </a:lnTo>
                  <a:lnTo>
                    <a:pt x="1020559" y="1963115"/>
                  </a:lnTo>
                  <a:close/>
                </a:path>
                <a:path w="1315084" h="2080895">
                  <a:moveTo>
                    <a:pt x="1021245" y="1959025"/>
                  </a:moveTo>
                  <a:lnTo>
                    <a:pt x="1021219" y="1957374"/>
                  </a:lnTo>
                  <a:lnTo>
                    <a:pt x="1020102" y="1958454"/>
                  </a:lnTo>
                  <a:lnTo>
                    <a:pt x="1021245" y="1959025"/>
                  </a:lnTo>
                  <a:close/>
                </a:path>
                <a:path w="1315084" h="2080895">
                  <a:moveTo>
                    <a:pt x="1024267" y="1963991"/>
                  </a:moveTo>
                  <a:lnTo>
                    <a:pt x="1023137" y="1963610"/>
                  </a:lnTo>
                  <a:lnTo>
                    <a:pt x="1021118" y="1965007"/>
                  </a:lnTo>
                  <a:lnTo>
                    <a:pt x="1021219" y="1965350"/>
                  </a:lnTo>
                  <a:lnTo>
                    <a:pt x="1021499" y="1966341"/>
                  </a:lnTo>
                  <a:lnTo>
                    <a:pt x="1022654" y="1967560"/>
                  </a:lnTo>
                  <a:lnTo>
                    <a:pt x="1022731" y="1968919"/>
                  </a:lnTo>
                  <a:lnTo>
                    <a:pt x="1023950" y="1967953"/>
                  </a:lnTo>
                  <a:lnTo>
                    <a:pt x="1024039" y="1966861"/>
                  </a:lnTo>
                  <a:lnTo>
                    <a:pt x="1024153" y="1965350"/>
                  </a:lnTo>
                  <a:lnTo>
                    <a:pt x="1024267" y="1963991"/>
                  </a:lnTo>
                  <a:close/>
                </a:path>
                <a:path w="1315084" h="2080895">
                  <a:moveTo>
                    <a:pt x="1024559" y="1963991"/>
                  </a:moveTo>
                  <a:lnTo>
                    <a:pt x="1024305" y="1963547"/>
                  </a:lnTo>
                  <a:lnTo>
                    <a:pt x="1024267" y="1963991"/>
                  </a:lnTo>
                  <a:lnTo>
                    <a:pt x="1024559" y="1963991"/>
                  </a:lnTo>
                  <a:close/>
                </a:path>
                <a:path w="1315084" h="2080895">
                  <a:moveTo>
                    <a:pt x="1027569" y="1955800"/>
                  </a:moveTo>
                  <a:lnTo>
                    <a:pt x="1027239" y="1955012"/>
                  </a:lnTo>
                  <a:lnTo>
                    <a:pt x="1027252" y="1955800"/>
                  </a:lnTo>
                  <a:lnTo>
                    <a:pt x="1027569" y="1955800"/>
                  </a:lnTo>
                  <a:close/>
                </a:path>
                <a:path w="1315084" h="2080895">
                  <a:moveTo>
                    <a:pt x="1029690" y="1888871"/>
                  </a:moveTo>
                  <a:lnTo>
                    <a:pt x="1029436" y="1885861"/>
                  </a:lnTo>
                  <a:lnTo>
                    <a:pt x="1028712" y="1885937"/>
                  </a:lnTo>
                  <a:lnTo>
                    <a:pt x="1027950" y="1885962"/>
                  </a:lnTo>
                  <a:lnTo>
                    <a:pt x="1027264" y="1886229"/>
                  </a:lnTo>
                  <a:lnTo>
                    <a:pt x="1027391" y="1889252"/>
                  </a:lnTo>
                  <a:lnTo>
                    <a:pt x="1029690" y="1888871"/>
                  </a:lnTo>
                  <a:close/>
                </a:path>
                <a:path w="1315084" h="2080895">
                  <a:moveTo>
                    <a:pt x="1033894" y="1966861"/>
                  </a:moveTo>
                  <a:lnTo>
                    <a:pt x="1033868" y="1965350"/>
                  </a:lnTo>
                  <a:lnTo>
                    <a:pt x="1033195" y="1964855"/>
                  </a:lnTo>
                  <a:lnTo>
                    <a:pt x="1032548" y="1964283"/>
                  </a:lnTo>
                  <a:lnTo>
                    <a:pt x="1031989" y="1963547"/>
                  </a:lnTo>
                  <a:lnTo>
                    <a:pt x="1031595" y="1962886"/>
                  </a:lnTo>
                  <a:lnTo>
                    <a:pt x="1031494" y="1963547"/>
                  </a:lnTo>
                  <a:lnTo>
                    <a:pt x="1031417" y="1963991"/>
                  </a:lnTo>
                  <a:lnTo>
                    <a:pt x="1031252" y="1963991"/>
                  </a:lnTo>
                  <a:lnTo>
                    <a:pt x="1031532" y="1964283"/>
                  </a:lnTo>
                  <a:lnTo>
                    <a:pt x="1031367" y="1964283"/>
                  </a:lnTo>
                  <a:lnTo>
                    <a:pt x="1031252" y="1963991"/>
                  </a:lnTo>
                  <a:lnTo>
                    <a:pt x="1028534" y="1961057"/>
                  </a:lnTo>
                  <a:lnTo>
                    <a:pt x="1028522" y="1964855"/>
                  </a:lnTo>
                  <a:lnTo>
                    <a:pt x="1026160" y="1964626"/>
                  </a:lnTo>
                  <a:lnTo>
                    <a:pt x="1024623" y="1964118"/>
                  </a:lnTo>
                  <a:lnTo>
                    <a:pt x="1027455" y="1968919"/>
                  </a:lnTo>
                  <a:lnTo>
                    <a:pt x="1028776" y="1965350"/>
                  </a:lnTo>
                  <a:lnTo>
                    <a:pt x="1031659" y="1967230"/>
                  </a:lnTo>
                  <a:lnTo>
                    <a:pt x="1033894" y="1966861"/>
                  </a:lnTo>
                  <a:close/>
                </a:path>
                <a:path w="1315084" h="2080895">
                  <a:moveTo>
                    <a:pt x="1034199" y="1963991"/>
                  </a:moveTo>
                  <a:lnTo>
                    <a:pt x="1034186" y="1961299"/>
                  </a:lnTo>
                  <a:lnTo>
                    <a:pt x="1034173" y="1959978"/>
                  </a:lnTo>
                  <a:lnTo>
                    <a:pt x="1032129" y="1959737"/>
                  </a:lnTo>
                  <a:lnTo>
                    <a:pt x="1032078" y="1959978"/>
                  </a:lnTo>
                  <a:lnTo>
                    <a:pt x="1031595" y="1962886"/>
                  </a:lnTo>
                  <a:lnTo>
                    <a:pt x="1031735" y="1962886"/>
                  </a:lnTo>
                  <a:lnTo>
                    <a:pt x="1032332" y="1961299"/>
                  </a:lnTo>
                  <a:lnTo>
                    <a:pt x="1033881" y="1963547"/>
                  </a:lnTo>
                  <a:lnTo>
                    <a:pt x="1034199" y="1963991"/>
                  </a:lnTo>
                  <a:close/>
                </a:path>
                <a:path w="1315084" h="2080895">
                  <a:moveTo>
                    <a:pt x="1035316" y="1807603"/>
                  </a:moveTo>
                  <a:lnTo>
                    <a:pt x="1034910" y="1804365"/>
                  </a:lnTo>
                  <a:lnTo>
                    <a:pt x="1034783" y="1803793"/>
                  </a:lnTo>
                  <a:lnTo>
                    <a:pt x="1034770" y="1810880"/>
                  </a:lnTo>
                  <a:lnTo>
                    <a:pt x="1035316" y="1807603"/>
                  </a:lnTo>
                  <a:close/>
                </a:path>
                <a:path w="1315084" h="2080895">
                  <a:moveTo>
                    <a:pt x="1036066" y="1901050"/>
                  </a:moveTo>
                  <a:lnTo>
                    <a:pt x="1035545" y="1900097"/>
                  </a:lnTo>
                  <a:lnTo>
                    <a:pt x="1035215" y="1899475"/>
                  </a:lnTo>
                  <a:lnTo>
                    <a:pt x="1034453" y="1898053"/>
                  </a:lnTo>
                  <a:lnTo>
                    <a:pt x="1034275" y="1899475"/>
                  </a:lnTo>
                  <a:lnTo>
                    <a:pt x="1033665" y="1898053"/>
                  </a:lnTo>
                  <a:lnTo>
                    <a:pt x="1033678" y="1894471"/>
                  </a:lnTo>
                  <a:lnTo>
                    <a:pt x="1032243" y="1893697"/>
                  </a:lnTo>
                  <a:lnTo>
                    <a:pt x="1032281" y="1899729"/>
                  </a:lnTo>
                  <a:lnTo>
                    <a:pt x="1033995" y="1901215"/>
                  </a:lnTo>
                  <a:lnTo>
                    <a:pt x="1034059" y="1900237"/>
                  </a:lnTo>
                  <a:lnTo>
                    <a:pt x="1034859" y="1900237"/>
                  </a:lnTo>
                  <a:lnTo>
                    <a:pt x="1036066" y="1901050"/>
                  </a:lnTo>
                  <a:close/>
                </a:path>
                <a:path w="1315084" h="2080895">
                  <a:moveTo>
                    <a:pt x="1037234" y="1803361"/>
                  </a:moveTo>
                  <a:lnTo>
                    <a:pt x="1036027" y="1803361"/>
                  </a:lnTo>
                  <a:lnTo>
                    <a:pt x="1035951" y="1803793"/>
                  </a:lnTo>
                  <a:lnTo>
                    <a:pt x="1035824" y="1804555"/>
                  </a:lnTo>
                  <a:lnTo>
                    <a:pt x="1035316" y="1807603"/>
                  </a:lnTo>
                  <a:lnTo>
                    <a:pt x="1035443" y="1808568"/>
                  </a:lnTo>
                  <a:lnTo>
                    <a:pt x="1036396" y="1816100"/>
                  </a:lnTo>
                  <a:lnTo>
                    <a:pt x="1036447" y="1815185"/>
                  </a:lnTo>
                  <a:lnTo>
                    <a:pt x="1037234" y="1803361"/>
                  </a:lnTo>
                  <a:close/>
                </a:path>
                <a:path w="1315084" h="2080895">
                  <a:moveTo>
                    <a:pt x="1038529" y="1965439"/>
                  </a:moveTo>
                  <a:lnTo>
                    <a:pt x="1035837" y="1963293"/>
                  </a:lnTo>
                  <a:lnTo>
                    <a:pt x="1034897" y="1965439"/>
                  </a:lnTo>
                  <a:lnTo>
                    <a:pt x="1035024" y="1965439"/>
                  </a:lnTo>
                  <a:lnTo>
                    <a:pt x="1038529" y="1965439"/>
                  </a:lnTo>
                  <a:close/>
                </a:path>
                <a:path w="1315084" h="2080895">
                  <a:moveTo>
                    <a:pt x="1041984" y="1790687"/>
                  </a:moveTo>
                  <a:lnTo>
                    <a:pt x="1040701" y="1782432"/>
                  </a:lnTo>
                  <a:lnTo>
                    <a:pt x="1039342" y="1790687"/>
                  </a:lnTo>
                  <a:lnTo>
                    <a:pt x="1041984" y="1790687"/>
                  </a:lnTo>
                  <a:close/>
                </a:path>
                <a:path w="1315084" h="2080895">
                  <a:moveTo>
                    <a:pt x="1042250" y="1649780"/>
                  </a:moveTo>
                  <a:lnTo>
                    <a:pt x="1042136" y="1646974"/>
                  </a:lnTo>
                  <a:lnTo>
                    <a:pt x="1041234" y="1645843"/>
                  </a:lnTo>
                  <a:lnTo>
                    <a:pt x="1040917" y="1645399"/>
                  </a:lnTo>
                  <a:lnTo>
                    <a:pt x="1040117" y="1644256"/>
                  </a:lnTo>
                  <a:lnTo>
                    <a:pt x="1040117" y="1646974"/>
                  </a:lnTo>
                  <a:lnTo>
                    <a:pt x="1039114" y="1648739"/>
                  </a:lnTo>
                  <a:lnTo>
                    <a:pt x="1039545" y="1649044"/>
                  </a:lnTo>
                  <a:lnTo>
                    <a:pt x="1039342" y="1649044"/>
                  </a:lnTo>
                  <a:lnTo>
                    <a:pt x="1038860" y="1648739"/>
                  </a:lnTo>
                  <a:lnTo>
                    <a:pt x="1039114" y="1648739"/>
                  </a:lnTo>
                  <a:lnTo>
                    <a:pt x="1037882" y="1647888"/>
                  </a:lnTo>
                  <a:lnTo>
                    <a:pt x="1038148" y="1646669"/>
                  </a:lnTo>
                  <a:lnTo>
                    <a:pt x="1038263" y="1646288"/>
                  </a:lnTo>
                  <a:lnTo>
                    <a:pt x="1038491" y="1645856"/>
                  </a:lnTo>
                  <a:lnTo>
                    <a:pt x="1039037" y="1646288"/>
                  </a:lnTo>
                  <a:lnTo>
                    <a:pt x="1039152" y="1645843"/>
                  </a:lnTo>
                  <a:lnTo>
                    <a:pt x="1039266" y="1645399"/>
                  </a:lnTo>
                  <a:lnTo>
                    <a:pt x="1040117" y="1646974"/>
                  </a:lnTo>
                  <a:lnTo>
                    <a:pt x="1040117" y="1644256"/>
                  </a:lnTo>
                  <a:lnTo>
                    <a:pt x="1039139" y="1642859"/>
                  </a:lnTo>
                  <a:lnTo>
                    <a:pt x="1036955" y="1644535"/>
                  </a:lnTo>
                  <a:lnTo>
                    <a:pt x="1037259" y="1645843"/>
                  </a:lnTo>
                  <a:lnTo>
                    <a:pt x="1037310" y="1646669"/>
                  </a:lnTo>
                  <a:lnTo>
                    <a:pt x="1035824" y="1649336"/>
                  </a:lnTo>
                  <a:lnTo>
                    <a:pt x="1036726" y="1649920"/>
                  </a:lnTo>
                  <a:lnTo>
                    <a:pt x="1037691" y="1649920"/>
                  </a:lnTo>
                  <a:lnTo>
                    <a:pt x="1038707" y="1650568"/>
                  </a:lnTo>
                  <a:lnTo>
                    <a:pt x="1039482" y="1649145"/>
                  </a:lnTo>
                  <a:lnTo>
                    <a:pt x="1041209" y="1650212"/>
                  </a:lnTo>
                  <a:lnTo>
                    <a:pt x="1042250" y="1649780"/>
                  </a:lnTo>
                  <a:close/>
                </a:path>
                <a:path w="1315084" h="2080895">
                  <a:moveTo>
                    <a:pt x="1043216" y="1647888"/>
                  </a:moveTo>
                  <a:lnTo>
                    <a:pt x="1042149" y="1646669"/>
                  </a:lnTo>
                  <a:lnTo>
                    <a:pt x="1042200" y="1646974"/>
                  </a:lnTo>
                  <a:lnTo>
                    <a:pt x="1042860" y="1647888"/>
                  </a:lnTo>
                  <a:lnTo>
                    <a:pt x="1043216" y="1648206"/>
                  </a:lnTo>
                  <a:lnTo>
                    <a:pt x="1043216" y="1647888"/>
                  </a:lnTo>
                  <a:close/>
                </a:path>
                <a:path w="1315084" h="2080895">
                  <a:moveTo>
                    <a:pt x="1043279" y="1977898"/>
                  </a:moveTo>
                  <a:lnTo>
                    <a:pt x="1040358" y="1969439"/>
                  </a:lnTo>
                  <a:lnTo>
                    <a:pt x="1032560" y="1971662"/>
                  </a:lnTo>
                  <a:lnTo>
                    <a:pt x="1031989" y="1975739"/>
                  </a:lnTo>
                  <a:lnTo>
                    <a:pt x="1035405" y="1975688"/>
                  </a:lnTo>
                  <a:lnTo>
                    <a:pt x="1039075" y="1970963"/>
                  </a:lnTo>
                  <a:lnTo>
                    <a:pt x="1043279" y="1977898"/>
                  </a:lnTo>
                  <a:close/>
                </a:path>
                <a:path w="1315084" h="2080895">
                  <a:moveTo>
                    <a:pt x="1044994" y="1965629"/>
                  </a:moveTo>
                  <a:lnTo>
                    <a:pt x="1044422" y="1964817"/>
                  </a:lnTo>
                  <a:lnTo>
                    <a:pt x="1043254" y="1963115"/>
                  </a:lnTo>
                  <a:lnTo>
                    <a:pt x="1042085" y="1961413"/>
                  </a:lnTo>
                  <a:lnTo>
                    <a:pt x="1040841" y="1963115"/>
                  </a:lnTo>
                  <a:lnTo>
                    <a:pt x="1038275" y="1960054"/>
                  </a:lnTo>
                  <a:lnTo>
                    <a:pt x="1039126" y="1965858"/>
                  </a:lnTo>
                  <a:lnTo>
                    <a:pt x="1038758" y="1965629"/>
                  </a:lnTo>
                  <a:lnTo>
                    <a:pt x="1035189" y="1965629"/>
                  </a:lnTo>
                  <a:lnTo>
                    <a:pt x="1041247" y="1969465"/>
                  </a:lnTo>
                  <a:lnTo>
                    <a:pt x="1040536" y="1965858"/>
                  </a:lnTo>
                  <a:lnTo>
                    <a:pt x="1040447" y="1965439"/>
                  </a:lnTo>
                  <a:lnTo>
                    <a:pt x="1040333" y="1964817"/>
                  </a:lnTo>
                  <a:lnTo>
                    <a:pt x="1042670" y="1967877"/>
                  </a:lnTo>
                  <a:lnTo>
                    <a:pt x="1044016" y="1967458"/>
                  </a:lnTo>
                  <a:lnTo>
                    <a:pt x="1044994" y="1965629"/>
                  </a:lnTo>
                  <a:close/>
                </a:path>
                <a:path w="1315084" h="2080895">
                  <a:moveTo>
                    <a:pt x="1045032" y="1642427"/>
                  </a:moveTo>
                  <a:lnTo>
                    <a:pt x="1043787" y="1640446"/>
                  </a:lnTo>
                  <a:lnTo>
                    <a:pt x="1043406" y="1642427"/>
                  </a:lnTo>
                  <a:lnTo>
                    <a:pt x="1045032" y="1642427"/>
                  </a:lnTo>
                  <a:close/>
                </a:path>
                <a:path w="1315084" h="2080895">
                  <a:moveTo>
                    <a:pt x="1045146" y="1642592"/>
                  </a:moveTo>
                  <a:lnTo>
                    <a:pt x="1043368" y="1642592"/>
                  </a:lnTo>
                  <a:lnTo>
                    <a:pt x="1043305" y="1642922"/>
                  </a:lnTo>
                  <a:lnTo>
                    <a:pt x="1043190" y="1643468"/>
                  </a:lnTo>
                  <a:lnTo>
                    <a:pt x="1043139" y="1643748"/>
                  </a:lnTo>
                  <a:lnTo>
                    <a:pt x="1045146" y="1642592"/>
                  </a:lnTo>
                  <a:close/>
                </a:path>
                <a:path w="1315084" h="2080895">
                  <a:moveTo>
                    <a:pt x="1045425" y="1642427"/>
                  </a:moveTo>
                  <a:lnTo>
                    <a:pt x="1045032" y="1642427"/>
                  </a:lnTo>
                  <a:lnTo>
                    <a:pt x="1045146" y="1642592"/>
                  </a:lnTo>
                  <a:lnTo>
                    <a:pt x="1045349" y="1642922"/>
                  </a:lnTo>
                  <a:lnTo>
                    <a:pt x="1045425" y="1642427"/>
                  </a:lnTo>
                  <a:close/>
                </a:path>
                <a:path w="1315084" h="2080895">
                  <a:moveTo>
                    <a:pt x="1046010" y="1651000"/>
                  </a:moveTo>
                  <a:lnTo>
                    <a:pt x="1041095" y="1651000"/>
                  </a:lnTo>
                  <a:lnTo>
                    <a:pt x="1044130" y="1663700"/>
                  </a:lnTo>
                  <a:lnTo>
                    <a:pt x="1044244" y="1662925"/>
                  </a:lnTo>
                  <a:lnTo>
                    <a:pt x="1046010" y="1651000"/>
                  </a:lnTo>
                  <a:close/>
                </a:path>
                <a:path w="1315084" h="2080895">
                  <a:moveTo>
                    <a:pt x="1046060" y="1648206"/>
                  </a:moveTo>
                  <a:lnTo>
                    <a:pt x="1045946" y="1648015"/>
                  </a:lnTo>
                  <a:lnTo>
                    <a:pt x="1045006" y="1647888"/>
                  </a:lnTo>
                  <a:lnTo>
                    <a:pt x="1045883" y="1647888"/>
                  </a:lnTo>
                  <a:lnTo>
                    <a:pt x="1043686" y="1643862"/>
                  </a:lnTo>
                  <a:lnTo>
                    <a:pt x="1043609" y="1644535"/>
                  </a:lnTo>
                  <a:lnTo>
                    <a:pt x="1043520" y="1645399"/>
                  </a:lnTo>
                  <a:lnTo>
                    <a:pt x="1043419" y="1646428"/>
                  </a:lnTo>
                  <a:lnTo>
                    <a:pt x="1043355" y="1646974"/>
                  </a:lnTo>
                  <a:lnTo>
                    <a:pt x="1043266" y="1647888"/>
                  </a:lnTo>
                  <a:lnTo>
                    <a:pt x="1043139" y="1649044"/>
                  </a:lnTo>
                  <a:lnTo>
                    <a:pt x="1043114" y="1649336"/>
                  </a:lnTo>
                  <a:lnTo>
                    <a:pt x="1044295" y="1650568"/>
                  </a:lnTo>
                  <a:lnTo>
                    <a:pt x="1046060" y="1648206"/>
                  </a:lnTo>
                  <a:close/>
                </a:path>
                <a:path w="1315084" h="2080895">
                  <a:moveTo>
                    <a:pt x="1047051" y="1643468"/>
                  </a:moveTo>
                  <a:lnTo>
                    <a:pt x="1046480" y="1643468"/>
                  </a:lnTo>
                  <a:lnTo>
                    <a:pt x="1046111" y="1643748"/>
                  </a:lnTo>
                  <a:lnTo>
                    <a:pt x="1045870" y="1643748"/>
                  </a:lnTo>
                  <a:lnTo>
                    <a:pt x="1045349" y="1642922"/>
                  </a:lnTo>
                  <a:lnTo>
                    <a:pt x="1045222" y="1643748"/>
                  </a:lnTo>
                  <a:lnTo>
                    <a:pt x="1045108" y="1644510"/>
                  </a:lnTo>
                  <a:lnTo>
                    <a:pt x="1045946" y="1643875"/>
                  </a:lnTo>
                  <a:lnTo>
                    <a:pt x="1046886" y="1645361"/>
                  </a:lnTo>
                  <a:lnTo>
                    <a:pt x="1046962" y="1644510"/>
                  </a:lnTo>
                  <a:lnTo>
                    <a:pt x="1047051" y="1643468"/>
                  </a:lnTo>
                  <a:close/>
                </a:path>
                <a:path w="1315084" h="2080895">
                  <a:moveTo>
                    <a:pt x="1047432" y="1648206"/>
                  </a:moveTo>
                  <a:lnTo>
                    <a:pt x="1046175" y="1648053"/>
                  </a:lnTo>
                  <a:lnTo>
                    <a:pt x="1046060" y="1648206"/>
                  </a:lnTo>
                  <a:lnTo>
                    <a:pt x="1046822" y="1649615"/>
                  </a:lnTo>
                  <a:lnTo>
                    <a:pt x="1046949" y="1649336"/>
                  </a:lnTo>
                  <a:lnTo>
                    <a:pt x="1047229" y="1648739"/>
                  </a:lnTo>
                  <a:lnTo>
                    <a:pt x="1047432" y="1648206"/>
                  </a:lnTo>
                  <a:close/>
                </a:path>
                <a:path w="1315084" h="2080895">
                  <a:moveTo>
                    <a:pt x="1049401" y="1892261"/>
                  </a:moveTo>
                  <a:lnTo>
                    <a:pt x="1049299" y="1888629"/>
                  </a:lnTo>
                  <a:lnTo>
                    <a:pt x="1049134" y="1886966"/>
                  </a:lnTo>
                  <a:lnTo>
                    <a:pt x="1049045" y="1892261"/>
                  </a:lnTo>
                  <a:lnTo>
                    <a:pt x="1049401" y="1892261"/>
                  </a:lnTo>
                  <a:close/>
                </a:path>
                <a:path w="1315084" h="2080895">
                  <a:moveTo>
                    <a:pt x="1050010" y="1641208"/>
                  </a:moveTo>
                  <a:lnTo>
                    <a:pt x="1047457" y="1638808"/>
                  </a:lnTo>
                  <a:lnTo>
                    <a:pt x="1047051" y="1643468"/>
                  </a:lnTo>
                  <a:lnTo>
                    <a:pt x="1048613" y="1643468"/>
                  </a:lnTo>
                  <a:lnTo>
                    <a:pt x="1048727" y="1643291"/>
                  </a:lnTo>
                  <a:lnTo>
                    <a:pt x="1050010" y="1641208"/>
                  </a:lnTo>
                  <a:close/>
                </a:path>
                <a:path w="1315084" h="2080895">
                  <a:moveTo>
                    <a:pt x="1051521" y="1650212"/>
                  </a:moveTo>
                  <a:lnTo>
                    <a:pt x="1051394" y="1649780"/>
                  </a:lnTo>
                  <a:lnTo>
                    <a:pt x="1051267" y="1649336"/>
                  </a:lnTo>
                  <a:lnTo>
                    <a:pt x="1051191" y="1649044"/>
                  </a:lnTo>
                  <a:lnTo>
                    <a:pt x="1051102" y="1648739"/>
                  </a:lnTo>
                  <a:lnTo>
                    <a:pt x="1049629" y="1643481"/>
                  </a:lnTo>
                  <a:lnTo>
                    <a:pt x="1047470" y="1648206"/>
                  </a:lnTo>
                  <a:lnTo>
                    <a:pt x="1048448" y="1648206"/>
                  </a:lnTo>
                  <a:lnTo>
                    <a:pt x="1050988" y="1649920"/>
                  </a:lnTo>
                  <a:lnTo>
                    <a:pt x="1051521" y="1650212"/>
                  </a:lnTo>
                  <a:close/>
                </a:path>
                <a:path w="1315084" h="2080895">
                  <a:moveTo>
                    <a:pt x="1057313" y="1790687"/>
                  </a:moveTo>
                  <a:lnTo>
                    <a:pt x="1056106" y="1779104"/>
                  </a:lnTo>
                  <a:lnTo>
                    <a:pt x="1055928" y="1778584"/>
                  </a:lnTo>
                  <a:lnTo>
                    <a:pt x="1055979" y="1780070"/>
                  </a:lnTo>
                  <a:lnTo>
                    <a:pt x="1056894" y="1788007"/>
                  </a:lnTo>
                  <a:lnTo>
                    <a:pt x="1057313" y="1790687"/>
                  </a:lnTo>
                  <a:close/>
                </a:path>
                <a:path w="1315084" h="2080895">
                  <a:moveTo>
                    <a:pt x="1059180" y="1650987"/>
                  </a:moveTo>
                  <a:lnTo>
                    <a:pt x="1059129" y="1646224"/>
                  </a:lnTo>
                  <a:lnTo>
                    <a:pt x="1056411" y="1645246"/>
                  </a:lnTo>
                  <a:lnTo>
                    <a:pt x="1057694" y="1648701"/>
                  </a:lnTo>
                  <a:lnTo>
                    <a:pt x="1059180" y="1650987"/>
                  </a:lnTo>
                  <a:close/>
                </a:path>
                <a:path w="1315084" h="2080895">
                  <a:moveTo>
                    <a:pt x="1059307" y="1646224"/>
                  </a:moveTo>
                  <a:lnTo>
                    <a:pt x="1059129" y="1645780"/>
                  </a:lnTo>
                  <a:lnTo>
                    <a:pt x="1059129" y="1646224"/>
                  </a:lnTo>
                  <a:lnTo>
                    <a:pt x="1059307" y="1646224"/>
                  </a:lnTo>
                  <a:close/>
                </a:path>
                <a:path w="1315084" h="2080895">
                  <a:moveTo>
                    <a:pt x="1061656" y="1643837"/>
                  </a:moveTo>
                  <a:lnTo>
                    <a:pt x="1060729" y="1642389"/>
                  </a:lnTo>
                  <a:lnTo>
                    <a:pt x="1060640" y="1642237"/>
                  </a:lnTo>
                  <a:lnTo>
                    <a:pt x="1058748" y="1639252"/>
                  </a:lnTo>
                  <a:lnTo>
                    <a:pt x="1057960" y="1641043"/>
                  </a:lnTo>
                  <a:lnTo>
                    <a:pt x="1057046" y="1642237"/>
                  </a:lnTo>
                  <a:lnTo>
                    <a:pt x="1055700" y="1641335"/>
                  </a:lnTo>
                  <a:lnTo>
                    <a:pt x="1055293" y="1643532"/>
                  </a:lnTo>
                  <a:lnTo>
                    <a:pt x="1055446" y="1643532"/>
                  </a:lnTo>
                  <a:lnTo>
                    <a:pt x="1057579" y="1642389"/>
                  </a:lnTo>
                  <a:lnTo>
                    <a:pt x="1058341" y="1643532"/>
                  </a:lnTo>
                  <a:lnTo>
                    <a:pt x="1059637" y="1646224"/>
                  </a:lnTo>
                  <a:lnTo>
                    <a:pt x="1059307" y="1646224"/>
                  </a:lnTo>
                  <a:lnTo>
                    <a:pt x="1059421" y="1646453"/>
                  </a:lnTo>
                  <a:lnTo>
                    <a:pt x="1060665" y="1648701"/>
                  </a:lnTo>
                  <a:lnTo>
                    <a:pt x="1059916" y="1646453"/>
                  </a:lnTo>
                  <a:lnTo>
                    <a:pt x="1059840" y="1646224"/>
                  </a:lnTo>
                  <a:lnTo>
                    <a:pt x="1059688" y="1645780"/>
                  </a:lnTo>
                  <a:lnTo>
                    <a:pt x="1061656" y="1643837"/>
                  </a:lnTo>
                  <a:close/>
                </a:path>
                <a:path w="1315084" h="2080895">
                  <a:moveTo>
                    <a:pt x="1062913" y="1955800"/>
                  </a:moveTo>
                  <a:lnTo>
                    <a:pt x="1060450" y="1948307"/>
                  </a:lnTo>
                  <a:lnTo>
                    <a:pt x="1060056" y="1955800"/>
                  </a:lnTo>
                  <a:lnTo>
                    <a:pt x="1062913" y="1955800"/>
                  </a:lnTo>
                  <a:close/>
                </a:path>
                <a:path w="1315084" h="2080895">
                  <a:moveTo>
                    <a:pt x="1067168" y="279400"/>
                  </a:moveTo>
                  <a:lnTo>
                    <a:pt x="1065428" y="266700"/>
                  </a:lnTo>
                  <a:lnTo>
                    <a:pt x="1063980" y="266700"/>
                  </a:lnTo>
                  <a:lnTo>
                    <a:pt x="1067168" y="279400"/>
                  </a:lnTo>
                  <a:close/>
                </a:path>
                <a:path w="1315084" h="2080895">
                  <a:moveTo>
                    <a:pt x="1073124" y="1892261"/>
                  </a:moveTo>
                  <a:lnTo>
                    <a:pt x="1073073" y="1892046"/>
                  </a:lnTo>
                  <a:lnTo>
                    <a:pt x="1072819" y="1891233"/>
                  </a:lnTo>
                  <a:lnTo>
                    <a:pt x="1072870" y="1892261"/>
                  </a:lnTo>
                  <a:lnTo>
                    <a:pt x="1073124" y="1892261"/>
                  </a:lnTo>
                  <a:close/>
                </a:path>
                <a:path w="1315084" h="2080895">
                  <a:moveTo>
                    <a:pt x="1075651" y="1917700"/>
                  </a:moveTo>
                  <a:lnTo>
                    <a:pt x="1075601" y="1906079"/>
                  </a:lnTo>
                  <a:lnTo>
                    <a:pt x="1075486" y="1905609"/>
                  </a:lnTo>
                  <a:lnTo>
                    <a:pt x="1075436" y="1907425"/>
                  </a:lnTo>
                  <a:lnTo>
                    <a:pt x="1075194" y="1915477"/>
                  </a:lnTo>
                  <a:lnTo>
                    <a:pt x="1075651" y="1917700"/>
                  </a:lnTo>
                  <a:close/>
                </a:path>
                <a:path w="1315084" h="2080895">
                  <a:moveTo>
                    <a:pt x="1076604" y="1949411"/>
                  </a:moveTo>
                  <a:lnTo>
                    <a:pt x="1074788" y="1947722"/>
                  </a:lnTo>
                  <a:lnTo>
                    <a:pt x="1076413" y="1945462"/>
                  </a:lnTo>
                  <a:lnTo>
                    <a:pt x="1074102" y="1943862"/>
                  </a:lnTo>
                  <a:lnTo>
                    <a:pt x="1073670" y="1946478"/>
                  </a:lnTo>
                  <a:lnTo>
                    <a:pt x="1074889" y="1948510"/>
                  </a:lnTo>
                  <a:lnTo>
                    <a:pt x="1075601" y="1949856"/>
                  </a:lnTo>
                  <a:lnTo>
                    <a:pt x="1075385" y="1949856"/>
                  </a:lnTo>
                  <a:lnTo>
                    <a:pt x="1073823" y="1949856"/>
                  </a:lnTo>
                  <a:lnTo>
                    <a:pt x="1073734" y="1950770"/>
                  </a:lnTo>
                  <a:lnTo>
                    <a:pt x="1073632" y="1951850"/>
                  </a:lnTo>
                  <a:lnTo>
                    <a:pt x="1073594" y="1952282"/>
                  </a:lnTo>
                  <a:lnTo>
                    <a:pt x="1074724" y="1950377"/>
                  </a:lnTo>
                  <a:lnTo>
                    <a:pt x="1075118" y="1950377"/>
                  </a:lnTo>
                  <a:lnTo>
                    <a:pt x="1075182" y="1950542"/>
                  </a:lnTo>
                  <a:lnTo>
                    <a:pt x="1075270" y="1950770"/>
                  </a:lnTo>
                  <a:lnTo>
                    <a:pt x="1075664" y="1951850"/>
                  </a:lnTo>
                  <a:lnTo>
                    <a:pt x="1075905" y="1952282"/>
                  </a:lnTo>
                  <a:lnTo>
                    <a:pt x="1075817" y="1951850"/>
                  </a:lnTo>
                  <a:lnTo>
                    <a:pt x="1075474" y="1950250"/>
                  </a:lnTo>
                  <a:lnTo>
                    <a:pt x="1075613" y="1950377"/>
                  </a:lnTo>
                  <a:lnTo>
                    <a:pt x="1075690" y="1950542"/>
                  </a:lnTo>
                  <a:lnTo>
                    <a:pt x="1075791" y="1950770"/>
                  </a:lnTo>
                  <a:lnTo>
                    <a:pt x="1076286" y="1951850"/>
                  </a:lnTo>
                  <a:lnTo>
                    <a:pt x="1076426" y="1950770"/>
                  </a:lnTo>
                  <a:lnTo>
                    <a:pt x="1076490" y="1950250"/>
                  </a:lnTo>
                  <a:lnTo>
                    <a:pt x="1076604" y="1949411"/>
                  </a:lnTo>
                  <a:close/>
                </a:path>
                <a:path w="1315084" h="2080895">
                  <a:moveTo>
                    <a:pt x="1083449" y="1911464"/>
                  </a:moveTo>
                  <a:lnTo>
                    <a:pt x="1083310" y="1911070"/>
                  </a:lnTo>
                  <a:lnTo>
                    <a:pt x="1083017" y="1909826"/>
                  </a:lnTo>
                  <a:lnTo>
                    <a:pt x="1083284" y="1911070"/>
                  </a:lnTo>
                  <a:lnTo>
                    <a:pt x="1083449" y="1911464"/>
                  </a:lnTo>
                  <a:close/>
                </a:path>
                <a:path w="1315084" h="2080895">
                  <a:moveTo>
                    <a:pt x="1083894" y="1909826"/>
                  </a:moveTo>
                  <a:lnTo>
                    <a:pt x="1083017" y="1909826"/>
                  </a:lnTo>
                  <a:lnTo>
                    <a:pt x="1083373" y="1911070"/>
                  </a:lnTo>
                  <a:lnTo>
                    <a:pt x="1083894" y="1909826"/>
                  </a:lnTo>
                  <a:close/>
                </a:path>
                <a:path w="1315084" h="2080895">
                  <a:moveTo>
                    <a:pt x="1085291" y="1913140"/>
                  </a:moveTo>
                  <a:lnTo>
                    <a:pt x="1083564" y="1911769"/>
                  </a:lnTo>
                  <a:lnTo>
                    <a:pt x="1082459" y="1914664"/>
                  </a:lnTo>
                  <a:lnTo>
                    <a:pt x="1083106" y="1915236"/>
                  </a:lnTo>
                  <a:lnTo>
                    <a:pt x="1083271" y="1915236"/>
                  </a:lnTo>
                  <a:lnTo>
                    <a:pt x="1083589" y="1914334"/>
                  </a:lnTo>
                  <a:lnTo>
                    <a:pt x="1084414" y="1915236"/>
                  </a:lnTo>
                  <a:lnTo>
                    <a:pt x="1084795" y="1914334"/>
                  </a:lnTo>
                  <a:lnTo>
                    <a:pt x="1085291" y="1913140"/>
                  </a:lnTo>
                  <a:close/>
                </a:path>
                <a:path w="1315084" h="2080895">
                  <a:moveTo>
                    <a:pt x="1086942" y="1905000"/>
                  </a:moveTo>
                  <a:lnTo>
                    <a:pt x="1086599" y="1905000"/>
                  </a:lnTo>
                  <a:lnTo>
                    <a:pt x="1086700" y="1905609"/>
                  </a:lnTo>
                  <a:lnTo>
                    <a:pt x="1086777" y="1906079"/>
                  </a:lnTo>
                  <a:lnTo>
                    <a:pt x="1086853" y="1905609"/>
                  </a:lnTo>
                  <a:lnTo>
                    <a:pt x="1086942" y="1905000"/>
                  </a:lnTo>
                  <a:close/>
                </a:path>
                <a:path w="1315084" h="2080895">
                  <a:moveTo>
                    <a:pt x="1087412" y="1892261"/>
                  </a:moveTo>
                  <a:lnTo>
                    <a:pt x="1087335" y="1890826"/>
                  </a:lnTo>
                  <a:lnTo>
                    <a:pt x="1087183" y="1890471"/>
                  </a:lnTo>
                  <a:lnTo>
                    <a:pt x="1087170" y="1892261"/>
                  </a:lnTo>
                  <a:lnTo>
                    <a:pt x="1087412" y="1892261"/>
                  </a:lnTo>
                  <a:close/>
                </a:path>
                <a:path w="1315084" h="2080895">
                  <a:moveTo>
                    <a:pt x="1090650" y="1955800"/>
                  </a:moveTo>
                  <a:lnTo>
                    <a:pt x="1090599" y="1944281"/>
                  </a:lnTo>
                  <a:lnTo>
                    <a:pt x="1088529" y="1955800"/>
                  </a:lnTo>
                  <a:lnTo>
                    <a:pt x="1090650" y="1955800"/>
                  </a:lnTo>
                  <a:close/>
                </a:path>
                <a:path w="1315084" h="2080895">
                  <a:moveTo>
                    <a:pt x="1094790" y="1903666"/>
                  </a:moveTo>
                  <a:lnTo>
                    <a:pt x="1093901" y="1901342"/>
                  </a:lnTo>
                  <a:lnTo>
                    <a:pt x="1093825" y="1901164"/>
                  </a:lnTo>
                  <a:lnTo>
                    <a:pt x="1093520" y="1900364"/>
                  </a:lnTo>
                  <a:lnTo>
                    <a:pt x="1090536" y="1902244"/>
                  </a:lnTo>
                  <a:lnTo>
                    <a:pt x="1090155" y="1902244"/>
                  </a:lnTo>
                  <a:lnTo>
                    <a:pt x="1088351" y="1901164"/>
                  </a:lnTo>
                  <a:lnTo>
                    <a:pt x="1088237" y="1902244"/>
                  </a:lnTo>
                  <a:lnTo>
                    <a:pt x="1087996" y="1904301"/>
                  </a:lnTo>
                  <a:lnTo>
                    <a:pt x="1091158" y="1902244"/>
                  </a:lnTo>
                  <a:lnTo>
                    <a:pt x="1091069" y="1903666"/>
                  </a:lnTo>
                  <a:lnTo>
                    <a:pt x="1091006" y="1904746"/>
                  </a:lnTo>
                  <a:lnTo>
                    <a:pt x="1090930" y="1905889"/>
                  </a:lnTo>
                  <a:lnTo>
                    <a:pt x="1091311" y="1904746"/>
                  </a:lnTo>
                  <a:lnTo>
                    <a:pt x="1092581" y="1901342"/>
                  </a:lnTo>
                  <a:lnTo>
                    <a:pt x="1094790" y="1903666"/>
                  </a:lnTo>
                  <a:close/>
                </a:path>
                <a:path w="1315084" h="2080895">
                  <a:moveTo>
                    <a:pt x="1096352" y="1804555"/>
                  </a:moveTo>
                  <a:lnTo>
                    <a:pt x="1096225" y="1803361"/>
                  </a:lnTo>
                  <a:lnTo>
                    <a:pt x="1094841" y="1803361"/>
                  </a:lnTo>
                  <a:lnTo>
                    <a:pt x="1094854" y="1813229"/>
                  </a:lnTo>
                  <a:lnTo>
                    <a:pt x="1094968" y="1815185"/>
                  </a:lnTo>
                  <a:lnTo>
                    <a:pt x="1096352" y="1804555"/>
                  </a:lnTo>
                  <a:close/>
                </a:path>
                <a:path w="1315084" h="2080895">
                  <a:moveTo>
                    <a:pt x="1096619" y="1804365"/>
                  </a:moveTo>
                  <a:lnTo>
                    <a:pt x="1096543" y="1803793"/>
                  </a:lnTo>
                  <a:lnTo>
                    <a:pt x="1096391" y="1803793"/>
                  </a:lnTo>
                  <a:lnTo>
                    <a:pt x="1096619" y="1804365"/>
                  </a:lnTo>
                  <a:close/>
                </a:path>
                <a:path w="1315084" h="2080895">
                  <a:moveTo>
                    <a:pt x="1101153" y="1808568"/>
                  </a:moveTo>
                  <a:lnTo>
                    <a:pt x="1099172" y="1803793"/>
                  </a:lnTo>
                  <a:lnTo>
                    <a:pt x="1099007" y="1803641"/>
                  </a:lnTo>
                  <a:lnTo>
                    <a:pt x="1099121" y="1810880"/>
                  </a:lnTo>
                  <a:lnTo>
                    <a:pt x="1099248" y="1811172"/>
                  </a:lnTo>
                  <a:lnTo>
                    <a:pt x="1099985" y="1813102"/>
                  </a:lnTo>
                  <a:lnTo>
                    <a:pt x="1101153" y="1808568"/>
                  </a:lnTo>
                  <a:close/>
                </a:path>
                <a:path w="1315084" h="2080895">
                  <a:moveTo>
                    <a:pt x="1102385" y="1803793"/>
                  </a:moveTo>
                  <a:lnTo>
                    <a:pt x="1101153" y="1808568"/>
                  </a:lnTo>
                  <a:lnTo>
                    <a:pt x="1101775" y="1810080"/>
                  </a:lnTo>
                  <a:lnTo>
                    <a:pt x="1102372" y="1804555"/>
                  </a:lnTo>
                  <a:lnTo>
                    <a:pt x="1102385" y="1803793"/>
                  </a:lnTo>
                  <a:close/>
                </a:path>
                <a:path w="1315084" h="2080895">
                  <a:moveTo>
                    <a:pt x="1109205" y="1648739"/>
                  </a:moveTo>
                  <a:lnTo>
                    <a:pt x="1107579" y="1647482"/>
                  </a:lnTo>
                  <a:lnTo>
                    <a:pt x="1107960" y="1646047"/>
                  </a:lnTo>
                  <a:lnTo>
                    <a:pt x="1106716" y="1644650"/>
                  </a:lnTo>
                  <a:lnTo>
                    <a:pt x="1106081" y="1646770"/>
                  </a:lnTo>
                  <a:lnTo>
                    <a:pt x="1105154" y="1647151"/>
                  </a:lnTo>
                  <a:lnTo>
                    <a:pt x="1104836" y="1649717"/>
                  </a:lnTo>
                  <a:lnTo>
                    <a:pt x="1106855" y="1645780"/>
                  </a:lnTo>
                  <a:lnTo>
                    <a:pt x="1108278" y="1650225"/>
                  </a:lnTo>
                  <a:lnTo>
                    <a:pt x="1109205" y="1648739"/>
                  </a:lnTo>
                  <a:close/>
                </a:path>
                <a:path w="1315084" h="2080895">
                  <a:moveTo>
                    <a:pt x="1115110" y="1636534"/>
                  </a:moveTo>
                  <a:lnTo>
                    <a:pt x="1112481" y="1634680"/>
                  </a:lnTo>
                  <a:lnTo>
                    <a:pt x="1112481" y="1639735"/>
                  </a:lnTo>
                  <a:lnTo>
                    <a:pt x="1113891" y="1636966"/>
                  </a:lnTo>
                  <a:lnTo>
                    <a:pt x="1115110" y="1636534"/>
                  </a:lnTo>
                  <a:close/>
                </a:path>
                <a:path w="1315084" h="2080895">
                  <a:moveTo>
                    <a:pt x="1116901" y="1777987"/>
                  </a:moveTo>
                  <a:lnTo>
                    <a:pt x="1116850" y="1777479"/>
                  </a:lnTo>
                  <a:lnTo>
                    <a:pt x="1116774" y="1776628"/>
                  </a:lnTo>
                  <a:lnTo>
                    <a:pt x="1115847" y="1767039"/>
                  </a:lnTo>
                  <a:lnTo>
                    <a:pt x="1115352" y="1777987"/>
                  </a:lnTo>
                  <a:lnTo>
                    <a:pt x="1116901" y="1777987"/>
                  </a:lnTo>
                  <a:close/>
                </a:path>
                <a:path w="1315084" h="2080895">
                  <a:moveTo>
                    <a:pt x="1118006" y="1635899"/>
                  </a:moveTo>
                  <a:lnTo>
                    <a:pt x="1117714" y="1635709"/>
                  </a:lnTo>
                  <a:lnTo>
                    <a:pt x="1115225" y="1636534"/>
                  </a:lnTo>
                  <a:lnTo>
                    <a:pt x="1116279" y="1636966"/>
                  </a:lnTo>
                  <a:lnTo>
                    <a:pt x="1117561" y="1637461"/>
                  </a:lnTo>
                  <a:lnTo>
                    <a:pt x="1118006" y="1635899"/>
                  </a:lnTo>
                  <a:close/>
                </a:path>
                <a:path w="1315084" h="2080895">
                  <a:moveTo>
                    <a:pt x="1120101" y="1939632"/>
                  </a:moveTo>
                  <a:lnTo>
                    <a:pt x="1118882" y="1931860"/>
                  </a:lnTo>
                  <a:lnTo>
                    <a:pt x="1118641" y="1930768"/>
                  </a:lnTo>
                  <a:lnTo>
                    <a:pt x="1118527" y="1934349"/>
                  </a:lnTo>
                  <a:lnTo>
                    <a:pt x="1120101" y="1939632"/>
                  </a:lnTo>
                  <a:close/>
                </a:path>
                <a:path w="1315084" h="2080895">
                  <a:moveTo>
                    <a:pt x="1120711" y="1633004"/>
                  </a:moveTo>
                  <a:lnTo>
                    <a:pt x="1119022" y="1632381"/>
                  </a:lnTo>
                  <a:lnTo>
                    <a:pt x="1118006" y="1635899"/>
                  </a:lnTo>
                  <a:lnTo>
                    <a:pt x="1119593" y="1636966"/>
                  </a:lnTo>
                  <a:lnTo>
                    <a:pt x="1120406" y="1637461"/>
                  </a:lnTo>
                  <a:lnTo>
                    <a:pt x="1120470" y="1636534"/>
                  </a:lnTo>
                  <a:lnTo>
                    <a:pt x="1120597" y="1634680"/>
                  </a:lnTo>
                  <a:lnTo>
                    <a:pt x="1120711" y="1633004"/>
                  </a:lnTo>
                  <a:close/>
                </a:path>
                <a:path w="1315084" h="2080895">
                  <a:moveTo>
                    <a:pt x="1121130" y="1943100"/>
                  </a:moveTo>
                  <a:lnTo>
                    <a:pt x="1120101" y="1939632"/>
                  </a:lnTo>
                  <a:lnTo>
                    <a:pt x="1120648" y="1943100"/>
                  </a:lnTo>
                  <a:lnTo>
                    <a:pt x="1121130" y="1943100"/>
                  </a:lnTo>
                  <a:close/>
                </a:path>
                <a:path w="1315084" h="2080895">
                  <a:moveTo>
                    <a:pt x="1121498" y="1634934"/>
                  </a:moveTo>
                  <a:lnTo>
                    <a:pt x="1121130" y="1635899"/>
                  </a:lnTo>
                  <a:lnTo>
                    <a:pt x="1120470" y="1637461"/>
                  </a:lnTo>
                  <a:lnTo>
                    <a:pt x="1120317" y="1637461"/>
                  </a:lnTo>
                  <a:lnTo>
                    <a:pt x="1121270" y="1638033"/>
                  </a:lnTo>
                  <a:lnTo>
                    <a:pt x="1121384" y="1636534"/>
                  </a:lnTo>
                  <a:lnTo>
                    <a:pt x="1121498" y="1634934"/>
                  </a:lnTo>
                  <a:close/>
                </a:path>
                <a:path w="1315084" h="2080895">
                  <a:moveTo>
                    <a:pt x="1122883" y="1634934"/>
                  </a:moveTo>
                  <a:lnTo>
                    <a:pt x="1122768" y="1634223"/>
                  </a:lnTo>
                  <a:lnTo>
                    <a:pt x="1122438" y="1632077"/>
                  </a:lnTo>
                  <a:lnTo>
                    <a:pt x="1120267" y="1628432"/>
                  </a:lnTo>
                  <a:lnTo>
                    <a:pt x="1121714" y="1634223"/>
                  </a:lnTo>
                  <a:lnTo>
                    <a:pt x="1121575" y="1634223"/>
                  </a:lnTo>
                  <a:lnTo>
                    <a:pt x="1121587" y="1634680"/>
                  </a:lnTo>
                  <a:lnTo>
                    <a:pt x="1121714" y="1634299"/>
                  </a:lnTo>
                  <a:lnTo>
                    <a:pt x="1122883" y="1634934"/>
                  </a:lnTo>
                  <a:close/>
                </a:path>
                <a:path w="1315084" h="2080895">
                  <a:moveTo>
                    <a:pt x="1123251" y="1943100"/>
                  </a:moveTo>
                  <a:lnTo>
                    <a:pt x="1123124" y="1942249"/>
                  </a:lnTo>
                  <a:lnTo>
                    <a:pt x="1123010" y="1941385"/>
                  </a:lnTo>
                  <a:lnTo>
                    <a:pt x="1121575" y="1930768"/>
                  </a:lnTo>
                  <a:lnTo>
                    <a:pt x="1121600" y="1927872"/>
                  </a:lnTo>
                  <a:lnTo>
                    <a:pt x="1121702" y="1922881"/>
                  </a:lnTo>
                  <a:lnTo>
                    <a:pt x="1120978" y="1917700"/>
                  </a:lnTo>
                  <a:lnTo>
                    <a:pt x="1120521" y="1917700"/>
                  </a:lnTo>
                  <a:lnTo>
                    <a:pt x="1120406" y="1927872"/>
                  </a:lnTo>
                  <a:lnTo>
                    <a:pt x="1120381" y="1930400"/>
                  </a:lnTo>
                  <a:lnTo>
                    <a:pt x="1120990" y="1930400"/>
                  </a:lnTo>
                  <a:lnTo>
                    <a:pt x="1121117" y="1941385"/>
                  </a:lnTo>
                  <a:lnTo>
                    <a:pt x="1121130" y="1943100"/>
                  </a:lnTo>
                  <a:lnTo>
                    <a:pt x="1123251" y="1943100"/>
                  </a:lnTo>
                  <a:close/>
                </a:path>
                <a:path w="1315084" h="2080895">
                  <a:moveTo>
                    <a:pt x="1124038" y="1886966"/>
                  </a:moveTo>
                  <a:lnTo>
                    <a:pt x="1123988" y="1886762"/>
                  </a:lnTo>
                  <a:lnTo>
                    <a:pt x="1122502" y="1879587"/>
                  </a:lnTo>
                  <a:lnTo>
                    <a:pt x="1122387" y="1882851"/>
                  </a:lnTo>
                  <a:lnTo>
                    <a:pt x="1122299" y="1884997"/>
                  </a:lnTo>
                  <a:lnTo>
                    <a:pt x="1122235" y="1886966"/>
                  </a:lnTo>
                  <a:lnTo>
                    <a:pt x="1122108" y="1890204"/>
                  </a:lnTo>
                  <a:lnTo>
                    <a:pt x="1122045" y="1892261"/>
                  </a:lnTo>
                  <a:lnTo>
                    <a:pt x="1122883" y="1892261"/>
                  </a:lnTo>
                  <a:lnTo>
                    <a:pt x="1122921" y="1892046"/>
                  </a:lnTo>
                  <a:lnTo>
                    <a:pt x="1124038" y="1886966"/>
                  </a:lnTo>
                  <a:close/>
                </a:path>
                <a:path w="1315084" h="2080895">
                  <a:moveTo>
                    <a:pt x="1124407" y="1803361"/>
                  </a:moveTo>
                  <a:lnTo>
                    <a:pt x="1123530" y="1803361"/>
                  </a:lnTo>
                  <a:lnTo>
                    <a:pt x="1123594" y="1805914"/>
                  </a:lnTo>
                  <a:lnTo>
                    <a:pt x="1124407" y="1803361"/>
                  </a:lnTo>
                  <a:close/>
                </a:path>
                <a:path w="1315084" h="2080895">
                  <a:moveTo>
                    <a:pt x="1124661" y="1929917"/>
                  </a:moveTo>
                  <a:lnTo>
                    <a:pt x="1122908" y="1917700"/>
                  </a:lnTo>
                  <a:lnTo>
                    <a:pt x="1122210" y="1917700"/>
                  </a:lnTo>
                  <a:lnTo>
                    <a:pt x="1124229" y="1927872"/>
                  </a:lnTo>
                  <a:lnTo>
                    <a:pt x="1124661" y="1929917"/>
                  </a:lnTo>
                  <a:close/>
                </a:path>
                <a:path w="1315084" h="2080895">
                  <a:moveTo>
                    <a:pt x="1125143" y="1892046"/>
                  </a:moveTo>
                  <a:lnTo>
                    <a:pt x="1125131" y="1881911"/>
                  </a:lnTo>
                  <a:lnTo>
                    <a:pt x="1124038" y="1886966"/>
                  </a:lnTo>
                  <a:lnTo>
                    <a:pt x="1124915" y="1891233"/>
                  </a:lnTo>
                  <a:lnTo>
                    <a:pt x="1125143" y="1892046"/>
                  </a:lnTo>
                  <a:close/>
                </a:path>
                <a:path w="1315084" h="2080895">
                  <a:moveTo>
                    <a:pt x="1126985" y="1943100"/>
                  </a:moveTo>
                  <a:lnTo>
                    <a:pt x="1126858" y="1941385"/>
                  </a:lnTo>
                  <a:lnTo>
                    <a:pt x="1126731" y="1939632"/>
                  </a:lnTo>
                  <a:lnTo>
                    <a:pt x="1126083" y="1930400"/>
                  </a:lnTo>
                  <a:lnTo>
                    <a:pt x="1124305" y="1930400"/>
                  </a:lnTo>
                  <a:lnTo>
                    <a:pt x="1124216" y="1929917"/>
                  </a:lnTo>
                  <a:lnTo>
                    <a:pt x="1121816" y="1917700"/>
                  </a:lnTo>
                  <a:lnTo>
                    <a:pt x="1121702" y="1922881"/>
                  </a:lnTo>
                  <a:lnTo>
                    <a:pt x="1122756" y="1930400"/>
                  </a:lnTo>
                  <a:lnTo>
                    <a:pt x="1123886" y="1930400"/>
                  </a:lnTo>
                  <a:lnTo>
                    <a:pt x="1123848" y="1943100"/>
                  </a:lnTo>
                  <a:lnTo>
                    <a:pt x="1126985" y="1943100"/>
                  </a:lnTo>
                  <a:close/>
                </a:path>
                <a:path w="1315084" h="2080895">
                  <a:moveTo>
                    <a:pt x="1130757" y="1777987"/>
                  </a:moveTo>
                  <a:lnTo>
                    <a:pt x="1130655" y="1776628"/>
                  </a:lnTo>
                  <a:lnTo>
                    <a:pt x="1129893" y="1767039"/>
                  </a:lnTo>
                  <a:lnTo>
                    <a:pt x="1129715" y="1765287"/>
                  </a:lnTo>
                  <a:lnTo>
                    <a:pt x="1129626" y="1767039"/>
                  </a:lnTo>
                  <a:lnTo>
                    <a:pt x="1129030" y="1777987"/>
                  </a:lnTo>
                  <a:lnTo>
                    <a:pt x="1130757" y="1777987"/>
                  </a:lnTo>
                  <a:close/>
                </a:path>
                <a:path w="1315084" h="2080895">
                  <a:moveTo>
                    <a:pt x="1133386" y="1943100"/>
                  </a:moveTo>
                  <a:lnTo>
                    <a:pt x="1133322" y="1942249"/>
                  </a:lnTo>
                  <a:lnTo>
                    <a:pt x="1133259" y="1941385"/>
                  </a:lnTo>
                  <a:lnTo>
                    <a:pt x="1132954" y="1937499"/>
                  </a:lnTo>
                  <a:lnTo>
                    <a:pt x="1132586" y="1934349"/>
                  </a:lnTo>
                  <a:lnTo>
                    <a:pt x="1131443" y="1943100"/>
                  </a:lnTo>
                  <a:lnTo>
                    <a:pt x="1133386" y="1943100"/>
                  </a:lnTo>
                  <a:close/>
                </a:path>
                <a:path w="1315084" h="2080895">
                  <a:moveTo>
                    <a:pt x="1146949" y="1932559"/>
                  </a:moveTo>
                  <a:lnTo>
                    <a:pt x="1146822" y="1931860"/>
                  </a:lnTo>
                  <a:lnTo>
                    <a:pt x="1146581" y="1930768"/>
                  </a:lnTo>
                  <a:lnTo>
                    <a:pt x="1146657" y="1932559"/>
                  </a:lnTo>
                  <a:lnTo>
                    <a:pt x="1146822" y="1933448"/>
                  </a:lnTo>
                  <a:lnTo>
                    <a:pt x="1146949" y="1932559"/>
                  </a:lnTo>
                  <a:close/>
                </a:path>
                <a:path w="1315084" h="2080895">
                  <a:moveTo>
                    <a:pt x="1147051" y="1930400"/>
                  </a:moveTo>
                  <a:lnTo>
                    <a:pt x="1140587" y="1917700"/>
                  </a:lnTo>
                  <a:lnTo>
                    <a:pt x="1130655" y="1917700"/>
                  </a:lnTo>
                  <a:lnTo>
                    <a:pt x="1129995" y="1930400"/>
                  </a:lnTo>
                  <a:lnTo>
                    <a:pt x="1128407" y="1930400"/>
                  </a:lnTo>
                  <a:lnTo>
                    <a:pt x="1128433" y="1929917"/>
                  </a:lnTo>
                  <a:lnTo>
                    <a:pt x="1128547" y="1927872"/>
                  </a:lnTo>
                  <a:lnTo>
                    <a:pt x="1129157" y="1917700"/>
                  </a:lnTo>
                  <a:lnTo>
                    <a:pt x="1124940" y="1917700"/>
                  </a:lnTo>
                  <a:lnTo>
                    <a:pt x="1126705" y="1930400"/>
                  </a:lnTo>
                  <a:lnTo>
                    <a:pt x="1128115" y="1930400"/>
                  </a:lnTo>
                  <a:lnTo>
                    <a:pt x="1128179" y="1930768"/>
                  </a:lnTo>
                  <a:lnTo>
                    <a:pt x="1130033" y="1943100"/>
                  </a:lnTo>
                  <a:lnTo>
                    <a:pt x="1129677" y="1943100"/>
                  </a:lnTo>
                  <a:lnTo>
                    <a:pt x="1129792" y="1944281"/>
                  </a:lnTo>
                  <a:lnTo>
                    <a:pt x="1130833" y="1954631"/>
                  </a:lnTo>
                  <a:lnTo>
                    <a:pt x="1130985" y="1955012"/>
                  </a:lnTo>
                  <a:lnTo>
                    <a:pt x="1131087" y="1952205"/>
                  </a:lnTo>
                  <a:lnTo>
                    <a:pt x="1131443" y="1943100"/>
                  </a:lnTo>
                  <a:lnTo>
                    <a:pt x="1130515" y="1943100"/>
                  </a:lnTo>
                  <a:lnTo>
                    <a:pt x="1130579" y="1942249"/>
                  </a:lnTo>
                  <a:lnTo>
                    <a:pt x="1130642" y="1941385"/>
                  </a:lnTo>
                  <a:lnTo>
                    <a:pt x="1131506" y="1930400"/>
                  </a:lnTo>
                  <a:lnTo>
                    <a:pt x="1132382" y="1930400"/>
                  </a:lnTo>
                  <a:lnTo>
                    <a:pt x="1132497" y="1931860"/>
                  </a:lnTo>
                  <a:lnTo>
                    <a:pt x="1132560" y="1932559"/>
                  </a:lnTo>
                  <a:lnTo>
                    <a:pt x="1132700" y="1933448"/>
                  </a:lnTo>
                  <a:lnTo>
                    <a:pt x="1132814" y="1932559"/>
                  </a:lnTo>
                  <a:lnTo>
                    <a:pt x="1132903" y="1931860"/>
                  </a:lnTo>
                  <a:lnTo>
                    <a:pt x="1133094" y="1930400"/>
                  </a:lnTo>
                  <a:lnTo>
                    <a:pt x="1133195" y="1934349"/>
                  </a:lnTo>
                  <a:lnTo>
                    <a:pt x="1133271" y="1937499"/>
                  </a:lnTo>
                  <a:lnTo>
                    <a:pt x="1133386" y="1942249"/>
                  </a:lnTo>
                  <a:lnTo>
                    <a:pt x="1133411" y="1943100"/>
                  </a:lnTo>
                  <a:lnTo>
                    <a:pt x="1135773" y="1930400"/>
                  </a:lnTo>
                  <a:lnTo>
                    <a:pt x="1136269" y="1930400"/>
                  </a:lnTo>
                  <a:lnTo>
                    <a:pt x="1136396" y="1933448"/>
                  </a:lnTo>
                  <a:lnTo>
                    <a:pt x="1136434" y="1934349"/>
                  </a:lnTo>
                  <a:lnTo>
                    <a:pt x="1136789" y="1943100"/>
                  </a:lnTo>
                  <a:lnTo>
                    <a:pt x="1138224" y="1943100"/>
                  </a:lnTo>
                  <a:lnTo>
                    <a:pt x="1138110" y="1939632"/>
                  </a:lnTo>
                  <a:lnTo>
                    <a:pt x="1138034" y="1937499"/>
                  </a:lnTo>
                  <a:lnTo>
                    <a:pt x="1137932" y="1934349"/>
                  </a:lnTo>
                  <a:lnTo>
                    <a:pt x="1137907" y="1933740"/>
                  </a:lnTo>
                  <a:lnTo>
                    <a:pt x="1137793" y="1930400"/>
                  </a:lnTo>
                  <a:lnTo>
                    <a:pt x="1142199" y="1930400"/>
                  </a:lnTo>
                  <a:lnTo>
                    <a:pt x="1142212" y="1943100"/>
                  </a:lnTo>
                  <a:lnTo>
                    <a:pt x="1143685" y="1943100"/>
                  </a:lnTo>
                  <a:lnTo>
                    <a:pt x="1143584" y="1941385"/>
                  </a:lnTo>
                  <a:lnTo>
                    <a:pt x="1143469" y="1939632"/>
                  </a:lnTo>
                  <a:lnTo>
                    <a:pt x="1142873" y="1930400"/>
                  </a:lnTo>
                  <a:lnTo>
                    <a:pt x="1147051" y="1930400"/>
                  </a:lnTo>
                  <a:close/>
                </a:path>
                <a:path w="1315084" h="2080895">
                  <a:moveTo>
                    <a:pt x="1147064" y="1600200"/>
                  </a:moveTo>
                  <a:lnTo>
                    <a:pt x="1146302" y="1600200"/>
                  </a:lnTo>
                  <a:lnTo>
                    <a:pt x="1146898" y="1604327"/>
                  </a:lnTo>
                  <a:lnTo>
                    <a:pt x="1147064" y="1600200"/>
                  </a:lnTo>
                  <a:close/>
                </a:path>
                <a:path w="1315084" h="2080895">
                  <a:moveTo>
                    <a:pt x="1147102" y="1943100"/>
                  </a:moveTo>
                  <a:lnTo>
                    <a:pt x="1147064" y="1942249"/>
                  </a:lnTo>
                  <a:lnTo>
                    <a:pt x="1146949" y="1939632"/>
                  </a:lnTo>
                  <a:lnTo>
                    <a:pt x="1146860" y="1937499"/>
                  </a:lnTo>
                  <a:lnTo>
                    <a:pt x="1146683" y="1934349"/>
                  </a:lnTo>
                  <a:lnTo>
                    <a:pt x="1145374" y="1943100"/>
                  </a:lnTo>
                  <a:lnTo>
                    <a:pt x="1147102" y="1943100"/>
                  </a:lnTo>
                  <a:close/>
                </a:path>
                <a:path w="1315084" h="2080895">
                  <a:moveTo>
                    <a:pt x="1149451" y="1930400"/>
                  </a:moveTo>
                  <a:lnTo>
                    <a:pt x="1149426" y="1929917"/>
                  </a:lnTo>
                  <a:lnTo>
                    <a:pt x="1148740" y="1921370"/>
                  </a:lnTo>
                  <a:lnTo>
                    <a:pt x="1149324" y="1919871"/>
                  </a:lnTo>
                  <a:lnTo>
                    <a:pt x="1148880" y="1919528"/>
                  </a:lnTo>
                  <a:lnTo>
                    <a:pt x="1148486" y="1918284"/>
                  </a:lnTo>
                  <a:lnTo>
                    <a:pt x="1148448" y="1917700"/>
                  </a:lnTo>
                  <a:lnTo>
                    <a:pt x="1148308" y="1917700"/>
                  </a:lnTo>
                  <a:lnTo>
                    <a:pt x="1147013" y="1913483"/>
                  </a:lnTo>
                  <a:lnTo>
                    <a:pt x="1145819" y="1917979"/>
                  </a:lnTo>
                  <a:lnTo>
                    <a:pt x="1147076" y="1922830"/>
                  </a:lnTo>
                  <a:lnTo>
                    <a:pt x="1147051" y="1930400"/>
                  </a:lnTo>
                  <a:lnTo>
                    <a:pt x="1147279" y="1930400"/>
                  </a:lnTo>
                  <a:lnTo>
                    <a:pt x="1147229" y="1930768"/>
                  </a:lnTo>
                  <a:lnTo>
                    <a:pt x="1147064" y="1931860"/>
                  </a:lnTo>
                  <a:lnTo>
                    <a:pt x="1147165" y="1933740"/>
                  </a:lnTo>
                  <a:lnTo>
                    <a:pt x="1147267" y="1934349"/>
                  </a:lnTo>
                  <a:lnTo>
                    <a:pt x="1148207" y="1939632"/>
                  </a:lnTo>
                  <a:lnTo>
                    <a:pt x="1148638" y="1941385"/>
                  </a:lnTo>
                  <a:lnTo>
                    <a:pt x="1147470" y="1930400"/>
                  </a:lnTo>
                  <a:lnTo>
                    <a:pt x="1149451" y="1930400"/>
                  </a:lnTo>
                  <a:close/>
                </a:path>
                <a:path w="1315084" h="2080895">
                  <a:moveTo>
                    <a:pt x="1150086" y="1920468"/>
                  </a:moveTo>
                  <a:lnTo>
                    <a:pt x="1149997" y="1919871"/>
                  </a:lnTo>
                  <a:lnTo>
                    <a:pt x="1149946" y="1919528"/>
                  </a:lnTo>
                  <a:lnTo>
                    <a:pt x="1149819" y="1918601"/>
                  </a:lnTo>
                  <a:lnTo>
                    <a:pt x="1149324" y="1919871"/>
                  </a:lnTo>
                  <a:lnTo>
                    <a:pt x="1150086" y="1920468"/>
                  </a:lnTo>
                  <a:close/>
                </a:path>
                <a:path w="1315084" h="2080895">
                  <a:moveTo>
                    <a:pt x="1150810" y="1862378"/>
                  </a:moveTo>
                  <a:lnTo>
                    <a:pt x="1149299" y="1854708"/>
                  </a:lnTo>
                  <a:lnTo>
                    <a:pt x="1149146" y="1854377"/>
                  </a:lnTo>
                  <a:lnTo>
                    <a:pt x="1149172" y="1854708"/>
                  </a:lnTo>
                  <a:lnTo>
                    <a:pt x="1150150" y="1866900"/>
                  </a:lnTo>
                  <a:lnTo>
                    <a:pt x="1150607" y="1866900"/>
                  </a:lnTo>
                  <a:lnTo>
                    <a:pt x="1150810" y="1862378"/>
                  </a:lnTo>
                  <a:close/>
                </a:path>
                <a:path w="1315084" h="2080895">
                  <a:moveTo>
                    <a:pt x="1152093" y="1924100"/>
                  </a:moveTo>
                  <a:lnTo>
                    <a:pt x="1150899" y="1923491"/>
                  </a:lnTo>
                  <a:lnTo>
                    <a:pt x="1150366" y="1917700"/>
                  </a:lnTo>
                  <a:lnTo>
                    <a:pt x="1150340" y="1920684"/>
                  </a:lnTo>
                  <a:lnTo>
                    <a:pt x="1150086" y="1920468"/>
                  </a:lnTo>
                  <a:lnTo>
                    <a:pt x="1150137" y="1920875"/>
                  </a:lnTo>
                  <a:lnTo>
                    <a:pt x="1150226" y="1921433"/>
                  </a:lnTo>
                  <a:lnTo>
                    <a:pt x="1150327" y="1921268"/>
                  </a:lnTo>
                  <a:lnTo>
                    <a:pt x="1150327" y="1922170"/>
                  </a:lnTo>
                  <a:lnTo>
                    <a:pt x="1150226" y="1921433"/>
                  </a:lnTo>
                  <a:lnTo>
                    <a:pt x="1149375" y="1922691"/>
                  </a:lnTo>
                  <a:lnTo>
                    <a:pt x="1150315" y="1923186"/>
                  </a:lnTo>
                  <a:lnTo>
                    <a:pt x="1150264" y="1930400"/>
                  </a:lnTo>
                  <a:lnTo>
                    <a:pt x="1151547" y="1930400"/>
                  </a:lnTo>
                  <a:lnTo>
                    <a:pt x="1151496" y="1929917"/>
                  </a:lnTo>
                  <a:lnTo>
                    <a:pt x="1151089" y="1925586"/>
                  </a:lnTo>
                  <a:lnTo>
                    <a:pt x="1152093" y="1924100"/>
                  </a:lnTo>
                  <a:close/>
                </a:path>
                <a:path w="1315084" h="2080895">
                  <a:moveTo>
                    <a:pt x="1154214" y="1930400"/>
                  </a:moveTo>
                  <a:lnTo>
                    <a:pt x="1154163" y="1929917"/>
                  </a:lnTo>
                  <a:lnTo>
                    <a:pt x="1152855" y="1917700"/>
                  </a:lnTo>
                  <a:lnTo>
                    <a:pt x="1152728" y="1921230"/>
                  </a:lnTo>
                  <a:lnTo>
                    <a:pt x="1152677" y="1922881"/>
                  </a:lnTo>
                  <a:lnTo>
                    <a:pt x="1152601" y="1925104"/>
                  </a:lnTo>
                  <a:lnTo>
                    <a:pt x="1152499" y="1927872"/>
                  </a:lnTo>
                  <a:lnTo>
                    <a:pt x="1152410" y="1930400"/>
                  </a:lnTo>
                  <a:lnTo>
                    <a:pt x="1152563" y="1930400"/>
                  </a:lnTo>
                  <a:lnTo>
                    <a:pt x="1152512" y="1930768"/>
                  </a:lnTo>
                  <a:lnTo>
                    <a:pt x="1150810" y="1943100"/>
                  </a:lnTo>
                  <a:lnTo>
                    <a:pt x="1153541" y="1943100"/>
                  </a:lnTo>
                  <a:lnTo>
                    <a:pt x="1153617" y="1941855"/>
                  </a:lnTo>
                  <a:lnTo>
                    <a:pt x="1153744" y="1939632"/>
                  </a:lnTo>
                  <a:lnTo>
                    <a:pt x="1153858" y="1937499"/>
                  </a:lnTo>
                  <a:lnTo>
                    <a:pt x="1154036" y="1934349"/>
                  </a:lnTo>
                  <a:lnTo>
                    <a:pt x="1154137" y="1931860"/>
                  </a:lnTo>
                  <a:lnTo>
                    <a:pt x="1153782" y="1930400"/>
                  </a:lnTo>
                  <a:lnTo>
                    <a:pt x="1154214" y="1930400"/>
                  </a:lnTo>
                  <a:close/>
                </a:path>
                <a:path w="1315084" h="2080895">
                  <a:moveTo>
                    <a:pt x="1154557" y="1933448"/>
                  </a:moveTo>
                  <a:lnTo>
                    <a:pt x="1154455" y="1932559"/>
                  </a:lnTo>
                  <a:lnTo>
                    <a:pt x="1154366" y="1931860"/>
                  </a:lnTo>
                  <a:lnTo>
                    <a:pt x="1154226" y="1930768"/>
                  </a:lnTo>
                  <a:lnTo>
                    <a:pt x="1154303" y="1932559"/>
                  </a:lnTo>
                  <a:lnTo>
                    <a:pt x="1154557" y="1933448"/>
                  </a:lnTo>
                  <a:close/>
                </a:path>
                <a:path w="1315084" h="2080895">
                  <a:moveTo>
                    <a:pt x="1156208" y="1930400"/>
                  </a:moveTo>
                  <a:lnTo>
                    <a:pt x="1156157" y="1929917"/>
                  </a:lnTo>
                  <a:lnTo>
                    <a:pt x="1154798" y="1917700"/>
                  </a:lnTo>
                  <a:lnTo>
                    <a:pt x="1154480" y="1925104"/>
                  </a:lnTo>
                  <a:lnTo>
                    <a:pt x="1154341" y="1927872"/>
                  </a:lnTo>
                  <a:lnTo>
                    <a:pt x="1154264" y="1930400"/>
                  </a:lnTo>
                  <a:lnTo>
                    <a:pt x="1156208" y="1930400"/>
                  </a:lnTo>
                  <a:close/>
                </a:path>
                <a:path w="1315084" h="2080895">
                  <a:moveTo>
                    <a:pt x="1156843" y="1943100"/>
                  </a:moveTo>
                  <a:lnTo>
                    <a:pt x="1155496" y="1937499"/>
                  </a:lnTo>
                  <a:lnTo>
                    <a:pt x="1154645" y="1934349"/>
                  </a:lnTo>
                  <a:lnTo>
                    <a:pt x="1155484" y="1943100"/>
                  </a:lnTo>
                  <a:lnTo>
                    <a:pt x="1156843" y="1943100"/>
                  </a:lnTo>
                  <a:close/>
                </a:path>
                <a:path w="1315084" h="2080895">
                  <a:moveTo>
                    <a:pt x="1157249" y="1607947"/>
                  </a:moveTo>
                  <a:lnTo>
                    <a:pt x="1155979" y="1606219"/>
                  </a:lnTo>
                  <a:lnTo>
                    <a:pt x="1155865" y="1608582"/>
                  </a:lnTo>
                  <a:lnTo>
                    <a:pt x="1157249" y="1607947"/>
                  </a:lnTo>
                  <a:close/>
                </a:path>
                <a:path w="1315084" h="2080895">
                  <a:moveTo>
                    <a:pt x="1158430" y="1805914"/>
                  </a:moveTo>
                  <a:lnTo>
                    <a:pt x="1158341" y="1804555"/>
                  </a:lnTo>
                  <a:lnTo>
                    <a:pt x="1158252" y="1803361"/>
                  </a:lnTo>
                  <a:lnTo>
                    <a:pt x="1157516" y="1803361"/>
                  </a:lnTo>
                  <a:lnTo>
                    <a:pt x="1157605" y="1803641"/>
                  </a:lnTo>
                  <a:lnTo>
                    <a:pt x="1157655" y="1803793"/>
                  </a:lnTo>
                  <a:lnTo>
                    <a:pt x="1157897" y="1804555"/>
                  </a:lnTo>
                  <a:lnTo>
                    <a:pt x="1158430" y="1805914"/>
                  </a:lnTo>
                  <a:close/>
                </a:path>
                <a:path w="1315084" h="2080895">
                  <a:moveTo>
                    <a:pt x="1160386" y="1943100"/>
                  </a:moveTo>
                  <a:lnTo>
                    <a:pt x="1160259" y="1941385"/>
                  </a:lnTo>
                  <a:lnTo>
                    <a:pt x="1160132" y="1939632"/>
                  </a:lnTo>
                  <a:lnTo>
                    <a:pt x="1159484" y="1930400"/>
                  </a:lnTo>
                  <a:lnTo>
                    <a:pt x="1158798" y="1930400"/>
                  </a:lnTo>
                  <a:lnTo>
                    <a:pt x="1158709" y="1922881"/>
                  </a:lnTo>
                  <a:lnTo>
                    <a:pt x="1158582" y="1929917"/>
                  </a:lnTo>
                  <a:lnTo>
                    <a:pt x="1158570" y="1930400"/>
                  </a:lnTo>
                  <a:lnTo>
                    <a:pt x="1157274" y="1930400"/>
                  </a:lnTo>
                  <a:lnTo>
                    <a:pt x="1157160" y="1933740"/>
                  </a:lnTo>
                  <a:lnTo>
                    <a:pt x="1157147" y="1934349"/>
                  </a:lnTo>
                  <a:lnTo>
                    <a:pt x="1157033" y="1937499"/>
                  </a:lnTo>
                  <a:lnTo>
                    <a:pt x="1156957" y="1939632"/>
                  </a:lnTo>
                  <a:lnTo>
                    <a:pt x="1156843" y="1943100"/>
                  </a:lnTo>
                  <a:lnTo>
                    <a:pt x="1160386" y="1943100"/>
                  </a:lnTo>
                  <a:close/>
                </a:path>
                <a:path w="1315084" h="2080895">
                  <a:moveTo>
                    <a:pt x="1160449" y="1658620"/>
                  </a:moveTo>
                  <a:lnTo>
                    <a:pt x="1159979" y="1660855"/>
                  </a:lnTo>
                  <a:lnTo>
                    <a:pt x="1160348" y="1662925"/>
                  </a:lnTo>
                  <a:lnTo>
                    <a:pt x="1160449" y="1658620"/>
                  </a:lnTo>
                  <a:close/>
                </a:path>
                <a:path w="1315084" h="2080895">
                  <a:moveTo>
                    <a:pt x="1162024" y="1651000"/>
                  </a:moveTo>
                  <a:lnTo>
                    <a:pt x="1160602" y="1651000"/>
                  </a:lnTo>
                  <a:lnTo>
                    <a:pt x="1160551" y="1653641"/>
                  </a:lnTo>
                  <a:lnTo>
                    <a:pt x="1160449" y="1658620"/>
                  </a:lnTo>
                  <a:lnTo>
                    <a:pt x="1162024" y="1651000"/>
                  </a:lnTo>
                  <a:close/>
                </a:path>
                <a:path w="1315084" h="2080895">
                  <a:moveTo>
                    <a:pt x="1164729" y="1943100"/>
                  </a:moveTo>
                  <a:lnTo>
                    <a:pt x="1164615" y="1942249"/>
                  </a:lnTo>
                  <a:lnTo>
                    <a:pt x="1164513" y="1941385"/>
                  </a:lnTo>
                  <a:lnTo>
                    <a:pt x="1163116" y="1930400"/>
                  </a:lnTo>
                  <a:lnTo>
                    <a:pt x="1162329" y="1930400"/>
                  </a:lnTo>
                  <a:lnTo>
                    <a:pt x="1162392" y="1930768"/>
                  </a:lnTo>
                  <a:lnTo>
                    <a:pt x="1164310" y="1943100"/>
                  </a:lnTo>
                  <a:lnTo>
                    <a:pt x="1164729" y="1943100"/>
                  </a:lnTo>
                  <a:close/>
                </a:path>
                <a:path w="1315084" h="2080895">
                  <a:moveTo>
                    <a:pt x="1168120" y="1928152"/>
                  </a:moveTo>
                  <a:lnTo>
                    <a:pt x="1166152" y="1926831"/>
                  </a:lnTo>
                  <a:lnTo>
                    <a:pt x="1166152" y="1930400"/>
                  </a:lnTo>
                  <a:lnTo>
                    <a:pt x="1164958" y="1930400"/>
                  </a:lnTo>
                  <a:lnTo>
                    <a:pt x="1166088" y="1928152"/>
                  </a:lnTo>
                  <a:lnTo>
                    <a:pt x="1166152" y="1930400"/>
                  </a:lnTo>
                  <a:lnTo>
                    <a:pt x="1166152" y="1926831"/>
                  </a:lnTo>
                  <a:lnTo>
                    <a:pt x="1164678" y="1925828"/>
                  </a:lnTo>
                  <a:lnTo>
                    <a:pt x="1163891" y="1930400"/>
                  </a:lnTo>
                  <a:lnTo>
                    <a:pt x="1163116" y="1930400"/>
                  </a:lnTo>
                  <a:lnTo>
                    <a:pt x="1163231" y="1930768"/>
                  </a:lnTo>
                  <a:lnTo>
                    <a:pt x="1166876" y="1943100"/>
                  </a:lnTo>
                  <a:lnTo>
                    <a:pt x="1167193" y="1943100"/>
                  </a:lnTo>
                  <a:lnTo>
                    <a:pt x="1167079" y="1941385"/>
                  </a:lnTo>
                  <a:lnTo>
                    <a:pt x="1166964" y="1939632"/>
                  </a:lnTo>
                  <a:lnTo>
                    <a:pt x="1166469" y="1932457"/>
                  </a:lnTo>
                  <a:lnTo>
                    <a:pt x="1167282" y="1933346"/>
                  </a:lnTo>
                  <a:lnTo>
                    <a:pt x="1167384" y="1941385"/>
                  </a:lnTo>
                  <a:lnTo>
                    <a:pt x="1167828" y="1937499"/>
                  </a:lnTo>
                  <a:lnTo>
                    <a:pt x="1167498" y="1933600"/>
                  </a:lnTo>
                  <a:lnTo>
                    <a:pt x="1167892" y="1934019"/>
                  </a:lnTo>
                  <a:lnTo>
                    <a:pt x="1167993" y="1931314"/>
                  </a:lnTo>
                  <a:lnTo>
                    <a:pt x="1168120" y="1928152"/>
                  </a:lnTo>
                  <a:close/>
                </a:path>
                <a:path w="1315084" h="2080895">
                  <a:moveTo>
                    <a:pt x="1168463" y="1931860"/>
                  </a:moveTo>
                  <a:lnTo>
                    <a:pt x="1168387" y="1932559"/>
                  </a:lnTo>
                  <a:lnTo>
                    <a:pt x="1168285" y="1933448"/>
                  </a:lnTo>
                  <a:lnTo>
                    <a:pt x="1168184" y="1934349"/>
                  </a:lnTo>
                  <a:lnTo>
                    <a:pt x="1167828" y="1937499"/>
                  </a:lnTo>
                  <a:lnTo>
                    <a:pt x="1168184" y="1941855"/>
                  </a:lnTo>
                  <a:lnTo>
                    <a:pt x="1168298" y="1942249"/>
                  </a:lnTo>
                  <a:lnTo>
                    <a:pt x="1168374" y="1939632"/>
                  </a:lnTo>
                  <a:lnTo>
                    <a:pt x="1168463" y="1931860"/>
                  </a:lnTo>
                  <a:close/>
                </a:path>
                <a:path w="1315084" h="2080895">
                  <a:moveTo>
                    <a:pt x="1168514" y="1928418"/>
                  </a:moveTo>
                  <a:lnTo>
                    <a:pt x="1168133" y="1927656"/>
                  </a:lnTo>
                  <a:lnTo>
                    <a:pt x="1168120" y="1928152"/>
                  </a:lnTo>
                  <a:lnTo>
                    <a:pt x="1168514" y="1928418"/>
                  </a:lnTo>
                  <a:close/>
                </a:path>
                <a:path w="1315084" h="2080895">
                  <a:moveTo>
                    <a:pt x="1170495" y="1896071"/>
                  </a:moveTo>
                  <a:lnTo>
                    <a:pt x="1169657" y="1905000"/>
                  </a:lnTo>
                  <a:lnTo>
                    <a:pt x="1169987" y="1905000"/>
                  </a:lnTo>
                  <a:lnTo>
                    <a:pt x="1170482" y="1897570"/>
                  </a:lnTo>
                  <a:lnTo>
                    <a:pt x="1170495" y="1896071"/>
                  </a:lnTo>
                  <a:close/>
                </a:path>
                <a:path w="1315084" h="2080895">
                  <a:moveTo>
                    <a:pt x="1171727" y="1943100"/>
                  </a:moveTo>
                  <a:lnTo>
                    <a:pt x="1171600" y="1942249"/>
                  </a:lnTo>
                  <a:lnTo>
                    <a:pt x="1171486" y="1941385"/>
                  </a:lnTo>
                  <a:lnTo>
                    <a:pt x="1170178" y="1931860"/>
                  </a:lnTo>
                  <a:lnTo>
                    <a:pt x="1170139" y="1931682"/>
                  </a:lnTo>
                  <a:lnTo>
                    <a:pt x="1170254" y="1931898"/>
                  </a:lnTo>
                  <a:lnTo>
                    <a:pt x="1170355" y="1930603"/>
                  </a:lnTo>
                  <a:lnTo>
                    <a:pt x="1170432" y="1929714"/>
                  </a:lnTo>
                  <a:lnTo>
                    <a:pt x="1168514" y="1928418"/>
                  </a:lnTo>
                  <a:lnTo>
                    <a:pt x="1169936" y="1931276"/>
                  </a:lnTo>
                  <a:lnTo>
                    <a:pt x="1169847" y="1933740"/>
                  </a:lnTo>
                  <a:lnTo>
                    <a:pt x="1169822" y="1934349"/>
                  </a:lnTo>
                  <a:lnTo>
                    <a:pt x="1169454" y="1943100"/>
                  </a:lnTo>
                  <a:lnTo>
                    <a:pt x="1171727" y="1943100"/>
                  </a:lnTo>
                  <a:close/>
                </a:path>
                <a:path w="1315084" h="2080895">
                  <a:moveTo>
                    <a:pt x="1187208" y="1752600"/>
                  </a:moveTo>
                  <a:lnTo>
                    <a:pt x="1187094" y="1750187"/>
                  </a:lnTo>
                  <a:lnTo>
                    <a:pt x="1186548" y="1739900"/>
                  </a:lnTo>
                  <a:lnTo>
                    <a:pt x="1186307" y="1739900"/>
                  </a:lnTo>
                  <a:lnTo>
                    <a:pt x="1186243" y="1740801"/>
                  </a:lnTo>
                  <a:lnTo>
                    <a:pt x="1186141" y="1742554"/>
                  </a:lnTo>
                  <a:lnTo>
                    <a:pt x="1186078" y="1743735"/>
                  </a:lnTo>
                  <a:lnTo>
                    <a:pt x="1185570" y="1752600"/>
                  </a:lnTo>
                  <a:lnTo>
                    <a:pt x="1187208" y="1752600"/>
                  </a:lnTo>
                  <a:close/>
                </a:path>
                <a:path w="1315084" h="2080895">
                  <a:moveTo>
                    <a:pt x="1187284" y="1612900"/>
                  </a:moveTo>
                  <a:lnTo>
                    <a:pt x="1179106" y="1612900"/>
                  </a:lnTo>
                  <a:lnTo>
                    <a:pt x="1182712" y="1625600"/>
                  </a:lnTo>
                  <a:lnTo>
                    <a:pt x="1186014" y="1625600"/>
                  </a:lnTo>
                  <a:lnTo>
                    <a:pt x="1187284" y="1612900"/>
                  </a:lnTo>
                  <a:close/>
                </a:path>
                <a:path w="1315084" h="2080895">
                  <a:moveTo>
                    <a:pt x="1188085" y="1625600"/>
                  </a:moveTo>
                  <a:lnTo>
                    <a:pt x="1187411" y="1614843"/>
                  </a:lnTo>
                  <a:lnTo>
                    <a:pt x="1186967" y="1625600"/>
                  </a:lnTo>
                  <a:lnTo>
                    <a:pt x="1188085" y="1625600"/>
                  </a:lnTo>
                  <a:close/>
                </a:path>
                <a:path w="1315084" h="2080895">
                  <a:moveTo>
                    <a:pt x="1188427" y="1943100"/>
                  </a:moveTo>
                  <a:lnTo>
                    <a:pt x="1183843" y="1930400"/>
                  </a:lnTo>
                  <a:lnTo>
                    <a:pt x="1173518" y="1930400"/>
                  </a:lnTo>
                  <a:lnTo>
                    <a:pt x="1173619" y="1932025"/>
                  </a:lnTo>
                  <a:lnTo>
                    <a:pt x="1173734" y="1933740"/>
                  </a:lnTo>
                  <a:lnTo>
                    <a:pt x="1173772" y="1934349"/>
                  </a:lnTo>
                  <a:lnTo>
                    <a:pt x="1174356" y="1943100"/>
                  </a:lnTo>
                  <a:lnTo>
                    <a:pt x="1188427" y="1943100"/>
                  </a:lnTo>
                  <a:close/>
                </a:path>
                <a:path w="1315084" h="2080895">
                  <a:moveTo>
                    <a:pt x="1192136" y="1724050"/>
                  </a:moveTo>
                  <a:lnTo>
                    <a:pt x="1191933" y="1722386"/>
                  </a:lnTo>
                  <a:lnTo>
                    <a:pt x="1190777" y="1720761"/>
                  </a:lnTo>
                  <a:lnTo>
                    <a:pt x="1191056" y="1722945"/>
                  </a:lnTo>
                  <a:lnTo>
                    <a:pt x="1190218" y="1723834"/>
                  </a:lnTo>
                  <a:lnTo>
                    <a:pt x="1189101" y="1723339"/>
                  </a:lnTo>
                  <a:lnTo>
                    <a:pt x="1188554" y="1725599"/>
                  </a:lnTo>
                  <a:lnTo>
                    <a:pt x="1190790" y="1724545"/>
                  </a:lnTo>
                  <a:lnTo>
                    <a:pt x="1191412" y="1725752"/>
                  </a:lnTo>
                  <a:lnTo>
                    <a:pt x="1192136" y="1724050"/>
                  </a:lnTo>
                  <a:close/>
                </a:path>
                <a:path w="1315084" h="2080895">
                  <a:moveTo>
                    <a:pt x="1192212" y="1739900"/>
                  </a:moveTo>
                  <a:lnTo>
                    <a:pt x="1190688" y="1739900"/>
                  </a:lnTo>
                  <a:lnTo>
                    <a:pt x="1187831" y="1752600"/>
                  </a:lnTo>
                  <a:lnTo>
                    <a:pt x="1191679" y="1752600"/>
                  </a:lnTo>
                  <a:lnTo>
                    <a:pt x="1191780" y="1750187"/>
                  </a:lnTo>
                  <a:lnTo>
                    <a:pt x="1192212" y="1739900"/>
                  </a:lnTo>
                  <a:close/>
                </a:path>
                <a:path w="1315084" h="2080895">
                  <a:moveTo>
                    <a:pt x="1192923" y="1955800"/>
                  </a:moveTo>
                  <a:lnTo>
                    <a:pt x="1192822" y="1954631"/>
                  </a:lnTo>
                  <a:lnTo>
                    <a:pt x="1191831" y="1943100"/>
                  </a:lnTo>
                  <a:lnTo>
                    <a:pt x="1189634" y="1943100"/>
                  </a:lnTo>
                  <a:lnTo>
                    <a:pt x="1189748" y="1943519"/>
                  </a:lnTo>
                  <a:lnTo>
                    <a:pt x="1189812" y="1943735"/>
                  </a:lnTo>
                  <a:lnTo>
                    <a:pt x="1192923" y="1955800"/>
                  </a:lnTo>
                  <a:close/>
                </a:path>
                <a:path w="1315084" h="2080895">
                  <a:moveTo>
                    <a:pt x="1193571" y="1766798"/>
                  </a:moveTo>
                  <a:lnTo>
                    <a:pt x="1191983" y="1764855"/>
                  </a:lnTo>
                  <a:lnTo>
                    <a:pt x="1191069" y="1768602"/>
                  </a:lnTo>
                  <a:lnTo>
                    <a:pt x="1192987" y="1772386"/>
                  </a:lnTo>
                  <a:lnTo>
                    <a:pt x="1193444" y="1768602"/>
                  </a:lnTo>
                  <a:lnTo>
                    <a:pt x="1193571" y="1766798"/>
                  </a:lnTo>
                  <a:close/>
                </a:path>
                <a:path w="1315084" h="2080895">
                  <a:moveTo>
                    <a:pt x="1193800" y="1892261"/>
                  </a:moveTo>
                  <a:lnTo>
                    <a:pt x="1193761" y="1889340"/>
                  </a:lnTo>
                  <a:lnTo>
                    <a:pt x="1193647" y="1881543"/>
                  </a:lnTo>
                  <a:lnTo>
                    <a:pt x="1193520" y="1881339"/>
                  </a:lnTo>
                  <a:lnTo>
                    <a:pt x="1193431" y="1882851"/>
                  </a:lnTo>
                  <a:lnTo>
                    <a:pt x="1193317" y="1884997"/>
                  </a:lnTo>
                  <a:lnTo>
                    <a:pt x="1193203" y="1886966"/>
                  </a:lnTo>
                  <a:lnTo>
                    <a:pt x="1193101" y="1888629"/>
                  </a:lnTo>
                  <a:lnTo>
                    <a:pt x="1192987" y="1890826"/>
                  </a:lnTo>
                  <a:lnTo>
                    <a:pt x="1192898" y="1892261"/>
                  </a:lnTo>
                  <a:lnTo>
                    <a:pt x="1193800" y="1892261"/>
                  </a:lnTo>
                  <a:close/>
                </a:path>
                <a:path w="1315084" h="2080895">
                  <a:moveTo>
                    <a:pt x="1194955" y="1765909"/>
                  </a:moveTo>
                  <a:lnTo>
                    <a:pt x="1193660" y="1766798"/>
                  </a:lnTo>
                  <a:lnTo>
                    <a:pt x="1193825" y="1766798"/>
                  </a:lnTo>
                  <a:lnTo>
                    <a:pt x="1194955" y="1765909"/>
                  </a:lnTo>
                  <a:close/>
                </a:path>
                <a:path w="1315084" h="2080895">
                  <a:moveTo>
                    <a:pt x="1195590" y="1892261"/>
                  </a:moveTo>
                  <a:lnTo>
                    <a:pt x="1194371" y="1892261"/>
                  </a:lnTo>
                  <a:lnTo>
                    <a:pt x="1194269" y="1897570"/>
                  </a:lnTo>
                  <a:lnTo>
                    <a:pt x="1194193" y="1902383"/>
                  </a:lnTo>
                  <a:lnTo>
                    <a:pt x="1194142" y="1905000"/>
                  </a:lnTo>
                  <a:lnTo>
                    <a:pt x="1195590" y="1892261"/>
                  </a:lnTo>
                  <a:close/>
                </a:path>
                <a:path w="1315084" h="2080895">
                  <a:moveTo>
                    <a:pt x="1199591" y="1625600"/>
                  </a:moveTo>
                  <a:lnTo>
                    <a:pt x="1197292" y="1612900"/>
                  </a:lnTo>
                  <a:lnTo>
                    <a:pt x="1196530" y="1612900"/>
                  </a:lnTo>
                  <a:lnTo>
                    <a:pt x="1196606" y="1614843"/>
                  </a:lnTo>
                  <a:lnTo>
                    <a:pt x="1197063" y="1625600"/>
                  </a:lnTo>
                  <a:lnTo>
                    <a:pt x="1199591" y="1625600"/>
                  </a:lnTo>
                  <a:close/>
                </a:path>
                <a:path w="1315084" h="2080895">
                  <a:moveTo>
                    <a:pt x="1199832" y="1676400"/>
                  </a:moveTo>
                  <a:lnTo>
                    <a:pt x="1198079" y="1663700"/>
                  </a:lnTo>
                  <a:lnTo>
                    <a:pt x="1197013" y="1676400"/>
                  </a:lnTo>
                  <a:lnTo>
                    <a:pt x="1196822" y="1676400"/>
                  </a:lnTo>
                  <a:lnTo>
                    <a:pt x="1197178" y="1679244"/>
                  </a:lnTo>
                  <a:lnTo>
                    <a:pt x="1197444" y="1676400"/>
                  </a:lnTo>
                  <a:lnTo>
                    <a:pt x="1199832" y="1676400"/>
                  </a:lnTo>
                  <a:close/>
                </a:path>
                <a:path w="1315084" h="2080895">
                  <a:moveTo>
                    <a:pt x="1200480" y="1744662"/>
                  </a:moveTo>
                  <a:lnTo>
                    <a:pt x="1199642" y="1743392"/>
                  </a:lnTo>
                  <a:lnTo>
                    <a:pt x="1199426" y="1739900"/>
                  </a:lnTo>
                  <a:lnTo>
                    <a:pt x="1192212" y="1739900"/>
                  </a:lnTo>
                  <a:lnTo>
                    <a:pt x="1195819" y="1752600"/>
                  </a:lnTo>
                  <a:lnTo>
                    <a:pt x="1200213" y="1752600"/>
                  </a:lnTo>
                  <a:lnTo>
                    <a:pt x="1199972" y="1748828"/>
                  </a:lnTo>
                  <a:lnTo>
                    <a:pt x="1200365" y="1748015"/>
                  </a:lnTo>
                  <a:lnTo>
                    <a:pt x="1200404" y="1746910"/>
                  </a:lnTo>
                  <a:lnTo>
                    <a:pt x="1200480" y="1744662"/>
                  </a:lnTo>
                  <a:close/>
                </a:path>
                <a:path w="1315084" h="2080895">
                  <a:moveTo>
                    <a:pt x="1200797" y="1740801"/>
                  </a:moveTo>
                  <a:lnTo>
                    <a:pt x="1200581" y="1739900"/>
                  </a:lnTo>
                  <a:lnTo>
                    <a:pt x="1200607" y="1740801"/>
                  </a:lnTo>
                  <a:lnTo>
                    <a:pt x="1200708" y="1742554"/>
                  </a:lnTo>
                  <a:lnTo>
                    <a:pt x="1200797" y="1740801"/>
                  </a:lnTo>
                  <a:close/>
                </a:path>
                <a:path w="1315084" h="2080895">
                  <a:moveTo>
                    <a:pt x="1200810" y="1752600"/>
                  </a:moveTo>
                  <a:lnTo>
                    <a:pt x="1200772" y="1750187"/>
                  </a:lnTo>
                  <a:lnTo>
                    <a:pt x="1200658" y="1743735"/>
                  </a:lnTo>
                  <a:lnTo>
                    <a:pt x="1200213" y="1752600"/>
                  </a:lnTo>
                  <a:lnTo>
                    <a:pt x="1200810" y="1752600"/>
                  </a:lnTo>
                  <a:close/>
                </a:path>
                <a:path w="1315084" h="2080895">
                  <a:moveTo>
                    <a:pt x="1202448" y="1625600"/>
                  </a:moveTo>
                  <a:lnTo>
                    <a:pt x="1199857" y="1612900"/>
                  </a:lnTo>
                  <a:lnTo>
                    <a:pt x="1198270" y="1612900"/>
                  </a:lnTo>
                  <a:lnTo>
                    <a:pt x="1199591" y="1625600"/>
                  </a:lnTo>
                  <a:lnTo>
                    <a:pt x="1202448" y="1625600"/>
                  </a:lnTo>
                  <a:close/>
                </a:path>
                <a:path w="1315084" h="2080895">
                  <a:moveTo>
                    <a:pt x="1204226" y="1676400"/>
                  </a:moveTo>
                  <a:lnTo>
                    <a:pt x="1203375" y="1676400"/>
                  </a:lnTo>
                  <a:lnTo>
                    <a:pt x="1203502" y="1679244"/>
                  </a:lnTo>
                  <a:lnTo>
                    <a:pt x="1203515" y="1679803"/>
                  </a:lnTo>
                  <a:lnTo>
                    <a:pt x="1203960" y="1687245"/>
                  </a:lnTo>
                  <a:lnTo>
                    <a:pt x="1204226" y="1676400"/>
                  </a:lnTo>
                  <a:close/>
                </a:path>
                <a:path w="1315084" h="2080895">
                  <a:moveTo>
                    <a:pt x="1204937" y="1765503"/>
                  </a:moveTo>
                  <a:lnTo>
                    <a:pt x="1200429" y="1766912"/>
                  </a:lnTo>
                  <a:lnTo>
                    <a:pt x="1197140" y="1765769"/>
                  </a:lnTo>
                  <a:lnTo>
                    <a:pt x="1193304" y="1771027"/>
                  </a:lnTo>
                  <a:lnTo>
                    <a:pt x="1194104" y="1772602"/>
                  </a:lnTo>
                  <a:lnTo>
                    <a:pt x="1195044" y="1771688"/>
                  </a:lnTo>
                  <a:lnTo>
                    <a:pt x="1194790" y="1773491"/>
                  </a:lnTo>
                  <a:lnTo>
                    <a:pt x="1196670" y="1774952"/>
                  </a:lnTo>
                  <a:lnTo>
                    <a:pt x="1195616" y="1772145"/>
                  </a:lnTo>
                  <a:lnTo>
                    <a:pt x="1197140" y="1770875"/>
                  </a:lnTo>
                  <a:lnTo>
                    <a:pt x="1197394" y="1775129"/>
                  </a:lnTo>
                  <a:lnTo>
                    <a:pt x="1203007" y="1771434"/>
                  </a:lnTo>
                  <a:lnTo>
                    <a:pt x="1201877" y="1774875"/>
                  </a:lnTo>
                  <a:lnTo>
                    <a:pt x="1203236" y="1777987"/>
                  </a:lnTo>
                  <a:lnTo>
                    <a:pt x="1204722" y="1769668"/>
                  </a:lnTo>
                  <a:lnTo>
                    <a:pt x="1204937" y="1765503"/>
                  </a:lnTo>
                  <a:close/>
                </a:path>
                <a:path w="1315084" h="2080895">
                  <a:moveTo>
                    <a:pt x="1206347" y="1951189"/>
                  </a:moveTo>
                  <a:lnTo>
                    <a:pt x="1205865" y="1951012"/>
                  </a:lnTo>
                  <a:lnTo>
                    <a:pt x="1205750" y="1951469"/>
                  </a:lnTo>
                  <a:lnTo>
                    <a:pt x="1204442" y="1949284"/>
                  </a:lnTo>
                  <a:lnTo>
                    <a:pt x="1204607" y="1948167"/>
                  </a:lnTo>
                  <a:lnTo>
                    <a:pt x="1203921" y="1947303"/>
                  </a:lnTo>
                  <a:lnTo>
                    <a:pt x="1203718" y="1949577"/>
                  </a:lnTo>
                  <a:lnTo>
                    <a:pt x="1203337" y="1950720"/>
                  </a:lnTo>
                  <a:lnTo>
                    <a:pt x="1204417" y="1951901"/>
                  </a:lnTo>
                  <a:lnTo>
                    <a:pt x="1205242" y="1951609"/>
                  </a:lnTo>
                  <a:lnTo>
                    <a:pt x="1206207" y="1952307"/>
                  </a:lnTo>
                  <a:lnTo>
                    <a:pt x="1206347" y="1951189"/>
                  </a:lnTo>
                  <a:close/>
                </a:path>
                <a:path w="1315084" h="2080895">
                  <a:moveTo>
                    <a:pt x="1206652" y="1854187"/>
                  </a:moveTo>
                  <a:lnTo>
                    <a:pt x="1204734" y="1854187"/>
                  </a:lnTo>
                  <a:lnTo>
                    <a:pt x="1204798" y="1854708"/>
                  </a:lnTo>
                  <a:lnTo>
                    <a:pt x="1206195" y="1866900"/>
                  </a:lnTo>
                  <a:lnTo>
                    <a:pt x="1206652" y="1854187"/>
                  </a:lnTo>
                  <a:close/>
                </a:path>
                <a:path w="1315084" h="2080895">
                  <a:moveTo>
                    <a:pt x="1209128" y="1752600"/>
                  </a:moveTo>
                  <a:lnTo>
                    <a:pt x="1209027" y="1750187"/>
                  </a:lnTo>
                  <a:lnTo>
                    <a:pt x="1208608" y="1739900"/>
                  </a:lnTo>
                  <a:lnTo>
                    <a:pt x="1200848" y="1739900"/>
                  </a:lnTo>
                  <a:lnTo>
                    <a:pt x="1200797" y="1740801"/>
                  </a:lnTo>
                  <a:lnTo>
                    <a:pt x="1203591" y="1752600"/>
                  </a:lnTo>
                  <a:lnTo>
                    <a:pt x="1209128" y="1752600"/>
                  </a:lnTo>
                  <a:close/>
                </a:path>
                <a:path w="1315084" h="2080895">
                  <a:moveTo>
                    <a:pt x="1209611" y="1752600"/>
                  </a:moveTo>
                  <a:lnTo>
                    <a:pt x="1209421" y="1750187"/>
                  </a:lnTo>
                  <a:lnTo>
                    <a:pt x="1209128" y="1752600"/>
                  </a:lnTo>
                  <a:lnTo>
                    <a:pt x="1209611" y="1752600"/>
                  </a:lnTo>
                  <a:close/>
                </a:path>
                <a:path w="1315084" h="2080895">
                  <a:moveTo>
                    <a:pt x="1209649" y="1676400"/>
                  </a:moveTo>
                  <a:lnTo>
                    <a:pt x="1204226" y="1676400"/>
                  </a:lnTo>
                  <a:lnTo>
                    <a:pt x="1206728" y="1687245"/>
                  </a:lnTo>
                  <a:lnTo>
                    <a:pt x="1209649" y="1676400"/>
                  </a:lnTo>
                  <a:close/>
                </a:path>
                <a:path w="1315084" h="2080895">
                  <a:moveTo>
                    <a:pt x="1210691" y="1739900"/>
                  </a:moveTo>
                  <a:lnTo>
                    <a:pt x="1208608" y="1739900"/>
                  </a:lnTo>
                  <a:lnTo>
                    <a:pt x="1208646" y="1740801"/>
                  </a:lnTo>
                  <a:lnTo>
                    <a:pt x="1208824" y="1742554"/>
                  </a:lnTo>
                  <a:lnTo>
                    <a:pt x="1208913" y="1743735"/>
                  </a:lnTo>
                  <a:lnTo>
                    <a:pt x="1209421" y="1750187"/>
                  </a:lnTo>
                  <a:lnTo>
                    <a:pt x="1210691" y="1739900"/>
                  </a:lnTo>
                  <a:close/>
                </a:path>
                <a:path w="1315084" h="2080895">
                  <a:moveTo>
                    <a:pt x="1211834" y="1892261"/>
                  </a:moveTo>
                  <a:lnTo>
                    <a:pt x="1211770" y="1892046"/>
                  </a:lnTo>
                  <a:lnTo>
                    <a:pt x="1210881" y="1888629"/>
                  </a:lnTo>
                  <a:lnTo>
                    <a:pt x="1210411" y="1886966"/>
                  </a:lnTo>
                  <a:lnTo>
                    <a:pt x="1211072" y="1892261"/>
                  </a:lnTo>
                  <a:lnTo>
                    <a:pt x="1211834" y="1892261"/>
                  </a:lnTo>
                  <a:close/>
                </a:path>
                <a:path w="1315084" h="2080895">
                  <a:moveTo>
                    <a:pt x="1213180" y="1828800"/>
                  </a:moveTo>
                  <a:lnTo>
                    <a:pt x="1212761" y="1816100"/>
                  </a:lnTo>
                  <a:lnTo>
                    <a:pt x="1211313" y="1816100"/>
                  </a:lnTo>
                  <a:lnTo>
                    <a:pt x="1213180" y="1828800"/>
                  </a:lnTo>
                  <a:close/>
                </a:path>
                <a:path w="1315084" h="2080895">
                  <a:moveTo>
                    <a:pt x="1214678" y="1816100"/>
                  </a:moveTo>
                  <a:lnTo>
                    <a:pt x="1213586" y="1816100"/>
                  </a:lnTo>
                  <a:lnTo>
                    <a:pt x="1214348" y="1821751"/>
                  </a:lnTo>
                  <a:lnTo>
                    <a:pt x="1214678" y="1816100"/>
                  </a:lnTo>
                  <a:close/>
                </a:path>
                <a:path w="1315084" h="2080895">
                  <a:moveTo>
                    <a:pt x="1215936" y="1816100"/>
                  </a:moveTo>
                  <a:lnTo>
                    <a:pt x="1214678" y="1816100"/>
                  </a:lnTo>
                  <a:lnTo>
                    <a:pt x="1215605" y="1822742"/>
                  </a:lnTo>
                  <a:lnTo>
                    <a:pt x="1215656" y="1821751"/>
                  </a:lnTo>
                  <a:lnTo>
                    <a:pt x="1215936" y="1816100"/>
                  </a:lnTo>
                  <a:close/>
                </a:path>
                <a:path w="1315084" h="2080895">
                  <a:moveTo>
                    <a:pt x="1216444" y="1851875"/>
                  </a:moveTo>
                  <a:lnTo>
                    <a:pt x="1216431" y="1851507"/>
                  </a:lnTo>
                  <a:lnTo>
                    <a:pt x="1216050" y="1841500"/>
                  </a:lnTo>
                  <a:lnTo>
                    <a:pt x="1215936" y="1843125"/>
                  </a:lnTo>
                  <a:lnTo>
                    <a:pt x="1215364" y="1851507"/>
                  </a:lnTo>
                  <a:lnTo>
                    <a:pt x="1215478" y="1851875"/>
                  </a:lnTo>
                  <a:lnTo>
                    <a:pt x="1215986" y="1853615"/>
                  </a:lnTo>
                  <a:lnTo>
                    <a:pt x="1216202" y="1853895"/>
                  </a:lnTo>
                  <a:lnTo>
                    <a:pt x="1216228" y="1853615"/>
                  </a:lnTo>
                  <a:lnTo>
                    <a:pt x="1216444" y="1851875"/>
                  </a:lnTo>
                  <a:close/>
                </a:path>
                <a:path w="1315084" h="2080895">
                  <a:moveTo>
                    <a:pt x="1220419" y="1631569"/>
                  </a:moveTo>
                  <a:lnTo>
                    <a:pt x="1218806" y="1629435"/>
                  </a:lnTo>
                  <a:lnTo>
                    <a:pt x="1217739" y="1633347"/>
                  </a:lnTo>
                  <a:lnTo>
                    <a:pt x="1216304" y="1633308"/>
                  </a:lnTo>
                  <a:lnTo>
                    <a:pt x="1217777" y="1633651"/>
                  </a:lnTo>
                  <a:lnTo>
                    <a:pt x="1219327" y="1635099"/>
                  </a:lnTo>
                  <a:lnTo>
                    <a:pt x="1220419" y="1631569"/>
                  </a:lnTo>
                  <a:close/>
                </a:path>
                <a:path w="1315084" h="2080895">
                  <a:moveTo>
                    <a:pt x="1222273" y="1778254"/>
                  </a:moveTo>
                  <a:lnTo>
                    <a:pt x="1221333" y="1774126"/>
                  </a:lnTo>
                  <a:lnTo>
                    <a:pt x="1220419" y="1774126"/>
                  </a:lnTo>
                  <a:lnTo>
                    <a:pt x="1220393" y="1773809"/>
                  </a:lnTo>
                  <a:lnTo>
                    <a:pt x="1220266" y="1772348"/>
                  </a:lnTo>
                  <a:lnTo>
                    <a:pt x="1220228" y="1771865"/>
                  </a:lnTo>
                  <a:lnTo>
                    <a:pt x="1220063" y="1769884"/>
                  </a:lnTo>
                  <a:lnTo>
                    <a:pt x="1219606" y="1771865"/>
                  </a:lnTo>
                  <a:lnTo>
                    <a:pt x="1220228" y="1773809"/>
                  </a:lnTo>
                  <a:lnTo>
                    <a:pt x="1220317" y="1775764"/>
                  </a:lnTo>
                  <a:lnTo>
                    <a:pt x="1222273" y="1778254"/>
                  </a:lnTo>
                  <a:close/>
                </a:path>
                <a:path w="1315084" h="2080895">
                  <a:moveTo>
                    <a:pt x="1222298" y="1774126"/>
                  </a:moveTo>
                  <a:lnTo>
                    <a:pt x="1220927" y="1772348"/>
                  </a:lnTo>
                  <a:lnTo>
                    <a:pt x="1221333" y="1774126"/>
                  </a:lnTo>
                  <a:lnTo>
                    <a:pt x="1222298" y="1774126"/>
                  </a:lnTo>
                  <a:close/>
                </a:path>
                <a:path w="1315084" h="2080895">
                  <a:moveTo>
                    <a:pt x="1224013" y="1774126"/>
                  </a:moveTo>
                  <a:lnTo>
                    <a:pt x="1222298" y="1774126"/>
                  </a:lnTo>
                  <a:lnTo>
                    <a:pt x="1222895" y="1774913"/>
                  </a:lnTo>
                  <a:lnTo>
                    <a:pt x="1224013" y="1774126"/>
                  </a:lnTo>
                  <a:close/>
                </a:path>
                <a:path w="1315084" h="2080895">
                  <a:moveTo>
                    <a:pt x="1225854" y="1866900"/>
                  </a:moveTo>
                  <a:lnTo>
                    <a:pt x="1225727" y="1862378"/>
                  </a:lnTo>
                  <a:lnTo>
                    <a:pt x="1225511" y="1854187"/>
                  </a:lnTo>
                  <a:lnTo>
                    <a:pt x="1223187" y="1854187"/>
                  </a:lnTo>
                  <a:lnTo>
                    <a:pt x="1223302" y="1854708"/>
                  </a:lnTo>
                  <a:lnTo>
                    <a:pt x="1225854" y="1866900"/>
                  </a:lnTo>
                  <a:close/>
                </a:path>
                <a:path w="1315084" h="2080895">
                  <a:moveTo>
                    <a:pt x="1228331" y="1862023"/>
                  </a:moveTo>
                  <a:lnTo>
                    <a:pt x="1227912" y="1860372"/>
                  </a:lnTo>
                  <a:lnTo>
                    <a:pt x="1227683" y="1861210"/>
                  </a:lnTo>
                  <a:lnTo>
                    <a:pt x="1228331" y="1862023"/>
                  </a:lnTo>
                  <a:close/>
                </a:path>
                <a:path w="1315084" h="2080895">
                  <a:moveTo>
                    <a:pt x="1233385" y="1905000"/>
                  </a:moveTo>
                  <a:lnTo>
                    <a:pt x="1231925" y="1896071"/>
                  </a:lnTo>
                  <a:lnTo>
                    <a:pt x="1231303" y="1893036"/>
                  </a:lnTo>
                  <a:lnTo>
                    <a:pt x="1231265" y="1905000"/>
                  </a:lnTo>
                  <a:lnTo>
                    <a:pt x="1233385" y="1905000"/>
                  </a:lnTo>
                  <a:close/>
                </a:path>
                <a:path w="1315084" h="2080895">
                  <a:moveTo>
                    <a:pt x="1233792" y="1676400"/>
                  </a:moveTo>
                  <a:lnTo>
                    <a:pt x="1233208" y="1676400"/>
                  </a:lnTo>
                  <a:lnTo>
                    <a:pt x="1233258" y="1679244"/>
                  </a:lnTo>
                  <a:lnTo>
                    <a:pt x="1233792" y="1676400"/>
                  </a:lnTo>
                  <a:close/>
                </a:path>
                <a:path w="1315084" h="2080895">
                  <a:moveTo>
                    <a:pt x="1245641" y="1841500"/>
                  </a:moveTo>
                  <a:lnTo>
                    <a:pt x="1244003" y="1841500"/>
                  </a:lnTo>
                  <a:lnTo>
                    <a:pt x="1242453" y="1828800"/>
                  </a:lnTo>
                  <a:lnTo>
                    <a:pt x="1242085" y="1841500"/>
                  </a:lnTo>
                  <a:lnTo>
                    <a:pt x="1238516" y="1841500"/>
                  </a:lnTo>
                  <a:lnTo>
                    <a:pt x="1242072" y="1853615"/>
                  </a:lnTo>
                  <a:lnTo>
                    <a:pt x="1242263" y="1853895"/>
                  </a:lnTo>
                  <a:lnTo>
                    <a:pt x="1242288" y="1853615"/>
                  </a:lnTo>
                  <a:lnTo>
                    <a:pt x="1242402" y="1851507"/>
                  </a:lnTo>
                  <a:lnTo>
                    <a:pt x="1242999" y="1841500"/>
                  </a:lnTo>
                  <a:lnTo>
                    <a:pt x="1244498" y="1854187"/>
                  </a:lnTo>
                  <a:lnTo>
                    <a:pt x="1245628" y="1854187"/>
                  </a:lnTo>
                  <a:lnTo>
                    <a:pt x="1245641" y="1841500"/>
                  </a:lnTo>
                  <a:close/>
                </a:path>
                <a:path w="1315084" h="2080895">
                  <a:moveTo>
                    <a:pt x="1250657" y="1892046"/>
                  </a:moveTo>
                  <a:lnTo>
                    <a:pt x="1250569" y="1891233"/>
                  </a:lnTo>
                  <a:lnTo>
                    <a:pt x="1250492" y="1890471"/>
                  </a:lnTo>
                  <a:lnTo>
                    <a:pt x="1250403" y="1889340"/>
                  </a:lnTo>
                  <a:lnTo>
                    <a:pt x="1250442" y="1891233"/>
                  </a:lnTo>
                  <a:lnTo>
                    <a:pt x="1250657" y="1892046"/>
                  </a:lnTo>
                  <a:close/>
                </a:path>
                <a:path w="1315084" h="2080895">
                  <a:moveTo>
                    <a:pt x="1251140" y="1883740"/>
                  </a:moveTo>
                  <a:lnTo>
                    <a:pt x="1251051" y="1879587"/>
                  </a:lnTo>
                  <a:lnTo>
                    <a:pt x="1249387" y="1879587"/>
                  </a:lnTo>
                  <a:lnTo>
                    <a:pt x="1250302" y="1888629"/>
                  </a:lnTo>
                  <a:lnTo>
                    <a:pt x="1250403" y="1889340"/>
                  </a:lnTo>
                  <a:lnTo>
                    <a:pt x="1250480" y="1888629"/>
                  </a:lnTo>
                  <a:lnTo>
                    <a:pt x="1250962" y="1884324"/>
                  </a:lnTo>
                  <a:lnTo>
                    <a:pt x="1251140" y="1883740"/>
                  </a:lnTo>
                  <a:close/>
                </a:path>
                <a:path w="1315084" h="2080895">
                  <a:moveTo>
                    <a:pt x="1253350" y="1712341"/>
                  </a:moveTo>
                  <a:lnTo>
                    <a:pt x="1251826" y="1701787"/>
                  </a:lnTo>
                  <a:lnTo>
                    <a:pt x="1250810" y="1714500"/>
                  </a:lnTo>
                  <a:lnTo>
                    <a:pt x="1252816" y="1714500"/>
                  </a:lnTo>
                  <a:lnTo>
                    <a:pt x="1253350" y="1712341"/>
                  </a:lnTo>
                  <a:close/>
                </a:path>
                <a:path w="1315084" h="2080895">
                  <a:moveTo>
                    <a:pt x="1253998" y="1710169"/>
                  </a:moveTo>
                  <a:lnTo>
                    <a:pt x="1253413" y="1712341"/>
                  </a:lnTo>
                  <a:lnTo>
                    <a:pt x="1253655" y="1714500"/>
                  </a:lnTo>
                  <a:lnTo>
                    <a:pt x="1253998" y="1710169"/>
                  </a:lnTo>
                  <a:close/>
                </a:path>
                <a:path w="1315084" h="2080895">
                  <a:moveTo>
                    <a:pt x="1255661" y="1889340"/>
                  </a:moveTo>
                  <a:lnTo>
                    <a:pt x="1255610" y="1886762"/>
                  </a:lnTo>
                  <a:lnTo>
                    <a:pt x="1254975" y="1879587"/>
                  </a:lnTo>
                  <a:lnTo>
                    <a:pt x="1254785" y="1881339"/>
                  </a:lnTo>
                  <a:lnTo>
                    <a:pt x="1254899" y="1886762"/>
                  </a:lnTo>
                  <a:lnTo>
                    <a:pt x="1255026" y="1891233"/>
                  </a:lnTo>
                  <a:lnTo>
                    <a:pt x="1255102" y="1892046"/>
                  </a:lnTo>
                  <a:lnTo>
                    <a:pt x="1255661" y="1889340"/>
                  </a:lnTo>
                  <a:close/>
                </a:path>
                <a:path w="1315084" h="2080895">
                  <a:moveTo>
                    <a:pt x="1256106" y="1892261"/>
                  </a:moveTo>
                  <a:lnTo>
                    <a:pt x="1253896" y="1892261"/>
                  </a:lnTo>
                  <a:lnTo>
                    <a:pt x="1253553" y="1892261"/>
                  </a:lnTo>
                  <a:lnTo>
                    <a:pt x="1253680" y="1891233"/>
                  </a:lnTo>
                  <a:lnTo>
                    <a:pt x="1253756" y="1890471"/>
                  </a:lnTo>
                  <a:lnTo>
                    <a:pt x="1253883" y="1889340"/>
                  </a:lnTo>
                  <a:lnTo>
                    <a:pt x="1253959" y="1888629"/>
                  </a:lnTo>
                  <a:lnTo>
                    <a:pt x="1254607" y="1882851"/>
                  </a:lnTo>
                  <a:lnTo>
                    <a:pt x="1254709" y="1879587"/>
                  </a:lnTo>
                  <a:lnTo>
                    <a:pt x="1251496" y="1879587"/>
                  </a:lnTo>
                  <a:lnTo>
                    <a:pt x="1251292" y="1881339"/>
                  </a:lnTo>
                  <a:lnTo>
                    <a:pt x="1251343" y="1892261"/>
                  </a:lnTo>
                  <a:lnTo>
                    <a:pt x="1250073" y="1892261"/>
                  </a:lnTo>
                  <a:lnTo>
                    <a:pt x="1250099" y="1892046"/>
                  </a:lnTo>
                  <a:lnTo>
                    <a:pt x="1250213" y="1890204"/>
                  </a:lnTo>
                  <a:lnTo>
                    <a:pt x="1247851" y="1879587"/>
                  </a:lnTo>
                  <a:lnTo>
                    <a:pt x="1242110" y="1879587"/>
                  </a:lnTo>
                  <a:lnTo>
                    <a:pt x="1242085" y="1879396"/>
                  </a:lnTo>
                  <a:lnTo>
                    <a:pt x="1240053" y="1866900"/>
                  </a:lnTo>
                  <a:lnTo>
                    <a:pt x="1238415" y="1879587"/>
                  </a:lnTo>
                  <a:lnTo>
                    <a:pt x="1238389" y="1879396"/>
                  </a:lnTo>
                  <a:lnTo>
                    <a:pt x="1236624" y="1866900"/>
                  </a:lnTo>
                  <a:lnTo>
                    <a:pt x="1230350" y="1866900"/>
                  </a:lnTo>
                  <a:lnTo>
                    <a:pt x="1230693" y="1865249"/>
                  </a:lnTo>
                  <a:lnTo>
                    <a:pt x="1230769" y="1864880"/>
                  </a:lnTo>
                  <a:lnTo>
                    <a:pt x="1230845" y="1864474"/>
                  </a:lnTo>
                  <a:lnTo>
                    <a:pt x="1229283" y="1862670"/>
                  </a:lnTo>
                  <a:lnTo>
                    <a:pt x="1229233" y="1863217"/>
                  </a:lnTo>
                  <a:lnTo>
                    <a:pt x="1229055" y="1864880"/>
                  </a:lnTo>
                  <a:lnTo>
                    <a:pt x="1228953" y="1864474"/>
                  </a:lnTo>
                  <a:lnTo>
                    <a:pt x="1228547" y="1862874"/>
                  </a:lnTo>
                  <a:lnTo>
                    <a:pt x="1228483" y="1863217"/>
                  </a:lnTo>
                  <a:lnTo>
                    <a:pt x="1228115" y="1865249"/>
                  </a:lnTo>
                  <a:lnTo>
                    <a:pt x="1227188" y="1863217"/>
                  </a:lnTo>
                  <a:lnTo>
                    <a:pt x="1226820" y="1866290"/>
                  </a:lnTo>
                  <a:lnTo>
                    <a:pt x="1227645" y="1866900"/>
                  </a:lnTo>
                  <a:lnTo>
                    <a:pt x="1225854" y="1866900"/>
                  </a:lnTo>
                  <a:lnTo>
                    <a:pt x="1223581" y="1866900"/>
                  </a:lnTo>
                  <a:lnTo>
                    <a:pt x="1221574" y="1857121"/>
                  </a:lnTo>
                  <a:lnTo>
                    <a:pt x="1220965" y="1854708"/>
                  </a:lnTo>
                  <a:lnTo>
                    <a:pt x="1220901" y="1857121"/>
                  </a:lnTo>
                  <a:lnTo>
                    <a:pt x="1220673" y="1866900"/>
                  </a:lnTo>
                  <a:lnTo>
                    <a:pt x="1219504" y="1866900"/>
                  </a:lnTo>
                  <a:lnTo>
                    <a:pt x="1218438" y="1857121"/>
                  </a:lnTo>
                  <a:lnTo>
                    <a:pt x="1218082" y="1854708"/>
                  </a:lnTo>
                  <a:lnTo>
                    <a:pt x="1217180" y="1866900"/>
                  </a:lnTo>
                  <a:lnTo>
                    <a:pt x="1217066" y="1862378"/>
                  </a:lnTo>
                  <a:lnTo>
                    <a:pt x="1216939" y="1857121"/>
                  </a:lnTo>
                  <a:lnTo>
                    <a:pt x="1216812" y="1854708"/>
                  </a:lnTo>
                  <a:lnTo>
                    <a:pt x="1215415" y="1866900"/>
                  </a:lnTo>
                  <a:lnTo>
                    <a:pt x="1214793" y="1856168"/>
                  </a:lnTo>
                  <a:lnTo>
                    <a:pt x="1214793" y="1866900"/>
                  </a:lnTo>
                  <a:lnTo>
                    <a:pt x="1212088" y="1879587"/>
                  </a:lnTo>
                  <a:lnTo>
                    <a:pt x="1212049" y="1879396"/>
                  </a:lnTo>
                  <a:lnTo>
                    <a:pt x="1210068" y="1866900"/>
                  </a:lnTo>
                  <a:lnTo>
                    <a:pt x="1214793" y="1866900"/>
                  </a:lnTo>
                  <a:lnTo>
                    <a:pt x="1214793" y="1856168"/>
                  </a:lnTo>
                  <a:lnTo>
                    <a:pt x="1214678" y="1854187"/>
                  </a:lnTo>
                  <a:lnTo>
                    <a:pt x="1215186" y="1854187"/>
                  </a:lnTo>
                  <a:lnTo>
                    <a:pt x="1215224" y="1853615"/>
                  </a:lnTo>
                  <a:lnTo>
                    <a:pt x="1215339" y="1851875"/>
                  </a:lnTo>
                  <a:lnTo>
                    <a:pt x="1215364" y="1851507"/>
                  </a:lnTo>
                  <a:lnTo>
                    <a:pt x="1212430" y="1841500"/>
                  </a:lnTo>
                  <a:lnTo>
                    <a:pt x="1213624" y="1854187"/>
                  </a:lnTo>
                  <a:lnTo>
                    <a:pt x="1207833" y="1854187"/>
                  </a:lnTo>
                  <a:lnTo>
                    <a:pt x="1207770" y="1854708"/>
                  </a:lnTo>
                  <a:lnTo>
                    <a:pt x="1206385" y="1866900"/>
                  </a:lnTo>
                  <a:lnTo>
                    <a:pt x="1206195" y="1866900"/>
                  </a:lnTo>
                  <a:lnTo>
                    <a:pt x="1204048" y="1866900"/>
                  </a:lnTo>
                  <a:lnTo>
                    <a:pt x="1204734" y="1854187"/>
                  </a:lnTo>
                  <a:lnTo>
                    <a:pt x="1200378" y="1854187"/>
                  </a:lnTo>
                  <a:lnTo>
                    <a:pt x="1200378" y="1866900"/>
                  </a:lnTo>
                  <a:lnTo>
                    <a:pt x="1199870" y="1870176"/>
                  </a:lnTo>
                  <a:lnTo>
                    <a:pt x="1200353" y="1879587"/>
                  </a:lnTo>
                  <a:lnTo>
                    <a:pt x="1198410" y="1879587"/>
                  </a:lnTo>
                  <a:lnTo>
                    <a:pt x="1198435" y="1879396"/>
                  </a:lnTo>
                  <a:lnTo>
                    <a:pt x="1199870" y="1870176"/>
                  </a:lnTo>
                  <a:lnTo>
                    <a:pt x="1199692" y="1866900"/>
                  </a:lnTo>
                  <a:lnTo>
                    <a:pt x="1200378" y="1866900"/>
                  </a:lnTo>
                  <a:lnTo>
                    <a:pt x="1200378" y="1854187"/>
                  </a:lnTo>
                  <a:lnTo>
                    <a:pt x="1197698" y="1854187"/>
                  </a:lnTo>
                  <a:lnTo>
                    <a:pt x="1197584" y="1857121"/>
                  </a:lnTo>
                  <a:lnTo>
                    <a:pt x="1197190" y="1866900"/>
                  </a:lnTo>
                  <a:lnTo>
                    <a:pt x="1195819" y="1866900"/>
                  </a:lnTo>
                  <a:lnTo>
                    <a:pt x="1195933" y="1862378"/>
                  </a:lnTo>
                  <a:lnTo>
                    <a:pt x="1196149" y="1854187"/>
                  </a:lnTo>
                  <a:lnTo>
                    <a:pt x="1187945" y="1854187"/>
                  </a:lnTo>
                  <a:lnTo>
                    <a:pt x="1188021" y="1853615"/>
                  </a:lnTo>
                  <a:lnTo>
                    <a:pt x="1189748" y="1841500"/>
                  </a:lnTo>
                  <a:lnTo>
                    <a:pt x="1195463" y="1853615"/>
                  </a:lnTo>
                  <a:lnTo>
                    <a:pt x="1195705" y="1853895"/>
                  </a:lnTo>
                  <a:lnTo>
                    <a:pt x="1195679" y="1853615"/>
                  </a:lnTo>
                  <a:lnTo>
                    <a:pt x="1194612" y="1841500"/>
                  </a:lnTo>
                  <a:lnTo>
                    <a:pt x="1195908" y="1841500"/>
                  </a:lnTo>
                  <a:lnTo>
                    <a:pt x="1194384" y="1828800"/>
                  </a:lnTo>
                  <a:lnTo>
                    <a:pt x="1196251" y="1828800"/>
                  </a:lnTo>
                  <a:lnTo>
                    <a:pt x="1195908" y="1841500"/>
                  </a:lnTo>
                  <a:lnTo>
                    <a:pt x="1196746" y="1841500"/>
                  </a:lnTo>
                  <a:lnTo>
                    <a:pt x="1199172" y="1853615"/>
                  </a:lnTo>
                  <a:lnTo>
                    <a:pt x="1199337" y="1853895"/>
                  </a:lnTo>
                  <a:lnTo>
                    <a:pt x="1199375" y="1853615"/>
                  </a:lnTo>
                  <a:lnTo>
                    <a:pt x="1201293" y="1841500"/>
                  </a:lnTo>
                  <a:lnTo>
                    <a:pt x="1206868" y="1841500"/>
                  </a:lnTo>
                  <a:lnTo>
                    <a:pt x="1207884" y="1828800"/>
                  </a:lnTo>
                  <a:lnTo>
                    <a:pt x="1209281" y="1841500"/>
                  </a:lnTo>
                  <a:lnTo>
                    <a:pt x="1212430" y="1841500"/>
                  </a:lnTo>
                  <a:lnTo>
                    <a:pt x="1216050" y="1841500"/>
                  </a:lnTo>
                  <a:lnTo>
                    <a:pt x="1217714" y="1841500"/>
                  </a:lnTo>
                  <a:lnTo>
                    <a:pt x="1216494" y="1851507"/>
                  </a:lnTo>
                  <a:lnTo>
                    <a:pt x="1216533" y="1854187"/>
                  </a:lnTo>
                  <a:lnTo>
                    <a:pt x="1217180" y="1854187"/>
                  </a:lnTo>
                  <a:lnTo>
                    <a:pt x="1217218" y="1853615"/>
                  </a:lnTo>
                  <a:lnTo>
                    <a:pt x="1218260" y="1841500"/>
                  </a:lnTo>
                  <a:lnTo>
                    <a:pt x="1218565" y="1841500"/>
                  </a:lnTo>
                  <a:lnTo>
                    <a:pt x="1220190" y="1853615"/>
                  </a:lnTo>
                  <a:lnTo>
                    <a:pt x="1220304" y="1853895"/>
                  </a:lnTo>
                  <a:lnTo>
                    <a:pt x="1220343" y="1853615"/>
                  </a:lnTo>
                  <a:lnTo>
                    <a:pt x="1221930" y="1841500"/>
                  </a:lnTo>
                  <a:lnTo>
                    <a:pt x="1222717" y="1841500"/>
                  </a:lnTo>
                  <a:lnTo>
                    <a:pt x="1223873" y="1851875"/>
                  </a:lnTo>
                  <a:lnTo>
                    <a:pt x="1224165" y="1853615"/>
                  </a:lnTo>
                  <a:lnTo>
                    <a:pt x="1224241" y="1851507"/>
                  </a:lnTo>
                  <a:lnTo>
                    <a:pt x="1224661" y="1841500"/>
                  </a:lnTo>
                  <a:lnTo>
                    <a:pt x="1225956" y="1854187"/>
                  </a:lnTo>
                  <a:lnTo>
                    <a:pt x="1226553" y="1854187"/>
                  </a:lnTo>
                  <a:lnTo>
                    <a:pt x="1226451" y="1851507"/>
                  </a:lnTo>
                  <a:lnTo>
                    <a:pt x="1226083" y="1841500"/>
                  </a:lnTo>
                  <a:lnTo>
                    <a:pt x="1227480" y="1841500"/>
                  </a:lnTo>
                  <a:lnTo>
                    <a:pt x="1230337" y="1853615"/>
                  </a:lnTo>
                  <a:lnTo>
                    <a:pt x="1230515" y="1853895"/>
                  </a:lnTo>
                  <a:lnTo>
                    <a:pt x="1230541" y="1853615"/>
                  </a:lnTo>
                  <a:lnTo>
                    <a:pt x="1231785" y="1841500"/>
                  </a:lnTo>
                  <a:lnTo>
                    <a:pt x="1238186" y="1841500"/>
                  </a:lnTo>
                  <a:lnTo>
                    <a:pt x="1238135" y="1828800"/>
                  </a:lnTo>
                  <a:lnTo>
                    <a:pt x="1229131" y="1828800"/>
                  </a:lnTo>
                  <a:lnTo>
                    <a:pt x="1227785" y="1816100"/>
                  </a:lnTo>
                  <a:lnTo>
                    <a:pt x="1227785" y="1828800"/>
                  </a:lnTo>
                  <a:lnTo>
                    <a:pt x="1227455" y="1828800"/>
                  </a:lnTo>
                  <a:lnTo>
                    <a:pt x="1226337" y="1816100"/>
                  </a:lnTo>
                  <a:lnTo>
                    <a:pt x="1224229" y="1828800"/>
                  </a:lnTo>
                  <a:lnTo>
                    <a:pt x="1220419" y="1816100"/>
                  </a:lnTo>
                  <a:lnTo>
                    <a:pt x="1216266" y="1816100"/>
                  </a:lnTo>
                  <a:lnTo>
                    <a:pt x="1218514" y="1828800"/>
                  </a:lnTo>
                  <a:lnTo>
                    <a:pt x="1221320" y="1828800"/>
                  </a:lnTo>
                  <a:lnTo>
                    <a:pt x="1220597" y="1841500"/>
                  </a:lnTo>
                  <a:lnTo>
                    <a:pt x="1219288" y="1841500"/>
                  </a:lnTo>
                  <a:lnTo>
                    <a:pt x="1217714" y="1828800"/>
                  </a:lnTo>
                  <a:lnTo>
                    <a:pt x="1216444" y="1828800"/>
                  </a:lnTo>
                  <a:lnTo>
                    <a:pt x="1215605" y="1822742"/>
                  </a:lnTo>
                  <a:lnTo>
                    <a:pt x="1215301" y="1828800"/>
                  </a:lnTo>
                  <a:lnTo>
                    <a:pt x="1214348" y="1821751"/>
                  </a:lnTo>
                  <a:lnTo>
                    <a:pt x="1214297" y="1822742"/>
                  </a:lnTo>
                  <a:lnTo>
                    <a:pt x="1213942" y="1828800"/>
                  </a:lnTo>
                  <a:lnTo>
                    <a:pt x="1213180" y="1828800"/>
                  </a:lnTo>
                  <a:lnTo>
                    <a:pt x="1212646" y="1828800"/>
                  </a:lnTo>
                  <a:lnTo>
                    <a:pt x="1211313" y="1816100"/>
                  </a:lnTo>
                  <a:lnTo>
                    <a:pt x="1192949" y="1816100"/>
                  </a:lnTo>
                  <a:lnTo>
                    <a:pt x="1192949" y="1828800"/>
                  </a:lnTo>
                  <a:lnTo>
                    <a:pt x="1192212" y="1841500"/>
                  </a:lnTo>
                  <a:lnTo>
                    <a:pt x="1191209" y="1841500"/>
                  </a:lnTo>
                  <a:lnTo>
                    <a:pt x="1190485" y="1828800"/>
                  </a:lnTo>
                  <a:lnTo>
                    <a:pt x="1192949" y="1828800"/>
                  </a:lnTo>
                  <a:lnTo>
                    <a:pt x="1192949" y="1816100"/>
                  </a:lnTo>
                  <a:lnTo>
                    <a:pt x="1185710" y="1816100"/>
                  </a:lnTo>
                  <a:lnTo>
                    <a:pt x="1185710" y="1841500"/>
                  </a:lnTo>
                  <a:lnTo>
                    <a:pt x="1184871" y="1849335"/>
                  </a:lnTo>
                  <a:lnTo>
                    <a:pt x="1184871" y="1879587"/>
                  </a:lnTo>
                  <a:lnTo>
                    <a:pt x="1183170" y="1879587"/>
                  </a:lnTo>
                  <a:lnTo>
                    <a:pt x="1183157" y="1879396"/>
                  </a:lnTo>
                  <a:lnTo>
                    <a:pt x="1182281" y="1866900"/>
                  </a:lnTo>
                  <a:lnTo>
                    <a:pt x="1183678" y="1866900"/>
                  </a:lnTo>
                  <a:lnTo>
                    <a:pt x="1184871" y="1879587"/>
                  </a:lnTo>
                  <a:lnTo>
                    <a:pt x="1184871" y="1849335"/>
                  </a:lnTo>
                  <a:lnTo>
                    <a:pt x="1184351" y="1854187"/>
                  </a:lnTo>
                  <a:lnTo>
                    <a:pt x="1184452" y="1851507"/>
                  </a:lnTo>
                  <a:lnTo>
                    <a:pt x="1184821" y="1841500"/>
                  </a:lnTo>
                  <a:lnTo>
                    <a:pt x="1185710" y="1841500"/>
                  </a:lnTo>
                  <a:lnTo>
                    <a:pt x="1185710" y="1816100"/>
                  </a:lnTo>
                  <a:lnTo>
                    <a:pt x="1181011" y="1816100"/>
                  </a:lnTo>
                  <a:lnTo>
                    <a:pt x="1181011" y="1813445"/>
                  </a:lnTo>
                  <a:lnTo>
                    <a:pt x="1179449" y="1815846"/>
                  </a:lnTo>
                  <a:lnTo>
                    <a:pt x="1179093" y="1811769"/>
                  </a:lnTo>
                  <a:lnTo>
                    <a:pt x="1178280" y="1811896"/>
                  </a:lnTo>
                  <a:lnTo>
                    <a:pt x="1178280" y="1892261"/>
                  </a:lnTo>
                  <a:lnTo>
                    <a:pt x="1178153" y="1901405"/>
                  </a:lnTo>
                  <a:lnTo>
                    <a:pt x="1178115" y="1905000"/>
                  </a:lnTo>
                  <a:lnTo>
                    <a:pt x="1176731" y="1905000"/>
                  </a:lnTo>
                  <a:lnTo>
                    <a:pt x="1175613" y="1892261"/>
                  </a:lnTo>
                  <a:lnTo>
                    <a:pt x="1178280" y="1892261"/>
                  </a:lnTo>
                  <a:lnTo>
                    <a:pt x="1178280" y="1811896"/>
                  </a:lnTo>
                  <a:lnTo>
                    <a:pt x="1177061" y="1812061"/>
                  </a:lnTo>
                  <a:lnTo>
                    <a:pt x="1176794" y="1816023"/>
                  </a:lnTo>
                  <a:lnTo>
                    <a:pt x="1176985" y="1816049"/>
                  </a:lnTo>
                  <a:lnTo>
                    <a:pt x="1176451" y="1816100"/>
                  </a:lnTo>
                  <a:lnTo>
                    <a:pt x="1175131" y="1825282"/>
                  </a:lnTo>
                  <a:lnTo>
                    <a:pt x="1175131" y="1854187"/>
                  </a:lnTo>
                  <a:lnTo>
                    <a:pt x="1172616" y="1854187"/>
                  </a:lnTo>
                  <a:lnTo>
                    <a:pt x="1172603" y="1853615"/>
                  </a:lnTo>
                  <a:lnTo>
                    <a:pt x="1172591" y="1851875"/>
                  </a:lnTo>
                  <a:lnTo>
                    <a:pt x="1172476" y="1841500"/>
                  </a:lnTo>
                  <a:lnTo>
                    <a:pt x="1171841" y="1841500"/>
                  </a:lnTo>
                  <a:lnTo>
                    <a:pt x="1171524" y="1838198"/>
                  </a:lnTo>
                  <a:lnTo>
                    <a:pt x="1171473" y="1841500"/>
                  </a:lnTo>
                  <a:lnTo>
                    <a:pt x="1169504" y="1841500"/>
                  </a:lnTo>
                  <a:lnTo>
                    <a:pt x="1169593" y="1838198"/>
                  </a:lnTo>
                  <a:lnTo>
                    <a:pt x="1169822" y="1828800"/>
                  </a:lnTo>
                  <a:lnTo>
                    <a:pt x="1170622" y="1828800"/>
                  </a:lnTo>
                  <a:lnTo>
                    <a:pt x="1171524" y="1838198"/>
                  </a:lnTo>
                  <a:lnTo>
                    <a:pt x="1171638" y="1828800"/>
                  </a:lnTo>
                  <a:lnTo>
                    <a:pt x="1172781" y="1828800"/>
                  </a:lnTo>
                  <a:lnTo>
                    <a:pt x="1172883" y="1838198"/>
                  </a:lnTo>
                  <a:lnTo>
                    <a:pt x="1172921" y="1841500"/>
                  </a:lnTo>
                  <a:lnTo>
                    <a:pt x="1172743" y="1841500"/>
                  </a:lnTo>
                  <a:lnTo>
                    <a:pt x="1175131" y="1854187"/>
                  </a:lnTo>
                  <a:lnTo>
                    <a:pt x="1175131" y="1825282"/>
                  </a:lnTo>
                  <a:lnTo>
                    <a:pt x="1174623" y="1828800"/>
                  </a:lnTo>
                  <a:lnTo>
                    <a:pt x="1173746" y="1816100"/>
                  </a:lnTo>
                  <a:lnTo>
                    <a:pt x="1166850" y="1816100"/>
                  </a:lnTo>
                  <a:lnTo>
                    <a:pt x="1166901" y="1815185"/>
                  </a:lnTo>
                  <a:lnTo>
                    <a:pt x="1167015" y="1813229"/>
                  </a:lnTo>
                  <a:lnTo>
                    <a:pt x="1167079" y="1812175"/>
                  </a:lnTo>
                  <a:lnTo>
                    <a:pt x="1167193" y="1810080"/>
                  </a:lnTo>
                  <a:lnTo>
                    <a:pt x="1167282" y="1808568"/>
                  </a:lnTo>
                  <a:lnTo>
                    <a:pt x="1167409" y="1806384"/>
                  </a:lnTo>
                  <a:lnTo>
                    <a:pt x="1167472" y="1803641"/>
                  </a:lnTo>
                  <a:lnTo>
                    <a:pt x="1167396" y="1803793"/>
                  </a:lnTo>
                  <a:lnTo>
                    <a:pt x="1166114" y="1806536"/>
                  </a:lnTo>
                  <a:lnTo>
                    <a:pt x="1166114" y="1892261"/>
                  </a:lnTo>
                  <a:lnTo>
                    <a:pt x="1165834" y="1892261"/>
                  </a:lnTo>
                  <a:lnTo>
                    <a:pt x="1165733" y="1890204"/>
                  </a:lnTo>
                  <a:lnTo>
                    <a:pt x="1163828" y="1879587"/>
                  </a:lnTo>
                  <a:lnTo>
                    <a:pt x="1165999" y="1879587"/>
                  </a:lnTo>
                  <a:lnTo>
                    <a:pt x="1166114" y="1892261"/>
                  </a:lnTo>
                  <a:lnTo>
                    <a:pt x="1166114" y="1806536"/>
                  </a:lnTo>
                  <a:lnTo>
                    <a:pt x="1161630" y="1816100"/>
                  </a:lnTo>
                  <a:lnTo>
                    <a:pt x="1158887" y="1807603"/>
                  </a:lnTo>
                  <a:lnTo>
                    <a:pt x="1158455" y="1806384"/>
                  </a:lnTo>
                  <a:lnTo>
                    <a:pt x="1158532" y="1807603"/>
                  </a:lnTo>
                  <a:lnTo>
                    <a:pt x="1158595" y="1808568"/>
                  </a:lnTo>
                  <a:lnTo>
                    <a:pt x="1158697" y="1810080"/>
                  </a:lnTo>
                  <a:lnTo>
                    <a:pt x="1158773" y="1811172"/>
                  </a:lnTo>
                  <a:lnTo>
                    <a:pt x="1158900" y="1813102"/>
                  </a:lnTo>
                  <a:lnTo>
                    <a:pt x="1158913" y="1813229"/>
                  </a:lnTo>
                  <a:lnTo>
                    <a:pt x="1159090" y="1816100"/>
                  </a:lnTo>
                  <a:lnTo>
                    <a:pt x="1157224" y="1816100"/>
                  </a:lnTo>
                  <a:lnTo>
                    <a:pt x="1154074" y="1803361"/>
                  </a:lnTo>
                  <a:lnTo>
                    <a:pt x="1153871" y="1803361"/>
                  </a:lnTo>
                  <a:lnTo>
                    <a:pt x="1153922" y="1803793"/>
                  </a:lnTo>
                  <a:lnTo>
                    <a:pt x="1154023" y="1804555"/>
                  </a:lnTo>
                  <a:lnTo>
                    <a:pt x="1155534" y="1816100"/>
                  </a:lnTo>
                  <a:lnTo>
                    <a:pt x="1155077" y="1816100"/>
                  </a:lnTo>
                  <a:lnTo>
                    <a:pt x="1155077" y="1879587"/>
                  </a:lnTo>
                  <a:lnTo>
                    <a:pt x="1152982" y="1879587"/>
                  </a:lnTo>
                  <a:lnTo>
                    <a:pt x="1152956" y="1879396"/>
                  </a:lnTo>
                  <a:lnTo>
                    <a:pt x="1151445" y="1866900"/>
                  </a:lnTo>
                  <a:lnTo>
                    <a:pt x="1150073" y="1879587"/>
                  </a:lnTo>
                  <a:lnTo>
                    <a:pt x="1148130" y="1879587"/>
                  </a:lnTo>
                  <a:lnTo>
                    <a:pt x="1148143" y="1879396"/>
                  </a:lnTo>
                  <a:lnTo>
                    <a:pt x="1148816" y="1866900"/>
                  </a:lnTo>
                  <a:lnTo>
                    <a:pt x="1146594" y="1879587"/>
                  </a:lnTo>
                  <a:lnTo>
                    <a:pt x="1146568" y="1879396"/>
                  </a:lnTo>
                  <a:lnTo>
                    <a:pt x="1145070" y="1866900"/>
                  </a:lnTo>
                  <a:lnTo>
                    <a:pt x="1145755" y="1866900"/>
                  </a:lnTo>
                  <a:lnTo>
                    <a:pt x="1147013" y="1857121"/>
                  </a:lnTo>
                  <a:lnTo>
                    <a:pt x="1147330" y="1854708"/>
                  </a:lnTo>
                  <a:lnTo>
                    <a:pt x="1147394" y="1854187"/>
                  </a:lnTo>
                  <a:lnTo>
                    <a:pt x="1149134" y="1854187"/>
                  </a:lnTo>
                  <a:lnTo>
                    <a:pt x="1149083" y="1853615"/>
                  </a:lnTo>
                  <a:lnTo>
                    <a:pt x="1149197" y="1854187"/>
                  </a:lnTo>
                  <a:lnTo>
                    <a:pt x="1151191" y="1854187"/>
                  </a:lnTo>
                  <a:lnTo>
                    <a:pt x="1151166" y="1854708"/>
                  </a:lnTo>
                  <a:lnTo>
                    <a:pt x="1151051" y="1857121"/>
                  </a:lnTo>
                  <a:lnTo>
                    <a:pt x="1150810" y="1862378"/>
                  </a:lnTo>
                  <a:lnTo>
                    <a:pt x="1151699" y="1866900"/>
                  </a:lnTo>
                  <a:lnTo>
                    <a:pt x="1154506" y="1866900"/>
                  </a:lnTo>
                  <a:lnTo>
                    <a:pt x="1155077" y="1879587"/>
                  </a:lnTo>
                  <a:lnTo>
                    <a:pt x="1155077" y="1816100"/>
                  </a:lnTo>
                  <a:lnTo>
                    <a:pt x="1148930" y="1816100"/>
                  </a:lnTo>
                  <a:lnTo>
                    <a:pt x="1145717" y="1807781"/>
                  </a:lnTo>
                  <a:lnTo>
                    <a:pt x="1145717" y="1841500"/>
                  </a:lnTo>
                  <a:lnTo>
                    <a:pt x="1142784" y="1841500"/>
                  </a:lnTo>
                  <a:lnTo>
                    <a:pt x="1141666" y="1841500"/>
                  </a:lnTo>
                  <a:lnTo>
                    <a:pt x="1141564" y="1838198"/>
                  </a:lnTo>
                  <a:lnTo>
                    <a:pt x="1141247" y="1828800"/>
                  </a:lnTo>
                  <a:lnTo>
                    <a:pt x="1142784" y="1841500"/>
                  </a:lnTo>
                  <a:lnTo>
                    <a:pt x="1143825" y="1828800"/>
                  </a:lnTo>
                  <a:lnTo>
                    <a:pt x="1145717" y="1841500"/>
                  </a:lnTo>
                  <a:lnTo>
                    <a:pt x="1145717" y="1807781"/>
                  </a:lnTo>
                  <a:lnTo>
                    <a:pt x="1144016" y="1803361"/>
                  </a:lnTo>
                  <a:lnTo>
                    <a:pt x="1142161" y="1803361"/>
                  </a:lnTo>
                  <a:lnTo>
                    <a:pt x="1142225" y="1803793"/>
                  </a:lnTo>
                  <a:lnTo>
                    <a:pt x="1142339" y="1804365"/>
                  </a:lnTo>
                  <a:lnTo>
                    <a:pt x="1142365" y="1804555"/>
                  </a:lnTo>
                  <a:lnTo>
                    <a:pt x="1144460" y="1816100"/>
                  </a:lnTo>
                  <a:lnTo>
                    <a:pt x="1140942" y="1816100"/>
                  </a:lnTo>
                  <a:lnTo>
                    <a:pt x="1141031" y="1815185"/>
                  </a:lnTo>
                  <a:lnTo>
                    <a:pt x="1142149" y="1803361"/>
                  </a:lnTo>
                  <a:lnTo>
                    <a:pt x="1138796" y="1803361"/>
                  </a:lnTo>
                  <a:lnTo>
                    <a:pt x="1138720" y="1803793"/>
                  </a:lnTo>
                  <a:lnTo>
                    <a:pt x="1138593" y="1804365"/>
                  </a:lnTo>
                  <a:lnTo>
                    <a:pt x="1138555" y="1804555"/>
                  </a:lnTo>
                  <a:lnTo>
                    <a:pt x="1136192" y="1816100"/>
                  </a:lnTo>
                  <a:lnTo>
                    <a:pt x="1131849" y="1803361"/>
                  </a:lnTo>
                  <a:lnTo>
                    <a:pt x="1126096" y="1803361"/>
                  </a:lnTo>
                  <a:lnTo>
                    <a:pt x="1126020" y="1804555"/>
                  </a:lnTo>
                  <a:lnTo>
                    <a:pt x="1125918" y="1806384"/>
                  </a:lnTo>
                  <a:lnTo>
                    <a:pt x="1125791" y="1808568"/>
                  </a:lnTo>
                  <a:lnTo>
                    <a:pt x="1125702" y="1810080"/>
                  </a:lnTo>
                  <a:lnTo>
                    <a:pt x="1125588" y="1812175"/>
                  </a:lnTo>
                  <a:lnTo>
                    <a:pt x="1125524" y="1813229"/>
                  </a:lnTo>
                  <a:lnTo>
                    <a:pt x="1125410" y="1815185"/>
                  </a:lnTo>
                  <a:lnTo>
                    <a:pt x="1125359" y="1816100"/>
                  </a:lnTo>
                  <a:lnTo>
                    <a:pt x="1123848" y="1816100"/>
                  </a:lnTo>
                  <a:lnTo>
                    <a:pt x="1123721" y="1811172"/>
                  </a:lnTo>
                  <a:lnTo>
                    <a:pt x="1123607" y="1806384"/>
                  </a:lnTo>
                  <a:lnTo>
                    <a:pt x="1123480" y="1806244"/>
                  </a:lnTo>
                  <a:lnTo>
                    <a:pt x="1123442" y="1806384"/>
                  </a:lnTo>
                  <a:lnTo>
                    <a:pt x="1120317" y="1816100"/>
                  </a:lnTo>
                  <a:lnTo>
                    <a:pt x="1115466" y="1806397"/>
                  </a:lnTo>
                  <a:lnTo>
                    <a:pt x="1115466" y="1879587"/>
                  </a:lnTo>
                  <a:lnTo>
                    <a:pt x="1115364" y="1882851"/>
                  </a:lnTo>
                  <a:lnTo>
                    <a:pt x="1115250" y="1886762"/>
                  </a:lnTo>
                  <a:lnTo>
                    <a:pt x="1115123" y="1890826"/>
                  </a:lnTo>
                  <a:lnTo>
                    <a:pt x="1115072" y="1892261"/>
                  </a:lnTo>
                  <a:lnTo>
                    <a:pt x="1115034" y="1892046"/>
                  </a:lnTo>
                  <a:lnTo>
                    <a:pt x="1113002" y="1879587"/>
                  </a:lnTo>
                  <a:lnTo>
                    <a:pt x="1112875" y="1881543"/>
                  </a:lnTo>
                  <a:lnTo>
                    <a:pt x="1112799" y="1882851"/>
                  </a:lnTo>
                  <a:lnTo>
                    <a:pt x="1112685" y="1884819"/>
                  </a:lnTo>
                  <a:lnTo>
                    <a:pt x="1112558" y="1886762"/>
                  </a:lnTo>
                  <a:lnTo>
                    <a:pt x="1112443" y="1888629"/>
                  </a:lnTo>
                  <a:lnTo>
                    <a:pt x="1112329" y="1890471"/>
                  </a:lnTo>
                  <a:lnTo>
                    <a:pt x="1112227" y="1892261"/>
                  </a:lnTo>
                  <a:lnTo>
                    <a:pt x="1112189" y="1892046"/>
                  </a:lnTo>
                  <a:lnTo>
                    <a:pt x="1112075" y="1891233"/>
                  </a:lnTo>
                  <a:lnTo>
                    <a:pt x="1112037" y="1890991"/>
                  </a:lnTo>
                  <a:lnTo>
                    <a:pt x="1111935" y="1890204"/>
                  </a:lnTo>
                  <a:lnTo>
                    <a:pt x="1111808" y="1889340"/>
                  </a:lnTo>
                  <a:lnTo>
                    <a:pt x="1111719" y="1888629"/>
                  </a:lnTo>
                  <a:lnTo>
                    <a:pt x="1110462" y="1879587"/>
                  </a:lnTo>
                  <a:lnTo>
                    <a:pt x="1113002" y="1879587"/>
                  </a:lnTo>
                  <a:lnTo>
                    <a:pt x="1115466" y="1879587"/>
                  </a:lnTo>
                  <a:lnTo>
                    <a:pt x="1115466" y="1806397"/>
                  </a:lnTo>
                  <a:lnTo>
                    <a:pt x="1114094" y="1803641"/>
                  </a:lnTo>
                  <a:lnTo>
                    <a:pt x="1113980" y="1803361"/>
                  </a:lnTo>
                  <a:lnTo>
                    <a:pt x="1113891" y="1803793"/>
                  </a:lnTo>
                  <a:lnTo>
                    <a:pt x="1113764" y="1804365"/>
                  </a:lnTo>
                  <a:lnTo>
                    <a:pt x="1113726" y="1804555"/>
                  </a:lnTo>
                  <a:lnTo>
                    <a:pt x="1111275" y="1816100"/>
                  </a:lnTo>
                  <a:lnTo>
                    <a:pt x="1109446" y="1803361"/>
                  </a:lnTo>
                  <a:lnTo>
                    <a:pt x="1107643" y="1803361"/>
                  </a:lnTo>
                  <a:lnTo>
                    <a:pt x="1107528" y="1803793"/>
                  </a:lnTo>
                  <a:lnTo>
                    <a:pt x="1104277" y="1816100"/>
                  </a:lnTo>
                  <a:lnTo>
                    <a:pt x="1102093" y="1810854"/>
                  </a:lnTo>
                  <a:lnTo>
                    <a:pt x="1102093" y="1879587"/>
                  </a:lnTo>
                  <a:lnTo>
                    <a:pt x="1101979" y="1881543"/>
                  </a:lnTo>
                  <a:lnTo>
                    <a:pt x="1101902" y="1882851"/>
                  </a:lnTo>
                  <a:lnTo>
                    <a:pt x="1101788" y="1884819"/>
                  </a:lnTo>
                  <a:lnTo>
                    <a:pt x="1101661" y="1886762"/>
                  </a:lnTo>
                  <a:lnTo>
                    <a:pt x="1101547" y="1888629"/>
                  </a:lnTo>
                  <a:lnTo>
                    <a:pt x="1101445" y="1890471"/>
                  </a:lnTo>
                  <a:lnTo>
                    <a:pt x="1101331" y="1892261"/>
                  </a:lnTo>
                  <a:lnTo>
                    <a:pt x="1101305" y="1892046"/>
                  </a:lnTo>
                  <a:lnTo>
                    <a:pt x="1101191" y="1891233"/>
                  </a:lnTo>
                  <a:lnTo>
                    <a:pt x="1101166" y="1890991"/>
                  </a:lnTo>
                  <a:lnTo>
                    <a:pt x="1101064" y="1890204"/>
                  </a:lnTo>
                  <a:lnTo>
                    <a:pt x="1100963" y="1889340"/>
                  </a:lnTo>
                  <a:lnTo>
                    <a:pt x="1100874" y="1888629"/>
                  </a:lnTo>
                  <a:lnTo>
                    <a:pt x="1099743" y="1879587"/>
                  </a:lnTo>
                  <a:lnTo>
                    <a:pt x="1102093" y="1879587"/>
                  </a:lnTo>
                  <a:lnTo>
                    <a:pt x="1102093" y="1810854"/>
                  </a:lnTo>
                  <a:lnTo>
                    <a:pt x="1101775" y="1810080"/>
                  </a:lnTo>
                  <a:lnTo>
                    <a:pt x="1101661" y="1811172"/>
                  </a:lnTo>
                  <a:lnTo>
                    <a:pt x="1101559" y="1812175"/>
                  </a:lnTo>
                  <a:lnTo>
                    <a:pt x="1101445" y="1813229"/>
                  </a:lnTo>
                  <a:lnTo>
                    <a:pt x="1101140" y="1816100"/>
                  </a:lnTo>
                  <a:lnTo>
                    <a:pt x="1100785" y="1815185"/>
                  </a:lnTo>
                  <a:lnTo>
                    <a:pt x="1099947" y="1813229"/>
                  </a:lnTo>
                  <a:lnTo>
                    <a:pt x="1099210" y="1816100"/>
                  </a:lnTo>
                  <a:lnTo>
                    <a:pt x="1099121" y="1810880"/>
                  </a:lnTo>
                  <a:lnTo>
                    <a:pt x="1097343" y="1806244"/>
                  </a:lnTo>
                  <a:lnTo>
                    <a:pt x="1096632" y="1804555"/>
                  </a:lnTo>
                  <a:lnTo>
                    <a:pt x="1098003" y="1816100"/>
                  </a:lnTo>
                  <a:lnTo>
                    <a:pt x="1093774" y="1816100"/>
                  </a:lnTo>
                  <a:lnTo>
                    <a:pt x="1093711" y="1813229"/>
                  </a:lnTo>
                  <a:lnTo>
                    <a:pt x="1093622" y="1808568"/>
                  </a:lnTo>
                  <a:lnTo>
                    <a:pt x="1093520" y="1803361"/>
                  </a:lnTo>
                  <a:lnTo>
                    <a:pt x="1089850" y="1803361"/>
                  </a:lnTo>
                  <a:lnTo>
                    <a:pt x="1089736" y="1804365"/>
                  </a:lnTo>
                  <a:lnTo>
                    <a:pt x="1089723" y="1804555"/>
                  </a:lnTo>
                  <a:lnTo>
                    <a:pt x="1088478" y="1816100"/>
                  </a:lnTo>
                  <a:lnTo>
                    <a:pt x="1082967" y="1816100"/>
                  </a:lnTo>
                  <a:lnTo>
                    <a:pt x="1082967" y="1866900"/>
                  </a:lnTo>
                  <a:lnTo>
                    <a:pt x="1082116" y="1879587"/>
                  </a:lnTo>
                  <a:lnTo>
                    <a:pt x="1082078" y="1879396"/>
                  </a:lnTo>
                  <a:lnTo>
                    <a:pt x="1079893" y="1866900"/>
                  </a:lnTo>
                  <a:lnTo>
                    <a:pt x="1082967" y="1866900"/>
                  </a:lnTo>
                  <a:lnTo>
                    <a:pt x="1082967" y="1816100"/>
                  </a:lnTo>
                  <a:lnTo>
                    <a:pt x="1082903" y="1815185"/>
                  </a:lnTo>
                  <a:lnTo>
                    <a:pt x="1082992" y="1813229"/>
                  </a:lnTo>
                  <a:lnTo>
                    <a:pt x="1083081" y="1811172"/>
                  </a:lnTo>
                  <a:lnTo>
                    <a:pt x="1083195" y="1808568"/>
                  </a:lnTo>
                  <a:lnTo>
                    <a:pt x="1083310" y="1805914"/>
                  </a:lnTo>
                  <a:lnTo>
                    <a:pt x="1083424" y="1803361"/>
                  </a:lnTo>
                  <a:lnTo>
                    <a:pt x="1080338" y="1803361"/>
                  </a:lnTo>
                  <a:lnTo>
                    <a:pt x="1080223" y="1804555"/>
                  </a:lnTo>
                  <a:lnTo>
                    <a:pt x="1079119" y="1816100"/>
                  </a:lnTo>
                  <a:lnTo>
                    <a:pt x="1078611" y="1816100"/>
                  </a:lnTo>
                  <a:lnTo>
                    <a:pt x="1078560" y="1815185"/>
                  </a:lnTo>
                  <a:lnTo>
                    <a:pt x="1078445" y="1813229"/>
                  </a:lnTo>
                  <a:lnTo>
                    <a:pt x="1078382" y="1812175"/>
                  </a:lnTo>
                  <a:lnTo>
                    <a:pt x="1078255" y="1810080"/>
                  </a:lnTo>
                  <a:lnTo>
                    <a:pt x="1078166" y="1808568"/>
                  </a:lnTo>
                  <a:lnTo>
                    <a:pt x="1078103" y="1807603"/>
                  </a:lnTo>
                  <a:lnTo>
                    <a:pt x="1078026" y="1806384"/>
                  </a:lnTo>
                  <a:lnTo>
                    <a:pt x="1077925" y="1804555"/>
                  </a:lnTo>
                  <a:lnTo>
                    <a:pt x="1077849" y="1803361"/>
                  </a:lnTo>
                  <a:lnTo>
                    <a:pt x="1067765" y="1803361"/>
                  </a:lnTo>
                  <a:lnTo>
                    <a:pt x="1067866" y="1816100"/>
                  </a:lnTo>
                  <a:lnTo>
                    <a:pt x="1065390" y="1816100"/>
                  </a:lnTo>
                  <a:lnTo>
                    <a:pt x="1065479" y="1815185"/>
                  </a:lnTo>
                  <a:lnTo>
                    <a:pt x="1066609" y="1803361"/>
                  </a:lnTo>
                  <a:lnTo>
                    <a:pt x="1064437" y="1803361"/>
                  </a:lnTo>
                  <a:lnTo>
                    <a:pt x="1064336" y="1804555"/>
                  </a:lnTo>
                  <a:lnTo>
                    <a:pt x="1064234" y="1805914"/>
                  </a:lnTo>
                  <a:lnTo>
                    <a:pt x="1064196" y="1806384"/>
                  </a:lnTo>
                  <a:lnTo>
                    <a:pt x="1064094" y="1807603"/>
                  </a:lnTo>
                  <a:lnTo>
                    <a:pt x="1064018" y="1808568"/>
                  </a:lnTo>
                  <a:lnTo>
                    <a:pt x="1063891" y="1810080"/>
                  </a:lnTo>
                  <a:lnTo>
                    <a:pt x="1063815" y="1811172"/>
                  </a:lnTo>
                  <a:lnTo>
                    <a:pt x="1063726" y="1812175"/>
                  </a:lnTo>
                  <a:lnTo>
                    <a:pt x="1063650" y="1813229"/>
                  </a:lnTo>
                  <a:lnTo>
                    <a:pt x="1063421" y="1816100"/>
                  </a:lnTo>
                  <a:lnTo>
                    <a:pt x="1059103" y="1816100"/>
                  </a:lnTo>
                  <a:lnTo>
                    <a:pt x="1059154" y="1815185"/>
                  </a:lnTo>
                  <a:lnTo>
                    <a:pt x="1059268" y="1813229"/>
                  </a:lnTo>
                  <a:lnTo>
                    <a:pt x="1059332" y="1812175"/>
                  </a:lnTo>
                  <a:lnTo>
                    <a:pt x="1059459" y="1810080"/>
                  </a:lnTo>
                  <a:lnTo>
                    <a:pt x="1059548" y="1808568"/>
                  </a:lnTo>
                  <a:lnTo>
                    <a:pt x="1059599" y="1807603"/>
                  </a:lnTo>
                  <a:lnTo>
                    <a:pt x="1059675" y="1806384"/>
                  </a:lnTo>
                  <a:lnTo>
                    <a:pt x="1059776" y="1804555"/>
                  </a:lnTo>
                  <a:lnTo>
                    <a:pt x="1059853" y="1803361"/>
                  </a:lnTo>
                  <a:lnTo>
                    <a:pt x="1052220" y="1803361"/>
                  </a:lnTo>
                  <a:lnTo>
                    <a:pt x="1052182" y="1804263"/>
                  </a:lnTo>
                  <a:lnTo>
                    <a:pt x="1051471" y="1805254"/>
                  </a:lnTo>
                  <a:lnTo>
                    <a:pt x="1052156" y="1805254"/>
                  </a:lnTo>
                  <a:lnTo>
                    <a:pt x="1052144" y="1805622"/>
                  </a:lnTo>
                  <a:lnTo>
                    <a:pt x="1051483" y="1805622"/>
                  </a:lnTo>
                  <a:lnTo>
                    <a:pt x="1051496" y="1805990"/>
                  </a:lnTo>
                  <a:lnTo>
                    <a:pt x="1052118" y="1806714"/>
                  </a:lnTo>
                  <a:lnTo>
                    <a:pt x="1052093" y="1807603"/>
                  </a:lnTo>
                  <a:lnTo>
                    <a:pt x="1052080" y="1807781"/>
                  </a:lnTo>
                  <a:lnTo>
                    <a:pt x="1051877" y="1807210"/>
                  </a:lnTo>
                  <a:lnTo>
                    <a:pt x="1051496" y="1805990"/>
                  </a:lnTo>
                  <a:lnTo>
                    <a:pt x="1051598" y="1808200"/>
                  </a:lnTo>
                  <a:lnTo>
                    <a:pt x="1052055" y="1808619"/>
                  </a:lnTo>
                  <a:lnTo>
                    <a:pt x="1051991" y="1811172"/>
                  </a:lnTo>
                  <a:lnTo>
                    <a:pt x="1051877" y="1815185"/>
                  </a:lnTo>
                  <a:lnTo>
                    <a:pt x="1051852" y="1816100"/>
                  </a:lnTo>
                  <a:lnTo>
                    <a:pt x="1049515" y="1816100"/>
                  </a:lnTo>
                  <a:lnTo>
                    <a:pt x="1051229" y="1805622"/>
                  </a:lnTo>
                  <a:lnTo>
                    <a:pt x="1051483" y="1805622"/>
                  </a:lnTo>
                  <a:lnTo>
                    <a:pt x="1051433" y="1804504"/>
                  </a:lnTo>
                  <a:lnTo>
                    <a:pt x="1051382" y="1804720"/>
                  </a:lnTo>
                  <a:lnTo>
                    <a:pt x="1051610" y="1803361"/>
                  </a:lnTo>
                  <a:lnTo>
                    <a:pt x="1047102" y="1803361"/>
                  </a:lnTo>
                  <a:lnTo>
                    <a:pt x="1047203" y="1804555"/>
                  </a:lnTo>
                  <a:lnTo>
                    <a:pt x="1047305" y="1805914"/>
                  </a:lnTo>
                  <a:lnTo>
                    <a:pt x="1047343" y="1806384"/>
                  </a:lnTo>
                  <a:lnTo>
                    <a:pt x="1047432" y="1807603"/>
                  </a:lnTo>
                  <a:lnTo>
                    <a:pt x="1047508" y="1808568"/>
                  </a:lnTo>
                  <a:lnTo>
                    <a:pt x="1047623" y="1810080"/>
                  </a:lnTo>
                  <a:lnTo>
                    <a:pt x="1047699" y="1811172"/>
                  </a:lnTo>
                  <a:lnTo>
                    <a:pt x="1047775" y="1812175"/>
                  </a:lnTo>
                  <a:lnTo>
                    <a:pt x="1047864" y="1813229"/>
                  </a:lnTo>
                  <a:lnTo>
                    <a:pt x="1048080" y="1816100"/>
                  </a:lnTo>
                  <a:lnTo>
                    <a:pt x="1040523" y="1816100"/>
                  </a:lnTo>
                  <a:lnTo>
                    <a:pt x="1040523" y="1892261"/>
                  </a:lnTo>
                  <a:lnTo>
                    <a:pt x="1038517" y="1892261"/>
                  </a:lnTo>
                  <a:lnTo>
                    <a:pt x="1038631" y="1897570"/>
                  </a:lnTo>
                  <a:lnTo>
                    <a:pt x="1038733" y="1902383"/>
                  </a:lnTo>
                  <a:lnTo>
                    <a:pt x="1038796" y="1905000"/>
                  </a:lnTo>
                  <a:lnTo>
                    <a:pt x="1024813" y="1905000"/>
                  </a:lnTo>
                  <a:lnTo>
                    <a:pt x="1020318" y="1893036"/>
                  </a:lnTo>
                  <a:lnTo>
                    <a:pt x="1020064" y="1892604"/>
                  </a:lnTo>
                  <a:lnTo>
                    <a:pt x="1020089" y="1893036"/>
                  </a:lnTo>
                  <a:lnTo>
                    <a:pt x="1020978" y="1905000"/>
                  </a:lnTo>
                  <a:lnTo>
                    <a:pt x="1011605" y="1905000"/>
                  </a:lnTo>
                  <a:lnTo>
                    <a:pt x="1010107" y="1905000"/>
                  </a:lnTo>
                  <a:lnTo>
                    <a:pt x="1009269" y="1892261"/>
                  </a:lnTo>
                  <a:lnTo>
                    <a:pt x="1011085" y="1892261"/>
                  </a:lnTo>
                  <a:lnTo>
                    <a:pt x="1011123" y="1893036"/>
                  </a:lnTo>
                  <a:lnTo>
                    <a:pt x="1011250" y="1896071"/>
                  </a:lnTo>
                  <a:lnTo>
                    <a:pt x="1011301" y="1897570"/>
                  </a:lnTo>
                  <a:lnTo>
                    <a:pt x="1011605" y="1905000"/>
                  </a:lnTo>
                  <a:lnTo>
                    <a:pt x="1013561" y="1892261"/>
                  </a:lnTo>
                  <a:lnTo>
                    <a:pt x="1022946" y="1892261"/>
                  </a:lnTo>
                  <a:lnTo>
                    <a:pt x="1022908" y="1892046"/>
                  </a:lnTo>
                  <a:lnTo>
                    <a:pt x="1022794" y="1891233"/>
                  </a:lnTo>
                  <a:lnTo>
                    <a:pt x="1022769" y="1890991"/>
                  </a:lnTo>
                  <a:lnTo>
                    <a:pt x="1022654" y="1890204"/>
                  </a:lnTo>
                  <a:lnTo>
                    <a:pt x="1022527" y="1889340"/>
                  </a:lnTo>
                  <a:lnTo>
                    <a:pt x="1022426" y="1888629"/>
                  </a:lnTo>
                  <a:lnTo>
                    <a:pt x="1021118" y="1879587"/>
                  </a:lnTo>
                  <a:lnTo>
                    <a:pt x="1023378" y="1879587"/>
                  </a:lnTo>
                  <a:lnTo>
                    <a:pt x="1023264" y="1882851"/>
                  </a:lnTo>
                  <a:lnTo>
                    <a:pt x="1023200" y="1884997"/>
                  </a:lnTo>
                  <a:lnTo>
                    <a:pt x="1023073" y="1888629"/>
                  </a:lnTo>
                  <a:lnTo>
                    <a:pt x="1022946" y="1892261"/>
                  </a:lnTo>
                  <a:lnTo>
                    <a:pt x="1027214" y="1892261"/>
                  </a:lnTo>
                  <a:lnTo>
                    <a:pt x="1027176" y="1892046"/>
                  </a:lnTo>
                  <a:lnTo>
                    <a:pt x="1024940" y="1879587"/>
                  </a:lnTo>
                  <a:lnTo>
                    <a:pt x="1036358" y="1879587"/>
                  </a:lnTo>
                  <a:lnTo>
                    <a:pt x="1036243" y="1881543"/>
                  </a:lnTo>
                  <a:lnTo>
                    <a:pt x="1036167" y="1882851"/>
                  </a:lnTo>
                  <a:lnTo>
                    <a:pt x="1036040" y="1884997"/>
                  </a:lnTo>
                  <a:lnTo>
                    <a:pt x="1035926" y="1886966"/>
                  </a:lnTo>
                  <a:lnTo>
                    <a:pt x="1035837" y="1888629"/>
                  </a:lnTo>
                  <a:lnTo>
                    <a:pt x="1035710" y="1890826"/>
                  </a:lnTo>
                  <a:lnTo>
                    <a:pt x="1035621" y="1892261"/>
                  </a:lnTo>
                  <a:lnTo>
                    <a:pt x="1037920" y="1892261"/>
                  </a:lnTo>
                  <a:lnTo>
                    <a:pt x="1037907" y="1891233"/>
                  </a:lnTo>
                  <a:lnTo>
                    <a:pt x="1037793" y="1879587"/>
                  </a:lnTo>
                  <a:lnTo>
                    <a:pt x="1038034" y="1879587"/>
                  </a:lnTo>
                  <a:lnTo>
                    <a:pt x="1037971" y="1879396"/>
                  </a:lnTo>
                  <a:lnTo>
                    <a:pt x="1033475" y="1866900"/>
                  </a:lnTo>
                  <a:lnTo>
                    <a:pt x="1039075" y="1866900"/>
                  </a:lnTo>
                  <a:lnTo>
                    <a:pt x="1038034" y="1879587"/>
                  </a:lnTo>
                  <a:lnTo>
                    <a:pt x="1038593" y="1879587"/>
                  </a:lnTo>
                  <a:lnTo>
                    <a:pt x="1040523" y="1892261"/>
                  </a:lnTo>
                  <a:lnTo>
                    <a:pt x="1040523" y="1816100"/>
                  </a:lnTo>
                  <a:lnTo>
                    <a:pt x="1036396" y="1816100"/>
                  </a:lnTo>
                  <a:lnTo>
                    <a:pt x="1034630" y="1816100"/>
                  </a:lnTo>
                  <a:lnTo>
                    <a:pt x="1034554" y="1812175"/>
                  </a:lnTo>
                  <a:lnTo>
                    <a:pt x="1033907" y="1816100"/>
                  </a:lnTo>
                  <a:lnTo>
                    <a:pt x="1032281" y="1804555"/>
                  </a:lnTo>
                  <a:lnTo>
                    <a:pt x="1032141" y="1804365"/>
                  </a:lnTo>
                  <a:lnTo>
                    <a:pt x="1032256" y="1811172"/>
                  </a:lnTo>
                  <a:lnTo>
                    <a:pt x="1032344" y="1816100"/>
                  </a:lnTo>
                  <a:lnTo>
                    <a:pt x="1030630" y="1816100"/>
                  </a:lnTo>
                  <a:lnTo>
                    <a:pt x="1028674" y="1804365"/>
                  </a:lnTo>
                  <a:lnTo>
                    <a:pt x="1028484" y="1803793"/>
                  </a:lnTo>
                  <a:lnTo>
                    <a:pt x="1028433" y="1804555"/>
                  </a:lnTo>
                  <a:lnTo>
                    <a:pt x="1028306" y="1806244"/>
                  </a:lnTo>
                  <a:lnTo>
                    <a:pt x="1028204" y="1807603"/>
                  </a:lnTo>
                  <a:lnTo>
                    <a:pt x="1028141" y="1808568"/>
                  </a:lnTo>
                  <a:lnTo>
                    <a:pt x="1028026" y="1810080"/>
                  </a:lnTo>
                  <a:lnTo>
                    <a:pt x="1027950" y="1811172"/>
                  </a:lnTo>
                  <a:lnTo>
                    <a:pt x="1027874" y="1812175"/>
                  </a:lnTo>
                  <a:lnTo>
                    <a:pt x="1027798" y="1813229"/>
                  </a:lnTo>
                  <a:lnTo>
                    <a:pt x="1027595" y="1816100"/>
                  </a:lnTo>
                  <a:lnTo>
                    <a:pt x="1027137" y="1816100"/>
                  </a:lnTo>
                  <a:lnTo>
                    <a:pt x="1024255" y="1804365"/>
                  </a:lnTo>
                  <a:lnTo>
                    <a:pt x="1024001" y="1803793"/>
                  </a:lnTo>
                  <a:lnTo>
                    <a:pt x="1023912" y="1808568"/>
                  </a:lnTo>
                  <a:lnTo>
                    <a:pt x="1023810" y="1813229"/>
                  </a:lnTo>
                  <a:lnTo>
                    <a:pt x="1023747" y="1816100"/>
                  </a:lnTo>
                  <a:lnTo>
                    <a:pt x="1020953" y="1816100"/>
                  </a:lnTo>
                  <a:lnTo>
                    <a:pt x="1021054" y="1812175"/>
                  </a:lnTo>
                  <a:lnTo>
                    <a:pt x="1021168" y="1807603"/>
                  </a:lnTo>
                  <a:lnTo>
                    <a:pt x="1021270" y="1803361"/>
                  </a:lnTo>
                  <a:lnTo>
                    <a:pt x="1018717" y="1803361"/>
                  </a:lnTo>
                  <a:lnTo>
                    <a:pt x="1018844" y="1804555"/>
                  </a:lnTo>
                  <a:lnTo>
                    <a:pt x="1020114" y="1816100"/>
                  </a:lnTo>
                  <a:lnTo>
                    <a:pt x="1017905" y="1816100"/>
                  </a:lnTo>
                  <a:lnTo>
                    <a:pt x="1017968" y="1815185"/>
                  </a:lnTo>
                  <a:lnTo>
                    <a:pt x="1018095" y="1813229"/>
                  </a:lnTo>
                  <a:lnTo>
                    <a:pt x="1018095" y="1813102"/>
                  </a:lnTo>
                  <a:lnTo>
                    <a:pt x="1018222" y="1811172"/>
                  </a:lnTo>
                  <a:lnTo>
                    <a:pt x="1018298" y="1810080"/>
                  </a:lnTo>
                  <a:lnTo>
                    <a:pt x="1018387" y="1808568"/>
                  </a:lnTo>
                  <a:lnTo>
                    <a:pt x="1018451" y="1807603"/>
                  </a:lnTo>
                  <a:lnTo>
                    <a:pt x="1018527" y="1806384"/>
                  </a:lnTo>
                  <a:lnTo>
                    <a:pt x="1018641" y="1804555"/>
                  </a:lnTo>
                  <a:lnTo>
                    <a:pt x="1018717" y="1803361"/>
                  </a:lnTo>
                  <a:lnTo>
                    <a:pt x="1006983" y="1803361"/>
                  </a:lnTo>
                  <a:lnTo>
                    <a:pt x="1006983" y="1892261"/>
                  </a:lnTo>
                  <a:lnTo>
                    <a:pt x="1006944" y="1892046"/>
                  </a:lnTo>
                  <a:lnTo>
                    <a:pt x="1004887" y="1879587"/>
                  </a:lnTo>
                  <a:lnTo>
                    <a:pt x="1003173" y="1892261"/>
                  </a:lnTo>
                  <a:lnTo>
                    <a:pt x="1003096" y="1891233"/>
                  </a:lnTo>
                  <a:lnTo>
                    <a:pt x="1003020" y="1890204"/>
                  </a:lnTo>
                  <a:lnTo>
                    <a:pt x="1002919" y="1888629"/>
                  </a:lnTo>
                  <a:lnTo>
                    <a:pt x="1002792" y="1886966"/>
                  </a:lnTo>
                  <a:lnTo>
                    <a:pt x="1002779" y="1886762"/>
                  </a:lnTo>
                  <a:lnTo>
                    <a:pt x="1002652" y="1884997"/>
                  </a:lnTo>
                  <a:lnTo>
                    <a:pt x="1002614" y="1884324"/>
                  </a:lnTo>
                  <a:lnTo>
                    <a:pt x="1002512" y="1882851"/>
                  </a:lnTo>
                  <a:lnTo>
                    <a:pt x="1002398" y="1881339"/>
                  </a:lnTo>
                  <a:lnTo>
                    <a:pt x="1002284" y="1879587"/>
                  </a:lnTo>
                  <a:lnTo>
                    <a:pt x="1004887" y="1879587"/>
                  </a:lnTo>
                  <a:lnTo>
                    <a:pt x="1006119" y="1879587"/>
                  </a:lnTo>
                  <a:lnTo>
                    <a:pt x="1006233" y="1881339"/>
                  </a:lnTo>
                  <a:lnTo>
                    <a:pt x="1006335" y="1882851"/>
                  </a:lnTo>
                  <a:lnTo>
                    <a:pt x="1006436" y="1884324"/>
                  </a:lnTo>
                  <a:lnTo>
                    <a:pt x="1006487" y="1884997"/>
                  </a:lnTo>
                  <a:lnTo>
                    <a:pt x="1006602" y="1886762"/>
                  </a:lnTo>
                  <a:lnTo>
                    <a:pt x="1006614" y="1886966"/>
                  </a:lnTo>
                  <a:lnTo>
                    <a:pt x="1006729" y="1888629"/>
                  </a:lnTo>
                  <a:lnTo>
                    <a:pt x="1006856" y="1890471"/>
                  </a:lnTo>
                  <a:lnTo>
                    <a:pt x="1006983" y="1892261"/>
                  </a:lnTo>
                  <a:lnTo>
                    <a:pt x="1006983" y="1803361"/>
                  </a:lnTo>
                  <a:lnTo>
                    <a:pt x="1006779" y="1803361"/>
                  </a:lnTo>
                  <a:lnTo>
                    <a:pt x="1006868" y="1801291"/>
                  </a:lnTo>
                  <a:lnTo>
                    <a:pt x="1007325" y="1790687"/>
                  </a:lnTo>
                  <a:lnTo>
                    <a:pt x="1018679" y="1790687"/>
                  </a:lnTo>
                  <a:lnTo>
                    <a:pt x="1018552" y="1788007"/>
                  </a:lnTo>
                  <a:lnTo>
                    <a:pt x="1018082" y="1777987"/>
                  </a:lnTo>
                  <a:lnTo>
                    <a:pt x="1021803" y="1777987"/>
                  </a:lnTo>
                  <a:lnTo>
                    <a:pt x="1021918" y="1778444"/>
                  </a:lnTo>
                  <a:lnTo>
                    <a:pt x="1021956" y="1778584"/>
                  </a:lnTo>
                  <a:lnTo>
                    <a:pt x="1022083" y="1779104"/>
                  </a:lnTo>
                  <a:lnTo>
                    <a:pt x="1024890" y="1790687"/>
                  </a:lnTo>
                  <a:lnTo>
                    <a:pt x="1025347" y="1790687"/>
                  </a:lnTo>
                  <a:lnTo>
                    <a:pt x="1024636" y="1777987"/>
                  </a:lnTo>
                  <a:lnTo>
                    <a:pt x="1024826" y="1777987"/>
                  </a:lnTo>
                  <a:lnTo>
                    <a:pt x="1024915" y="1778444"/>
                  </a:lnTo>
                  <a:lnTo>
                    <a:pt x="1024953" y="1778584"/>
                  </a:lnTo>
                  <a:lnTo>
                    <a:pt x="1025055" y="1779104"/>
                  </a:lnTo>
                  <a:lnTo>
                    <a:pt x="1027518" y="1790687"/>
                  </a:lnTo>
                  <a:lnTo>
                    <a:pt x="1029119" y="1777987"/>
                  </a:lnTo>
                  <a:lnTo>
                    <a:pt x="1029246" y="1779104"/>
                  </a:lnTo>
                  <a:lnTo>
                    <a:pt x="1029347" y="1780070"/>
                  </a:lnTo>
                  <a:lnTo>
                    <a:pt x="1030490" y="1790687"/>
                  </a:lnTo>
                  <a:lnTo>
                    <a:pt x="1031722" y="1777987"/>
                  </a:lnTo>
                  <a:lnTo>
                    <a:pt x="1035011" y="1777987"/>
                  </a:lnTo>
                  <a:lnTo>
                    <a:pt x="1034923" y="1778444"/>
                  </a:lnTo>
                  <a:lnTo>
                    <a:pt x="1034884" y="1778584"/>
                  </a:lnTo>
                  <a:lnTo>
                    <a:pt x="1034783" y="1779104"/>
                  </a:lnTo>
                  <a:lnTo>
                    <a:pt x="1032319" y="1790687"/>
                  </a:lnTo>
                  <a:lnTo>
                    <a:pt x="1038847" y="1790687"/>
                  </a:lnTo>
                  <a:lnTo>
                    <a:pt x="1039749" y="1777987"/>
                  </a:lnTo>
                  <a:lnTo>
                    <a:pt x="1040015" y="1777987"/>
                  </a:lnTo>
                  <a:lnTo>
                    <a:pt x="1040104" y="1778584"/>
                  </a:lnTo>
                  <a:lnTo>
                    <a:pt x="1040180" y="1779104"/>
                  </a:lnTo>
                  <a:lnTo>
                    <a:pt x="1040701" y="1782432"/>
                  </a:lnTo>
                  <a:lnTo>
                    <a:pt x="1041438" y="1777987"/>
                  </a:lnTo>
                  <a:lnTo>
                    <a:pt x="1051534" y="1777987"/>
                  </a:lnTo>
                  <a:lnTo>
                    <a:pt x="1051433" y="1780070"/>
                  </a:lnTo>
                  <a:lnTo>
                    <a:pt x="1051318" y="1782432"/>
                  </a:lnTo>
                  <a:lnTo>
                    <a:pt x="1050899" y="1790687"/>
                  </a:lnTo>
                  <a:lnTo>
                    <a:pt x="1052779" y="1778584"/>
                  </a:lnTo>
                  <a:lnTo>
                    <a:pt x="1052906" y="1778444"/>
                  </a:lnTo>
                  <a:lnTo>
                    <a:pt x="1052969" y="1779104"/>
                  </a:lnTo>
                  <a:lnTo>
                    <a:pt x="1053033" y="1780070"/>
                  </a:lnTo>
                  <a:lnTo>
                    <a:pt x="1053160" y="1781657"/>
                  </a:lnTo>
                  <a:lnTo>
                    <a:pt x="1053223" y="1782432"/>
                  </a:lnTo>
                  <a:lnTo>
                    <a:pt x="1053871" y="1790687"/>
                  </a:lnTo>
                  <a:lnTo>
                    <a:pt x="1054620" y="1790687"/>
                  </a:lnTo>
                  <a:lnTo>
                    <a:pt x="1055763" y="1780070"/>
                  </a:lnTo>
                  <a:lnTo>
                    <a:pt x="1055738" y="1777987"/>
                  </a:lnTo>
                  <a:lnTo>
                    <a:pt x="1078699" y="1777987"/>
                  </a:lnTo>
                  <a:lnTo>
                    <a:pt x="1078699" y="1765287"/>
                  </a:lnTo>
                  <a:lnTo>
                    <a:pt x="1080617" y="1777987"/>
                  </a:lnTo>
                  <a:lnTo>
                    <a:pt x="1090930" y="1777987"/>
                  </a:lnTo>
                  <a:lnTo>
                    <a:pt x="1090968" y="1776628"/>
                  </a:lnTo>
                  <a:lnTo>
                    <a:pt x="1091311" y="1765287"/>
                  </a:lnTo>
                  <a:lnTo>
                    <a:pt x="1092758" y="1776628"/>
                  </a:lnTo>
                  <a:lnTo>
                    <a:pt x="1092936" y="1777479"/>
                  </a:lnTo>
                  <a:lnTo>
                    <a:pt x="1092860" y="1765287"/>
                  </a:lnTo>
                  <a:lnTo>
                    <a:pt x="1094841" y="1776628"/>
                  </a:lnTo>
                  <a:lnTo>
                    <a:pt x="1095108" y="1777479"/>
                  </a:lnTo>
                  <a:lnTo>
                    <a:pt x="1095171" y="1776628"/>
                  </a:lnTo>
                  <a:lnTo>
                    <a:pt x="1095933" y="1765287"/>
                  </a:lnTo>
                  <a:lnTo>
                    <a:pt x="1098169" y="1776628"/>
                  </a:lnTo>
                  <a:lnTo>
                    <a:pt x="1098435" y="1777479"/>
                  </a:lnTo>
                  <a:lnTo>
                    <a:pt x="1098448" y="1776628"/>
                  </a:lnTo>
                  <a:lnTo>
                    <a:pt x="1098626" y="1765287"/>
                  </a:lnTo>
                  <a:lnTo>
                    <a:pt x="1101953" y="1765287"/>
                  </a:lnTo>
                  <a:lnTo>
                    <a:pt x="1101877" y="1767039"/>
                  </a:lnTo>
                  <a:lnTo>
                    <a:pt x="1101382" y="1777987"/>
                  </a:lnTo>
                  <a:lnTo>
                    <a:pt x="1103325" y="1777987"/>
                  </a:lnTo>
                  <a:lnTo>
                    <a:pt x="1107211" y="1765287"/>
                  </a:lnTo>
                  <a:lnTo>
                    <a:pt x="1110564" y="1777987"/>
                  </a:lnTo>
                  <a:lnTo>
                    <a:pt x="1114945" y="1765287"/>
                  </a:lnTo>
                  <a:lnTo>
                    <a:pt x="1115682" y="1765287"/>
                  </a:lnTo>
                  <a:lnTo>
                    <a:pt x="1115847" y="1767039"/>
                  </a:lnTo>
                  <a:lnTo>
                    <a:pt x="1115936" y="1765287"/>
                  </a:lnTo>
                  <a:lnTo>
                    <a:pt x="1119022" y="1765287"/>
                  </a:lnTo>
                  <a:lnTo>
                    <a:pt x="1120838" y="1776628"/>
                  </a:lnTo>
                  <a:lnTo>
                    <a:pt x="1119263" y="1765287"/>
                  </a:lnTo>
                  <a:lnTo>
                    <a:pt x="1122476" y="1765287"/>
                  </a:lnTo>
                  <a:lnTo>
                    <a:pt x="1123416" y="1777987"/>
                  </a:lnTo>
                  <a:lnTo>
                    <a:pt x="1124750" y="1777987"/>
                  </a:lnTo>
                  <a:lnTo>
                    <a:pt x="1124864" y="1777479"/>
                  </a:lnTo>
                  <a:lnTo>
                    <a:pt x="1124864" y="1777987"/>
                  </a:lnTo>
                  <a:lnTo>
                    <a:pt x="1128776" y="1777987"/>
                  </a:lnTo>
                  <a:lnTo>
                    <a:pt x="1128699" y="1776628"/>
                  </a:lnTo>
                  <a:lnTo>
                    <a:pt x="1128077" y="1765287"/>
                  </a:lnTo>
                  <a:lnTo>
                    <a:pt x="1129715" y="1765287"/>
                  </a:lnTo>
                  <a:lnTo>
                    <a:pt x="1132636" y="1765287"/>
                  </a:lnTo>
                  <a:lnTo>
                    <a:pt x="1134046" y="1776628"/>
                  </a:lnTo>
                  <a:lnTo>
                    <a:pt x="1134198" y="1777479"/>
                  </a:lnTo>
                  <a:lnTo>
                    <a:pt x="1134173" y="1776628"/>
                  </a:lnTo>
                  <a:lnTo>
                    <a:pt x="1133856" y="1765287"/>
                  </a:lnTo>
                  <a:lnTo>
                    <a:pt x="1138224" y="1765287"/>
                  </a:lnTo>
                  <a:lnTo>
                    <a:pt x="1139151" y="1776628"/>
                  </a:lnTo>
                  <a:lnTo>
                    <a:pt x="1138872" y="1765287"/>
                  </a:lnTo>
                  <a:lnTo>
                    <a:pt x="1145857" y="1777987"/>
                  </a:lnTo>
                  <a:lnTo>
                    <a:pt x="1145768" y="1777479"/>
                  </a:lnTo>
                  <a:lnTo>
                    <a:pt x="1143660" y="1765287"/>
                  </a:lnTo>
                  <a:lnTo>
                    <a:pt x="1145247" y="1765287"/>
                  </a:lnTo>
                  <a:lnTo>
                    <a:pt x="1145197" y="1765046"/>
                  </a:lnTo>
                  <a:lnTo>
                    <a:pt x="1142479" y="1752600"/>
                  </a:lnTo>
                  <a:lnTo>
                    <a:pt x="1140485" y="1752600"/>
                  </a:lnTo>
                  <a:lnTo>
                    <a:pt x="1143393" y="1739963"/>
                  </a:lnTo>
                  <a:lnTo>
                    <a:pt x="1146048" y="1752600"/>
                  </a:lnTo>
                  <a:lnTo>
                    <a:pt x="1144676" y="1739900"/>
                  </a:lnTo>
                  <a:lnTo>
                    <a:pt x="1146568" y="1752600"/>
                  </a:lnTo>
                  <a:lnTo>
                    <a:pt x="1146911" y="1752600"/>
                  </a:lnTo>
                  <a:lnTo>
                    <a:pt x="1145247" y="1765287"/>
                  </a:lnTo>
                  <a:lnTo>
                    <a:pt x="1155052" y="1765287"/>
                  </a:lnTo>
                  <a:lnTo>
                    <a:pt x="1158328" y="1777987"/>
                  </a:lnTo>
                  <a:lnTo>
                    <a:pt x="1159573" y="1777987"/>
                  </a:lnTo>
                  <a:lnTo>
                    <a:pt x="1159497" y="1777479"/>
                  </a:lnTo>
                  <a:lnTo>
                    <a:pt x="1157503" y="1765287"/>
                  </a:lnTo>
                  <a:lnTo>
                    <a:pt x="1157770" y="1765287"/>
                  </a:lnTo>
                  <a:lnTo>
                    <a:pt x="1161034" y="1777987"/>
                  </a:lnTo>
                  <a:lnTo>
                    <a:pt x="1168908" y="1765287"/>
                  </a:lnTo>
                  <a:lnTo>
                    <a:pt x="1182116" y="1765287"/>
                  </a:lnTo>
                  <a:lnTo>
                    <a:pt x="1175613" y="1752600"/>
                  </a:lnTo>
                  <a:lnTo>
                    <a:pt x="1177099" y="1752600"/>
                  </a:lnTo>
                  <a:lnTo>
                    <a:pt x="1175473" y="1739900"/>
                  </a:lnTo>
                  <a:lnTo>
                    <a:pt x="1175867" y="1739900"/>
                  </a:lnTo>
                  <a:lnTo>
                    <a:pt x="1178420" y="1752600"/>
                  </a:lnTo>
                  <a:lnTo>
                    <a:pt x="1179309" y="1742554"/>
                  </a:lnTo>
                  <a:lnTo>
                    <a:pt x="1178509" y="1739900"/>
                  </a:lnTo>
                  <a:lnTo>
                    <a:pt x="1179537" y="1739900"/>
                  </a:lnTo>
                  <a:lnTo>
                    <a:pt x="1179461" y="1740801"/>
                  </a:lnTo>
                  <a:lnTo>
                    <a:pt x="1179309" y="1742554"/>
                  </a:lnTo>
                  <a:lnTo>
                    <a:pt x="1182357" y="1752600"/>
                  </a:lnTo>
                  <a:lnTo>
                    <a:pt x="1182331" y="1739900"/>
                  </a:lnTo>
                  <a:lnTo>
                    <a:pt x="1183347" y="1739900"/>
                  </a:lnTo>
                  <a:lnTo>
                    <a:pt x="1183500" y="1727200"/>
                  </a:lnTo>
                  <a:lnTo>
                    <a:pt x="1169758" y="1727200"/>
                  </a:lnTo>
                  <a:lnTo>
                    <a:pt x="1169758" y="1752600"/>
                  </a:lnTo>
                  <a:lnTo>
                    <a:pt x="1160691" y="1752600"/>
                  </a:lnTo>
                  <a:lnTo>
                    <a:pt x="1161580" y="1739900"/>
                  </a:lnTo>
                  <a:lnTo>
                    <a:pt x="1164945" y="1739900"/>
                  </a:lnTo>
                  <a:lnTo>
                    <a:pt x="1169758" y="1752600"/>
                  </a:lnTo>
                  <a:lnTo>
                    <a:pt x="1169758" y="1727200"/>
                  </a:lnTo>
                  <a:lnTo>
                    <a:pt x="1157986" y="1727200"/>
                  </a:lnTo>
                  <a:lnTo>
                    <a:pt x="1157986" y="1752600"/>
                  </a:lnTo>
                  <a:lnTo>
                    <a:pt x="1157490" y="1752600"/>
                  </a:lnTo>
                  <a:lnTo>
                    <a:pt x="1155065" y="1739900"/>
                  </a:lnTo>
                  <a:lnTo>
                    <a:pt x="1157986" y="1752600"/>
                  </a:lnTo>
                  <a:lnTo>
                    <a:pt x="1157986" y="1727200"/>
                  </a:lnTo>
                  <a:lnTo>
                    <a:pt x="1153058" y="1727200"/>
                  </a:lnTo>
                  <a:lnTo>
                    <a:pt x="1153058" y="1752600"/>
                  </a:lnTo>
                  <a:lnTo>
                    <a:pt x="1148321" y="1752600"/>
                  </a:lnTo>
                  <a:lnTo>
                    <a:pt x="1151724" y="1739900"/>
                  </a:lnTo>
                  <a:lnTo>
                    <a:pt x="1151826" y="1740801"/>
                  </a:lnTo>
                  <a:lnTo>
                    <a:pt x="1153058" y="1752600"/>
                  </a:lnTo>
                  <a:lnTo>
                    <a:pt x="1153058" y="1727200"/>
                  </a:lnTo>
                  <a:lnTo>
                    <a:pt x="1150874" y="1727200"/>
                  </a:lnTo>
                  <a:lnTo>
                    <a:pt x="1148448" y="1727200"/>
                  </a:lnTo>
                  <a:lnTo>
                    <a:pt x="1148854" y="1714500"/>
                  </a:lnTo>
                  <a:lnTo>
                    <a:pt x="1149502" y="1714500"/>
                  </a:lnTo>
                  <a:lnTo>
                    <a:pt x="1150874" y="1727200"/>
                  </a:lnTo>
                  <a:lnTo>
                    <a:pt x="1154214" y="1714500"/>
                  </a:lnTo>
                  <a:lnTo>
                    <a:pt x="1175346" y="1714500"/>
                  </a:lnTo>
                  <a:lnTo>
                    <a:pt x="1177239" y="1701787"/>
                  </a:lnTo>
                  <a:lnTo>
                    <a:pt x="1179017" y="1714500"/>
                  </a:lnTo>
                  <a:lnTo>
                    <a:pt x="1200594" y="1714500"/>
                  </a:lnTo>
                  <a:lnTo>
                    <a:pt x="1202067" y="1727200"/>
                  </a:lnTo>
                  <a:lnTo>
                    <a:pt x="1204645" y="1727200"/>
                  </a:lnTo>
                  <a:lnTo>
                    <a:pt x="1201686" y="1714500"/>
                  </a:lnTo>
                  <a:lnTo>
                    <a:pt x="1209789" y="1714500"/>
                  </a:lnTo>
                  <a:lnTo>
                    <a:pt x="1211237" y="1701787"/>
                  </a:lnTo>
                  <a:lnTo>
                    <a:pt x="1214526" y="1714500"/>
                  </a:lnTo>
                  <a:lnTo>
                    <a:pt x="1215771" y="1701787"/>
                  </a:lnTo>
                  <a:lnTo>
                    <a:pt x="1217307" y="1714500"/>
                  </a:lnTo>
                  <a:lnTo>
                    <a:pt x="1218044" y="1714500"/>
                  </a:lnTo>
                  <a:lnTo>
                    <a:pt x="1218971" y="1701787"/>
                  </a:lnTo>
                  <a:lnTo>
                    <a:pt x="1220927" y="1714500"/>
                  </a:lnTo>
                  <a:lnTo>
                    <a:pt x="1233258" y="1714500"/>
                  </a:lnTo>
                  <a:lnTo>
                    <a:pt x="1233360" y="1712341"/>
                  </a:lnTo>
                  <a:lnTo>
                    <a:pt x="1233474" y="1710169"/>
                  </a:lnTo>
                  <a:lnTo>
                    <a:pt x="1233893" y="1701787"/>
                  </a:lnTo>
                  <a:lnTo>
                    <a:pt x="1235875" y="1714500"/>
                  </a:lnTo>
                  <a:lnTo>
                    <a:pt x="1239710" y="1701787"/>
                  </a:lnTo>
                  <a:lnTo>
                    <a:pt x="1242974" y="1714500"/>
                  </a:lnTo>
                  <a:lnTo>
                    <a:pt x="1249210" y="1714500"/>
                  </a:lnTo>
                  <a:lnTo>
                    <a:pt x="1249121" y="1712341"/>
                  </a:lnTo>
                  <a:lnTo>
                    <a:pt x="1249032" y="1710169"/>
                  </a:lnTo>
                  <a:lnTo>
                    <a:pt x="1248689" y="1701787"/>
                  </a:lnTo>
                  <a:lnTo>
                    <a:pt x="1246339" y="1701787"/>
                  </a:lnTo>
                  <a:lnTo>
                    <a:pt x="1246339" y="1701495"/>
                  </a:lnTo>
                  <a:lnTo>
                    <a:pt x="1245984" y="1689100"/>
                  </a:lnTo>
                  <a:lnTo>
                    <a:pt x="1233030" y="1689100"/>
                  </a:lnTo>
                  <a:lnTo>
                    <a:pt x="1233055" y="1687245"/>
                  </a:lnTo>
                  <a:lnTo>
                    <a:pt x="1233157" y="1679803"/>
                  </a:lnTo>
                  <a:lnTo>
                    <a:pt x="1231430" y="1689100"/>
                  </a:lnTo>
                  <a:lnTo>
                    <a:pt x="1228394" y="1689100"/>
                  </a:lnTo>
                  <a:lnTo>
                    <a:pt x="1230439" y="1676400"/>
                  </a:lnTo>
                  <a:lnTo>
                    <a:pt x="1229461" y="1676400"/>
                  </a:lnTo>
                  <a:lnTo>
                    <a:pt x="1225486" y="1689100"/>
                  </a:lnTo>
                  <a:lnTo>
                    <a:pt x="1223060" y="1689100"/>
                  </a:lnTo>
                  <a:lnTo>
                    <a:pt x="1222971" y="1687245"/>
                  </a:lnTo>
                  <a:lnTo>
                    <a:pt x="1222451" y="1676400"/>
                  </a:lnTo>
                  <a:lnTo>
                    <a:pt x="1218323" y="1676400"/>
                  </a:lnTo>
                  <a:lnTo>
                    <a:pt x="1218260" y="1679803"/>
                  </a:lnTo>
                  <a:lnTo>
                    <a:pt x="1218095" y="1689100"/>
                  </a:lnTo>
                  <a:lnTo>
                    <a:pt x="1217752" y="1689100"/>
                  </a:lnTo>
                  <a:lnTo>
                    <a:pt x="1216672" y="1676400"/>
                  </a:lnTo>
                  <a:lnTo>
                    <a:pt x="1213256" y="1676400"/>
                  </a:lnTo>
                  <a:lnTo>
                    <a:pt x="1210195" y="1689100"/>
                  </a:lnTo>
                  <a:lnTo>
                    <a:pt x="1207160" y="1689100"/>
                  </a:lnTo>
                  <a:lnTo>
                    <a:pt x="1206728" y="1687245"/>
                  </a:lnTo>
                  <a:lnTo>
                    <a:pt x="1206233" y="1689100"/>
                  </a:lnTo>
                  <a:lnTo>
                    <a:pt x="1200175" y="1689100"/>
                  </a:lnTo>
                  <a:lnTo>
                    <a:pt x="1201280" y="1676400"/>
                  </a:lnTo>
                  <a:lnTo>
                    <a:pt x="1200010" y="1676400"/>
                  </a:lnTo>
                  <a:lnTo>
                    <a:pt x="1199908" y="1679803"/>
                  </a:lnTo>
                  <a:lnTo>
                    <a:pt x="1199603" y="1689100"/>
                  </a:lnTo>
                  <a:lnTo>
                    <a:pt x="1198397" y="1689100"/>
                  </a:lnTo>
                  <a:lnTo>
                    <a:pt x="1198168" y="1687245"/>
                  </a:lnTo>
                  <a:lnTo>
                    <a:pt x="1197114" y="1679803"/>
                  </a:lnTo>
                  <a:lnTo>
                    <a:pt x="1196225" y="1689100"/>
                  </a:lnTo>
                  <a:lnTo>
                    <a:pt x="1194447" y="1676400"/>
                  </a:lnTo>
                  <a:lnTo>
                    <a:pt x="1195209" y="1676400"/>
                  </a:lnTo>
                  <a:lnTo>
                    <a:pt x="1194841" y="1663700"/>
                  </a:lnTo>
                  <a:lnTo>
                    <a:pt x="1193571" y="1663700"/>
                  </a:lnTo>
                  <a:lnTo>
                    <a:pt x="1192809" y="1676400"/>
                  </a:lnTo>
                  <a:lnTo>
                    <a:pt x="1179029" y="1676400"/>
                  </a:lnTo>
                  <a:lnTo>
                    <a:pt x="1178890" y="1663700"/>
                  </a:lnTo>
                  <a:lnTo>
                    <a:pt x="1176566" y="1663700"/>
                  </a:lnTo>
                  <a:lnTo>
                    <a:pt x="1177061" y="1676400"/>
                  </a:lnTo>
                  <a:lnTo>
                    <a:pt x="1174546" y="1663700"/>
                  </a:lnTo>
                  <a:lnTo>
                    <a:pt x="1171232" y="1663700"/>
                  </a:lnTo>
                  <a:lnTo>
                    <a:pt x="1171130" y="1662925"/>
                  </a:lnTo>
                  <a:lnTo>
                    <a:pt x="1169555" y="1651000"/>
                  </a:lnTo>
                  <a:lnTo>
                    <a:pt x="1168120" y="1663700"/>
                  </a:lnTo>
                  <a:lnTo>
                    <a:pt x="1166710" y="1663700"/>
                  </a:lnTo>
                  <a:lnTo>
                    <a:pt x="1163396" y="1651000"/>
                  </a:lnTo>
                  <a:lnTo>
                    <a:pt x="1163472" y="1653641"/>
                  </a:lnTo>
                  <a:lnTo>
                    <a:pt x="1163764" y="1663700"/>
                  </a:lnTo>
                  <a:lnTo>
                    <a:pt x="1159383" y="1663700"/>
                  </a:lnTo>
                  <a:lnTo>
                    <a:pt x="1159979" y="1660855"/>
                  </a:lnTo>
                  <a:lnTo>
                    <a:pt x="1158735" y="1651000"/>
                  </a:lnTo>
                  <a:lnTo>
                    <a:pt x="1155128" y="1663700"/>
                  </a:lnTo>
                  <a:lnTo>
                    <a:pt x="1155446" y="1663700"/>
                  </a:lnTo>
                  <a:lnTo>
                    <a:pt x="1156144" y="1676400"/>
                  </a:lnTo>
                  <a:lnTo>
                    <a:pt x="1152791" y="1663700"/>
                  </a:lnTo>
                  <a:lnTo>
                    <a:pt x="1155128" y="1663700"/>
                  </a:lnTo>
                  <a:lnTo>
                    <a:pt x="1150861" y="1651000"/>
                  </a:lnTo>
                  <a:lnTo>
                    <a:pt x="1147229" y="1651000"/>
                  </a:lnTo>
                  <a:lnTo>
                    <a:pt x="1146416" y="1650111"/>
                  </a:lnTo>
                  <a:lnTo>
                    <a:pt x="1146289" y="1650936"/>
                  </a:lnTo>
                  <a:lnTo>
                    <a:pt x="1146213" y="1651419"/>
                  </a:lnTo>
                  <a:lnTo>
                    <a:pt x="1146073" y="1652358"/>
                  </a:lnTo>
                  <a:lnTo>
                    <a:pt x="1145819" y="1652943"/>
                  </a:lnTo>
                  <a:lnTo>
                    <a:pt x="1145819" y="1727200"/>
                  </a:lnTo>
                  <a:lnTo>
                    <a:pt x="1145603" y="1727200"/>
                  </a:lnTo>
                  <a:lnTo>
                    <a:pt x="1145540" y="1714500"/>
                  </a:lnTo>
                  <a:lnTo>
                    <a:pt x="1145819" y="1727200"/>
                  </a:lnTo>
                  <a:lnTo>
                    <a:pt x="1145819" y="1652943"/>
                  </a:lnTo>
                  <a:lnTo>
                    <a:pt x="1145527" y="1653603"/>
                  </a:lnTo>
                  <a:lnTo>
                    <a:pt x="1144955" y="1651419"/>
                  </a:lnTo>
                  <a:lnTo>
                    <a:pt x="1144193" y="1650352"/>
                  </a:lnTo>
                  <a:lnTo>
                    <a:pt x="1144092" y="1650936"/>
                  </a:lnTo>
                  <a:lnTo>
                    <a:pt x="1144016" y="1651419"/>
                  </a:lnTo>
                  <a:lnTo>
                    <a:pt x="1143647" y="1653603"/>
                  </a:lnTo>
                  <a:lnTo>
                    <a:pt x="1145247" y="1653603"/>
                  </a:lnTo>
                  <a:lnTo>
                    <a:pt x="1145654" y="1654098"/>
                  </a:lnTo>
                  <a:lnTo>
                    <a:pt x="1142860" y="1663700"/>
                  </a:lnTo>
                  <a:lnTo>
                    <a:pt x="1139685" y="1655902"/>
                  </a:lnTo>
                  <a:lnTo>
                    <a:pt x="1139685" y="1752600"/>
                  </a:lnTo>
                  <a:lnTo>
                    <a:pt x="1136688" y="1752600"/>
                  </a:lnTo>
                  <a:lnTo>
                    <a:pt x="1133551" y="1752600"/>
                  </a:lnTo>
                  <a:lnTo>
                    <a:pt x="1129334" y="1752600"/>
                  </a:lnTo>
                  <a:lnTo>
                    <a:pt x="1127747" y="1742236"/>
                  </a:lnTo>
                  <a:lnTo>
                    <a:pt x="1127747" y="1752600"/>
                  </a:lnTo>
                  <a:lnTo>
                    <a:pt x="1127086" y="1765287"/>
                  </a:lnTo>
                  <a:lnTo>
                    <a:pt x="1127036" y="1765046"/>
                  </a:lnTo>
                  <a:lnTo>
                    <a:pt x="1125956" y="1758861"/>
                  </a:lnTo>
                  <a:lnTo>
                    <a:pt x="1125956" y="1765287"/>
                  </a:lnTo>
                  <a:lnTo>
                    <a:pt x="1124877" y="1776628"/>
                  </a:lnTo>
                  <a:lnTo>
                    <a:pt x="1124991" y="1767039"/>
                  </a:lnTo>
                  <a:lnTo>
                    <a:pt x="1125016" y="1765287"/>
                  </a:lnTo>
                  <a:lnTo>
                    <a:pt x="1125956" y="1765287"/>
                  </a:lnTo>
                  <a:lnTo>
                    <a:pt x="1125956" y="1758861"/>
                  </a:lnTo>
                  <a:lnTo>
                    <a:pt x="1124864" y="1752600"/>
                  </a:lnTo>
                  <a:lnTo>
                    <a:pt x="1124356" y="1752600"/>
                  </a:lnTo>
                  <a:lnTo>
                    <a:pt x="1122718" y="1752600"/>
                  </a:lnTo>
                  <a:lnTo>
                    <a:pt x="1123518" y="1739900"/>
                  </a:lnTo>
                  <a:lnTo>
                    <a:pt x="1123581" y="1740801"/>
                  </a:lnTo>
                  <a:lnTo>
                    <a:pt x="1123696" y="1742554"/>
                  </a:lnTo>
                  <a:lnTo>
                    <a:pt x="1123772" y="1743735"/>
                  </a:lnTo>
                  <a:lnTo>
                    <a:pt x="1124356" y="1752600"/>
                  </a:lnTo>
                  <a:lnTo>
                    <a:pt x="1125359" y="1739900"/>
                  </a:lnTo>
                  <a:lnTo>
                    <a:pt x="1126185" y="1739900"/>
                  </a:lnTo>
                  <a:lnTo>
                    <a:pt x="1126096" y="1740801"/>
                  </a:lnTo>
                  <a:lnTo>
                    <a:pt x="1125067" y="1752600"/>
                  </a:lnTo>
                  <a:lnTo>
                    <a:pt x="1127747" y="1752600"/>
                  </a:lnTo>
                  <a:lnTo>
                    <a:pt x="1127747" y="1742236"/>
                  </a:lnTo>
                  <a:lnTo>
                    <a:pt x="1127391" y="1739900"/>
                  </a:lnTo>
                  <a:lnTo>
                    <a:pt x="1129766" y="1739900"/>
                  </a:lnTo>
                  <a:lnTo>
                    <a:pt x="1133551" y="1752600"/>
                  </a:lnTo>
                  <a:lnTo>
                    <a:pt x="1135519" y="1739900"/>
                  </a:lnTo>
                  <a:lnTo>
                    <a:pt x="1137132" y="1739900"/>
                  </a:lnTo>
                  <a:lnTo>
                    <a:pt x="1137043" y="1742554"/>
                  </a:lnTo>
                  <a:lnTo>
                    <a:pt x="1137005" y="1743735"/>
                  </a:lnTo>
                  <a:lnTo>
                    <a:pt x="1136688" y="1752600"/>
                  </a:lnTo>
                  <a:lnTo>
                    <a:pt x="1137920" y="1739900"/>
                  </a:lnTo>
                  <a:lnTo>
                    <a:pt x="1138047" y="1740801"/>
                  </a:lnTo>
                  <a:lnTo>
                    <a:pt x="1139685" y="1752600"/>
                  </a:lnTo>
                  <a:lnTo>
                    <a:pt x="1139685" y="1655902"/>
                  </a:lnTo>
                  <a:lnTo>
                    <a:pt x="1137691" y="1651000"/>
                  </a:lnTo>
                  <a:lnTo>
                    <a:pt x="1135722" y="1651000"/>
                  </a:lnTo>
                  <a:lnTo>
                    <a:pt x="1137627" y="1663700"/>
                  </a:lnTo>
                  <a:lnTo>
                    <a:pt x="1133475" y="1663700"/>
                  </a:lnTo>
                  <a:lnTo>
                    <a:pt x="1133386" y="1660855"/>
                  </a:lnTo>
                  <a:lnTo>
                    <a:pt x="1133322" y="1658620"/>
                  </a:lnTo>
                  <a:lnTo>
                    <a:pt x="1133068" y="1651000"/>
                  </a:lnTo>
                  <a:lnTo>
                    <a:pt x="1122324" y="1651000"/>
                  </a:lnTo>
                  <a:lnTo>
                    <a:pt x="1126121" y="1663700"/>
                  </a:lnTo>
                  <a:lnTo>
                    <a:pt x="1121257" y="1663700"/>
                  </a:lnTo>
                  <a:lnTo>
                    <a:pt x="1121321" y="1662925"/>
                  </a:lnTo>
                  <a:lnTo>
                    <a:pt x="1122324" y="1651000"/>
                  </a:lnTo>
                  <a:lnTo>
                    <a:pt x="1107897" y="1651000"/>
                  </a:lnTo>
                  <a:lnTo>
                    <a:pt x="1107897" y="1739900"/>
                  </a:lnTo>
                  <a:lnTo>
                    <a:pt x="1107859" y="1740801"/>
                  </a:lnTo>
                  <a:lnTo>
                    <a:pt x="1107770" y="1742554"/>
                  </a:lnTo>
                  <a:lnTo>
                    <a:pt x="1107706" y="1743735"/>
                  </a:lnTo>
                  <a:lnTo>
                    <a:pt x="1107262" y="1752600"/>
                  </a:lnTo>
                  <a:lnTo>
                    <a:pt x="1103249" y="1752600"/>
                  </a:lnTo>
                  <a:lnTo>
                    <a:pt x="1102537" y="1739900"/>
                  </a:lnTo>
                  <a:lnTo>
                    <a:pt x="1107897" y="1739900"/>
                  </a:lnTo>
                  <a:lnTo>
                    <a:pt x="1107897" y="1651000"/>
                  </a:lnTo>
                  <a:lnTo>
                    <a:pt x="1103922" y="1651000"/>
                  </a:lnTo>
                  <a:lnTo>
                    <a:pt x="1103033" y="1663700"/>
                  </a:lnTo>
                  <a:lnTo>
                    <a:pt x="1100874" y="1651000"/>
                  </a:lnTo>
                  <a:lnTo>
                    <a:pt x="1095527" y="1651000"/>
                  </a:lnTo>
                  <a:lnTo>
                    <a:pt x="1095438" y="1653641"/>
                  </a:lnTo>
                  <a:lnTo>
                    <a:pt x="1095082" y="1663700"/>
                  </a:lnTo>
                  <a:lnTo>
                    <a:pt x="1095006" y="1662925"/>
                  </a:lnTo>
                  <a:lnTo>
                    <a:pt x="1093965" y="1651000"/>
                  </a:lnTo>
                  <a:lnTo>
                    <a:pt x="1087208" y="1651000"/>
                  </a:lnTo>
                  <a:lnTo>
                    <a:pt x="1091222" y="1663700"/>
                  </a:lnTo>
                  <a:lnTo>
                    <a:pt x="1087970" y="1663700"/>
                  </a:lnTo>
                  <a:lnTo>
                    <a:pt x="1087920" y="1662925"/>
                  </a:lnTo>
                  <a:lnTo>
                    <a:pt x="1087805" y="1660855"/>
                  </a:lnTo>
                  <a:lnTo>
                    <a:pt x="1087208" y="1651000"/>
                  </a:lnTo>
                  <a:lnTo>
                    <a:pt x="1073137" y="1651000"/>
                  </a:lnTo>
                  <a:lnTo>
                    <a:pt x="1073137" y="1752600"/>
                  </a:lnTo>
                  <a:lnTo>
                    <a:pt x="1072997" y="1765287"/>
                  </a:lnTo>
                  <a:lnTo>
                    <a:pt x="1072984" y="1765046"/>
                  </a:lnTo>
                  <a:lnTo>
                    <a:pt x="1072159" y="1752600"/>
                  </a:lnTo>
                  <a:lnTo>
                    <a:pt x="1073137" y="1752600"/>
                  </a:lnTo>
                  <a:lnTo>
                    <a:pt x="1073137" y="1651000"/>
                  </a:lnTo>
                  <a:lnTo>
                    <a:pt x="1060970" y="1651000"/>
                  </a:lnTo>
                  <a:lnTo>
                    <a:pt x="1066990" y="1663700"/>
                  </a:lnTo>
                  <a:lnTo>
                    <a:pt x="1061186" y="1663700"/>
                  </a:lnTo>
                  <a:lnTo>
                    <a:pt x="1061135" y="1660855"/>
                  </a:lnTo>
                  <a:lnTo>
                    <a:pt x="1061008" y="1653641"/>
                  </a:lnTo>
                  <a:lnTo>
                    <a:pt x="1060970" y="1651000"/>
                  </a:lnTo>
                  <a:lnTo>
                    <a:pt x="1052918" y="1651000"/>
                  </a:lnTo>
                  <a:lnTo>
                    <a:pt x="1049680" y="1663700"/>
                  </a:lnTo>
                  <a:lnTo>
                    <a:pt x="1046226" y="1651000"/>
                  </a:lnTo>
                  <a:lnTo>
                    <a:pt x="1046010" y="1651000"/>
                  </a:lnTo>
                  <a:lnTo>
                    <a:pt x="1046111" y="1653641"/>
                  </a:lnTo>
                  <a:lnTo>
                    <a:pt x="1046454" y="1663700"/>
                  </a:lnTo>
                  <a:lnTo>
                    <a:pt x="1044130" y="1663700"/>
                  </a:lnTo>
                  <a:lnTo>
                    <a:pt x="1041882" y="1663700"/>
                  </a:lnTo>
                  <a:lnTo>
                    <a:pt x="1040676" y="1657515"/>
                  </a:lnTo>
                  <a:lnTo>
                    <a:pt x="1040676" y="1752600"/>
                  </a:lnTo>
                  <a:lnTo>
                    <a:pt x="1037475" y="1752600"/>
                  </a:lnTo>
                  <a:lnTo>
                    <a:pt x="1038555" y="1739900"/>
                  </a:lnTo>
                  <a:lnTo>
                    <a:pt x="1040676" y="1752600"/>
                  </a:lnTo>
                  <a:lnTo>
                    <a:pt x="1040676" y="1657515"/>
                  </a:lnTo>
                  <a:lnTo>
                    <a:pt x="1039406" y="1651000"/>
                  </a:lnTo>
                  <a:lnTo>
                    <a:pt x="1031887" y="1651000"/>
                  </a:lnTo>
                  <a:lnTo>
                    <a:pt x="1026121" y="1651000"/>
                  </a:lnTo>
                  <a:lnTo>
                    <a:pt x="1024089" y="1663700"/>
                  </a:lnTo>
                  <a:lnTo>
                    <a:pt x="1019911" y="1651000"/>
                  </a:lnTo>
                  <a:lnTo>
                    <a:pt x="1012799" y="1651000"/>
                  </a:lnTo>
                  <a:lnTo>
                    <a:pt x="1007313" y="1663700"/>
                  </a:lnTo>
                  <a:lnTo>
                    <a:pt x="1006716" y="1663700"/>
                  </a:lnTo>
                  <a:lnTo>
                    <a:pt x="1006716" y="1803361"/>
                  </a:lnTo>
                  <a:lnTo>
                    <a:pt x="1006589" y="1803641"/>
                  </a:lnTo>
                  <a:lnTo>
                    <a:pt x="1006525" y="1803793"/>
                  </a:lnTo>
                  <a:lnTo>
                    <a:pt x="1001141" y="1816100"/>
                  </a:lnTo>
                  <a:lnTo>
                    <a:pt x="1001090" y="1815185"/>
                  </a:lnTo>
                  <a:lnTo>
                    <a:pt x="1001001" y="1813229"/>
                  </a:lnTo>
                  <a:lnTo>
                    <a:pt x="1000899" y="1811172"/>
                  </a:lnTo>
                  <a:lnTo>
                    <a:pt x="1000772" y="1808568"/>
                  </a:lnTo>
                  <a:lnTo>
                    <a:pt x="1000671" y="1806384"/>
                  </a:lnTo>
                  <a:lnTo>
                    <a:pt x="1000582" y="1804555"/>
                  </a:lnTo>
                  <a:lnTo>
                    <a:pt x="1000493" y="1802739"/>
                  </a:lnTo>
                  <a:lnTo>
                    <a:pt x="999934" y="1799729"/>
                  </a:lnTo>
                  <a:lnTo>
                    <a:pt x="999934" y="1892261"/>
                  </a:lnTo>
                  <a:lnTo>
                    <a:pt x="999909" y="1893036"/>
                  </a:lnTo>
                  <a:lnTo>
                    <a:pt x="999782" y="1896071"/>
                  </a:lnTo>
                  <a:lnTo>
                    <a:pt x="999731" y="1897570"/>
                  </a:lnTo>
                  <a:lnTo>
                    <a:pt x="999451" y="1905000"/>
                  </a:lnTo>
                  <a:lnTo>
                    <a:pt x="996607" y="1893036"/>
                  </a:lnTo>
                  <a:lnTo>
                    <a:pt x="996416" y="1892604"/>
                  </a:lnTo>
                  <a:lnTo>
                    <a:pt x="996403" y="1893036"/>
                  </a:lnTo>
                  <a:lnTo>
                    <a:pt x="995845" y="1905000"/>
                  </a:lnTo>
                  <a:lnTo>
                    <a:pt x="993406" y="1892261"/>
                  </a:lnTo>
                  <a:lnTo>
                    <a:pt x="995476" y="1892261"/>
                  </a:lnTo>
                  <a:lnTo>
                    <a:pt x="995438" y="1892046"/>
                  </a:lnTo>
                  <a:lnTo>
                    <a:pt x="995324" y="1891233"/>
                  </a:lnTo>
                  <a:lnTo>
                    <a:pt x="995299" y="1890991"/>
                  </a:lnTo>
                  <a:lnTo>
                    <a:pt x="995184" y="1890204"/>
                  </a:lnTo>
                  <a:lnTo>
                    <a:pt x="995070" y="1889340"/>
                  </a:lnTo>
                  <a:lnTo>
                    <a:pt x="994981" y="1888629"/>
                  </a:lnTo>
                  <a:lnTo>
                    <a:pt x="993749" y="1879587"/>
                  </a:lnTo>
                  <a:lnTo>
                    <a:pt x="995146" y="1879587"/>
                  </a:lnTo>
                  <a:lnTo>
                    <a:pt x="996162" y="1892261"/>
                  </a:lnTo>
                  <a:lnTo>
                    <a:pt x="999934" y="1892261"/>
                  </a:lnTo>
                  <a:lnTo>
                    <a:pt x="999934" y="1799729"/>
                  </a:lnTo>
                  <a:lnTo>
                    <a:pt x="999845" y="1799259"/>
                  </a:lnTo>
                  <a:lnTo>
                    <a:pt x="999845" y="1802384"/>
                  </a:lnTo>
                  <a:lnTo>
                    <a:pt x="997686" y="1795767"/>
                  </a:lnTo>
                  <a:lnTo>
                    <a:pt x="997686" y="1803361"/>
                  </a:lnTo>
                  <a:lnTo>
                    <a:pt x="997572" y="1803793"/>
                  </a:lnTo>
                  <a:lnTo>
                    <a:pt x="994397" y="1816100"/>
                  </a:lnTo>
                  <a:lnTo>
                    <a:pt x="989215" y="1808264"/>
                  </a:lnTo>
                  <a:lnTo>
                    <a:pt x="989215" y="1892261"/>
                  </a:lnTo>
                  <a:lnTo>
                    <a:pt x="987869" y="1892261"/>
                  </a:lnTo>
                  <a:lnTo>
                    <a:pt x="987755" y="1891233"/>
                  </a:lnTo>
                  <a:lnTo>
                    <a:pt x="987679" y="1890471"/>
                  </a:lnTo>
                  <a:lnTo>
                    <a:pt x="987564" y="1889340"/>
                  </a:lnTo>
                  <a:lnTo>
                    <a:pt x="987488" y="1888629"/>
                  </a:lnTo>
                  <a:lnTo>
                    <a:pt x="987310" y="1886953"/>
                  </a:lnTo>
                  <a:lnTo>
                    <a:pt x="987310" y="1905000"/>
                  </a:lnTo>
                  <a:lnTo>
                    <a:pt x="982929" y="1892604"/>
                  </a:lnTo>
                  <a:lnTo>
                    <a:pt x="982814" y="1892261"/>
                  </a:lnTo>
                  <a:lnTo>
                    <a:pt x="982713" y="1893036"/>
                  </a:lnTo>
                  <a:lnTo>
                    <a:pt x="980986" y="1905000"/>
                  </a:lnTo>
                  <a:lnTo>
                    <a:pt x="975156" y="1905000"/>
                  </a:lnTo>
                  <a:lnTo>
                    <a:pt x="973162" y="1896071"/>
                  </a:lnTo>
                  <a:lnTo>
                    <a:pt x="972413" y="1893036"/>
                  </a:lnTo>
                  <a:lnTo>
                    <a:pt x="973912" y="1905000"/>
                  </a:lnTo>
                  <a:lnTo>
                    <a:pt x="968108" y="1905000"/>
                  </a:lnTo>
                  <a:lnTo>
                    <a:pt x="967168" y="1892261"/>
                  </a:lnTo>
                  <a:lnTo>
                    <a:pt x="982814" y="1892261"/>
                  </a:lnTo>
                  <a:lnTo>
                    <a:pt x="987069" y="1892261"/>
                  </a:lnTo>
                  <a:lnTo>
                    <a:pt x="987171" y="1897570"/>
                  </a:lnTo>
                  <a:lnTo>
                    <a:pt x="987259" y="1902383"/>
                  </a:lnTo>
                  <a:lnTo>
                    <a:pt x="987310" y="1905000"/>
                  </a:lnTo>
                  <a:lnTo>
                    <a:pt x="987310" y="1886953"/>
                  </a:lnTo>
                  <a:lnTo>
                    <a:pt x="986536" y="1879587"/>
                  </a:lnTo>
                  <a:lnTo>
                    <a:pt x="989215" y="1892261"/>
                  </a:lnTo>
                  <a:lnTo>
                    <a:pt x="989215" y="1808264"/>
                  </a:lnTo>
                  <a:lnTo>
                    <a:pt x="986167" y="1803641"/>
                  </a:lnTo>
                  <a:lnTo>
                    <a:pt x="986002" y="1803361"/>
                  </a:lnTo>
                  <a:lnTo>
                    <a:pt x="985977" y="1813229"/>
                  </a:lnTo>
                  <a:lnTo>
                    <a:pt x="986193" y="1816100"/>
                  </a:lnTo>
                  <a:lnTo>
                    <a:pt x="985710" y="1816100"/>
                  </a:lnTo>
                  <a:lnTo>
                    <a:pt x="985634" y="1808568"/>
                  </a:lnTo>
                  <a:lnTo>
                    <a:pt x="985558" y="1807603"/>
                  </a:lnTo>
                  <a:lnTo>
                    <a:pt x="985469" y="1806384"/>
                  </a:lnTo>
                  <a:lnTo>
                    <a:pt x="985431" y="1805914"/>
                  </a:lnTo>
                  <a:lnTo>
                    <a:pt x="985329" y="1804555"/>
                  </a:lnTo>
                  <a:lnTo>
                    <a:pt x="985240" y="1803361"/>
                  </a:lnTo>
                  <a:lnTo>
                    <a:pt x="982751" y="1803361"/>
                  </a:lnTo>
                  <a:lnTo>
                    <a:pt x="982637" y="1806384"/>
                  </a:lnTo>
                  <a:lnTo>
                    <a:pt x="982560" y="1808568"/>
                  </a:lnTo>
                  <a:lnTo>
                    <a:pt x="982459" y="1811172"/>
                  </a:lnTo>
                  <a:lnTo>
                    <a:pt x="982383" y="1813229"/>
                  </a:lnTo>
                  <a:lnTo>
                    <a:pt x="982281" y="1816100"/>
                  </a:lnTo>
                  <a:lnTo>
                    <a:pt x="980236" y="1804365"/>
                  </a:lnTo>
                  <a:lnTo>
                    <a:pt x="980071" y="1803793"/>
                  </a:lnTo>
                  <a:lnTo>
                    <a:pt x="980097" y="1816100"/>
                  </a:lnTo>
                  <a:lnTo>
                    <a:pt x="978827" y="1816100"/>
                  </a:lnTo>
                  <a:lnTo>
                    <a:pt x="972134" y="1803793"/>
                  </a:lnTo>
                  <a:lnTo>
                    <a:pt x="971943" y="1803641"/>
                  </a:lnTo>
                  <a:lnTo>
                    <a:pt x="971994" y="1804555"/>
                  </a:lnTo>
                  <a:lnTo>
                    <a:pt x="972096" y="1806384"/>
                  </a:lnTo>
                  <a:lnTo>
                    <a:pt x="972223" y="1808568"/>
                  </a:lnTo>
                  <a:lnTo>
                    <a:pt x="972312" y="1810080"/>
                  </a:lnTo>
                  <a:lnTo>
                    <a:pt x="972426" y="1812175"/>
                  </a:lnTo>
                  <a:lnTo>
                    <a:pt x="972489" y="1813229"/>
                  </a:lnTo>
                  <a:lnTo>
                    <a:pt x="972604" y="1815185"/>
                  </a:lnTo>
                  <a:lnTo>
                    <a:pt x="972654" y="1816100"/>
                  </a:lnTo>
                  <a:lnTo>
                    <a:pt x="971105" y="1816100"/>
                  </a:lnTo>
                  <a:lnTo>
                    <a:pt x="969264" y="1804365"/>
                  </a:lnTo>
                  <a:lnTo>
                    <a:pt x="969137" y="1803793"/>
                  </a:lnTo>
                  <a:lnTo>
                    <a:pt x="969086" y="1804555"/>
                  </a:lnTo>
                  <a:lnTo>
                    <a:pt x="968959" y="1806244"/>
                  </a:lnTo>
                  <a:lnTo>
                    <a:pt x="968857" y="1807603"/>
                  </a:lnTo>
                  <a:lnTo>
                    <a:pt x="968781" y="1808568"/>
                  </a:lnTo>
                  <a:lnTo>
                    <a:pt x="968667" y="1810080"/>
                  </a:lnTo>
                  <a:lnTo>
                    <a:pt x="968590" y="1811172"/>
                  </a:lnTo>
                  <a:lnTo>
                    <a:pt x="968514" y="1812175"/>
                  </a:lnTo>
                  <a:lnTo>
                    <a:pt x="968438" y="1813229"/>
                  </a:lnTo>
                  <a:lnTo>
                    <a:pt x="968222" y="1816100"/>
                  </a:lnTo>
                  <a:lnTo>
                    <a:pt x="962279" y="1816100"/>
                  </a:lnTo>
                  <a:lnTo>
                    <a:pt x="962279" y="1892261"/>
                  </a:lnTo>
                  <a:lnTo>
                    <a:pt x="962228" y="1893036"/>
                  </a:lnTo>
                  <a:lnTo>
                    <a:pt x="961504" y="1905000"/>
                  </a:lnTo>
                  <a:lnTo>
                    <a:pt x="960424" y="1905000"/>
                  </a:lnTo>
                  <a:lnTo>
                    <a:pt x="960526" y="1901405"/>
                  </a:lnTo>
                  <a:lnTo>
                    <a:pt x="960628" y="1897570"/>
                  </a:lnTo>
                  <a:lnTo>
                    <a:pt x="960666" y="1896071"/>
                  </a:lnTo>
                  <a:lnTo>
                    <a:pt x="960767" y="1892261"/>
                  </a:lnTo>
                  <a:lnTo>
                    <a:pt x="962279" y="1892261"/>
                  </a:lnTo>
                  <a:lnTo>
                    <a:pt x="962279" y="1816100"/>
                  </a:lnTo>
                  <a:lnTo>
                    <a:pt x="956868" y="1816100"/>
                  </a:lnTo>
                  <a:lnTo>
                    <a:pt x="956868" y="1905000"/>
                  </a:lnTo>
                  <a:lnTo>
                    <a:pt x="952715" y="1892604"/>
                  </a:lnTo>
                  <a:lnTo>
                    <a:pt x="952627" y="1892261"/>
                  </a:lnTo>
                  <a:lnTo>
                    <a:pt x="952550" y="1892604"/>
                  </a:lnTo>
                  <a:lnTo>
                    <a:pt x="952449" y="1893036"/>
                  </a:lnTo>
                  <a:lnTo>
                    <a:pt x="949693" y="1905000"/>
                  </a:lnTo>
                  <a:lnTo>
                    <a:pt x="948334" y="1905000"/>
                  </a:lnTo>
                  <a:lnTo>
                    <a:pt x="947204" y="1892261"/>
                  </a:lnTo>
                  <a:lnTo>
                    <a:pt x="952627" y="1892261"/>
                  </a:lnTo>
                  <a:lnTo>
                    <a:pt x="952957" y="1892261"/>
                  </a:lnTo>
                  <a:lnTo>
                    <a:pt x="953033" y="1891233"/>
                  </a:lnTo>
                  <a:lnTo>
                    <a:pt x="953109" y="1890204"/>
                  </a:lnTo>
                  <a:lnTo>
                    <a:pt x="949972" y="1879587"/>
                  </a:lnTo>
                  <a:lnTo>
                    <a:pt x="953871" y="1879587"/>
                  </a:lnTo>
                  <a:lnTo>
                    <a:pt x="953795" y="1893036"/>
                  </a:lnTo>
                  <a:lnTo>
                    <a:pt x="956868" y="1905000"/>
                  </a:lnTo>
                  <a:lnTo>
                    <a:pt x="956868" y="1816100"/>
                  </a:lnTo>
                  <a:lnTo>
                    <a:pt x="954214" y="1816100"/>
                  </a:lnTo>
                  <a:lnTo>
                    <a:pt x="947102" y="1816100"/>
                  </a:lnTo>
                  <a:lnTo>
                    <a:pt x="946708" y="1816100"/>
                  </a:lnTo>
                  <a:lnTo>
                    <a:pt x="946708" y="1905000"/>
                  </a:lnTo>
                  <a:lnTo>
                    <a:pt x="943965" y="1905000"/>
                  </a:lnTo>
                  <a:lnTo>
                    <a:pt x="943876" y="1900897"/>
                  </a:lnTo>
                  <a:lnTo>
                    <a:pt x="943279" y="1893036"/>
                  </a:lnTo>
                  <a:lnTo>
                    <a:pt x="943178" y="1892604"/>
                  </a:lnTo>
                  <a:lnTo>
                    <a:pt x="943140" y="1893036"/>
                  </a:lnTo>
                  <a:lnTo>
                    <a:pt x="941857" y="1905000"/>
                  </a:lnTo>
                  <a:lnTo>
                    <a:pt x="940142" y="1905000"/>
                  </a:lnTo>
                  <a:lnTo>
                    <a:pt x="939228" y="1892261"/>
                  </a:lnTo>
                  <a:lnTo>
                    <a:pt x="943584" y="1892261"/>
                  </a:lnTo>
                  <a:lnTo>
                    <a:pt x="943622" y="1893036"/>
                  </a:lnTo>
                  <a:lnTo>
                    <a:pt x="944016" y="1900897"/>
                  </a:lnTo>
                  <a:lnTo>
                    <a:pt x="944130" y="1892261"/>
                  </a:lnTo>
                  <a:lnTo>
                    <a:pt x="945781" y="1892261"/>
                  </a:lnTo>
                  <a:lnTo>
                    <a:pt x="945845" y="1893036"/>
                  </a:lnTo>
                  <a:lnTo>
                    <a:pt x="946708" y="1905000"/>
                  </a:lnTo>
                  <a:lnTo>
                    <a:pt x="946708" y="1816100"/>
                  </a:lnTo>
                  <a:lnTo>
                    <a:pt x="941654" y="1816100"/>
                  </a:lnTo>
                  <a:lnTo>
                    <a:pt x="938745" y="1816100"/>
                  </a:lnTo>
                  <a:lnTo>
                    <a:pt x="939825" y="1812175"/>
                  </a:lnTo>
                  <a:lnTo>
                    <a:pt x="940003" y="1811172"/>
                  </a:lnTo>
                  <a:lnTo>
                    <a:pt x="939901" y="1810880"/>
                  </a:lnTo>
                  <a:lnTo>
                    <a:pt x="938022" y="1805089"/>
                  </a:lnTo>
                  <a:lnTo>
                    <a:pt x="938022" y="1905000"/>
                  </a:lnTo>
                  <a:lnTo>
                    <a:pt x="936256" y="1893036"/>
                  </a:lnTo>
                  <a:lnTo>
                    <a:pt x="936142" y="1892604"/>
                  </a:lnTo>
                  <a:lnTo>
                    <a:pt x="936117" y="1893036"/>
                  </a:lnTo>
                  <a:lnTo>
                    <a:pt x="935558" y="1905000"/>
                  </a:lnTo>
                  <a:lnTo>
                    <a:pt x="934669" y="1905000"/>
                  </a:lnTo>
                  <a:lnTo>
                    <a:pt x="935418" y="1892261"/>
                  </a:lnTo>
                  <a:lnTo>
                    <a:pt x="937577" y="1892261"/>
                  </a:lnTo>
                  <a:lnTo>
                    <a:pt x="937602" y="1893036"/>
                  </a:lnTo>
                  <a:lnTo>
                    <a:pt x="937704" y="1896071"/>
                  </a:lnTo>
                  <a:lnTo>
                    <a:pt x="937768" y="1897570"/>
                  </a:lnTo>
                  <a:lnTo>
                    <a:pt x="937895" y="1901126"/>
                  </a:lnTo>
                  <a:lnTo>
                    <a:pt x="937933" y="1902383"/>
                  </a:lnTo>
                  <a:lnTo>
                    <a:pt x="938022" y="1905000"/>
                  </a:lnTo>
                  <a:lnTo>
                    <a:pt x="938022" y="1805089"/>
                  </a:lnTo>
                  <a:lnTo>
                    <a:pt x="937552" y="1803641"/>
                  </a:lnTo>
                  <a:lnTo>
                    <a:pt x="937361" y="1803361"/>
                  </a:lnTo>
                  <a:lnTo>
                    <a:pt x="937298" y="1804555"/>
                  </a:lnTo>
                  <a:lnTo>
                    <a:pt x="937209" y="1806384"/>
                  </a:lnTo>
                  <a:lnTo>
                    <a:pt x="937094" y="1808568"/>
                  </a:lnTo>
                  <a:lnTo>
                    <a:pt x="936993" y="1811172"/>
                  </a:lnTo>
                  <a:lnTo>
                    <a:pt x="937717" y="1816100"/>
                  </a:lnTo>
                  <a:lnTo>
                    <a:pt x="934834" y="1816100"/>
                  </a:lnTo>
                  <a:lnTo>
                    <a:pt x="933919" y="1816100"/>
                  </a:lnTo>
                  <a:lnTo>
                    <a:pt x="933919" y="1905000"/>
                  </a:lnTo>
                  <a:lnTo>
                    <a:pt x="931316" y="1905000"/>
                  </a:lnTo>
                  <a:lnTo>
                    <a:pt x="929690" y="1905000"/>
                  </a:lnTo>
                  <a:lnTo>
                    <a:pt x="928179" y="1892261"/>
                  </a:lnTo>
                  <a:lnTo>
                    <a:pt x="928674" y="1892261"/>
                  </a:lnTo>
                  <a:lnTo>
                    <a:pt x="928751" y="1892604"/>
                  </a:lnTo>
                  <a:lnTo>
                    <a:pt x="928839" y="1893036"/>
                  </a:lnTo>
                  <a:lnTo>
                    <a:pt x="931316" y="1905000"/>
                  </a:lnTo>
                  <a:lnTo>
                    <a:pt x="931202" y="1902383"/>
                  </a:lnTo>
                  <a:lnTo>
                    <a:pt x="931138" y="1900897"/>
                  </a:lnTo>
                  <a:lnTo>
                    <a:pt x="930770" y="1892261"/>
                  </a:lnTo>
                  <a:lnTo>
                    <a:pt x="930795" y="1892604"/>
                  </a:lnTo>
                  <a:lnTo>
                    <a:pt x="930960" y="1893036"/>
                  </a:lnTo>
                  <a:lnTo>
                    <a:pt x="933919" y="1905000"/>
                  </a:lnTo>
                  <a:lnTo>
                    <a:pt x="933919" y="1816100"/>
                  </a:lnTo>
                  <a:lnTo>
                    <a:pt x="932802" y="1816100"/>
                  </a:lnTo>
                  <a:lnTo>
                    <a:pt x="932688" y="1815185"/>
                  </a:lnTo>
                  <a:lnTo>
                    <a:pt x="931392" y="1804365"/>
                  </a:lnTo>
                  <a:lnTo>
                    <a:pt x="931252" y="1803793"/>
                  </a:lnTo>
                  <a:lnTo>
                    <a:pt x="931214" y="1804555"/>
                  </a:lnTo>
                  <a:lnTo>
                    <a:pt x="931100" y="1806384"/>
                  </a:lnTo>
                  <a:lnTo>
                    <a:pt x="931024" y="1807603"/>
                  </a:lnTo>
                  <a:lnTo>
                    <a:pt x="930960" y="1808568"/>
                  </a:lnTo>
                  <a:lnTo>
                    <a:pt x="930871" y="1810080"/>
                  </a:lnTo>
                  <a:lnTo>
                    <a:pt x="930744" y="1812175"/>
                  </a:lnTo>
                  <a:lnTo>
                    <a:pt x="930681" y="1813229"/>
                  </a:lnTo>
                  <a:lnTo>
                    <a:pt x="930567" y="1815185"/>
                  </a:lnTo>
                  <a:lnTo>
                    <a:pt x="930516" y="1816100"/>
                  </a:lnTo>
                  <a:lnTo>
                    <a:pt x="929716" y="1816100"/>
                  </a:lnTo>
                  <a:lnTo>
                    <a:pt x="929767" y="1815185"/>
                  </a:lnTo>
                  <a:lnTo>
                    <a:pt x="929868" y="1813229"/>
                  </a:lnTo>
                  <a:lnTo>
                    <a:pt x="929932" y="1812175"/>
                  </a:lnTo>
                  <a:lnTo>
                    <a:pt x="930046" y="1810080"/>
                  </a:lnTo>
                  <a:lnTo>
                    <a:pt x="930135" y="1808568"/>
                  </a:lnTo>
                  <a:lnTo>
                    <a:pt x="930249" y="1806384"/>
                  </a:lnTo>
                  <a:lnTo>
                    <a:pt x="930351" y="1804555"/>
                  </a:lnTo>
                  <a:lnTo>
                    <a:pt x="930427" y="1803361"/>
                  </a:lnTo>
                  <a:lnTo>
                    <a:pt x="931824" y="1803361"/>
                  </a:lnTo>
                  <a:lnTo>
                    <a:pt x="931926" y="1803793"/>
                  </a:lnTo>
                  <a:lnTo>
                    <a:pt x="934618" y="1815185"/>
                  </a:lnTo>
                  <a:lnTo>
                    <a:pt x="934758" y="1813229"/>
                  </a:lnTo>
                  <a:lnTo>
                    <a:pt x="934859" y="1803361"/>
                  </a:lnTo>
                  <a:lnTo>
                    <a:pt x="935494" y="1803361"/>
                  </a:lnTo>
                  <a:lnTo>
                    <a:pt x="935405" y="1804555"/>
                  </a:lnTo>
                  <a:lnTo>
                    <a:pt x="935278" y="1806244"/>
                  </a:lnTo>
                  <a:lnTo>
                    <a:pt x="935177" y="1807603"/>
                  </a:lnTo>
                  <a:lnTo>
                    <a:pt x="935101" y="1808568"/>
                  </a:lnTo>
                  <a:lnTo>
                    <a:pt x="934999" y="1810080"/>
                  </a:lnTo>
                  <a:lnTo>
                    <a:pt x="934948" y="1812175"/>
                  </a:lnTo>
                  <a:lnTo>
                    <a:pt x="935050" y="1811172"/>
                  </a:lnTo>
                  <a:lnTo>
                    <a:pt x="935151" y="1810080"/>
                  </a:lnTo>
                  <a:lnTo>
                    <a:pt x="935824" y="1803361"/>
                  </a:lnTo>
                  <a:lnTo>
                    <a:pt x="935888" y="1803793"/>
                  </a:lnTo>
                  <a:lnTo>
                    <a:pt x="936002" y="1804555"/>
                  </a:lnTo>
                  <a:lnTo>
                    <a:pt x="936256" y="1805914"/>
                  </a:lnTo>
                  <a:lnTo>
                    <a:pt x="936142" y="1803361"/>
                  </a:lnTo>
                  <a:lnTo>
                    <a:pt x="937361" y="1803361"/>
                  </a:lnTo>
                  <a:lnTo>
                    <a:pt x="942251" y="1803361"/>
                  </a:lnTo>
                  <a:lnTo>
                    <a:pt x="942682" y="1803361"/>
                  </a:lnTo>
                  <a:lnTo>
                    <a:pt x="942581" y="1804555"/>
                  </a:lnTo>
                  <a:lnTo>
                    <a:pt x="945108" y="1813229"/>
                  </a:lnTo>
                  <a:lnTo>
                    <a:pt x="945794" y="1815185"/>
                  </a:lnTo>
                  <a:lnTo>
                    <a:pt x="943737" y="1803361"/>
                  </a:lnTo>
                  <a:lnTo>
                    <a:pt x="943851" y="1803793"/>
                  </a:lnTo>
                  <a:lnTo>
                    <a:pt x="947102" y="1816100"/>
                  </a:lnTo>
                  <a:lnTo>
                    <a:pt x="947026" y="1815185"/>
                  </a:lnTo>
                  <a:lnTo>
                    <a:pt x="946010" y="1803361"/>
                  </a:lnTo>
                  <a:lnTo>
                    <a:pt x="948309" y="1803361"/>
                  </a:lnTo>
                  <a:lnTo>
                    <a:pt x="948410" y="1803793"/>
                  </a:lnTo>
                  <a:lnTo>
                    <a:pt x="950607" y="1813229"/>
                  </a:lnTo>
                  <a:lnTo>
                    <a:pt x="951166" y="1815185"/>
                  </a:lnTo>
                  <a:lnTo>
                    <a:pt x="949782" y="1803361"/>
                  </a:lnTo>
                  <a:lnTo>
                    <a:pt x="949820" y="1803641"/>
                  </a:lnTo>
                  <a:lnTo>
                    <a:pt x="949934" y="1803793"/>
                  </a:lnTo>
                  <a:lnTo>
                    <a:pt x="954214" y="1816100"/>
                  </a:lnTo>
                  <a:lnTo>
                    <a:pt x="954100" y="1803361"/>
                  </a:lnTo>
                  <a:lnTo>
                    <a:pt x="956487" y="1803361"/>
                  </a:lnTo>
                  <a:lnTo>
                    <a:pt x="956525" y="1803095"/>
                  </a:lnTo>
                  <a:lnTo>
                    <a:pt x="956602" y="1802739"/>
                  </a:lnTo>
                  <a:lnTo>
                    <a:pt x="958875" y="1790687"/>
                  </a:lnTo>
                  <a:lnTo>
                    <a:pt x="966851" y="1790687"/>
                  </a:lnTo>
                  <a:lnTo>
                    <a:pt x="967244" y="1801291"/>
                  </a:lnTo>
                  <a:lnTo>
                    <a:pt x="967409" y="1802739"/>
                  </a:lnTo>
                  <a:lnTo>
                    <a:pt x="968984" y="1790776"/>
                  </a:lnTo>
                  <a:lnTo>
                    <a:pt x="969175" y="1803361"/>
                  </a:lnTo>
                  <a:lnTo>
                    <a:pt x="971321" y="1803361"/>
                  </a:lnTo>
                  <a:lnTo>
                    <a:pt x="971359" y="1801291"/>
                  </a:lnTo>
                  <a:lnTo>
                    <a:pt x="971486" y="1790738"/>
                  </a:lnTo>
                  <a:lnTo>
                    <a:pt x="975093" y="1802739"/>
                  </a:lnTo>
                  <a:lnTo>
                    <a:pt x="975283" y="1803095"/>
                  </a:lnTo>
                  <a:lnTo>
                    <a:pt x="975233" y="1790687"/>
                  </a:lnTo>
                  <a:lnTo>
                    <a:pt x="995172" y="1790687"/>
                  </a:lnTo>
                  <a:lnTo>
                    <a:pt x="995108" y="1803361"/>
                  </a:lnTo>
                  <a:lnTo>
                    <a:pt x="997686" y="1803361"/>
                  </a:lnTo>
                  <a:lnTo>
                    <a:pt x="997686" y="1795767"/>
                  </a:lnTo>
                  <a:lnTo>
                    <a:pt x="996035" y="1790687"/>
                  </a:lnTo>
                  <a:lnTo>
                    <a:pt x="996188" y="1790687"/>
                  </a:lnTo>
                  <a:lnTo>
                    <a:pt x="999845" y="1802384"/>
                  </a:lnTo>
                  <a:lnTo>
                    <a:pt x="999845" y="1799259"/>
                  </a:lnTo>
                  <a:lnTo>
                    <a:pt x="998258" y="1790687"/>
                  </a:lnTo>
                  <a:lnTo>
                    <a:pt x="1001509" y="1790687"/>
                  </a:lnTo>
                  <a:lnTo>
                    <a:pt x="1002347" y="1780070"/>
                  </a:lnTo>
                  <a:lnTo>
                    <a:pt x="1002423" y="1779104"/>
                  </a:lnTo>
                  <a:lnTo>
                    <a:pt x="1002499" y="1777987"/>
                  </a:lnTo>
                  <a:lnTo>
                    <a:pt x="1004049" y="1777987"/>
                  </a:lnTo>
                  <a:lnTo>
                    <a:pt x="1004150" y="1778584"/>
                  </a:lnTo>
                  <a:lnTo>
                    <a:pt x="1004227" y="1779104"/>
                  </a:lnTo>
                  <a:lnTo>
                    <a:pt x="1006119" y="1790687"/>
                  </a:lnTo>
                  <a:lnTo>
                    <a:pt x="1005319" y="1790687"/>
                  </a:lnTo>
                  <a:lnTo>
                    <a:pt x="1004874" y="1803361"/>
                  </a:lnTo>
                  <a:lnTo>
                    <a:pt x="1006716" y="1803361"/>
                  </a:lnTo>
                  <a:lnTo>
                    <a:pt x="1006716" y="1663700"/>
                  </a:lnTo>
                  <a:lnTo>
                    <a:pt x="989025" y="1663700"/>
                  </a:lnTo>
                  <a:lnTo>
                    <a:pt x="989025" y="1765287"/>
                  </a:lnTo>
                  <a:lnTo>
                    <a:pt x="985481" y="1765287"/>
                  </a:lnTo>
                  <a:lnTo>
                    <a:pt x="985558" y="1752600"/>
                  </a:lnTo>
                  <a:lnTo>
                    <a:pt x="988656" y="1752600"/>
                  </a:lnTo>
                  <a:lnTo>
                    <a:pt x="989025" y="1765287"/>
                  </a:lnTo>
                  <a:lnTo>
                    <a:pt x="989025" y="1663700"/>
                  </a:lnTo>
                  <a:lnTo>
                    <a:pt x="953985" y="1663700"/>
                  </a:lnTo>
                  <a:lnTo>
                    <a:pt x="927252" y="1670253"/>
                  </a:lnTo>
                  <a:lnTo>
                    <a:pt x="927252" y="1803361"/>
                  </a:lnTo>
                  <a:lnTo>
                    <a:pt x="927176" y="1804555"/>
                  </a:lnTo>
                  <a:lnTo>
                    <a:pt x="927061" y="1806384"/>
                  </a:lnTo>
                  <a:lnTo>
                    <a:pt x="926985" y="1807603"/>
                  </a:lnTo>
                  <a:lnTo>
                    <a:pt x="926922" y="1808568"/>
                  </a:lnTo>
                  <a:lnTo>
                    <a:pt x="926820" y="1810080"/>
                  </a:lnTo>
                  <a:lnTo>
                    <a:pt x="926757" y="1811172"/>
                  </a:lnTo>
                  <a:lnTo>
                    <a:pt x="926630" y="1813102"/>
                  </a:lnTo>
                  <a:lnTo>
                    <a:pt x="926617" y="1813229"/>
                  </a:lnTo>
                  <a:lnTo>
                    <a:pt x="926490" y="1815185"/>
                  </a:lnTo>
                  <a:lnTo>
                    <a:pt x="926439" y="1816100"/>
                  </a:lnTo>
                  <a:lnTo>
                    <a:pt x="925169" y="1816100"/>
                  </a:lnTo>
                  <a:lnTo>
                    <a:pt x="925296" y="1813229"/>
                  </a:lnTo>
                  <a:lnTo>
                    <a:pt x="925385" y="1811172"/>
                  </a:lnTo>
                  <a:lnTo>
                    <a:pt x="925487" y="1808568"/>
                  </a:lnTo>
                  <a:lnTo>
                    <a:pt x="925576" y="1806384"/>
                  </a:lnTo>
                  <a:lnTo>
                    <a:pt x="925703" y="1803361"/>
                  </a:lnTo>
                  <a:lnTo>
                    <a:pt x="927252" y="1803361"/>
                  </a:lnTo>
                  <a:lnTo>
                    <a:pt x="927252" y="1670253"/>
                  </a:lnTo>
                  <a:lnTo>
                    <a:pt x="923912" y="1671066"/>
                  </a:lnTo>
                  <a:lnTo>
                    <a:pt x="923912" y="1803361"/>
                  </a:lnTo>
                  <a:lnTo>
                    <a:pt x="923785" y="1816100"/>
                  </a:lnTo>
                  <a:lnTo>
                    <a:pt x="920864" y="1816100"/>
                  </a:lnTo>
                  <a:lnTo>
                    <a:pt x="920915" y="1803361"/>
                  </a:lnTo>
                  <a:lnTo>
                    <a:pt x="923912" y="1803361"/>
                  </a:lnTo>
                  <a:lnTo>
                    <a:pt x="923912" y="1671066"/>
                  </a:lnTo>
                  <a:lnTo>
                    <a:pt x="917867" y="1672551"/>
                  </a:lnTo>
                  <a:lnTo>
                    <a:pt x="917867" y="1968487"/>
                  </a:lnTo>
                  <a:lnTo>
                    <a:pt x="916241" y="1955800"/>
                  </a:lnTo>
                  <a:lnTo>
                    <a:pt x="916736" y="1968487"/>
                  </a:lnTo>
                  <a:lnTo>
                    <a:pt x="914387" y="1968487"/>
                  </a:lnTo>
                  <a:lnTo>
                    <a:pt x="914349" y="1955800"/>
                  </a:lnTo>
                  <a:lnTo>
                    <a:pt x="916241" y="1955800"/>
                  </a:lnTo>
                  <a:lnTo>
                    <a:pt x="917244" y="1955800"/>
                  </a:lnTo>
                  <a:lnTo>
                    <a:pt x="917867" y="1968487"/>
                  </a:lnTo>
                  <a:lnTo>
                    <a:pt x="917867" y="1672551"/>
                  </a:lnTo>
                  <a:lnTo>
                    <a:pt x="912787" y="1673796"/>
                  </a:lnTo>
                  <a:lnTo>
                    <a:pt x="912787" y="1905000"/>
                  </a:lnTo>
                  <a:lnTo>
                    <a:pt x="908621" y="1905000"/>
                  </a:lnTo>
                  <a:lnTo>
                    <a:pt x="910831" y="1893036"/>
                  </a:lnTo>
                  <a:lnTo>
                    <a:pt x="911009" y="1892604"/>
                  </a:lnTo>
                  <a:lnTo>
                    <a:pt x="910958" y="1892261"/>
                  </a:lnTo>
                  <a:lnTo>
                    <a:pt x="911009" y="1892604"/>
                  </a:lnTo>
                  <a:lnTo>
                    <a:pt x="911072" y="1893036"/>
                  </a:lnTo>
                  <a:lnTo>
                    <a:pt x="912787" y="1905000"/>
                  </a:lnTo>
                  <a:lnTo>
                    <a:pt x="912787" y="1673796"/>
                  </a:lnTo>
                  <a:lnTo>
                    <a:pt x="912418" y="1673885"/>
                  </a:lnTo>
                  <a:lnTo>
                    <a:pt x="912418" y="1816100"/>
                  </a:lnTo>
                  <a:lnTo>
                    <a:pt x="912241" y="1816100"/>
                  </a:lnTo>
                  <a:lnTo>
                    <a:pt x="912241" y="1879587"/>
                  </a:lnTo>
                  <a:lnTo>
                    <a:pt x="910209" y="1892261"/>
                  </a:lnTo>
                  <a:lnTo>
                    <a:pt x="910158" y="1892046"/>
                  </a:lnTo>
                  <a:lnTo>
                    <a:pt x="908126" y="1879587"/>
                  </a:lnTo>
                  <a:lnTo>
                    <a:pt x="912241" y="1879587"/>
                  </a:lnTo>
                  <a:lnTo>
                    <a:pt x="912241" y="1816100"/>
                  </a:lnTo>
                  <a:lnTo>
                    <a:pt x="911771" y="1816100"/>
                  </a:lnTo>
                  <a:lnTo>
                    <a:pt x="909815" y="1803361"/>
                  </a:lnTo>
                  <a:lnTo>
                    <a:pt x="909891" y="1803793"/>
                  </a:lnTo>
                  <a:lnTo>
                    <a:pt x="910018" y="1804365"/>
                  </a:lnTo>
                  <a:lnTo>
                    <a:pt x="910056" y="1804555"/>
                  </a:lnTo>
                  <a:lnTo>
                    <a:pt x="912418" y="1816100"/>
                  </a:lnTo>
                  <a:lnTo>
                    <a:pt x="912418" y="1673885"/>
                  </a:lnTo>
                  <a:lnTo>
                    <a:pt x="905941" y="1675472"/>
                  </a:lnTo>
                  <a:lnTo>
                    <a:pt x="905941" y="1943100"/>
                  </a:lnTo>
                  <a:lnTo>
                    <a:pt x="905878" y="1944281"/>
                  </a:lnTo>
                  <a:lnTo>
                    <a:pt x="905217" y="1955800"/>
                  </a:lnTo>
                  <a:lnTo>
                    <a:pt x="904621" y="1955800"/>
                  </a:lnTo>
                  <a:lnTo>
                    <a:pt x="904519" y="1968487"/>
                  </a:lnTo>
                  <a:lnTo>
                    <a:pt x="903922" y="1968487"/>
                  </a:lnTo>
                  <a:lnTo>
                    <a:pt x="902284" y="1955800"/>
                  </a:lnTo>
                  <a:lnTo>
                    <a:pt x="903592" y="1955800"/>
                  </a:lnTo>
                  <a:lnTo>
                    <a:pt x="903706" y="1943100"/>
                  </a:lnTo>
                  <a:lnTo>
                    <a:pt x="905941" y="1943100"/>
                  </a:lnTo>
                  <a:lnTo>
                    <a:pt x="905941" y="1675472"/>
                  </a:lnTo>
                  <a:lnTo>
                    <a:pt x="902119" y="1676400"/>
                  </a:lnTo>
                  <a:lnTo>
                    <a:pt x="894702" y="1676400"/>
                  </a:lnTo>
                  <a:lnTo>
                    <a:pt x="894702" y="1892261"/>
                  </a:lnTo>
                  <a:lnTo>
                    <a:pt x="894613" y="1893036"/>
                  </a:lnTo>
                  <a:lnTo>
                    <a:pt x="893381" y="1905000"/>
                  </a:lnTo>
                  <a:lnTo>
                    <a:pt x="891425" y="1892261"/>
                  </a:lnTo>
                  <a:lnTo>
                    <a:pt x="894702" y="1892261"/>
                  </a:lnTo>
                  <a:lnTo>
                    <a:pt x="894702" y="1676400"/>
                  </a:lnTo>
                  <a:lnTo>
                    <a:pt x="886752" y="1676400"/>
                  </a:lnTo>
                  <a:lnTo>
                    <a:pt x="886752" y="1816100"/>
                  </a:lnTo>
                  <a:lnTo>
                    <a:pt x="886752" y="1828800"/>
                  </a:lnTo>
                  <a:lnTo>
                    <a:pt x="885139" y="1828800"/>
                  </a:lnTo>
                  <a:lnTo>
                    <a:pt x="885240" y="1822742"/>
                  </a:lnTo>
                  <a:lnTo>
                    <a:pt x="885367" y="1816100"/>
                  </a:lnTo>
                  <a:lnTo>
                    <a:pt x="886752" y="1816100"/>
                  </a:lnTo>
                  <a:lnTo>
                    <a:pt x="886752" y="1676400"/>
                  </a:lnTo>
                  <a:lnTo>
                    <a:pt x="881659" y="1676400"/>
                  </a:lnTo>
                  <a:lnTo>
                    <a:pt x="881659" y="1905000"/>
                  </a:lnTo>
                  <a:lnTo>
                    <a:pt x="880821" y="1905000"/>
                  </a:lnTo>
                  <a:lnTo>
                    <a:pt x="876731" y="1893036"/>
                  </a:lnTo>
                  <a:lnTo>
                    <a:pt x="876477" y="1892604"/>
                  </a:lnTo>
                  <a:lnTo>
                    <a:pt x="876350" y="1897570"/>
                  </a:lnTo>
                  <a:lnTo>
                    <a:pt x="876236" y="1902383"/>
                  </a:lnTo>
                  <a:lnTo>
                    <a:pt x="876173" y="1905000"/>
                  </a:lnTo>
                  <a:lnTo>
                    <a:pt x="873125" y="1892261"/>
                  </a:lnTo>
                  <a:lnTo>
                    <a:pt x="880211" y="1892261"/>
                  </a:lnTo>
                  <a:lnTo>
                    <a:pt x="880300" y="1893036"/>
                  </a:lnTo>
                  <a:lnTo>
                    <a:pt x="881659" y="1905000"/>
                  </a:lnTo>
                  <a:lnTo>
                    <a:pt x="881659" y="1676400"/>
                  </a:lnTo>
                  <a:lnTo>
                    <a:pt x="865212" y="1676400"/>
                  </a:lnTo>
                  <a:lnTo>
                    <a:pt x="872985" y="1663700"/>
                  </a:lnTo>
                  <a:lnTo>
                    <a:pt x="891819" y="1663700"/>
                  </a:lnTo>
                  <a:lnTo>
                    <a:pt x="888758" y="1651000"/>
                  </a:lnTo>
                  <a:lnTo>
                    <a:pt x="896035" y="1651000"/>
                  </a:lnTo>
                  <a:lnTo>
                    <a:pt x="897394" y="1663700"/>
                  </a:lnTo>
                  <a:lnTo>
                    <a:pt x="899134" y="1663700"/>
                  </a:lnTo>
                  <a:lnTo>
                    <a:pt x="899071" y="1662925"/>
                  </a:lnTo>
                  <a:lnTo>
                    <a:pt x="898207" y="1651000"/>
                  </a:lnTo>
                  <a:lnTo>
                    <a:pt x="899477" y="1651000"/>
                  </a:lnTo>
                  <a:lnTo>
                    <a:pt x="899401" y="1653641"/>
                  </a:lnTo>
                  <a:lnTo>
                    <a:pt x="899134" y="1663700"/>
                  </a:lnTo>
                  <a:lnTo>
                    <a:pt x="913091" y="1663700"/>
                  </a:lnTo>
                  <a:lnTo>
                    <a:pt x="912964" y="1660855"/>
                  </a:lnTo>
                  <a:lnTo>
                    <a:pt x="912876" y="1658620"/>
                  </a:lnTo>
                  <a:lnTo>
                    <a:pt x="912558" y="1651000"/>
                  </a:lnTo>
                  <a:lnTo>
                    <a:pt x="916546" y="1651000"/>
                  </a:lnTo>
                  <a:lnTo>
                    <a:pt x="920038" y="1662925"/>
                  </a:lnTo>
                  <a:lnTo>
                    <a:pt x="919911" y="1660855"/>
                  </a:lnTo>
                  <a:lnTo>
                    <a:pt x="919327" y="1651000"/>
                  </a:lnTo>
                  <a:lnTo>
                    <a:pt x="924699" y="1663700"/>
                  </a:lnTo>
                  <a:lnTo>
                    <a:pt x="928700" y="1651000"/>
                  </a:lnTo>
                  <a:lnTo>
                    <a:pt x="934123" y="1663700"/>
                  </a:lnTo>
                  <a:lnTo>
                    <a:pt x="934123" y="1651000"/>
                  </a:lnTo>
                  <a:lnTo>
                    <a:pt x="934593" y="1651000"/>
                  </a:lnTo>
                  <a:lnTo>
                    <a:pt x="932942" y="1638300"/>
                  </a:lnTo>
                  <a:lnTo>
                    <a:pt x="938491" y="1638300"/>
                  </a:lnTo>
                  <a:lnTo>
                    <a:pt x="938428" y="1638960"/>
                  </a:lnTo>
                  <a:lnTo>
                    <a:pt x="937387" y="1651000"/>
                  </a:lnTo>
                  <a:lnTo>
                    <a:pt x="956856" y="1651000"/>
                  </a:lnTo>
                  <a:lnTo>
                    <a:pt x="954963" y="1638300"/>
                  </a:lnTo>
                  <a:lnTo>
                    <a:pt x="958278" y="1638300"/>
                  </a:lnTo>
                  <a:lnTo>
                    <a:pt x="958265" y="1638960"/>
                  </a:lnTo>
                  <a:lnTo>
                    <a:pt x="957961" y="1651000"/>
                  </a:lnTo>
                  <a:lnTo>
                    <a:pt x="969937" y="1651000"/>
                  </a:lnTo>
                  <a:lnTo>
                    <a:pt x="970241" y="1638300"/>
                  </a:lnTo>
                  <a:lnTo>
                    <a:pt x="974039" y="1638300"/>
                  </a:lnTo>
                  <a:lnTo>
                    <a:pt x="974090" y="1638960"/>
                  </a:lnTo>
                  <a:lnTo>
                    <a:pt x="975144" y="1651000"/>
                  </a:lnTo>
                  <a:lnTo>
                    <a:pt x="976998" y="1651000"/>
                  </a:lnTo>
                  <a:lnTo>
                    <a:pt x="976045" y="1638300"/>
                  </a:lnTo>
                  <a:lnTo>
                    <a:pt x="976718" y="1638300"/>
                  </a:lnTo>
                  <a:lnTo>
                    <a:pt x="976731" y="1638960"/>
                  </a:lnTo>
                  <a:lnTo>
                    <a:pt x="976998" y="1651000"/>
                  </a:lnTo>
                  <a:lnTo>
                    <a:pt x="981621" y="1651000"/>
                  </a:lnTo>
                  <a:lnTo>
                    <a:pt x="980528" y="1638300"/>
                  </a:lnTo>
                  <a:lnTo>
                    <a:pt x="981481" y="1638300"/>
                  </a:lnTo>
                  <a:lnTo>
                    <a:pt x="981341" y="1625600"/>
                  </a:lnTo>
                  <a:lnTo>
                    <a:pt x="985964" y="1638300"/>
                  </a:lnTo>
                  <a:lnTo>
                    <a:pt x="983526" y="1638300"/>
                  </a:lnTo>
                  <a:lnTo>
                    <a:pt x="983513" y="1638960"/>
                  </a:lnTo>
                  <a:lnTo>
                    <a:pt x="983234" y="1651000"/>
                  </a:lnTo>
                  <a:lnTo>
                    <a:pt x="998067" y="1651000"/>
                  </a:lnTo>
                  <a:lnTo>
                    <a:pt x="999172" y="1638300"/>
                  </a:lnTo>
                  <a:lnTo>
                    <a:pt x="999540" y="1638300"/>
                  </a:lnTo>
                  <a:lnTo>
                    <a:pt x="999566" y="1638960"/>
                  </a:lnTo>
                  <a:lnTo>
                    <a:pt x="1000188" y="1651000"/>
                  </a:lnTo>
                  <a:lnTo>
                    <a:pt x="1005420" y="1638960"/>
                  </a:lnTo>
                  <a:lnTo>
                    <a:pt x="1005357" y="1638300"/>
                  </a:lnTo>
                  <a:lnTo>
                    <a:pt x="1005713" y="1638300"/>
                  </a:lnTo>
                  <a:lnTo>
                    <a:pt x="1017930" y="1638300"/>
                  </a:lnTo>
                  <a:lnTo>
                    <a:pt x="1021613" y="1651000"/>
                  </a:lnTo>
                  <a:lnTo>
                    <a:pt x="1022756" y="1638300"/>
                  </a:lnTo>
                  <a:lnTo>
                    <a:pt x="1022908" y="1638300"/>
                  </a:lnTo>
                  <a:lnTo>
                    <a:pt x="1022997" y="1638960"/>
                  </a:lnTo>
                  <a:lnTo>
                    <a:pt x="1024661" y="1651000"/>
                  </a:lnTo>
                  <a:lnTo>
                    <a:pt x="1025880" y="1651000"/>
                  </a:lnTo>
                  <a:lnTo>
                    <a:pt x="1026477" y="1638300"/>
                  </a:lnTo>
                  <a:lnTo>
                    <a:pt x="1025512" y="1638300"/>
                  </a:lnTo>
                  <a:lnTo>
                    <a:pt x="1025880" y="1625600"/>
                  </a:lnTo>
                  <a:lnTo>
                    <a:pt x="1028395" y="1638300"/>
                  </a:lnTo>
                  <a:lnTo>
                    <a:pt x="1026490" y="1638300"/>
                  </a:lnTo>
                  <a:lnTo>
                    <a:pt x="1031887" y="1651000"/>
                  </a:lnTo>
                  <a:lnTo>
                    <a:pt x="1029931" y="1638300"/>
                  </a:lnTo>
                  <a:lnTo>
                    <a:pt x="1032662" y="1638300"/>
                  </a:lnTo>
                  <a:lnTo>
                    <a:pt x="1033716" y="1625600"/>
                  </a:lnTo>
                  <a:lnTo>
                    <a:pt x="1036205" y="1638300"/>
                  </a:lnTo>
                  <a:lnTo>
                    <a:pt x="1037310" y="1625600"/>
                  </a:lnTo>
                  <a:lnTo>
                    <a:pt x="1039736" y="1625600"/>
                  </a:lnTo>
                  <a:lnTo>
                    <a:pt x="1040066" y="1638300"/>
                  </a:lnTo>
                  <a:lnTo>
                    <a:pt x="1041869" y="1638300"/>
                  </a:lnTo>
                  <a:lnTo>
                    <a:pt x="1042200" y="1625600"/>
                  </a:lnTo>
                  <a:lnTo>
                    <a:pt x="1044041" y="1625600"/>
                  </a:lnTo>
                  <a:lnTo>
                    <a:pt x="1044028" y="1638300"/>
                  </a:lnTo>
                  <a:lnTo>
                    <a:pt x="1045921" y="1638300"/>
                  </a:lnTo>
                  <a:lnTo>
                    <a:pt x="1046149" y="1625600"/>
                  </a:lnTo>
                  <a:lnTo>
                    <a:pt x="1050036" y="1625600"/>
                  </a:lnTo>
                  <a:lnTo>
                    <a:pt x="1048943" y="1638300"/>
                  </a:lnTo>
                  <a:lnTo>
                    <a:pt x="1051102" y="1638300"/>
                  </a:lnTo>
                  <a:lnTo>
                    <a:pt x="1051661" y="1625600"/>
                  </a:lnTo>
                  <a:lnTo>
                    <a:pt x="1060983" y="1625600"/>
                  </a:lnTo>
                  <a:lnTo>
                    <a:pt x="1063421" y="1638300"/>
                  </a:lnTo>
                  <a:lnTo>
                    <a:pt x="1064247" y="1625600"/>
                  </a:lnTo>
                  <a:lnTo>
                    <a:pt x="1067930" y="1638300"/>
                  </a:lnTo>
                  <a:lnTo>
                    <a:pt x="1069746" y="1625600"/>
                  </a:lnTo>
                  <a:lnTo>
                    <a:pt x="1072032" y="1638300"/>
                  </a:lnTo>
                  <a:lnTo>
                    <a:pt x="1073556" y="1625600"/>
                  </a:lnTo>
                  <a:lnTo>
                    <a:pt x="1091920" y="1625600"/>
                  </a:lnTo>
                  <a:lnTo>
                    <a:pt x="1094625" y="1638300"/>
                  </a:lnTo>
                  <a:lnTo>
                    <a:pt x="1098321" y="1625600"/>
                  </a:lnTo>
                  <a:lnTo>
                    <a:pt x="1163637" y="1625600"/>
                  </a:lnTo>
                  <a:lnTo>
                    <a:pt x="1165263" y="1638300"/>
                  </a:lnTo>
                  <a:lnTo>
                    <a:pt x="1167180" y="1625600"/>
                  </a:lnTo>
                  <a:lnTo>
                    <a:pt x="1177658" y="1625600"/>
                  </a:lnTo>
                  <a:lnTo>
                    <a:pt x="1179106" y="1612900"/>
                  </a:lnTo>
                  <a:lnTo>
                    <a:pt x="1172679" y="1612900"/>
                  </a:lnTo>
                  <a:lnTo>
                    <a:pt x="1171333" y="1600200"/>
                  </a:lnTo>
                  <a:lnTo>
                    <a:pt x="1171371" y="1604327"/>
                  </a:lnTo>
                  <a:lnTo>
                    <a:pt x="1171473" y="1612900"/>
                  </a:lnTo>
                  <a:lnTo>
                    <a:pt x="1162316" y="1612900"/>
                  </a:lnTo>
                  <a:lnTo>
                    <a:pt x="1163878" y="1609509"/>
                  </a:lnTo>
                  <a:lnTo>
                    <a:pt x="1157820" y="1607680"/>
                  </a:lnTo>
                  <a:lnTo>
                    <a:pt x="1157249" y="1607947"/>
                  </a:lnTo>
                  <a:lnTo>
                    <a:pt x="1160881" y="1612900"/>
                  </a:lnTo>
                  <a:lnTo>
                    <a:pt x="1155649" y="1612900"/>
                  </a:lnTo>
                  <a:lnTo>
                    <a:pt x="1155712" y="1611960"/>
                  </a:lnTo>
                  <a:lnTo>
                    <a:pt x="1155827" y="1609509"/>
                  </a:lnTo>
                  <a:lnTo>
                    <a:pt x="1155865" y="1608582"/>
                  </a:lnTo>
                  <a:lnTo>
                    <a:pt x="1155369" y="1608823"/>
                  </a:lnTo>
                  <a:lnTo>
                    <a:pt x="1155369" y="1612900"/>
                  </a:lnTo>
                  <a:lnTo>
                    <a:pt x="1154480" y="1612900"/>
                  </a:lnTo>
                  <a:lnTo>
                    <a:pt x="1154239" y="1611122"/>
                  </a:lnTo>
                  <a:lnTo>
                    <a:pt x="1155369" y="1612900"/>
                  </a:lnTo>
                  <a:lnTo>
                    <a:pt x="1155369" y="1608823"/>
                  </a:lnTo>
                  <a:lnTo>
                    <a:pt x="1154023" y="1609445"/>
                  </a:lnTo>
                  <a:lnTo>
                    <a:pt x="1152842" y="1600200"/>
                  </a:lnTo>
                  <a:lnTo>
                    <a:pt x="1152080" y="1612900"/>
                  </a:lnTo>
                  <a:lnTo>
                    <a:pt x="1151648" y="1609991"/>
                  </a:lnTo>
                  <a:lnTo>
                    <a:pt x="1152004" y="1609509"/>
                  </a:lnTo>
                  <a:lnTo>
                    <a:pt x="1151585" y="1609509"/>
                  </a:lnTo>
                  <a:lnTo>
                    <a:pt x="1150226" y="1600200"/>
                  </a:lnTo>
                  <a:lnTo>
                    <a:pt x="1148778" y="1608924"/>
                  </a:lnTo>
                  <a:lnTo>
                    <a:pt x="1148499" y="1608861"/>
                  </a:lnTo>
                  <a:lnTo>
                    <a:pt x="1148499" y="1610652"/>
                  </a:lnTo>
                  <a:lnTo>
                    <a:pt x="1148130" y="1612900"/>
                  </a:lnTo>
                  <a:lnTo>
                    <a:pt x="1147889" y="1611287"/>
                  </a:lnTo>
                  <a:lnTo>
                    <a:pt x="1148499" y="1610652"/>
                  </a:lnTo>
                  <a:lnTo>
                    <a:pt x="1148499" y="1608861"/>
                  </a:lnTo>
                  <a:lnTo>
                    <a:pt x="1147965" y="1608721"/>
                  </a:lnTo>
                  <a:lnTo>
                    <a:pt x="1147711" y="1610042"/>
                  </a:lnTo>
                  <a:lnTo>
                    <a:pt x="1146898" y="1604327"/>
                  </a:lnTo>
                  <a:lnTo>
                    <a:pt x="1146530" y="1612900"/>
                  </a:lnTo>
                  <a:lnTo>
                    <a:pt x="1144612" y="1600200"/>
                  </a:lnTo>
                  <a:lnTo>
                    <a:pt x="1144104" y="1612900"/>
                  </a:lnTo>
                  <a:lnTo>
                    <a:pt x="1142784" y="1612900"/>
                  </a:lnTo>
                  <a:lnTo>
                    <a:pt x="1143495" y="1600200"/>
                  </a:lnTo>
                  <a:lnTo>
                    <a:pt x="1141653" y="1600200"/>
                  </a:lnTo>
                  <a:lnTo>
                    <a:pt x="1141704" y="1604327"/>
                  </a:lnTo>
                  <a:lnTo>
                    <a:pt x="1141793" y="1612900"/>
                  </a:lnTo>
                  <a:lnTo>
                    <a:pt x="1130134" y="1600200"/>
                  </a:lnTo>
                  <a:lnTo>
                    <a:pt x="1106893" y="1600200"/>
                  </a:lnTo>
                  <a:lnTo>
                    <a:pt x="1104188" y="1612900"/>
                  </a:lnTo>
                  <a:lnTo>
                    <a:pt x="1099566" y="1600200"/>
                  </a:lnTo>
                  <a:lnTo>
                    <a:pt x="1099489" y="1604327"/>
                  </a:lnTo>
                  <a:lnTo>
                    <a:pt x="1099312" y="1612900"/>
                  </a:lnTo>
                  <a:lnTo>
                    <a:pt x="1093393" y="1612900"/>
                  </a:lnTo>
                  <a:lnTo>
                    <a:pt x="1093736" y="1606905"/>
                  </a:lnTo>
                  <a:lnTo>
                    <a:pt x="1094879" y="1606829"/>
                  </a:lnTo>
                  <a:lnTo>
                    <a:pt x="1093838" y="1605165"/>
                  </a:lnTo>
                  <a:lnTo>
                    <a:pt x="1094143" y="1600200"/>
                  </a:lnTo>
                  <a:lnTo>
                    <a:pt x="1092631" y="1600200"/>
                  </a:lnTo>
                  <a:lnTo>
                    <a:pt x="1092022" y="1603908"/>
                  </a:lnTo>
                  <a:lnTo>
                    <a:pt x="1088047" y="1604822"/>
                  </a:lnTo>
                  <a:lnTo>
                    <a:pt x="1085672" y="1607083"/>
                  </a:lnTo>
                  <a:lnTo>
                    <a:pt x="1088707" y="1606791"/>
                  </a:lnTo>
                  <a:lnTo>
                    <a:pt x="1091514" y="1607019"/>
                  </a:lnTo>
                  <a:lnTo>
                    <a:pt x="1090561" y="1612900"/>
                  </a:lnTo>
                  <a:lnTo>
                    <a:pt x="1084948" y="1612900"/>
                  </a:lnTo>
                  <a:lnTo>
                    <a:pt x="1083716" y="1600200"/>
                  </a:lnTo>
                  <a:lnTo>
                    <a:pt x="1082255" y="1600200"/>
                  </a:lnTo>
                  <a:lnTo>
                    <a:pt x="1080668" y="1612900"/>
                  </a:lnTo>
                  <a:lnTo>
                    <a:pt x="1078649" y="1612900"/>
                  </a:lnTo>
                  <a:lnTo>
                    <a:pt x="1080274" y="1600200"/>
                  </a:lnTo>
                  <a:lnTo>
                    <a:pt x="1078280" y="1600200"/>
                  </a:lnTo>
                  <a:lnTo>
                    <a:pt x="1077544" y="1612900"/>
                  </a:lnTo>
                  <a:lnTo>
                    <a:pt x="1073721" y="1612900"/>
                  </a:lnTo>
                  <a:lnTo>
                    <a:pt x="1073213" y="1600200"/>
                  </a:lnTo>
                  <a:lnTo>
                    <a:pt x="1071829" y="1600200"/>
                  </a:lnTo>
                  <a:lnTo>
                    <a:pt x="1067993" y="1612900"/>
                  </a:lnTo>
                  <a:lnTo>
                    <a:pt x="1065085" y="1600200"/>
                  </a:lnTo>
                  <a:lnTo>
                    <a:pt x="1030884" y="1600200"/>
                  </a:lnTo>
                  <a:lnTo>
                    <a:pt x="1030986" y="1612900"/>
                  </a:lnTo>
                  <a:lnTo>
                    <a:pt x="1029182" y="1612900"/>
                  </a:lnTo>
                  <a:lnTo>
                    <a:pt x="1027976" y="1600200"/>
                  </a:lnTo>
                  <a:lnTo>
                    <a:pt x="1004582" y="1600200"/>
                  </a:lnTo>
                  <a:lnTo>
                    <a:pt x="1003960" y="1612900"/>
                  </a:lnTo>
                  <a:lnTo>
                    <a:pt x="1002004" y="1600200"/>
                  </a:lnTo>
                  <a:lnTo>
                    <a:pt x="970546" y="1600200"/>
                  </a:lnTo>
                  <a:lnTo>
                    <a:pt x="970648" y="1604327"/>
                  </a:lnTo>
                  <a:lnTo>
                    <a:pt x="970838" y="1612900"/>
                  </a:lnTo>
                  <a:lnTo>
                    <a:pt x="891578" y="1612900"/>
                  </a:lnTo>
                  <a:lnTo>
                    <a:pt x="880783" y="1625600"/>
                  </a:lnTo>
                  <a:lnTo>
                    <a:pt x="862444" y="1625600"/>
                  </a:lnTo>
                  <a:lnTo>
                    <a:pt x="862444" y="1828800"/>
                  </a:lnTo>
                  <a:lnTo>
                    <a:pt x="857491" y="1828800"/>
                  </a:lnTo>
                  <a:lnTo>
                    <a:pt x="857491" y="1905000"/>
                  </a:lnTo>
                  <a:lnTo>
                    <a:pt x="857402" y="1906079"/>
                  </a:lnTo>
                  <a:lnTo>
                    <a:pt x="857288" y="1907425"/>
                  </a:lnTo>
                  <a:lnTo>
                    <a:pt x="856411" y="1917700"/>
                  </a:lnTo>
                  <a:lnTo>
                    <a:pt x="855294" y="1917700"/>
                  </a:lnTo>
                  <a:lnTo>
                    <a:pt x="853452" y="1906079"/>
                  </a:lnTo>
                  <a:lnTo>
                    <a:pt x="853262" y="1905609"/>
                  </a:lnTo>
                  <a:lnTo>
                    <a:pt x="853186" y="1907425"/>
                  </a:lnTo>
                  <a:lnTo>
                    <a:pt x="852805" y="1917700"/>
                  </a:lnTo>
                  <a:lnTo>
                    <a:pt x="849096" y="1906079"/>
                  </a:lnTo>
                  <a:lnTo>
                    <a:pt x="848829" y="1905609"/>
                  </a:lnTo>
                  <a:lnTo>
                    <a:pt x="848893" y="1906079"/>
                  </a:lnTo>
                  <a:lnTo>
                    <a:pt x="850455" y="1917700"/>
                  </a:lnTo>
                  <a:lnTo>
                    <a:pt x="847890" y="1917700"/>
                  </a:lnTo>
                  <a:lnTo>
                    <a:pt x="847864" y="1905000"/>
                  </a:lnTo>
                  <a:lnTo>
                    <a:pt x="847940" y="1905609"/>
                  </a:lnTo>
                  <a:lnTo>
                    <a:pt x="848004" y="1906079"/>
                  </a:lnTo>
                  <a:lnTo>
                    <a:pt x="848169" y="1907425"/>
                  </a:lnTo>
                  <a:lnTo>
                    <a:pt x="849274" y="1915477"/>
                  </a:lnTo>
                  <a:lnTo>
                    <a:pt x="848448" y="1905000"/>
                  </a:lnTo>
                  <a:lnTo>
                    <a:pt x="857491" y="1905000"/>
                  </a:lnTo>
                  <a:lnTo>
                    <a:pt x="857491" y="1828800"/>
                  </a:lnTo>
                  <a:lnTo>
                    <a:pt x="859421" y="1816100"/>
                  </a:lnTo>
                  <a:lnTo>
                    <a:pt x="862444" y="1828800"/>
                  </a:lnTo>
                  <a:lnTo>
                    <a:pt x="862444" y="1625600"/>
                  </a:lnTo>
                  <a:lnTo>
                    <a:pt x="851814" y="1625600"/>
                  </a:lnTo>
                  <a:lnTo>
                    <a:pt x="851814" y="1676400"/>
                  </a:lnTo>
                  <a:lnTo>
                    <a:pt x="843026" y="1680997"/>
                  </a:lnTo>
                  <a:lnTo>
                    <a:pt x="843026" y="1917700"/>
                  </a:lnTo>
                  <a:lnTo>
                    <a:pt x="841540" y="1907425"/>
                  </a:lnTo>
                  <a:lnTo>
                    <a:pt x="841273" y="1906079"/>
                  </a:lnTo>
                  <a:lnTo>
                    <a:pt x="841387" y="1907425"/>
                  </a:lnTo>
                  <a:lnTo>
                    <a:pt x="842238" y="1917700"/>
                  </a:lnTo>
                  <a:lnTo>
                    <a:pt x="839393" y="1917700"/>
                  </a:lnTo>
                  <a:lnTo>
                    <a:pt x="840333" y="1905000"/>
                  </a:lnTo>
                  <a:lnTo>
                    <a:pt x="842619" y="1905000"/>
                  </a:lnTo>
                  <a:lnTo>
                    <a:pt x="842695" y="1907425"/>
                  </a:lnTo>
                  <a:lnTo>
                    <a:pt x="843026" y="1917700"/>
                  </a:lnTo>
                  <a:lnTo>
                    <a:pt x="843026" y="1680997"/>
                  </a:lnTo>
                  <a:lnTo>
                    <a:pt x="838708" y="1683258"/>
                  </a:lnTo>
                  <a:lnTo>
                    <a:pt x="838708" y="1993887"/>
                  </a:lnTo>
                  <a:lnTo>
                    <a:pt x="838631" y="1994865"/>
                  </a:lnTo>
                  <a:lnTo>
                    <a:pt x="837692" y="2006587"/>
                  </a:lnTo>
                  <a:lnTo>
                    <a:pt x="836891" y="2006587"/>
                  </a:lnTo>
                  <a:lnTo>
                    <a:pt x="836917" y="2005761"/>
                  </a:lnTo>
                  <a:lnTo>
                    <a:pt x="837044" y="2002599"/>
                  </a:lnTo>
                  <a:lnTo>
                    <a:pt x="837145" y="1999678"/>
                  </a:lnTo>
                  <a:lnTo>
                    <a:pt x="837184" y="1998941"/>
                  </a:lnTo>
                  <a:lnTo>
                    <a:pt x="837374" y="1993887"/>
                  </a:lnTo>
                  <a:lnTo>
                    <a:pt x="838708" y="1993887"/>
                  </a:lnTo>
                  <a:lnTo>
                    <a:pt x="838708" y="1683258"/>
                  </a:lnTo>
                  <a:lnTo>
                    <a:pt x="835825" y="1684769"/>
                  </a:lnTo>
                  <a:lnTo>
                    <a:pt x="835825" y="2006587"/>
                  </a:lnTo>
                  <a:lnTo>
                    <a:pt x="835799" y="2006422"/>
                  </a:lnTo>
                  <a:lnTo>
                    <a:pt x="835698" y="2005444"/>
                  </a:lnTo>
                  <a:lnTo>
                    <a:pt x="834390" y="1993887"/>
                  </a:lnTo>
                  <a:lnTo>
                    <a:pt x="835025" y="1993887"/>
                  </a:lnTo>
                  <a:lnTo>
                    <a:pt x="835088" y="1994865"/>
                  </a:lnTo>
                  <a:lnTo>
                    <a:pt x="835825" y="2006587"/>
                  </a:lnTo>
                  <a:lnTo>
                    <a:pt x="835825" y="1684769"/>
                  </a:lnTo>
                  <a:lnTo>
                    <a:pt x="833653" y="1685899"/>
                  </a:lnTo>
                  <a:lnTo>
                    <a:pt x="833653" y="1993887"/>
                  </a:lnTo>
                  <a:lnTo>
                    <a:pt x="831659" y="1993887"/>
                  </a:lnTo>
                  <a:lnTo>
                    <a:pt x="831583" y="1994865"/>
                  </a:lnTo>
                  <a:lnTo>
                    <a:pt x="830618" y="2006587"/>
                  </a:lnTo>
                  <a:lnTo>
                    <a:pt x="830580" y="2006422"/>
                  </a:lnTo>
                  <a:lnTo>
                    <a:pt x="827811" y="1993887"/>
                  </a:lnTo>
                  <a:lnTo>
                    <a:pt x="825906" y="1993887"/>
                  </a:lnTo>
                  <a:lnTo>
                    <a:pt x="826033" y="2006587"/>
                  </a:lnTo>
                  <a:lnTo>
                    <a:pt x="825995" y="2006422"/>
                  </a:lnTo>
                  <a:lnTo>
                    <a:pt x="825830" y="2005761"/>
                  </a:lnTo>
                  <a:lnTo>
                    <a:pt x="825754" y="2005444"/>
                  </a:lnTo>
                  <a:lnTo>
                    <a:pt x="822998" y="1993887"/>
                  </a:lnTo>
                  <a:lnTo>
                    <a:pt x="822121" y="1993887"/>
                  </a:lnTo>
                  <a:lnTo>
                    <a:pt x="824826" y="2006587"/>
                  </a:lnTo>
                  <a:lnTo>
                    <a:pt x="822718" y="2006587"/>
                  </a:lnTo>
                  <a:lnTo>
                    <a:pt x="822617" y="2004225"/>
                  </a:lnTo>
                  <a:lnTo>
                    <a:pt x="822540" y="2002599"/>
                  </a:lnTo>
                  <a:lnTo>
                    <a:pt x="822121" y="1993887"/>
                  </a:lnTo>
                  <a:lnTo>
                    <a:pt x="821588" y="1993887"/>
                  </a:lnTo>
                  <a:lnTo>
                    <a:pt x="821639" y="1993607"/>
                  </a:lnTo>
                  <a:lnTo>
                    <a:pt x="821740" y="1993023"/>
                  </a:lnTo>
                  <a:lnTo>
                    <a:pt x="823849" y="1981187"/>
                  </a:lnTo>
                  <a:lnTo>
                    <a:pt x="825931" y="1981187"/>
                  </a:lnTo>
                  <a:lnTo>
                    <a:pt x="827620" y="1993023"/>
                  </a:lnTo>
                  <a:lnTo>
                    <a:pt x="827811" y="1993887"/>
                  </a:lnTo>
                  <a:lnTo>
                    <a:pt x="829322" y="1993887"/>
                  </a:lnTo>
                  <a:lnTo>
                    <a:pt x="829373" y="1993607"/>
                  </a:lnTo>
                  <a:lnTo>
                    <a:pt x="829475" y="1993023"/>
                  </a:lnTo>
                  <a:lnTo>
                    <a:pt x="831684" y="1981187"/>
                  </a:lnTo>
                  <a:lnTo>
                    <a:pt x="833653" y="1993887"/>
                  </a:lnTo>
                  <a:lnTo>
                    <a:pt x="833653" y="1685899"/>
                  </a:lnTo>
                  <a:lnTo>
                    <a:pt x="829805" y="1687906"/>
                  </a:lnTo>
                  <a:lnTo>
                    <a:pt x="829805" y="1905000"/>
                  </a:lnTo>
                  <a:lnTo>
                    <a:pt x="827303" y="1905000"/>
                  </a:lnTo>
                  <a:lnTo>
                    <a:pt x="827405" y="1902383"/>
                  </a:lnTo>
                  <a:lnTo>
                    <a:pt x="827468" y="1900897"/>
                  </a:lnTo>
                  <a:lnTo>
                    <a:pt x="827811" y="1892261"/>
                  </a:lnTo>
                  <a:lnTo>
                    <a:pt x="827925" y="1893036"/>
                  </a:lnTo>
                  <a:lnTo>
                    <a:pt x="829805" y="1905000"/>
                  </a:lnTo>
                  <a:lnTo>
                    <a:pt x="829805" y="1687906"/>
                  </a:lnTo>
                  <a:lnTo>
                    <a:pt x="818057" y="1694053"/>
                  </a:lnTo>
                  <a:lnTo>
                    <a:pt x="818057" y="1993887"/>
                  </a:lnTo>
                  <a:lnTo>
                    <a:pt x="814908" y="2003158"/>
                  </a:lnTo>
                  <a:lnTo>
                    <a:pt x="814895" y="2002599"/>
                  </a:lnTo>
                  <a:lnTo>
                    <a:pt x="814768" y="1999678"/>
                  </a:lnTo>
                  <a:lnTo>
                    <a:pt x="814743" y="1998941"/>
                  </a:lnTo>
                  <a:lnTo>
                    <a:pt x="814539" y="1993887"/>
                  </a:lnTo>
                  <a:lnTo>
                    <a:pt x="818057" y="1993887"/>
                  </a:lnTo>
                  <a:lnTo>
                    <a:pt x="818057" y="1694053"/>
                  </a:lnTo>
                  <a:lnTo>
                    <a:pt x="812482" y="1696961"/>
                  </a:lnTo>
                  <a:lnTo>
                    <a:pt x="812482" y="1917700"/>
                  </a:lnTo>
                  <a:lnTo>
                    <a:pt x="806577" y="1917700"/>
                  </a:lnTo>
                  <a:lnTo>
                    <a:pt x="810437" y="1905000"/>
                  </a:lnTo>
                  <a:lnTo>
                    <a:pt x="810539" y="1905609"/>
                  </a:lnTo>
                  <a:lnTo>
                    <a:pt x="810615" y="1906079"/>
                  </a:lnTo>
                  <a:lnTo>
                    <a:pt x="812482" y="1917700"/>
                  </a:lnTo>
                  <a:lnTo>
                    <a:pt x="812482" y="1696961"/>
                  </a:lnTo>
                  <a:lnTo>
                    <a:pt x="803249" y="1701787"/>
                  </a:lnTo>
                  <a:lnTo>
                    <a:pt x="789584" y="1701787"/>
                  </a:lnTo>
                  <a:lnTo>
                    <a:pt x="789584" y="2006587"/>
                  </a:lnTo>
                  <a:lnTo>
                    <a:pt x="788149" y="2006587"/>
                  </a:lnTo>
                  <a:lnTo>
                    <a:pt x="788035" y="2005444"/>
                  </a:lnTo>
                  <a:lnTo>
                    <a:pt x="787908" y="2004225"/>
                  </a:lnTo>
                  <a:lnTo>
                    <a:pt x="787806" y="2003348"/>
                  </a:lnTo>
                  <a:lnTo>
                    <a:pt x="787730" y="2002599"/>
                  </a:lnTo>
                  <a:lnTo>
                    <a:pt x="786828" y="1993887"/>
                  </a:lnTo>
                  <a:lnTo>
                    <a:pt x="788517" y="1993887"/>
                  </a:lnTo>
                  <a:lnTo>
                    <a:pt x="788606" y="1994865"/>
                  </a:lnTo>
                  <a:lnTo>
                    <a:pt x="789584" y="2006587"/>
                  </a:lnTo>
                  <a:lnTo>
                    <a:pt x="789584" y="1701787"/>
                  </a:lnTo>
                  <a:lnTo>
                    <a:pt x="775436" y="1701787"/>
                  </a:lnTo>
                  <a:lnTo>
                    <a:pt x="775525" y="1701495"/>
                  </a:lnTo>
                  <a:lnTo>
                    <a:pt x="779145" y="1689100"/>
                  </a:lnTo>
                  <a:lnTo>
                    <a:pt x="814679" y="1689100"/>
                  </a:lnTo>
                  <a:lnTo>
                    <a:pt x="824992" y="1676400"/>
                  </a:lnTo>
                  <a:lnTo>
                    <a:pt x="851814" y="1676400"/>
                  </a:lnTo>
                  <a:lnTo>
                    <a:pt x="851814" y="1625600"/>
                  </a:lnTo>
                  <a:lnTo>
                    <a:pt x="837933" y="1625600"/>
                  </a:lnTo>
                  <a:lnTo>
                    <a:pt x="836358" y="1638300"/>
                  </a:lnTo>
                  <a:lnTo>
                    <a:pt x="832599" y="1625600"/>
                  </a:lnTo>
                  <a:lnTo>
                    <a:pt x="832027" y="1638300"/>
                  </a:lnTo>
                  <a:lnTo>
                    <a:pt x="828497" y="1625600"/>
                  </a:lnTo>
                  <a:lnTo>
                    <a:pt x="827570" y="1638300"/>
                  </a:lnTo>
                  <a:lnTo>
                    <a:pt x="797636" y="1638300"/>
                  </a:lnTo>
                  <a:lnTo>
                    <a:pt x="790956" y="1651000"/>
                  </a:lnTo>
                  <a:lnTo>
                    <a:pt x="774839" y="1651000"/>
                  </a:lnTo>
                  <a:lnTo>
                    <a:pt x="774839" y="1701787"/>
                  </a:lnTo>
                  <a:lnTo>
                    <a:pt x="772680" y="1701787"/>
                  </a:lnTo>
                  <a:lnTo>
                    <a:pt x="757694" y="1714500"/>
                  </a:lnTo>
                  <a:lnTo>
                    <a:pt x="745490" y="1714500"/>
                  </a:lnTo>
                  <a:lnTo>
                    <a:pt x="740346" y="1714500"/>
                  </a:lnTo>
                  <a:lnTo>
                    <a:pt x="739254" y="1701787"/>
                  </a:lnTo>
                  <a:lnTo>
                    <a:pt x="742873" y="1701787"/>
                  </a:lnTo>
                  <a:lnTo>
                    <a:pt x="745490" y="1714500"/>
                  </a:lnTo>
                  <a:lnTo>
                    <a:pt x="746607" y="1701787"/>
                  </a:lnTo>
                  <a:lnTo>
                    <a:pt x="766229" y="1701787"/>
                  </a:lnTo>
                  <a:lnTo>
                    <a:pt x="766216" y="1701495"/>
                  </a:lnTo>
                  <a:lnTo>
                    <a:pt x="765937" y="1689100"/>
                  </a:lnTo>
                  <a:lnTo>
                    <a:pt x="772375" y="1701787"/>
                  </a:lnTo>
                  <a:lnTo>
                    <a:pt x="772401" y="1701495"/>
                  </a:lnTo>
                  <a:lnTo>
                    <a:pt x="773734" y="1689100"/>
                  </a:lnTo>
                  <a:lnTo>
                    <a:pt x="774839" y="1701787"/>
                  </a:lnTo>
                  <a:lnTo>
                    <a:pt x="774839" y="1651000"/>
                  </a:lnTo>
                  <a:lnTo>
                    <a:pt x="763638" y="1651000"/>
                  </a:lnTo>
                  <a:lnTo>
                    <a:pt x="762000" y="1663700"/>
                  </a:lnTo>
                  <a:lnTo>
                    <a:pt x="756119" y="1651000"/>
                  </a:lnTo>
                  <a:lnTo>
                    <a:pt x="755167" y="1663700"/>
                  </a:lnTo>
                  <a:lnTo>
                    <a:pt x="750785" y="1651000"/>
                  </a:lnTo>
                  <a:lnTo>
                    <a:pt x="749604" y="1663700"/>
                  </a:lnTo>
                  <a:lnTo>
                    <a:pt x="748779" y="1663700"/>
                  </a:lnTo>
                  <a:lnTo>
                    <a:pt x="745210" y="1653641"/>
                  </a:lnTo>
                  <a:lnTo>
                    <a:pt x="745820" y="1663700"/>
                  </a:lnTo>
                  <a:lnTo>
                    <a:pt x="742937" y="1663700"/>
                  </a:lnTo>
                  <a:lnTo>
                    <a:pt x="742823" y="1660855"/>
                  </a:lnTo>
                  <a:lnTo>
                    <a:pt x="742746" y="1658620"/>
                  </a:lnTo>
                  <a:lnTo>
                    <a:pt x="742454" y="1651000"/>
                  </a:lnTo>
                  <a:lnTo>
                    <a:pt x="740333" y="1651000"/>
                  </a:lnTo>
                  <a:lnTo>
                    <a:pt x="737463" y="1651000"/>
                  </a:lnTo>
                  <a:lnTo>
                    <a:pt x="739114" y="1638300"/>
                  </a:lnTo>
                  <a:lnTo>
                    <a:pt x="739178" y="1638960"/>
                  </a:lnTo>
                  <a:lnTo>
                    <a:pt x="740333" y="1651000"/>
                  </a:lnTo>
                  <a:lnTo>
                    <a:pt x="741997" y="1638300"/>
                  </a:lnTo>
                  <a:lnTo>
                    <a:pt x="746785" y="1638300"/>
                  </a:lnTo>
                  <a:lnTo>
                    <a:pt x="745972" y="1625600"/>
                  </a:lnTo>
                  <a:lnTo>
                    <a:pt x="745185" y="1625600"/>
                  </a:lnTo>
                  <a:lnTo>
                    <a:pt x="746036" y="1612900"/>
                  </a:lnTo>
                  <a:lnTo>
                    <a:pt x="746315" y="1612900"/>
                  </a:lnTo>
                  <a:lnTo>
                    <a:pt x="746328" y="1600200"/>
                  </a:lnTo>
                  <a:lnTo>
                    <a:pt x="748271" y="1600200"/>
                  </a:lnTo>
                  <a:lnTo>
                    <a:pt x="745553" y="1587766"/>
                  </a:lnTo>
                  <a:lnTo>
                    <a:pt x="745591" y="1587500"/>
                  </a:lnTo>
                  <a:lnTo>
                    <a:pt x="747661" y="1574761"/>
                  </a:lnTo>
                  <a:lnTo>
                    <a:pt x="748931" y="1587500"/>
                  </a:lnTo>
                  <a:lnTo>
                    <a:pt x="751128" y="1574761"/>
                  </a:lnTo>
                  <a:lnTo>
                    <a:pt x="750608" y="1574761"/>
                  </a:lnTo>
                  <a:lnTo>
                    <a:pt x="747966" y="1574761"/>
                  </a:lnTo>
                  <a:lnTo>
                    <a:pt x="748017" y="1573733"/>
                  </a:lnTo>
                  <a:lnTo>
                    <a:pt x="748525" y="1562100"/>
                  </a:lnTo>
                  <a:lnTo>
                    <a:pt x="750608" y="1574761"/>
                  </a:lnTo>
                  <a:lnTo>
                    <a:pt x="750684" y="1574380"/>
                  </a:lnTo>
                  <a:lnTo>
                    <a:pt x="750785" y="1573885"/>
                  </a:lnTo>
                  <a:lnTo>
                    <a:pt x="750824" y="1573733"/>
                  </a:lnTo>
                  <a:lnTo>
                    <a:pt x="753122" y="1562100"/>
                  </a:lnTo>
                  <a:lnTo>
                    <a:pt x="748919" y="1562100"/>
                  </a:lnTo>
                  <a:lnTo>
                    <a:pt x="748995" y="1549400"/>
                  </a:lnTo>
                  <a:lnTo>
                    <a:pt x="749744" y="1549400"/>
                  </a:lnTo>
                  <a:lnTo>
                    <a:pt x="746633" y="1536700"/>
                  </a:lnTo>
                  <a:lnTo>
                    <a:pt x="754024" y="1536700"/>
                  </a:lnTo>
                  <a:lnTo>
                    <a:pt x="750023" y="1524000"/>
                  </a:lnTo>
                  <a:lnTo>
                    <a:pt x="752576" y="1524000"/>
                  </a:lnTo>
                  <a:lnTo>
                    <a:pt x="752030" y="1511300"/>
                  </a:lnTo>
                  <a:lnTo>
                    <a:pt x="755789" y="1511300"/>
                  </a:lnTo>
                  <a:lnTo>
                    <a:pt x="755700" y="1511642"/>
                  </a:lnTo>
                  <a:lnTo>
                    <a:pt x="755650" y="1511820"/>
                  </a:lnTo>
                  <a:lnTo>
                    <a:pt x="752602" y="1524000"/>
                  </a:lnTo>
                  <a:lnTo>
                    <a:pt x="758101" y="1524000"/>
                  </a:lnTo>
                  <a:lnTo>
                    <a:pt x="758291" y="1511300"/>
                  </a:lnTo>
                  <a:lnTo>
                    <a:pt x="766914" y="1511300"/>
                  </a:lnTo>
                  <a:lnTo>
                    <a:pt x="766838" y="1510880"/>
                  </a:lnTo>
                  <a:lnTo>
                    <a:pt x="766737" y="1510334"/>
                  </a:lnTo>
                  <a:lnTo>
                    <a:pt x="764628" y="1498600"/>
                  </a:lnTo>
                  <a:lnTo>
                    <a:pt x="766483" y="1498600"/>
                  </a:lnTo>
                  <a:lnTo>
                    <a:pt x="768756" y="1485900"/>
                  </a:lnTo>
                  <a:lnTo>
                    <a:pt x="773125" y="1485900"/>
                  </a:lnTo>
                  <a:lnTo>
                    <a:pt x="768680" y="1473200"/>
                  </a:lnTo>
                  <a:lnTo>
                    <a:pt x="764057" y="1473200"/>
                  </a:lnTo>
                  <a:lnTo>
                    <a:pt x="764057" y="1498600"/>
                  </a:lnTo>
                  <a:lnTo>
                    <a:pt x="760247" y="1498600"/>
                  </a:lnTo>
                  <a:lnTo>
                    <a:pt x="756970" y="1485900"/>
                  </a:lnTo>
                  <a:lnTo>
                    <a:pt x="759155" y="1485900"/>
                  </a:lnTo>
                  <a:lnTo>
                    <a:pt x="760247" y="1498600"/>
                  </a:lnTo>
                  <a:lnTo>
                    <a:pt x="762203" y="1485900"/>
                  </a:lnTo>
                  <a:lnTo>
                    <a:pt x="764057" y="1498600"/>
                  </a:lnTo>
                  <a:lnTo>
                    <a:pt x="764057" y="1473200"/>
                  </a:lnTo>
                  <a:lnTo>
                    <a:pt x="763384" y="1473200"/>
                  </a:lnTo>
                  <a:lnTo>
                    <a:pt x="763346" y="1460500"/>
                  </a:lnTo>
                  <a:lnTo>
                    <a:pt x="767753" y="1460500"/>
                  </a:lnTo>
                  <a:lnTo>
                    <a:pt x="769988" y="1473200"/>
                  </a:lnTo>
                  <a:lnTo>
                    <a:pt x="774141" y="1460500"/>
                  </a:lnTo>
                  <a:lnTo>
                    <a:pt x="774382" y="1460500"/>
                  </a:lnTo>
                  <a:lnTo>
                    <a:pt x="771702" y="1447800"/>
                  </a:lnTo>
                  <a:lnTo>
                    <a:pt x="772947" y="1447800"/>
                  </a:lnTo>
                  <a:lnTo>
                    <a:pt x="773938" y="1435100"/>
                  </a:lnTo>
                  <a:lnTo>
                    <a:pt x="772553" y="1435100"/>
                  </a:lnTo>
                  <a:lnTo>
                    <a:pt x="772502" y="1422400"/>
                  </a:lnTo>
                  <a:lnTo>
                    <a:pt x="771448" y="1422400"/>
                  </a:lnTo>
                  <a:lnTo>
                    <a:pt x="771461" y="1409700"/>
                  </a:lnTo>
                  <a:lnTo>
                    <a:pt x="774395" y="1409700"/>
                  </a:lnTo>
                  <a:lnTo>
                    <a:pt x="775322" y="1422400"/>
                  </a:lnTo>
                  <a:lnTo>
                    <a:pt x="772502" y="1422400"/>
                  </a:lnTo>
                  <a:lnTo>
                    <a:pt x="777582" y="1435100"/>
                  </a:lnTo>
                  <a:lnTo>
                    <a:pt x="780046" y="1422400"/>
                  </a:lnTo>
                  <a:lnTo>
                    <a:pt x="781304" y="1422400"/>
                  </a:lnTo>
                  <a:lnTo>
                    <a:pt x="780211" y="1409700"/>
                  </a:lnTo>
                  <a:lnTo>
                    <a:pt x="778548" y="1409700"/>
                  </a:lnTo>
                  <a:lnTo>
                    <a:pt x="776147" y="1397000"/>
                  </a:lnTo>
                  <a:lnTo>
                    <a:pt x="781812" y="1397000"/>
                  </a:lnTo>
                  <a:lnTo>
                    <a:pt x="782015" y="1388249"/>
                  </a:lnTo>
                  <a:lnTo>
                    <a:pt x="781418" y="1384300"/>
                  </a:lnTo>
                  <a:lnTo>
                    <a:pt x="782104" y="1384300"/>
                  </a:lnTo>
                  <a:lnTo>
                    <a:pt x="782015" y="1388249"/>
                  </a:lnTo>
                  <a:lnTo>
                    <a:pt x="783310" y="1397000"/>
                  </a:lnTo>
                  <a:lnTo>
                    <a:pt x="789228" y="1397000"/>
                  </a:lnTo>
                  <a:lnTo>
                    <a:pt x="788670" y="1384300"/>
                  </a:lnTo>
                  <a:lnTo>
                    <a:pt x="792505" y="1384300"/>
                  </a:lnTo>
                  <a:lnTo>
                    <a:pt x="786993" y="1371600"/>
                  </a:lnTo>
                  <a:lnTo>
                    <a:pt x="795147" y="1371600"/>
                  </a:lnTo>
                  <a:lnTo>
                    <a:pt x="789559" y="1358900"/>
                  </a:lnTo>
                  <a:lnTo>
                    <a:pt x="797420" y="1358900"/>
                  </a:lnTo>
                  <a:lnTo>
                    <a:pt x="797394" y="1359103"/>
                  </a:lnTo>
                  <a:lnTo>
                    <a:pt x="796544" y="1365796"/>
                  </a:lnTo>
                  <a:lnTo>
                    <a:pt x="798156" y="1359103"/>
                  </a:lnTo>
                  <a:lnTo>
                    <a:pt x="798106" y="1358900"/>
                  </a:lnTo>
                  <a:lnTo>
                    <a:pt x="795020" y="1346200"/>
                  </a:lnTo>
                  <a:lnTo>
                    <a:pt x="800404" y="1346200"/>
                  </a:lnTo>
                  <a:lnTo>
                    <a:pt x="802703" y="1333500"/>
                  </a:lnTo>
                  <a:lnTo>
                    <a:pt x="805256" y="1333500"/>
                  </a:lnTo>
                  <a:lnTo>
                    <a:pt x="801598" y="1346200"/>
                  </a:lnTo>
                  <a:lnTo>
                    <a:pt x="807262" y="1346200"/>
                  </a:lnTo>
                  <a:lnTo>
                    <a:pt x="805637" y="1333500"/>
                  </a:lnTo>
                  <a:lnTo>
                    <a:pt x="811288" y="1333500"/>
                  </a:lnTo>
                  <a:lnTo>
                    <a:pt x="808101" y="1321689"/>
                  </a:lnTo>
                  <a:lnTo>
                    <a:pt x="805154" y="1308100"/>
                  </a:lnTo>
                  <a:lnTo>
                    <a:pt x="808151" y="1308100"/>
                  </a:lnTo>
                  <a:lnTo>
                    <a:pt x="809777" y="1295400"/>
                  </a:lnTo>
                  <a:lnTo>
                    <a:pt x="814285" y="1295400"/>
                  </a:lnTo>
                  <a:lnTo>
                    <a:pt x="813955" y="1282700"/>
                  </a:lnTo>
                  <a:lnTo>
                    <a:pt x="815911" y="1282700"/>
                  </a:lnTo>
                  <a:lnTo>
                    <a:pt x="817511" y="1270000"/>
                  </a:lnTo>
                  <a:lnTo>
                    <a:pt x="817981" y="1270000"/>
                  </a:lnTo>
                  <a:lnTo>
                    <a:pt x="817054" y="1264843"/>
                  </a:lnTo>
                  <a:lnTo>
                    <a:pt x="814476" y="1270000"/>
                  </a:lnTo>
                  <a:lnTo>
                    <a:pt x="814082" y="1270000"/>
                  </a:lnTo>
                  <a:lnTo>
                    <a:pt x="812177" y="1282700"/>
                  </a:lnTo>
                  <a:lnTo>
                    <a:pt x="809066" y="1282700"/>
                  </a:lnTo>
                  <a:lnTo>
                    <a:pt x="810336" y="1270000"/>
                  </a:lnTo>
                  <a:lnTo>
                    <a:pt x="811491" y="1270000"/>
                  </a:lnTo>
                  <a:lnTo>
                    <a:pt x="813473" y="1257249"/>
                  </a:lnTo>
                  <a:lnTo>
                    <a:pt x="815454" y="1257249"/>
                  </a:lnTo>
                  <a:lnTo>
                    <a:pt x="815987" y="1259941"/>
                  </a:lnTo>
                  <a:lnTo>
                    <a:pt x="817054" y="1264843"/>
                  </a:lnTo>
                  <a:lnTo>
                    <a:pt x="820420" y="1257896"/>
                  </a:lnTo>
                  <a:lnTo>
                    <a:pt x="820724" y="1257249"/>
                  </a:lnTo>
                  <a:lnTo>
                    <a:pt x="820648" y="1256588"/>
                  </a:lnTo>
                  <a:lnTo>
                    <a:pt x="819277" y="1244600"/>
                  </a:lnTo>
                  <a:lnTo>
                    <a:pt x="816330" y="1257249"/>
                  </a:lnTo>
                  <a:lnTo>
                    <a:pt x="816368" y="1256588"/>
                  </a:lnTo>
                  <a:lnTo>
                    <a:pt x="817181" y="1244600"/>
                  </a:lnTo>
                  <a:lnTo>
                    <a:pt x="819277" y="1244600"/>
                  </a:lnTo>
                  <a:lnTo>
                    <a:pt x="819924" y="1244600"/>
                  </a:lnTo>
                  <a:lnTo>
                    <a:pt x="820788" y="1256588"/>
                  </a:lnTo>
                  <a:lnTo>
                    <a:pt x="821740" y="1244600"/>
                  </a:lnTo>
                  <a:lnTo>
                    <a:pt x="823937" y="1244600"/>
                  </a:lnTo>
                  <a:lnTo>
                    <a:pt x="825931" y="1231900"/>
                  </a:lnTo>
                  <a:lnTo>
                    <a:pt x="826871" y="1231900"/>
                  </a:lnTo>
                  <a:lnTo>
                    <a:pt x="829830" y="1219200"/>
                  </a:lnTo>
                  <a:lnTo>
                    <a:pt x="831176" y="1219200"/>
                  </a:lnTo>
                  <a:lnTo>
                    <a:pt x="833513" y="1206500"/>
                  </a:lnTo>
                  <a:lnTo>
                    <a:pt x="840841" y="1206500"/>
                  </a:lnTo>
                  <a:lnTo>
                    <a:pt x="841108" y="1193787"/>
                  </a:lnTo>
                  <a:lnTo>
                    <a:pt x="841425" y="1193787"/>
                  </a:lnTo>
                  <a:lnTo>
                    <a:pt x="843368" y="1181100"/>
                  </a:lnTo>
                  <a:lnTo>
                    <a:pt x="846975" y="1181100"/>
                  </a:lnTo>
                  <a:lnTo>
                    <a:pt x="844410" y="1168400"/>
                  </a:lnTo>
                  <a:lnTo>
                    <a:pt x="840143" y="1168400"/>
                  </a:lnTo>
                  <a:lnTo>
                    <a:pt x="837196" y="1168400"/>
                  </a:lnTo>
                  <a:lnTo>
                    <a:pt x="836968" y="1165656"/>
                  </a:lnTo>
                  <a:lnTo>
                    <a:pt x="836968" y="1181061"/>
                  </a:lnTo>
                  <a:lnTo>
                    <a:pt x="832624" y="1168400"/>
                  </a:lnTo>
                  <a:lnTo>
                    <a:pt x="836523" y="1168400"/>
                  </a:lnTo>
                  <a:lnTo>
                    <a:pt x="836968" y="1181061"/>
                  </a:lnTo>
                  <a:lnTo>
                    <a:pt x="836968" y="1165656"/>
                  </a:lnTo>
                  <a:lnTo>
                    <a:pt x="836142" y="1155700"/>
                  </a:lnTo>
                  <a:lnTo>
                    <a:pt x="840143" y="1168400"/>
                  </a:lnTo>
                  <a:lnTo>
                    <a:pt x="841756" y="1155700"/>
                  </a:lnTo>
                  <a:lnTo>
                    <a:pt x="839012" y="1155700"/>
                  </a:lnTo>
                  <a:lnTo>
                    <a:pt x="840016" y="1143000"/>
                  </a:lnTo>
                  <a:lnTo>
                    <a:pt x="837552" y="1143000"/>
                  </a:lnTo>
                  <a:lnTo>
                    <a:pt x="838911" y="1130300"/>
                  </a:lnTo>
                  <a:lnTo>
                    <a:pt x="841743" y="1130300"/>
                  </a:lnTo>
                  <a:lnTo>
                    <a:pt x="844448" y="1143000"/>
                  </a:lnTo>
                  <a:lnTo>
                    <a:pt x="844715" y="1143000"/>
                  </a:lnTo>
                  <a:lnTo>
                    <a:pt x="847369" y="1155700"/>
                  </a:lnTo>
                  <a:lnTo>
                    <a:pt x="851103" y="1143000"/>
                  </a:lnTo>
                  <a:lnTo>
                    <a:pt x="851649" y="1155700"/>
                  </a:lnTo>
                  <a:lnTo>
                    <a:pt x="853833" y="1155700"/>
                  </a:lnTo>
                  <a:lnTo>
                    <a:pt x="855091" y="1143000"/>
                  </a:lnTo>
                  <a:lnTo>
                    <a:pt x="859129" y="1143000"/>
                  </a:lnTo>
                  <a:lnTo>
                    <a:pt x="857313" y="1130300"/>
                  </a:lnTo>
                  <a:lnTo>
                    <a:pt x="855560" y="1130300"/>
                  </a:lnTo>
                  <a:lnTo>
                    <a:pt x="852131" y="1117600"/>
                  </a:lnTo>
                  <a:lnTo>
                    <a:pt x="856411" y="1117600"/>
                  </a:lnTo>
                  <a:lnTo>
                    <a:pt x="857846" y="1130300"/>
                  </a:lnTo>
                  <a:lnTo>
                    <a:pt x="865593" y="1130300"/>
                  </a:lnTo>
                  <a:lnTo>
                    <a:pt x="861174" y="1117600"/>
                  </a:lnTo>
                  <a:lnTo>
                    <a:pt x="864387" y="1117600"/>
                  </a:lnTo>
                  <a:lnTo>
                    <a:pt x="864514" y="1116355"/>
                  </a:lnTo>
                  <a:lnTo>
                    <a:pt x="865644" y="1104900"/>
                  </a:lnTo>
                  <a:lnTo>
                    <a:pt x="859853" y="1117600"/>
                  </a:lnTo>
                  <a:lnTo>
                    <a:pt x="862799" y="1104900"/>
                  </a:lnTo>
                  <a:lnTo>
                    <a:pt x="858913" y="1104900"/>
                  </a:lnTo>
                  <a:lnTo>
                    <a:pt x="861872" y="1092200"/>
                  </a:lnTo>
                  <a:lnTo>
                    <a:pt x="864527" y="1104900"/>
                  </a:lnTo>
                  <a:lnTo>
                    <a:pt x="865644" y="1104900"/>
                  </a:lnTo>
                  <a:lnTo>
                    <a:pt x="873048" y="1104900"/>
                  </a:lnTo>
                  <a:lnTo>
                    <a:pt x="868006" y="1092200"/>
                  </a:lnTo>
                  <a:lnTo>
                    <a:pt x="873582" y="1092200"/>
                  </a:lnTo>
                  <a:lnTo>
                    <a:pt x="869010" y="1079500"/>
                  </a:lnTo>
                  <a:lnTo>
                    <a:pt x="872185" y="1079500"/>
                  </a:lnTo>
                  <a:lnTo>
                    <a:pt x="878141" y="1066800"/>
                  </a:lnTo>
                  <a:lnTo>
                    <a:pt x="869505" y="1066800"/>
                  </a:lnTo>
                  <a:lnTo>
                    <a:pt x="866952" y="1066800"/>
                  </a:lnTo>
                  <a:lnTo>
                    <a:pt x="866952" y="1079500"/>
                  </a:lnTo>
                  <a:lnTo>
                    <a:pt x="866863" y="1092200"/>
                  </a:lnTo>
                  <a:lnTo>
                    <a:pt x="863815" y="1092200"/>
                  </a:lnTo>
                  <a:lnTo>
                    <a:pt x="866952" y="1079500"/>
                  </a:lnTo>
                  <a:lnTo>
                    <a:pt x="866952" y="1066800"/>
                  </a:lnTo>
                  <a:lnTo>
                    <a:pt x="865644" y="1066800"/>
                  </a:lnTo>
                  <a:lnTo>
                    <a:pt x="867956" y="1054138"/>
                  </a:lnTo>
                  <a:lnTo>
                    <a:pt x="869505" y="1066800"/>
                  </a:lnTo>
                  <a:lnTo>
                    <a:pt x="873048" y="1054087"/>
                  </a:lnTo>
                  <a:lnTo>
                    <a:pt x="878408" y="1054087"/>
                  </a:lnTo>
                  <a:lnTo>
                    <a:pt x="880529" y="1066800"/>
                  </a:lnTo>
                  <a:lnTo>
                    <a:pt x="885571" y="1066800"/>
                  </a:lnTo>
                  <a:lnTo>
                    <a:pt x="884212" y="1054087"/>
                  </a:lnTo>
                  <a:lnTo>
                    <a:pt x="878433" y="1054087"/>
                  </a:lnTo>
                  <a:lnTo>
                    <a:pt x="880478" y="1041400"/>
                  </a:lnTo>
                  <a:lnTo>
                    <a:pt x="883031" y="1041400"/>
                  </a:lnTo>
                  <a:lnTo>
                    <a:pt x="883742" y="1028700"/>
                  </a:lnTo>
                  <a:lnTo>
                    <a:pt x="887603" y="1028700"/>
                  </a:lnTo>
                  <a:lnTo>
                    <a:pt x="884478" y="1016000"/>
                  </a:lnTo>
                  <a:lnTo>
                    <a:pt x="886891" y="1016000"/>
                  </a:lnTo>
                  <a:lnTo>
                    <a:pt x="890587" y="1028700"/>
                  </a:lnTo>
                  <a:lnTo>
                    <a:pt x="890752" y="1028700"/>
                  </a:lnTo>
                  <a:lnTo>
                    <a:pt x="890892" y="1029030"/>
                  </a:lnTo>
                  <a:lnTo>
                    <a:pt x="891032" y="1028700"/>
                  </a:lnTo>
                  <a:lnTo>
                    <a:pt x="904938" y="1028700"/>
                  </a:lnTo>
                  <a:lnTo>
                    <a:pt x="898093" y="1016000"/>
                  </a:lnTo>
                  <a:lnTo>
                    <a:pt x="899325" y="1016000"/>
                  </a:lnTo>
                  <a:lnTo>
                    <a:pt x="894803" y="1003300"/>
                  </a:lnTo>
                  <a:lnTo>
                    <a:pt x="896937" y="1003300"/>
                  </a:lnTo>
                  <a:lnTo>
                    <a:pt x="899502" y="990600"/>
                  </a:lnTo>
                  <a:lnTo>
                    <a:pt x="896086" y="990600"/>
                  </a:lnTo>
                  <a:lnTo>
                    <a:pt x="896010" y="990879"/>
                  </a:lnTo>
                  <a:lnTo>
                    <a:pt x="892568" y="1003300"/>
                  </a:lnTo>
                  <a:lnTo>
                    <a:pt x="891730" y="998321"/>
                  </a:lnTo>
                  <a:lnTo>
                    <a:pt x="891730" y="1003300"/>
                  </a:lnTo>
                  <a:lnTo>
                    <a:pt x="891032" y="1005954"/>
                  </a:lnTo>
                  <a:lnTo>
                    <a:pt x="889596" y="1016000"/>
                  </a:lnTo>
                  <a:lnTo>
                    <a:pt x="888403" y="1016000"/>
                  </a:lnTo>
                  <a:lnTo>
                    <a:pt x="891032" y="1005954"/>
                  </a:lnTo>
                  <a:lnTo>
                    <a:pt x="891413" y="1003300"/>
                  </a:lnTo>
                  <a:lnTo>
                    <a:pt x="891730" y="1003300"/>
                  </a:lnTo>
                  <a:lnTo>
                    <a:pt x="891730" y="998321"/>
                  </a:lnTo>
                  <a:lnTo>
                    <a:pt x="890435" y="990600"/>
                  </a:lnTo>
                  <a:lnTo>
                    <a:pt x="888796" y="990600"/>
                  </a:lnTo>
                  <a:lnTo>
                    <a:pt x="888847" y="990879"/>
                  </a:lnTo>
                  <a:lnTo>
                    <a:pt x="891070" y="1003300"/>
                  </a:lnTo>
                  <a:lnTo>
                    <a:pt x="888923" y="1003300"/>
                  </a:lnTo>
                  <a:lnTo>
                    <a:pt x="887552" y="993902"/>
                  </a:lnTo>
                  <a:lnTo>
                    <a:pt x="884059" y="1003300"/>
                  </a:lnTo>
                  <a:lnTo>
                    <a:pt x="884301" y="998766"/>
                  </a:lnTo>
                  <a:lnTo>
                    <a:pt x="882751" y="1003300"/>
                  </a:lnTo>
                  <a:lnTo>
                    <a:pt x="880960" y="1003300"/>
                  </a:lnTo>
                  <a:lnTo>
                    <a:pt x="879246" y="990600"/>
                  </a:lnTo>
                  <a:lnTo>
                    <a:pt x="884669" y="990600"/>
                  </a:lnTo>
                  <a:lnTo>
                    <a:pt x="882307" y="977900"/>
                  </a:lnTo>
                  <a:lnTo>
                    <a:pt x="887730" y="977900"/>
                  </a:lnTo>
                  <a:lnTo>
                    <a:pt x="890574" y="990600"/>
                  </a:lnTo>
                  <a:lnTo>
                    <a:pt x="892657" y="990600"/>
                  </a:lnTo>
                  <a:lnTo>
                    <a:pt x="893851" y="977900"/>
                  </a:lnTo>
                  <a:lnTo>
                    <a:pt x="897128" y="965200"/>
                  </a:lnTo>
                  <a:lnTo>
                    <a:pt x="900963" y="965200"/>
                  </a:lnTo>
                  <a:lnTo>
                    <a:pt x="898664" y="952500"/>
                  </a:lnTo>
                  <a:lnTo>
                    <a:pt x="901407" y="952500"/>
                  </a:lnTo>
                  <a:lnTo>
                    <a:pt x="900963" y="965200"/>
                  </a:lnTo>
                  <a:lnTo>
                    <a:pt x="901280" y="965200"/>
                  </a:lnTo>
                  <a:lnTo>
                    <a:pt x="903884" y="952500"/>
                  </a:lnTo>
                  <a:lnTo>
                    <a:pt x="903541" y="952500"/>
                  </a:lnTo>
                  <a:lnTo>
                    <a:pt x="904189" y="939800"/>
                  </a:lnTo>
                  <a:lnTo>
                    <a:pt x="909066" y="939800"/>
                  </a:lnTo>
                  <a:lnTo>
                    <a:pt x="907656" y="927100"/>
                  </a:lnTo>
                  <a:lnTo>
                    <a:pt x="908748" y="927100"/>
                  </a:lnTo>
                  <a:lnTo>
                    <a:pt x="906805" y="922591"/>
                  </a:lnTo>
                  <a:lnTo>
                    <a:pt x="905764" y="927100"/>
                  </a:lnTo>
                  <a:lnTo>
                    <a:pt x="901839" y="927100"/>
                  </a:lnTo>
                  <a:lnTo>
                    <a:pt x="899655" y="914400"/>
                  </a:lnTo>
                  <a:lnTo>
                    <a:pt x="897229" y="914400"/>
                  </a:lnTo>
                  <a:lnTo>
                    <a:pt x="907719" y="901700"/>
                  </a:lnTo>
                  <a:lnTo>
                    <a:pt x="915517" y="901700"/>
                  </a:lnTo>
                  <a:lnTo>
                    <a:pt x="914374" y="889266"/>
                  </a:lnTo>
                  <a:lnTo>
                    <a:pt x="917854" y="894321"/>
                  </a:lnTo>
                  <a:lnTo>
                    <a:pt x="916647" y="889000"/>
                  </a:lnTo>
                  <a:lnTo>
                    <a:pt x="917854" y="889000"/>
                  </a:lnTo>
                  <a:lnTo>
                    <a:pt x="912063" y="876300"/>
                  </a:lnTo>
                  <a:lnTo>
                    <a:pt x="923404" y="876300"/>
                  </a:lnTo>
                  <a:lnTo>
                    <a:pt x="919492" y="863600"/>
                  </a:lnTo>
                  <a:lnTo>
                    <a:pt x="922058" y="863600"/>
                  </a:lnTo>
                  <a:lnTo>
                    <a:pt x="917867" y="850900"/>
                  </a:lnTo>
                  <a:lnTo>
                    <a:pt x="923975" y="850900"/>
                  </a:lnTo>
                  <a:lnTo>
                    <a:pt x="922058" y="863600"/>
                  </a:lnTo>
                  <a:lnTo>
                    <a:pt x="927950" y="863600"/>
                  </a:lnTo>
                  <a:lnTo>
                    <a:pt x="925461" y="850900"/>
                  </a:lnTo>
                  <a:lnTo>
                    <a:pt x="924255" y="850900"/>
                  </a:lnTo>
                  <a:lnTo>
                    <a:pt x="921512" y="838200"/>
                  </a:lnTo>
                  <a:lnTo>
                    <a:pt x="930249" y="838200"/>
                  </a:lnTo>
                  <a:lnTo>
                    <a:pt x="926731" y="825500"/>
                  </a:lnTo>
                  <a:lnTo>
                    <a:pt x="930833" y="825500"/>
                  </a:lnTo>
                  <a:lnTo>
                    <a:pt x="932307" y="819391"/>
                  </a:lnTo>
                  <a:lnTo>
                    <a:pt x="931329" y="812800"/>
                  </a:lnTo>
                  <a:lnTo>
                    <a:pt x="933894" y="812800"/>
                  </a:lnTo>
                  <a:lnTo>
                    <a:pt x="936650" y="812800"/>
                  </a:lnTo>
                  <a:lnTo>
                    <a:pt x="938530" y="812800"/>
                  </a:lnTo>
                  <a:lnTo>
                    <a:pt x="938860" y="811441"/>
                  </a:lnTo>
                  <a:lnTo>
                    <a:pt x="938758" y="810793"/>
                  </a:lnTo>
                  <a:lnTo>
                    <a:pt x="937082" y="800100"/>
                  </a:lnTo>
                  <a:lnTo>
                    <a:pt x="936523" y="800100"/>
                  </a:lnTo>
                  <a:lnTo>
                    <a:pt x="936434" y="787400"/>
                  </a:lnTo>
                  <a:lnTo>
                    <a:pt x="941044" y="787400"/>
                  </a:lnTo>
                  <a:lnTo>
                    <a:pt x="943508" y="800100"/>
                  </a:lnTo>
                  <a:lnTo>
                    <a:pt x="945299" y="787400"/>
                  </a:lnTo>
                  <a:lnTo>
                    <a:pt x="954570" y="787400"/>
                  </a:lnTo>
                  <a:lnTo>
                    <a:pt x="954544" y="787234"/>
                  </a:lnTo>
                  <a:lnTo>
                    <a:pt x="952588" y="774700"/>
                  </a:lnTo>
                  <a:lnTo>
                    <a:pt x="950061" y="774700"/>
                  </a:lnTo>
                  <a:lnTo>
                    <a:pt x="944626" y="787400"/>
                  </a:lnTo>
                  <a:lnTo>
                    <a:pt x="944549" y="787234"/>
                  </a:lnTo>
                  <a:lnTo>
                    <a:pt x="942962" y="774700"/>
                  </a:lnTo>
                  <a:lnTo>
                    <a:pt x="943317" y="774700"/>
                  </a:lnTo>
                  <a:lnTo>
                    <a:pt x="945997" y="762000"/>
                  </a:lnTo>
                  <a:lnTo>
                    <a:pt x="949109" y="762000"/>
                  </a:lnTo>
                  <a:lnTo>
                    <a:pt x="946251" y="749300"/>
                  </a:lnTo>
                  <a:lnTo>
                    <a:pt x="949452" y="749300"/>
                  </a:lnTo>
                  <a:lnTo>
                    <a:pt x="945108" y="736600"/>
                  </a:lnTo>
                  <a:lnTo>
                    <a:pt x="943419" y="736600"/>
                  </a:lnTo>
                  <a:lnTo>
                    <a:pt x="943419" y="749300"/>
                  </a:lnTo>
                  <a:lnTo>
                    <a:pt x="940587" y="762000"/>
                  </a:lnTo>
                  <a:lnTo>
                    <a:pt x="940130" y="762000"/>
                  </a:lnTo>
                  <a:lnTo>
                    <a:pt x="940117" y="749300"/>
                  </a:lnTo>
                  <a:lnTo>
                    <a:pt x="943419" y="749300"/>
                  </a:lnTo>
                  <a:lnTo>
                    <a:pt x="943419" y="736600"/>
                  </a:lnTo>
                  <a:lnTo>
                    <a:pt x="942174" y="736600"/>
                  </a:lnTo>
                  <a:lnTo>
                    <a:pt x="943343" y="723887"/>
                  </a:lnTo>
                  <a:lnTo>
                    <a:pt x="945426" y="723887"/>
                  </a:lnTo>
                  <a:lnTo>
                    <a:pt x="945502" y="724369"/>
                  </a:lnTo>
                  <a:lnTo>
                    <a:pt x="945591" y="725030"/>
                  </a:lnTo>
                  <a:lnTo>
                    <a:pt x="947305" y="736600"/>
                  </a:lnTo>
                  <a:lnTo>
                    <a:pt x="950722" y="723887"/>
                  </a:lnTo>
                  <a:lnTo>
                    <a:pt x="950531" y="723887"/>
                  </a:lnTo>
                  <a:lnTo>
                    <a:pt x="950633" y="722871"/>
                  </a:lnTo>
                  <a:lnTo>
                    <a:pt x="950747" y="721728"/>
                  </a:lnTo>
                  <a:lnTo>
                    <a:pt x="950760" y="721525"/>
                  </a:lnTo>
                  <a:lnTo>
                    <a:pt x="951750" y="711200"/>
                  </a:lnTo>
                  <a:lnTo>
                    <a:pt x="951826" y="710641"/>
                  </a:lnTo>
                  <a:lnTo>
                    <a:pt x="953477" y="698500"/>
                  </a:lnTo>
                  <a:lnTo>
                    <a:pt x="958494" y="698500"/>
                  </a:lnTo>
                  <a:lnTo>
                    <a:pt x="959472" y="685800"/>
                  </a:lnTo>
                  <a:lnTo>
                    <a:pt x="964552" y="685800"/>
                  </a:lnTo>
                  <a:lnTo>
                    <a:pt x="966838" y="673100"/>
                  </a:lnTo>
                  <a:lnTo>
                    <a:pt x="966139" y="673100"/>
                  </a:lnTo>
                  <a:lnTo>
                    <a:pt x="962672" y="660400"/>
                  </a:lnTo>
                  <a:lnTo>
                    <a:pt x="969086" y="660400"/>
                  </a:lnTo>
                  <a:lnTo>
                    <a:pt x="971423" y="647700"/>
                  </a:lnTo>
                  <a:lnTo>
                    <a:pt x="972820" y="647700"/>
                  </a:lnTo>
                  <a:lnTo>
                    <a:pt x="976401" y="634987"/>
                  </a:lnTo>
                  <a:lnTo>
                    <a:pt x="970737" y="634987"/>
                  </a:lnTo>
                  <a:lnTo>
                    <a:pt x="976769" y="622300"/>
                  </a:lnTo>
                  <a:lnTo>
                    <a:pt x="977785" y="622300"/>
                  </a:lnTo>
                  <a:lnTo>
                    <a:pt x="977569" y="609600"/>
                  </a:lnTo>
                  <a:lnTo>
                    <a:pt x="971562" y="609600"/>
                  </a:lnTo>
                  <a:lnTo>
                    <a:pt x="971473" y="608723"/>
                  </a:lnTo>
                  <a:lnTo>
                    <a:pt x="970356" y="598424"/>
                  </a:lnTo>
                  <a:lnTo>
                    <a:pt x="967549" y="606412"/>
                  </a:lnTo>
                  <a:lnTo>
                    <a:pt x="968527" y="609600"/>
                  </a:lnTo>
                  <a:lnTo>
                    <a:pt x="967041" y="609600"/>
                  </a:lnTo>
                  <a:lnTo>
                    <a:pt x="967041" y="622300"/>
                  </a:lnTo>
                  <a:lnTo>
                    <a:pt x="964526" y="622300"/>
                  </a:lnTo>
                  <a:lnTo>
                    <a:pt x="958062" y="609600"/>
                  </a:lnTo>
                  <a:lnTo>
                    <a:pt x="963472" y="609600"/>
                  </a:lnTo>
                  <a:lnTo>
                    <a:pt x="967041" y="622300"/>
                  </a:lnTo>
                  <a:lnTo>
                    <a:pt x="967041" y="609600"/>
                  </a:lnTo>
                  <a:lnTo>
                    <a:pt x="966431" y="609600"/>
                  </a:lnTo>
                  <a:lnTo>
                    <a:pt x="967549" y="606412"/>
                  </a:lnTo>
                  <a:lnTo>
                    <a:pt x="964615" y="596887"/>
                  </a:lnTo>
                  <a:lnTo>
                    <a:pt x="970191" y="596887"/>
                  </a:lnTo>
                  <a:lnTo>
                    <a:pt x="970267" y="597560"/>
                  </a:lnTo>
                  <a:lnTo>
                    <a:pt x="970356" y="598424"/>
                  </a:lnTo>
                  <a:lnTo>
                    <a:pt x="970902" y="596887"/>
                  </a:lnTo>
                  <a:lnTo>
                    <a:pt x="995222" y="596887"/>
                  </a:lnTo>
                  <a:lnTo>
                    <a:pt x="987234" y="584187"/>
                  </a:lnTo>
                  <a:lnTo>
                    <a:pt x="989558" y="584187"/>
                  </a:lnTo>
                  <a:lnTo>
                    <a:pt x="996022" y="571500"/>
                  </a:lnTo>
                  <a:lnTo>
                    <a:pt x="1000772" y="571500"/>
                  </a:lnTo>
                  <a:lnTo>
                    <a:pt x="1000721" y="571296"/>
                  </a:lnTo>
                  <a:lnTo>
                    <a:pt x="998270" y="558761"/>
                  </a:lnTo>
                  <a:lnTo>
                    <a:pt x="999845" y="558761"/>
                  </a:lnTo>
                  <a:lnTo>
                    <a:pt x="999921" y="558634"/>
                  </a:lnTo>
                  <a:lnTo>
                    <a:pt x="1007376" y="546100"/>
                  </a:lnTo>
                  <a:lnTo>
                    <a:pt x="1000772" y="546100"/>
                  </a:lnTo>
                  <a:lnTo>
                    <a:pt x="1004493" y="533400"/>
                  </a:lnTo>
                  <a:lnTo>
                    <a:pt x="996772" y="533400"/>
                  </a:lnTo>
                  <a:lnTo>
                    <a:pt x="997762" y="520649"/>
                  </a:lnTo>
                  <a:lnTo>
                    <a:pt x="999096" y="520649"/>
                  </a:lnTo>
                  <a:lnTo>
                    <a:pt x="999058" y="520382"/>
                  </a:lnTo>
                  <a:lnTo>
                    <a:pt x="997318" y="507974"/>
                  </a:lnTo>
                  <a:lnTo>
                    <a:pt x="997102" y="507974"/>
                  </a:lnTo>
                  <a:lnTo>
                    <a:pt x="997013" y="507174"/>
                  </a:lnTo>
                  <a:lnTo>
                    <a:pt x="996911" y="506272"/>
                  </a:lnTo>
                  <a:lnTo>
                    <a:pt x="996823" y="505460"/>
                  </a:lnTo>
                  <a:lnTo>
                    <a:pt x="996759" y="504837"/>
                  </a:lnTo>
                  <a:lnTo>
                    <a:pt x="996696" y="504228"/>
                  </a:lnTo>
                  <a:lnTo>
                    <a:pt x="996581" y="503148"/>
                  </a:lnTo>
                  <a:lnTo>
                    <a:pt x="996530" y="502704"/>
                  </a:lnTo>
                  <a:lnTo>
                    <a:pt x="995730" y="495300"/>
                  </a:lnTo>
                  <a:lnTo>
                    <a:pt x="1004176" y="495300"/>
                  </a:lnTo>
                  <a:lnTo>
                    <a:pt x="1004100" y="495846"/>
                  </a:lnTo>
                  <a:lnTo>
                    <a:pt x="1003985" y="496671"/>
                  </a:lnTo>
                  <a:lnTo>
                    <a:pt x="1003858" y="497522"/>
                  </a:lnTo>
                  <a:lnTo>
                    <a:pt x="1002385" y="507974"/>
                  </a:lnTo>
                  <a:lnTo>
                    <a:pt x="1002309" y="508266"/>
                  </a:lnTo>
                  <a:lnTo>
                    <a:pt x="1002233" y="508571"/>
                  </a:lnTo>
                  <a:lnTo>
                    <a:pt x="1002144" y="508914"/>
                  </a:lnTo>
                  <a:lnTo>
                    <a:pt x="1002042" y="509282"/>
                  </a:lnTo>
                  <a:lnTo>
                    <a:pt x="1001991" y="509498"/>
                  </a:lnTo>
                  <a:lnTo>
                    <a:pt x="999109" y="520649"/>
                  </a:lnTo>
                  <a:lnTo>
                    <a:pt x="1005954" y="520649"/>
                  </a:lnTo>
                  <a:lnTo>
                    <a:pt x="1005903" y="520382"/>
                  </a:lnTo>
                  <a:lnTo>
                    <a:pt x="1003046" y="507974"/>
                  </a:lnTo>
                  <a:lnTo>
                    <a:pt x="1004900" y="507974"/>
                  </a:lnTo>
                  <a:lnTo>
                    <a:pt x="1007440" y="495300"/>
                  </a:lnTo>
                  <a:lnTo>
                    <a:pt x="1005179" y="495300"/>
                  </a:lnTo>
                  <a:lnTo>
                    <a:pt x="995476" y="482676"/>
                  </a:lnTo>
                  <a:lnTo>
                    <a:pt x="995476" y="520649"/>
                  </a:lnTo>
                  <a:lnTo>
                    <a:pt x="994600" y="520649"/>
                  </a:lnTo>
                  <a:lnTo>
                    <a:pt x="994600" y="533400"/>
                  </a:lnTo>
                  <a:lnTo>
                    <a:pt x="993762" y="533400"/>
                  </a:lnTo>
                  <a:lnTo>
                    <a:pt x="993762" y="571500"/>
                  </a:lnTo>
                  <a:lnTo>
                    <a:pt x="988707" y="571500"/>
                  </a:lnTo>
                  <a:lnTo>
                    <a:pt x="988745" y="571296"/>
                  </a:lnTo>
                  <a:lnTo>
                    <a:pt x="991235" y="558761"/>
                  </a:lnTo>
                  <a:lnTo>
                    <a:pt x="993368" y="558761"/>
                  </a:lnTo>
                  <a:lnTo>
                    <a:pt x="993762" y="571500"/>
                  </a:lnTo>
                  <a:lnTo>
                    <a:pt x="993762" y="533400"/>
                  </a:lnTo>
                  <a:lnTo>
                    <a:pt x="988060" y="533400"/>
                  </a:lnTo>
                  <a:lnTo>
                    <a:pt x="990371" y="520700"/>
                  </a:lnTo>
                  <a:lnTo>
                    <a:pt x="994600" y="533400"/>
                  </a:lnTo>
                  <a:lnTo>
                    <a:pt x="994600" y="520649"/>
                  </a:lnTo>
                  <a:lnTo>
                    <a:pt x="993838" y="520649"/>
                  </a:lnTo>
                  <a:lnTo>
                    <a:pt x="993813" y="520382"/>
                  </a:lnTo>
                  <a:lnTo>
                    <a:pt x="992212" y="507974"/>
                  </a:lnTo>
                  <a:lnTo>
                    <a:pt x="995299" y="507974"/>
                  </a:lnTo>
                  <a:lnTo>
                    <a:pt x="995413" y="515962"/>
                  </a:lnTo>
                  <a:lnTo>
                    <a:pt x="995476" y="520649"/>
                  </a:lnTo>
                  <a:lnTo>
                    <a:pt x="995476" y="482676"/>
                  </a:lnTo>
                  <a:lnTo>
                    <a:pt x="999515" y="482587"/>
                  </a:lnTo>
                  <a:lnTo>
                    <a:pt x="999566" y="482168"/>
                  </a:lnTo>
                  <a:lnTo>
                    <a:pt x="999655" y="481584"/>
                  </a:lnTo>
                  <a:lnTo>
                    <a:pt x="999731" y="480974"/>
                  </a:lnTo>
                  <a:lnTo>
                    <a:pt x="999858" y="480047"/>
                  </a:lnTo>
                  <a:lnTo>
                    <a:pt x="999871" y="479907"/>
                  </a:lnTo>
                  <a:lnTo>
                    <a:pt x="1001153" y="470319"/>
                  </a:lnTo>
                  <a:lnTo>
                    <a:pt x="1001191" y="469506"/>
                  </a:lnTo>
                  <a:lnTo>
                    <a:pt x="1001356" y="470319"/>
                  </a:lnTo>
                  <a:lnTo>
                    <a:pt x="1001483" y="470966"/>
                  </a:lnTo>
                  <a:lnTo>
                    <a:pt x="1003744" y="482587"/>
                  </a:lnTo>
                  <a:lnTo>
                    <a:pt x="1003858" y="482168"/>
                  </a:lnTo>
                  <a:lnTo>
                    <a:pt x="1003896" y="481990"/>
                  </a:lnTo>
                  <a:lnTo>
                    <a:pt x="1003998" y="481584"/>
                  </a:lnTo>
                  <a:lnTo>
                    <a:pt x="1004112" y="481164"/>
                  </a:lnTo>
                  <a:lnTo>
                    <a:pt x="1004150" y="480974"/>
                  </a:lnTo>
                  <a:lnTo>
                    <a:pt x="1006970" y="469887"/>
                  </a:lnTo>
                  <a:lnTo>
                    <a:pt x="1008265" y="469887"/>
                  </a:lnTo>
                  <a:lnTo>
                    <a:pt x="1008316" y="469506"/>
                  </a:lnTo>
                  <a:lnTo>
                    <a:pt x="1008380" y="468985"/>
                  </a:lnTo>
                  <a:lnTo>
                    <a:pt x="1008494" y="468147"/>
                  </a:lnTo>
                  <a:lnTo>
                    <a:pt x="1008583" y="467550"/>
                  </a:lnTo>
                  <a:lnTo>
                    <a:pt x="1008697" y="466725"/>
                  </a:lnTo>
                  <a:lnTo>
                    <a:pt x="1010005" y="457161"/>
                  </a:lnTo>
                  <a:lnTo>
                    <a:pt x="1006055" y="457161"/>
                  </a:lnTo>
                  <a:lnTo>
                    <a:pt x="1006170" y="456971"/>
                  </a:lnTo>
                  <a:lnTo>
                    <a:pt x="1013206" y="444461"/>
                  </a:lnTo>
                  <a:lnTo>
                    <a:pt x="1005306" y="444461"/>
                  </a:lnTo>
                  <a:lnTo>
                    <a:pt x="1009319" y="431749"/>
                  </a:lnTo>
                  <a:lnTo>
                    <a:pt x="1013625" y="431749"/>
                  </a:lnTo>
                  <a:lnTo>
                    <a:pt x="1013587" y="442823"/>
                  </a:lnTo>
                  <a:lnTo>
                    <a:pt x="1013688" y="442353"/>
                  </a:lnTo>
                  <a:lnTo>
                    <a:pt x="1015923" y="432701"/>
                  </a:lnTo>
                  <a:lnTo>
                    <a:pt x="1016127" y="432066"/>
                  </a:lnTo>
                  <a:lnTo>
                    <a:pt x="1016279" y="432701"/>
                  </a:lnTo>
                  <a:lnTo>
                    <a:pt x="1018197" y="444461"/>
                  </a:lnTo>
                  <a:lnTo>
                    <a:pt x="1018324" y="443915"/>
                  </a:lnTo>
                  <a:lnTo>
                    <a:pt x="1018438" y="443395"/>
                  </a:lnTo>
                  <a:lnTo>
                    <a:pt x="1021054" y="431749"/>
                  </a:lnTo>
                  <a:lnTo>
                    <a:pt x="1016876" y="431749"/>
                  </a:lnTo>
                  <a:lnTo>
                    <a:pt x="1016977" y="428866"/>
                  </a:lnTo>
                  <a:lnTo>
                    <a:pt x="1017104" y="425627"/>
                  </a:lnTo>
                  <a:lnTo>
                    <a:pt x="1017219" y="422554"/>
                  </a:lnTo>
                  <a:lnTo>
                    <a:pt x="1017333" y="419265"/>
                  </a:lnTo>
                  <a:lnTo>
                    <a:pt x="1019352" y="419265"/>
                  </a:lnTo>
                  <a:lnTo>
                    <a:pt x="1026490" y="419265"/>
                  </a:lnTo>
                  <a:lnTo>
                    <a:pt x="1026375" y="418731"/>
                  </a:lnTo>
                  <a:lnTo>
                    <a:pt x="1023708" y="406374"/>
                  </a:lnTo>
                  <a:lnTo>
                    <a:pt x="1023124" y="406374"/>
                  </a:lnTo>
                  <a:lnTo>
                    <a:pt x="1023035" y="406146"/>
                  </a:lnTo>
                  <a:lnTo>
                    <a:pt x="1020991" y="400735"/>
                  </a:lnTo>
                  <a:lnTo>
                    <a:pt x="1020991" y="406374"/>
                  </a:lnTo>
                  <a:lnTo>
                    <a:pt x="1019365" y="419112"/>
                  </a:lnTo>
                  <a:lnTo>
                    <a:pt x="1019327" y="417449"/>
                  </a:lnTo>
                  <a:lnTo>
                    <a:pt x="1019200" y="413524"/>
                  </a:lnTo>
                  <a:lnTo>
                    <a:pt x="1019086" y="410032"/>
                  </a:lnTo>
                  <a:lnTo>
                    <a:pt x="1018984" y="406374"/>
                  </a:lnTo>
                  <a:lnTo>
                    <a:pt x="1020991" y="406374"/>
                  </a:lnTo>
                  <a:lnTo>
                    <a:pt x="1020991" y="400735"/>
                  </a:lnTo>
                  <a:lnTo>
                    <a:pt x="1019175" y="395909"/>
                  </a:lnTo>
                  <a:lnTo>
                    <a:pt x="1018336" y="394030"/>
                  </a:lnTo>
                  <a:lnTo>
                    <a:pt x="1018463" y="402348"/>
                  </a:lnTo>
                  <a:lnTo>
                    <a:pt x="1018514" y="406374"/>
                  </a:lnTo>
                  <a:lnTo>
                    <a:pt x="1016838" y="406374"/>
                  </a:lnTo>
                  <a:lnTo>
                    <a:pt x="1016139" y="407441"/>
                  </a:lnTo>
                  <a:lnTo>
                    <a:pt x="1016139" y="431749"/>
                  </a:lnTo>
                  <a:lnTo>
                    <a:pt x="1016139" y="407441"/>
                  </a:lnTo>
                  <a:lnTo>
                    <a:pt x="1009103" y="418122"/>
                  </a:lnTo>
                  <a:lnTo>
                    <a:pt x="1008837" y="418731"/>
                  </a:lnTo>
                  <a:lnTo>
                    <a:pt x="1008672" y="419265"/>
                  </a:lnTo>
                  <a:lnTo>
                    <a:pt x="1008354" y="419265"/>
                  </a:lnTo>
                  <a:lnTo>
                    <a:pt x="1008697" y="418731"/>
                  </a:lnTo>
                  <a:lnTo>
                    <a:pt x="1009040" y="418122"/>
                  </a:lnTo>
                  <a:lnTo>
                    <a:pt x="1012850" y="406374"/>
                  </a:lnTo>
                  <a:lnTo>
                    <a:pt x="1014323" y="406374"/>
                  </a:lnTo>
                  <a:lnTo>
                    <a:pt x="1014399" y="406146"/>
                  </a:lnTo>
                  <a:lnTo>
                    <a:pt x="1018324" y="393687"/>
                  </a:lnTo>
                  <a:lnTo>
                    <a:pt x="1017930" y="393687"/>
                  </a:lnTo>
                  <a:lnTo>
                    <a:pt x="1017930" y="393484"/>
                  </a:lnTo>
                  <a:lnTo>
                    <a:pt x="1018095" y="381000"/>
                  </a:lnTo>
                  <a:lnTo>
                    <a:pt x="1020279" y="381000"/>
                  </a:lnTo>
                  <a:lnTo>
                    <a:pt x="1025055" y="368300"/>
                  </a:lnTo>
                  <a:lnTo>
                    <a:pt x="1029716" y="368300"/>
                  </a:lnTo>
                  <a:lnTo>
                    <a:pt x="1029017" y="355600"/>
                  </a:lnTo>
                  <a:lnTo>
                    <a:pt x="1034427" y="355600"/>
                  </a:lnTo>
                  <a:lnTo>
                    <a:pt x="1032611" y="342900"/>
                  </a:lnTo>
                  <a:lnTo>
                    <a:pt x="1037005" y="342900"/>
                  </a:lnTo>
                  <a:lnTo>
                    <a:pt x="1039761" y="330200"/>
                  </a:lnTo>
                  <a:lnTo>
                    <a:pt x="1043901" y="317500"/>
                  </a:lnTo>
                  <a:lnTo>
                    <a:pt x="1048448" y="317500"/>
                  </a:lnTo>
                  <a:lnTo>
                    <a:pt x="1048702" y="304800"/>
                  </a:lnTo>
                  <a:lnTo>
                    <a:pt x="1048232" y="304800"/>
                  </a:lnTo>
                  <a:lnTo>
                    <a:pt x="1043317" y="292100"/>
                  </a:lnTo>
                  <a:lnTo>
                    <a:pt x="1049020" y="304800"/>
                  </a:lnTo>
                  <a:lnTo>
                    <a:pt x="1049032" y="292100"/>
                  </a:lnTo>
                  <a:lnTo>
                    <a:pt x="1054671" y="279400"/>
                  </a:lnTo>
                  <a:lnTo>
                    <a:pt x="1061783" y="279400"/>
                  </a:lnTo>
                  <a:lnTo>
                    <a:pt x="1062075" y="266700"/>
                  </a:lnTo>
                  <a:lnTo>
                    <a:pt x="1062609" y="266700"/>
                  </a:lnTo>
                  <a:lnTo>
                    <a:pt x="1062367" y="254000"/>
                  </a:lnTo>
                  <a:lnTo>
                    <a:pt x="1079042" y="254000"/>
                  </a:lnTo>
                  <a:lnTo>
                    <a:pt x="1075296" y="241300"/>
                  </a:lnTo>
                  <a:lnTo>
                    <a:pt x="1078763" y="241300"/>
                  </a:lnTo>
                  <a:lnTo>
                    <a:pt x="1075715" y="228600"/>
                  </a:lnTo>
                  <a:lnTo>
                    <a:pt x="1074178" y="228600"/>
                  </a:lnTo>
                  <a:lnTo>
                    <a:pt x="1073861" y="215900"/>
                  </a:lnTo>
                  <a:lnTo>
                    <a:pt x="1079309" y="215900"/>
                  </a:lnTo>
                  <a:lnTo>
                    <a:pt x="1078331" y="203200"/>
                  </a:lnTo>
                  <a:lnTo>
                    <a:pt x="1080198" y="203200"/>
                  </a:lnTo>
                  <a:lnTo>
                    <a:pt x="1080706" y="215900"/>
                  </a:lnTo>
                  <a:lnTo>
                    <a:pt x="1082954" y="203200"/>
                  </a:lnTo>
                  <a:lnTo>
                    <a:pt x="1085735" y="203200"/>
                  </a:lnTo>
                  <a:lnTo>
                    <a:pt x="1083322" y="190500"/>
                  </a:lnTo>
                  <a:lnTo>
                    <a:pt x="1086192" y="190500"/>
                  </a:lnTo>
                  <a:lnTo>
                    <a:pt x="1086256" y="190233"/>
                  </a:lnTo>
                  <a:lnTo>
                    <a:pt x="1089533" y="177800"/>
                  </a:lnTo>
                  <a:lnTo>
                    <a:pt x="1085367" y="165100"/>
                  </a:lnTo>
                  <a:lnTo>
                    <a:pt x="1088669" y="165100"/>
                  </a:lnTo>
                  <a:lnTo>
                    <a:pt x="1086104" y="152361"/>
                  </a:lnTo>
                  <a:lnTo>
                    <a:pt x="1085253" y="152361"/>
                  </a:lnTo>
                  <a:lnTo>
                    <a:pt x="1085215" y="151942"/>
                  </a:lnTo>
                  <a:lnTo>
                    <a:pt x="1083868" y="139700"/>
                  </a:lnTo>
                  <a:lnTo>
                    <a:pt x="1083106" y="139700"/>
                  </a:lnTo>
                  <a:lnTo>
                    <a:pt x="1078966" y="126987"/>
                  </a:lnTo>
                  <a:lnTo>
                    <a:pt x="1074470" y="126987"/>
                  </a:lnTo>
                  <a:lnTo>
                    <a:pt x="1073200" y="114300"/>
                  </a:lnTo>
                  <a:lnTo>
                    <a:pt x="1070724" y="114300"/>
                  </a:lnTo>
                  <a:lnTo>
                    <a:pt x="1072603" y="126987"/>
                  </a:lnTo>
                  <a:lnTo>
                    <a:pt x="1072108" y="125158"/>
                  </a:lnTo>
                  <a:lnTo>
                    <a:pt x="1070775" y="120484"/>
                  </a:lnTo>
                  <a:lnTo>
                    <a:pt x="1072413" y="126987"/>
                  </a:lnTo>
                  <a:lnTo>
                    <a:pt x="1058824" y="126987"/>
                  </a:lnTo>
                  <a:lnTo>
                    <a:pt x="1055573" y="114300"/>
                  </a:lnTo>
                  <a:lnTo>
                    <a:pt x="1052080" y="127165"/>
                  </a:lnTo>
                  <a:lnTo>
                    <a:pt x="1048753" y="139700"/>
                  </a:lnTo>
                  <a:lnTo>
                    <a:pt x="1046353" y="139700"/>
                  </a:lnTo>
                  <a:lnTo>
                    <a:pt x="1045883" y="152361"/>
                  </a:lnTo>
                  <a:lnTo>
                    <a:pt x="1044892" y="152361"/>
                  </a:lnTo>
                  <a:lnTo>
                    <a:pt x="1044930" y="165100"/>
                  </a:lnTo>
                  <a:lnTo>
                    <a:pt x="1044448" y="165100"/>
                  </a:lnTo>
                  <a:lnTo>
                    <a:pt x="1046721" y="177800"/>
                  </a:lnTo>
                  <a:lnTo>
                    <a:pt x="1043889" y="165100"/>
                  </a:lnTo>
                  <a:lnTo>
                    <a:pt x="1038148" y="165100"/>
                  </a:lnTo>
                  <a:lnTo>
                    <a:pt x="1035316" y="152552"/>
                  </a:lnTo>
                  <a:lnTo>
                    <a:pt x="1035164" y="152361"/>
                  </a:lnTo>
                  <a:lnTo>
                    <a:pt x="1033106" y="152361"/>
                  </a:lnTo>
                  <a:lnTo>
                    <a:pt x="1033145" y="153111"/>
                  </a:lnTo>
                  <a:lnTo>
                    <a:pt x="1037882" y="165100"/>
                  </a:lnTo>
                  <a:lnTo>
                    <a:pt x="1033716" y="165100"/>
                  </a:lnTo>
                  <a:lnTo>
                    <a:pt x="1033551" y="165100"/>
                  </a:lnTo>
                  <a:lnTo>
                    <a:pt x="1032776" y="176441"/>
                  </a:lnTo>
                  <a:lnTo>
                    <a:pt x="1033424" y="177800"/>
                  </a:lnTo>
                  <a:lnTo>
                    <a:pt x="1032979" y="177800"/>
                  </a:lnTo>
                  <a:lnTo>
                    <a:pt x="1033183" y="190500"/>
                  </a:lnTo>
                  <a:lnTo>
                    <a:pt x="1030897" y="190500"/>
                  </a:lnTo>
                  <a:lnTo>
                    <a:pt x="1030884" y="190233"/>
                  </a:lnTo>
                  <a:lnTo>
                    <a:pt x="1030262" y="177800"/>
                  </a:lnTo>
                  <a:lnTo>
                    <a:pt x="1032687" y="177800"/>
                  </a:lnTo>
                  <a:lnTo>
                    <a:pt x="1032776" y="176441"/>
                  </a:lnTo>
                  <a:lnTo>
                    <a:pt x="1027391" y="165100"/>
                  </a:lnTo>
                  <a:lnTo>
                    <a:pt x="1030389" y="165100"/>
                  </a:lnTo>
                  <a:lnTo>
                    <a:pt x="1030287" y="152361"/>
                  </a:lnTo>
                  <a:lnTo>
                    <a:pt x="1030630" y="152361"/>
                  </a:lnTo>
                  <a:lnTo>
                    <a:pt x="1030668" y="152552"/>
                  </a:lnTo>
                  <a:lnTo>
                    <a:pt x="1033716" y="165100"/>
                  </a:lnTo>
                  <a:lnTo>
                    <a:pt x="1033145" y="153111"/>
                  </a:lnTo>
                  <a:lnTo>
                    <a:pt x="1032840" y="152361"/>
                  </a:lnTo>
                  <a:lnTo>
                    <a:pt x="1031887" y="152361"/>
                  </a:lnTo>
                  <a:lnTo>
                    <a:pt x="1031913" y="151942"/>
                  </a:lnTo>
                  <a:lnTo>
                    <a:pt x="1032738" y="139700"/>
                  </a:lnTo>
                  <a:lnTo>
                    <a:pt x="1031494" y="139700"/>
                  </a:lnTo>
                  <a:lnTo>
                    <a:pt x="1032687" y="127165"/>
                  </a:lnTo>
                  <a:lnTo>
                    <a:pt x="1032700" y="126987"/>
                  </a:lnTo>
                  <a:lnTo>
                    <a:pt x="1033132" y="126987"/>
                  </a:lnTo>
                  <a:lnTo>
                    <a:pt x="1033170" y="127165"/>
                  </a:lnTo>
                  <a:lnTo>
                    <a:pt x="1036421" y="139700"/>
                  </a:lnTo>
                  <a:lnTo>
                    <a:pt x="1035202" y="139700"/>
                  </a:lnTo>
                  <a:lnTo>
                    <a:pt x="1035316" y="151942"/>
                  </a:lnTo>
                  <a:lnTo>
                    <a:pt x="1039723" y="139700"/>
                  </a:lnTo>
                  <a:lnTo>
                    <a:pt x="1037196" y="139700"/>
                  </a:lnTo>
                  <a:lnTo>
                    <a:pt x="1036497" y="126987"/>
                  </a:lnTo>
                  <a:lnTo>
                    <a:pt x="1039418" y="126987"/>
                  </a:lnTo>
                  <a:lnTo>
                    <a:pt x="1039291" y="120484"/>
                  </a:lnTo>
                  <a:lnTo>
                    <a:pt x="1039177" y="114300"/>
                  </a:lnTo>
                  <a:lnTo>
                    <a:pt x="1041095" y="101574"/>
                  </a:lnTo>
                  <a:lnTo>
                    <a:pt x="1043266" y="101574"/>
                  </a:lnTo>
                  <a:lnTo>
                    <a:pt x="1043279" y="101130"/>
                  </a:lnTo>
                  <a:lnTo>
                    <a:pt x="1043800" y="88836"/>
                  </a:lnTo>
                  <a:lnTo>
                    <a:pt x="1034453" y="88836"/>
                  </a:lnTo>
                  <a:lnTo>
                    <a:pt x="1034338" y="89763"/>
                  </a:lnTo>
                  <a:lnTo>
                    <a:pt x="1032903" y="101574"/>
                  </a:lnTo>
                  <a:lnTo>
                    <a:pt x="1028585" y="89763"/>
                  </a:lnTo>
                  <a:lnTo>
                    <a:pt x="1028268" y="88836"/>
                  </a:lnTo>
                  <a:lnTo>
                    <a:pt x="1028331" y="91262"/>
                  </a:lnTo>
                  <a:lnTo>
                    <a:pt x="1028484" y="97320"/>
                  </a:lnTo>
                  <a:lnTo>
                    <a:pt x="1030262" y="101574"/>
                  </a:lnTo>
                  <a:lnTo>
                    <a:pt x="1028598" y="101574"/>
                  </a:lnTo>
                  <a:lnTo>
                    <a:pt x="1028484" y="97320"/>
                  </a:lnTo>
                  <a:lnTo>
                    <a:pt x="1024978" y="88836"/>
                  </a:lnTo>
                  <a:lnTo>
                    <a:pt x="1027912" y="101574"/>
                  </a:lnTo>
                  <a:lnTo>
                    <a:pt x="1026769" y="101574"/>
                  </a:lnTo>
                  <a:lnTo>
                    <a:pt x="1026769" y="203200"/>
                  </a:lnTo>
                  <a:lnTo>
                    <a:pt x="1023848" y="203200"/>
                  </a:lnTo>
                  <a:lnTo>
                    <a:pt x="1022350" y="190500"/>
                  </a:lnTo>
                  <a:lnTo>
                    <a:pt x="1022731" y="190500"/>
                  </a:lnTo>
                  <a:lnTo>
                    <a:pt x="1022743" y="190233"/>
                  </a:lnTo>
                  <a:lnTo>
                    <a:pt x="1023061" y="177800"/>
                  </a:lnTo>
                  <a:lnTo>
                    <a:pt x="1025918" y="190500"/>
                  </a:lnTo>
                  <a:lnTo>
                    <a:pt x="1026287" y="190500"/>
                  </a:lnTo>
                  <a:lnTo>
                    <a:pt x="1026769" y="203200"/>
                  </a:lnTo>
                  <a:lnTo>
                    <a:pt x="1026769" y="101574"/>
                  </a:lnTo>
                  <a:lnTo>
                    <a:pt x="1022210" y="101574"/>
                  </a:lnTo>
                  <a:lnTo>
                    <a:pt x="1022172" y="101130"/>
                  </a:lnTo>
                  <a:lnTo>
                    <a:pt x="1021422" y="88836"/>
                  </a:lnTo>
                  <a:lnTo>
                    <a:pt x="1017600" y="88836"/>
                  </a:lnTo>
                  <a:lnTo>
                    <a:pt x="1017727" y="89763"/>
                  </a:lnTo>
                  <a:lnTo>
                    <a:pt x="1019352" y="101574"/>
                  </a:lnTo>
                  <a:lnTo>
                    <a:pt x="1016673" y="101574"/>
                  </a:lnTo>
                  <a:lnTo>
                    <a:pt x="1016673" y="381000"/>
                  </a:lnTo>
                  <a:lnTo>
                    <a:pt x="1014133" y="381000"/>
                  </a:lnTo>
                  <a:lnTo>
                    <a:pt x="1014133" y="393687"/>
                  </a:lnTo>
                  <a:lnTo>
                    <a:pt x="1014082" y="393484"/>
                  </a:lnTo>
                  <a:lnTo>
                    <a:pt x="1012837" y="388823"/>
                  </a:lnTo>
                  <a:lnTo>
                    <a:pt x="1012837" y="406374"/>
                  </a:lnTo>
                  <a:lnTo>
                    <a:pt x="1012621" y="406374"/>
                  </a:lnTo>
                  <a:lnTo>
                    <a:pt x="1012520" y="405218"/>
                  </a:lnTo>
                  <a:lnTo>
                    <a:pt x="1012444" y="404495"/>
                  </a:lnTo>
                  <a:lnTo>
                    <a:pt x="1011504" y="394360"/>
                  </a:lnTo>
                  <a:lnTo>
                    <a:pt x="1012837" y="406374"/>
                  </a:lnTo>
                  <a:lnTo>
                    <a:pt x="1012837" y="388823"/>
                  </a:lnTo>
                  <a:lnTo>
                    <a:pt x="1010818" y="381241"/>
                  </a:lnTo>
                  <a:lnTo>
                    <a:pt x="1010818" y="393687"/>
                  </a:lnTo>
                  <a:lnTo>
                    <a:pt x="1008557" y="393687"/>
                  </a:lnTo>
                  <a:lnTo>
                    <a:pt x="1008494" y="393484"/>
                  </a:lnTo>
                  <a:lnTo>
                    <a:pt x="1008151" y="392544"/>
                  </a:lnTo>
                  <a:lnTo>
                    <a:pt x="1008151" y="419265"/>
                  </a:lnTo>
                  <a:lnTo>
                    <a:pt x="1008062" y="421271"/>
                  </a:lnTo>
                  <a:lnTo>
                    <a:pt x="1007960" y="423481"/>
                  </a:lnTo>
                  <a:lnTo>
                    <a:pt x="1007859" y="425627"/>
                  </a:lnTo>
                  <a:lnTo>
                    <a:pt x="1007745" y="428066"/>
                  </a:lnTo>
                  <a:lnTo>
                    <a:pt x="1007630" y="430568"/>
                  </a:lnTo>
                  <a:lnTo>
                    <a:pt x="1007567" y="431749"/>
                  </a:lnTo>
                  <a:lnTo>
                    <a:pt x="1007846" y="431749"/>
                  </a:lnTo>
                  <a:lnTo>
                    <a:pt x="1007732" y="431952"/>
                  </a:lnTo>
                  <a:lnTo>
                    <a:pt x="1001445" y="444461"/>
                  </a:lnTo>
                  <a:lnTo>
                    <a:pt x="999312" y="444461"/>
                  </a:lnTo>
                  <a:lnTo>
                    <a:pt x="999350" y="444792"/>
                  </a:lnTo>
                  <a:lnTo>
                    <a:pt x="999439" y="445490"/>
                  </a:lnTo>
                  <a:lnTo>
                    <a:pt x="999553" y="446392"/>
                  </a:lnTo>
                  <a:lnTo>
                    <a:pt x="999604" y="446786"/>
                  </a:lnTo>
                  <a:lnTo>
                    <a:pt x="999718" y="447675"/>
                  </a:lnTo>
                  <a:lnTo>
                    <a:pt x="999756" y="447967"/>
                  </a:lnTo>
                  <a:lnTo>
                    <a:pt x="999858" y="448754"/>
                  </a:lnTo>
                  <a:lnTo>
                    <a:pt x="999947" y="449440"/>
                  </a:lnTo>
                  <a:lnTo>
                    <a:pt x="1000074" y="450405"/>
                  </a:lnTo>
                  <a:lnTo>
                    <a:pt x="1000201" y="451332"/>
                  </a:lnTo>
                  <a:lnTo>
                    <a:pt x="1000264" y="451815"/>
                  </a:lnTo>
                  <a:lnTo>
                    <a:pt x="1000950" y="457161"/>
                  </a:lnTo>
                  <a:lnTo>
                    <a:pt x="998753" y="457161"/>
                  </a:lnTo>
                  <a:lnTo>
                    <a:pt x="998829" y="458508"/>
                  </a:lnTo>
                  <a:lnTo>
                    <a:pt x="999413" y="469887"/>
                  </a:lnTo>
                  <a:lnTo>
                    <a:pt x="996543" y="469887"/>
                  </a:lnTo>
                  <a:lnTo>
                    <a:pt x="996454" y="468985"/>
                  </a:lnTo>
                  <a:lnTo>
                    <a:pt x="996340" y="467842"/>
                  </a:lnTo>
                  <a:lnTo>
                    <a:pt x="996238" y="466725"/>
                  </a:lnTo>
                  <a:lnTo>
                    <a:pt x="996137" y="465658"/>
                  </a:lnTo>
                  <a:lnTo>
                    <a:pt x="995324" y="457161"/>
                  </a:lnTo>
                  <a:lnTo>
                    <a:pt x="995222" y="457619"/>
                  </a:lnTo>
                  <a:lnTo>
                    <a:pt x="995095" y="458139"/>
                  </a:lnTo>
                  <a:lnTo>
                    <a:pt x="995019" y="458508"/>
                  </a:lnTo>
                  <a:lnTo>
                    <a:pt x="992403" y="469887"/>
                  </a:lnTo>
                  <a:lnTo>
                    <a:pt x="990079" y="469887"/>
                  </a:lnTo>
                  <a:lnTo>
                    <a:pt x="990015" y="470319"/>
                  </a:lnTo>
                  <a:lnTo>
                    <a:pt x="989914" y="470966"/>
                  </a:lnTo>
                  <a:lnTo>
                    <a:pt x="989799" y="471728"/>
                  </a:lnTo>
                  <a:lnTo>
                    <a:pt x="989672" y="472567"/>
                  </a:lnTo>
                  <a:lnTo>
                    <a:pt x="988898" y="477774"/>
                  </a:lnTo>
                  <a:lnTo>
                    <a:pt x="991235" y="482587"/>
                  </a:lnTo>
                  <a:lnTo>
                    <a:pt x="986866" y="482587"/>
                  </a:lnTo>
                  <a:lnTo>
                    <a:pt x="986802" y="482739"/>
                  </a:lnTo>
                  <a:lnTo>
                    <a:pt x="981964" y="495300"/>
                  </a:lnTo>
                  <a:lnTo>
                    <a:pt x="983856" y="495300"/>
                  </a:lnTo>
                  <a:lnTo>
                    <a:pt x="978014" y="507974"/>
                  </a:lnTo>
                  <a:lnTo>
                    <a:pt x="975525" y="507974"/>
                  </a:lnTo>
                  <a:lnTo>
                    <a:pt x="975601" y="508266"/>
                  </a:lnTo>
                  <a:lnTo>
                    <a:pt x="975664" y="508571"/>
                  </a:lnTo>
                  <a:lnTo>
                    <a:pt x="975741" y="508914"/>
                  </a:lnTo>
                  <a:lnTo>
                    <a:pt x="975829" y="509282"/>
                  </a:lnTo>
                  <a:lnTo>
                    <a:pt x="975880" y="509498"/>
                  </a:lnTo>
                  <a:lnTo>
                    <a:pt x="977379" y="515962"/>
                  </a:lnTo>
                  <a:lnTo>
                    <a:pt x="979068" y="507974"/>
                  </a:lnTo>
                  <a:lnTo>
                    <a:pt x="984999" y="507974"/>
                  </a:lnTo>
                  <a:lnTo>
                    <a:pt x="985100" y="508266"/>
                  </a:lnTo>
                  <a:lnTo>
                    <a:pt x="985215" y="508571"/>
                  </a:lnTo>
                  <a:lnTo>
                    <a:pt x="989799" y="520649"/>
                  </a:lnTo>
                  <a:lnTo>
                    <a:pt x="988390" y="520649"/>
                  </a:lnTo>
                  <a:lnTo>
                    <a:pt x="984250" y="533400"/>
                  </a:lnTo>
                  <a:lnTo>
                    <a:pt x="983043" y="520649"/>
                  </a:lnTo>
                  <a:lnTo>
                    <a:pt x="981608" y="520649"/>
                  </a:lnTo>
                  <a:lnTo>
                    <a:pt x="979970" y="533400"/>
                  </a:lnTo>
                  <a:lnTo>
                    <a:pt x="978128" y="520649"/>
                  </a:lnTo>
                  <a:lnTo>
                    <a:pt x="978458" y="520649"/>
                  </a:lnTo>
                  <a:lnTo>
                    <a:pt x="978395" y="520382"/>
                  </a:lnTo>
                  <a:lnTo>
                    <a:pt x="977379" y="515962"/>
                  </a:lnTo>
                  <a:lnTo>
                    <a:pt x="976376" y="520649"/>
                  </a:lnTo>
                  <a:lnTo>
                    <a:pt x="971346" y="520649"/>
                  </a:lnTo>
                  <a:lnTo>
                    <a:pt x="971232" y="522732"/>
                  </a:lnTo>
                  <a:lnTo>
                    <a:pt x="971156" y="523862"/>
                  </a:lnTo>
                  <a:lnTo>
                    <a:pt x="970597" y="533400"/>
                  </a:lnTo>
                  <a:lnTo>
                    <a:pt x="972832" y="533400"/>
                  </a:lnTo>
                  <a:lnTo>
                    <a:pt x="977188" y="533400"/>
                  </a:lnTo>
                  <a:lnTo>
                    <a:pt x="977874" y="546100"/>
                  </a:lnTo>
                  <a:lnTo>
                    <a:pt x="978662" y="546100"/>
                  </a:lnTo>
                  <a:lnTo>
                    <a:pt x="981671" y="546100"/>
                  </a:lnTo>
                  <a:lnTo>
                    <a:pt x="982751" y="558761"/>
                  </a:lnTo>
                  <a:lnTo>
                    <a:pt x="978357" y="558761"/>
                  </a:lnTo>
                  <a:lnTo>
                    <a:pt x="978357" y="584187"/>
                  </a:lnTo>
                  <a:lnTo>
                    <a:pt x="973759" y="584187"/>
                  </a:lnTo>
                  <a:lnTo>
                    <a:pt x="974852" y="571538"/>
                  </a:lnTo>
                  <a:lnTo>
                    <a:pt x="978357" y="584187"/>
                  </a:lnTo>
                  <a:lnTo>
                    <a:pt x="978357" y="558761"/>
                  </a:lnTo>
                  <a:lnTo>
                    <a:pt x="977392" y="558761"/>
                  </a:lnTo>
                  <a:lnTo>
                    <a:pt x="977404" y="558634"/>
                  </a:lnTo>
                  <a:lnTo>
                    <a:pt x="978662" y="546100"/>
                  </a:lnTo>
                  <a:lnTo>
                    <a:pt x="976236" y="558761"/>
                  </a:lnTo>
                  <a:lnTo>
                    <a:pt x="976210" y="558634"/>
                  </a:lnTo>
                  <a:lnTo>
                    <a:pt x="975169" y="546100"/>
                  </a:lnTo>
                  <a:lnTo>
                    <a:pt x="977874" y="546100"/>
                  </a:lnTo>
                  <a:lnTo>
                    <a:pt x="972832" y="533400"/>
                  </a:lnTo>
                  <a:lnTo>
                    <a:pt x="970864" y="546100"/>
                  </a:lnTo>
                  <a:lnTo>
                    <a:pt x="970292" y="546100"/>
                  </a:lnTo>
                  <a:lnTo>
                    <a:pt x="968654" y="533400"/>
                  </a:lnTo>
                  <a:lnTo>
                    <a:pt x="968565" y="533590"/>
                  </a:lnTo>
                  <a:lnTo>
                    <a:pt x="968565" y="571500"/>
                  </a:lnTo>
                  <a:lnTo>
                    <a:pt x="963536" y="571500"/>
                  </a:lnTo>
                  <a:lnTo>
                    <a:pt x="963574" y="571296"/>
                  </a:lnTo>
                  <a:lnTo>
                    <a:pt x="966000" y="558800"/>
                  </a:lnTo>
                  <a:lnTo>
                    <a:pt x="968565" y="571500"/>
                  </a:lnTo>
                  <a:lnTo>
                    <a:pt x="968565" y="533590"/>
                  </a:lnTo>
                  <a:lnTo>
                    <a:pt x="962342" y="546100"/>
                  </a:lnTo>
                  <a:lnTo>
                    <a:pt x="964844" y="546100"/>
                  </a:lnTo>
                  <a:lnTo>
                    <a:pt x="957872" y="558634"/>
                  </a:lnTo>
                  <a:lnTo>
                    <a:pt x="957872" y="558761"/>
                  </a:lnTo>
                  <a:lnTo>
                    <a:pt x="957719" y="560832"/>
                  </a:lnTo>
                  <a:lnTo>
                    <a:pt x="957719" y="622300"/>
                  </a:lnTo>
                  <a:lnTo>
                    <a:pt x="957453" y="622300"/>
                  </a:lnTo>
                  <a:lnTo>
                    <a:pt x="957453" y="647700"/>
                  </a:lnTo>
                  <a:lnTo>
                    <a:pt x="952665" y="647700"/>
                  </a:lnTo>
                  <a:lnTo>
                    <a:pt x="951877" y="634987"/>
                  </a:lnTo>
                  <a:lnTo>
                    <a:pt x="953858" y="634987"/>
                  </a:lnTo>
                  <a:lnTo>
                    <a:pt x="957453" y="647700"/>
                  </a:lnTo>
                  <a:lnTo>
                    <a:pt x="957453" y="622300"/>
                  </a:lnTo>
                  <a:lnTo>
                    <a:pt x="954989" y="622300"/>
                  </a:lnTo>
                  <a:lnTo>
                    <a:pt x="954697" y="609600"/>
                  </a:lnTo>
                  <a:lnTo>
                    <a:pt x="956970" y="609600"/>
                  </a:lnTo>
                  <a:lnTo>
                    <a:pt x="957008" y="610158"/>
                  </a:lnTo>
                  <a:lnTo>
                    <a:pt x="957719" y="622300"/>
                  </a:lnTo>
                  <a:lnTo>
                    <a:pt x="957719" y="560832"/>
                  </a:lnTo>
                  <a:lnTo>
                    <a:pt x="956932" y="571500"/>
                  </a:lnTo>
                  <a:lnTo>
                    <a:pt x="953795" y="571500"/>
                  </a:lnTo>
                  <a:lnTo>
                    <a:pt x="951064" y="584187"/>
                  </a:lnTo>
                  <a:lnTo>
                    <a:pt x="949388" y="584187"/>
                  </a:lnTo>
                  <a:lnTo>
                    <a:pt x="949388" y="609600"/>
                  </a:lnTo>
                  <a:lnTo>
                    <a:pt x="947623" y="609600"/>
                  </a:lnTo>
                  <a:lnTo>
                    <a:pt x="947623" y="673100"/>
                  </a:lnTo>
                  <a:lnTo>
                    <a:pt x="945565" y="673100"/>
                  </a:lnTo>
                  <a:lnTo>
                    <a:pt x="942543" y="685800"/>
                  </a:lnTo>
                  <a:lnTo>
                    <a:pt x="940206" y="673100"/>
                  </a:lnTo>
                  <a:lnTo>
                    <a:pt x="941870" y="673100"/>
                  </a:lnTo>
                  <a:lnTo>
                    <a:pt x="942771" y="660400"/>
                  </a:lnTo>
                  <a:lnTo>
                    <a:pt x="943305" y="660400"/>
                  </a:lnTo>
                  <a:lnTo>
                    <a:pt x="947623" y="673100"/>
                  </a:lnTo>
                  <a:lnTo>
                    <a:pt x="947623" y="609600"/>
                  </a:lnTo>
                  <a:lnTo>
                    <a:pt x="945438" y="609600"/>
                  </a:lnTo>
                  <a:lnTo>
                    <a:pt x="945311" y="608723"/>
                  </a:lnTo>
                  <a:lnTo>
                    <a:pt x="943660" y="596887"/>
                  </a:lnTo>
                  <a:lnTo>
                    <a:pt x="945730" y="596887"/>
                  </a:lnTo>
                  <a:lnTo>
                    <a:pt x="945781" y="597039"/>
                  </a:lnTo>
                  <a:lnTo>
                    <a:pt x="949388" y="609600"/>
                  </a:lnTo>
                  <a:lnTo>
                    <a:pt x="949388" y="584187"/>
                  </a:lnTo>
                  <a:lnTo>
                    <a:pt x="940079" y="584187"/>
                  </a:lnTo>
                  <a:lnTo>
                    <a:pt x="940079" y="685800"/>
                  </a:lnTo>
                  <a:lnTo>
                    <a:pt x="940066" y="686015"/>
                  </a:lnTo>
                  <a:lnTo>
                    <a:pt x="939876" y="688555"/>
                  </a:lnTo>
                  <a:lnTo>
                    <a:pt x="939876" y="774700"/>
                  </a:lnTo>
                  <a:lnTo>
                    <a:pt x="935850" y="774700"/>
                  </a:lnTo>
                  <a:lnTo>
                    <a:pt x="938644" y="762342"/>
                  </a:lnTo>
                  <a:lnTo>
                    <a:pt x="938618" y="762000"/>
                  </a:lnTo>
                  <a:lnTo>
                    <a:pt x="938644" y="762342"/>
                  </a:lnTo>
                  <a:lnTo>
                    <a:pt x="939876" y="774700"/>
                  </a:lnTo>
                  <a:lnTo>
                    <a:pt x="939876" y="688555"/>
                  </a:lnTo>
                  <a:lnTo>
                    <a:pt x="939126" y="698500"/>
                  </a:lnTo>
                  <a:lnTo>
                    <a:pt x="935634" y="698500"/>
                  </a:lnTo>
                  <a:lnTo>
                    <a:pt x="934351" y="685800"/>
                  </a:lnTo>
                  <a:lnTo>
                    <a:pt x="940079" y="685800"/>
                  </a:lnTo>
                  <a:lnTo>
                    <a:pt x="940079" y="584187"/>
                  </a:lnTo>
                  <a:lnTo>
                    <a:pt x="934707" y="584187"/>
                  </a:lnTo>
                  <a:lnTo>
                    <a:pt x="938987" y="596887"/>
                  </a:lnTo>
                  <a:lnTo>
                    <a:pt x="938364" y="596887"/>
                  </a:lnTo>
                  <a:lnTo>
                    <a:pt x="938301" y="597560"/>
                  </a:lnTo>
                  <a:lnTo>
                    <a:pt x="938212" y="598424"/>
                  </a:lnTo>
                  <a:lnTo>
                    <a:pt x="937094" y="609600"/>
                  </a:lnTo>
                  <a:lnTo>
                    <a:pt x="934669" y="609600"/>
                  </a:lnTo>
                  <a:lnTo>
                    <a:pt x="938644" y="622300"/>
                  </a:lnTo>
                  <a:lnTo>
                    <a:pt x="934161" y="622300"/>
                  </a:lnTo>
                  <a:lnTo>
                    <a:pt x="933843" y="620471"/>
                  </a:lnTo>
                  <a:lnTo>
                    <a:pt x="933843" y="762000"/>
                  </a:lnTo>
                  <a:lnTo>
                    <a:pt x="932446" y="762000"/>
                  </a:lnTo>
                  <a:lnTo>
                    <a:pt x="932446" y="787400"/>
                  </a:lnTo>
                  <a:lnTo>
                    <a:pt x="931024" y="800100"/>
                  </a:lnTo>
                  <a:lnTo>
                    <a:pt x="927887" y="800100"/>
                  </a:lnTo>
                  <a:lnTo>
                    <a:pt x="926566" y="787400"/>
                  </a:lnTo>
                  <a:lnTo>
                    <a:pt x="932446" y="787400"/>
                  </a:lnTo>
                  <a:lnTo>
                    <a:pt x="932446" y="762000"/>
                  </a:lnTo>
                  <a:lnTo>
                    <a:pt x="929601" y="762000"/>
                  </a:lnTo>
                  <a:lnTo>
                    <a:pt x="925931" y="749300"/>
                  </a:lnTo>
                  <a:lnTo>
                    <a:pt x="929208" y="749300"/>
                  </a:lnTo>
                  <a:lnTo>
                    <a:pt x="933843" y="762000"/>
                  </a:lnTo>
                  <a:lnTo>
                    <a:pt x="933843" y="620471"/>
                  </a:lnTo>
                  <a:lnTo>
                    <a:pt x="931964" y="609600"/>
                  </a:lnTo>
                  <a:lnTo>
                    <a:pt x="931849" y="610158"/>
                  </a:lnTo>
                  <a:lnTo>
                    <a:pt x="929271" y="622300"/>
                  </a:lnTo>
                  <a:lnTo>
                    <a:pt x="928916" y="622300"/>
                  </a:lnTo>
                  <a:lnTo>
                    <a:pt x="928916" y="711200"/>
                  </a:lnTo>
                  <a:lnTo>
                    <a:pt x="926211" y="723887"/>
                  </a:lnTo>
                  <a:lnTo>
                    <a:pt x="926122" y="723341"/>
                  </a:lnTo>
                  <a:lnTo>
                    <a:pt x="926033" y="722871"/>
                  </a:lnTo>
                  <a:lnTo>
                    <a:pt x="924064" y="711200"/>
                  </a:lnTo>
                  <a:lnTo>
                    <a:pt x="928916" y="711200"/>
                  </a:lnTo>
                  <a:lnTo>
                    <a:pt x="928916" y="622300"/>
                  </a:lnTo>
                  <a:lnTo>
                    <a:pt x="924115" y="622300"/>
                  </a:lnTo>
                  <a:lnTo>
                    <a:pt x="928700" y="634987"/>
                  </a:lnTo>
                  <a:lnTo>
                    <a:pt x="927493" y="634987"/>
                  </a:lnTo>
                  <a:lnTo>
                    <a:pt x="928154" y="647700"/>
                  </a:lnTo>
                  <a:lnTo>
                    <a:pt x="922845" y="634987"/>
                  </a:lnTo>
                  <a:lnTo>
                    <a:pt x="921092" y="634987"/>
                  </a:lnTo>
                  <a:lnTo>
                    <a:pt x="922680" y="647700"/>
                  </a:lnTo>
                  <a:lnTo>
                    <a:pt x="922261" y="647700"/>
                  </a:lnTo>
                  <a:lnTo>
                    <a:pt x="920267" y="660400"/>
                  </a:lnTo>
                  <a:lnTo>
                    <a:pt x="921588" y="657186"/>
                  </a:lnTo>
                  <a:lnTo>
                    <a:pt x="923150" y="647700"/>
                  </a:lnTo>
                  <a:lnTo>
                    <a:pt x="925525" y="647700"/>
                  </a:lnTo>
                  <a:lnTo>
                    <a:pt x="921588" y="657186"/>
                  </a:lnTo>
                  <a:lnTo>
                    <a:pt x="921067" y="660400"/>
                  </a:lnTo>
                  <a:lnTo>
                    <a:pt x="920267" y="660400"/>
                  </a:lnTo>
                  <a:lnTo>
                    <a:pt x="916584" y="660400"/>
                  </a:lnTo>
                  <a:lnTo>
                    <a:pt x="917867" y="673100"/>
                  </a:lnTo>
                  <a:lnTo>
                    <a:pt x="910704" y="673100"/>
                  </a:lnTo>
                  <a:lnTo>
                    <a:pt x="912507" y="685800"/>
                  </a:lnTo>
                  <a:lnTo>
                    <a:pt x="910158" y="685800"/>
                  </a:lnTo>
                  <a:lnTo>
                    <a:pt x="909815" y="683602"/>
                  </a:lnTo>
                  <a:lnTo>
                    <a:pt x="909815" y="863600"/>
                  </a:lnTo>
                  <a:lnTo>
                    <a:pt x="907186" y="863600"/>
                  </a:lnTo>
                  <a:lnTo>
                    <a:pt x="907732" y="876300"/>
                  </a:lnTo>
                  <a:lnTo>
                    <a:pt x="902919" y="876300"/>
                  </a:lnTo>
                  <a:lnTo>
                    <a:pt x="902385" y="863600"/>
                  </a:lnTo>
                  <a:lnTo>
                    <a:pt x="903046" y="863600"/>
                  </a:lnTo>
                  <a:lnTo>
                    <a:pt x="906818" y="850900"/>
                  </a:lnTo>
                  <a:lnTo>
                    <a:pt x="909815" y="863600"/>
                  </a:lnTo>
                  <a:lnTo>
                    <a:pt x="909815" y="683602"/>
                  </a:lnTo>
                  <a:lnTo>
                    <a:pt x="908177" y="673100"/>
                  </a:lnTo>
                  <a:lnTo>
                    <a:pt x="904176" y="673100"/>
                  </a:lnTo>
                  <a:lnTo>
                    <a:pt x="904176" y="698500"/>
                  </a:lnTo>
                  <a:lnTo>
                    <a:pt x="904049" y="699414"/>
                  </a:lnTo>
                  <a:lnTo>
                    <a:pt x="902462" y="711200"/>
                  </a:lnTo>
                  <a:lnTo>
                    <a:pt x="900252" y="711200"/>
                  </a:lnTo>
                  <a:lnTo>
                    <a:pt x="900226" y="710641"/>
                  </a:lnTo>
                  <a:lnTo>
                    <a:pt x="899909" y="698500"/>
                  </a:lnTo>
                  <a:lnTo>
                    <a:pt x="897763" y="698500"/>
                  </a:lnTo>
                  <a:lnTo>
                    <a:pt x="897763" y="736600"/>
                  </a:lnTo>
                  <a:lnTo>
                    <a:pt x="896543" y="736600"/>
                  </a:lnTo>
                  <a:lnTo>
                    <a:pt x="895908" y="735126"/>
                  </a:lnTo>
                  <a:lnTo>
                    <a:pt x="895921" y="736600"/>
                  </a:lnTo>
                  <a:lnTo>
                    <a:pt x="894918" y="736600"/>
                  </a:lnTo>
                  <a:lnTo>
                    <a:pt x="894232" y="732726"/>
                  </a:lnTo>
                  <a:lnTo>
                    <a:pt x="894232" y="952500"/>
                  </a:lnTo>
                  <a:lnTo>
                    <a:pt x="893673" y="965200"/>
                  </a:lnTo>
                  <a:lnTo>
                    <a:pt x="887958" y="965200"/>
                  </a:lnTo>
                  <a:lnTo>
                    <a:pt x="883958" y="952500"/>
                  </a:lnTo>
                  <a:lnTo>
                    <a:pt x="894232" y="952500"/>
                  </a:lnTo>
                  <a:lnTo>
                    <a:pt x="894232" y="732726"/>
                  </a:lnTo>
                  <a:lnTo>
                    <a:pt x="893787" y="730199"/>
                  </a:lnTo>
                  <a:lnTo>
                    <a:pt x="892708" y="727697"/>
                  </a:lnTo>
                  <a:lnTo>
                    <a:pt x="892708" y="749300"/>
                  </a:lnTo>
                  <a:lnTo>
                    <a:pt x="889901" y="749300"/>
                  </a:lnTo>
                  <a:lnTo>
                    <a:pt x="887463" y="736600"/>
                  </a:lnTo>
                  <a:lnTo>
                    <a:pt x="891514" y="736600"/>
                  </a:lnTo>
                  <a:lnTo>
                    <a:pt x="892708" y="749300"/>
                  </a:lnTo>
                  <a:lnTo>
                    <a:pt x="892708" y="727697"/>
                  </a:lnTo>
                  <a:lnTo>
                    <a:pt x="891070" y="723887"/>
                  </a:lnTo>
                  <a:lnTo>
                    <a:pt x="886383" y="736600"/>
                  </a:lnTo>
                  <a:lnTo>
                    <a:pt x="883958" y="736600"/>
                  </a:lnTo>
                  <a:lnTo>
                    <a:pt x="883958" y="774700"/>
                  </a:lnTo>
                  <a:lnTo>
                    <a:pt x="879944" y="774700"/>
                  </a:lnTo>
                  <a:lnTo>
                    <a:pt x="879627" y="772985"/>
                  </a:lnTo>
                  <a:lnTo>
                    <a:pt x="879551" y="774700"/>
                  </a:lnTo>
                  <a:lnTo>
                    <a:pt x="877506" y="774700"/>
                  </a:lnTo>
                  <a:lnTo>
                    <a:pt x="877506" y="787400"/>
                  </a:lnTo>
                  <a:lnTo>
                    <a:pt x="875055" y="793788"/>
                  </a:lnTo>
                  <a:lnTo>
                    <a:pt x="875055" y="1041400"/>
                  </a:lnTo>
                  <a:lnTo>
                    <a:pt x="871105" y="1041400"/>
                  </a:lnTo>
                  <a:lnTo>
                    <a:pt x="873785" y="1029347"/>
                  </a:lnTo>
                  <a:lnTo>
                    <a:pt x="875055" y="1041400"/>
                  </a:lnTo>
                  <a:lnTo>
                    <a:pt x="875055" y="793788"/>
                  </a:lnTo>
                  <a:lnTo>
                    <a:pt x="872629" y="800100"/>
                  </a:lnTo>
                  <a:lnTo>
                    <a:pt x="870915" y="800100"/>
                  </a:lnTo>
                  <a:lnTo>
                    <a:pt x="869010" y="812800"/>
                  </a:lnTo>
                  <a:lnTo>
                    <a:pt x="867321" y="800100"/>
                  </a:lnTo>
                  <a:lnTo>
                    <a:pt x="868578" y="800100"/>
                  </a:lnTo>
                  <a:lnTo>
                    <a:pt x="868718" y="787400"/>
                  </a:lnTo>
                  <a:lnTo>
                    <a:pt x="868718" y="787234"/>
                  </a:lnTo>
                  <a:lnTo>
                    <a:pt x="867981" y="774700"/>
                  </a:lnTo>
                  <a:lnTo>
                    <a:pt x="872667" y="787400"/>
                  </a:lnTo>
                  <a:lnTo>
                    <a:pt x="877506" y="787400"/>
                  </a:lnTo>
                  <a:lnTo>
                    <a:pt x="877506" y="774700"/>
                  </a:lnTo>
                  <a:lnTo>
                    <a:pt x="868794" y="774700"/>
                  </a:lnTo>
                  <a:lnTo>
                    <a:pt x="868857" y="772985"/>
                  </a:lnTo>
                  <a:lnTo>
                    <a:pt x="869200" y="762000"/>
                  </a:lnTo>
                  <a:lnTo>
                    <a:pt x="867981" y="762000"/>
                  </a:lnTo>
                  <a:lnTo>
                    <a:pt x="872032" y="750493"/>
                  </a:lnTo>
                  <a:lnTo>
                    <a:pt x="871956" y="750087"/>
                  </a:lnTo>
                  <a:lnTo>
                    <a:pt x="866597" y="758748"/>
                  </a:lnTo>
                  <a:lnTo>
                    <a:pt x="866597" y="787400"/>
                  </a:lnTo>
                  <a:lnTo>
                    <a:pt x="864349" y="800100"/>
                  </a:lnTo>
                  <a:lnTo>
                    <a:pt x="864019" y="797394"/>
                  </a:lnTo>
                  <a:lnTo>
                    <a:pt x="864019" y="1079500"/>
                  </a:lnTo>
                  <a:lnTo>
                    <a:pt x="859663" y="1092200"/>
                  </a:lnTo>
                  <a:lnTo>
                    <a:pt x="856221" y="1079500"/>
                  </a:lnTo>
                  <a:lnTo>
                    <a:pt x="864019" y="1079500"/>
                  </a:lnTo>
                  <a:lnTo>
                    <a:pt x="864019" y="797394"/>
                  </a:lnTo>
                  <a:lnTo>
                    <a:pt x="862799" y="787400"/>
                  </a:lnTo>
                  <a:lnTo>
                    <a:pt x="866597" y="787400"/>
                  </a:lnTo>
                  <a:lnTo>
                    <a:pt x="866597" y="758748"/>
                  </a:lnTo>
                  <a:lnTo>
                    <a:pt x="864577" y="762000"/>
                  </a:lnTo>
                  <a:lnTo>
                    <a:pt x="863511" y="749300"/>
                  </a:lnTo>
                  <a:lnTo>
                    <a:pt x="871816" y="749300"/>
                  </a:lnTo>
                  <a:lnTo>
                    <a:pt x="871956" y="750087"/>
                  </a:lnTo>
                  <a:lnTo>
                    <a:pt x="872451" y="749300"/>
                  </a:lnTo>
                  <a:lnTo>
                    <a:pt x="872032" y="750493"/>
                  </a:lnTo>
                  <a:lnTo>
                    <a:pt x="874166" y="762000"/>
                  </a:lnTo>
                  <a:lnTo>
                    <a:pt x="877544" y="762000"/>
                  </a:lnTo>
                  <a:lnTo>
                    <a:pt x="877608" y="762342"/>
                  </a:lnTo>
                  <a:lnTo>
                    <a:pt x="879627" y="772985"/>
                  </a:lnTo>
                  <a:lnTo>
                    <a:pt x="880071" y="762000"/>
                  </a:lnTo>
                  <a:lnTo>
                    <a:pt x="880173" y="762342"/>
                  </a:lnTo>
                  <a:lnTo>
                    <a:pt x="883958" y="774700"/>
                  </a:lnTo>
                  <a:lnTo>
                    <a:pt x="883958" y="736600"/>
                  </a:lnTo>
                  <a:lnTo>
                    <a:pt x="881392" y="736600"/>
                  </a:lnTo>
                  <a:lnTo>
                    <a:pt x="877900" y="723887"/>
                  </a:lnTo>
                  <a:lnTo>
                    <a:pt x="891070" y="723887"/>
                  </a:lnTo>
                  <a:lnTo>
                    <a:pt x="892670" y="723887"/>
                  </a:lnTo>
                  <a:lnTo>
                    <a:pt x="892759" y="724369"/>
                  </a:lnTo>
                  <a:lnTo>
                    <a:pt x="892873" y="725030"/>
                  </a:lnTo>
                  <a:lnTo>
                    <a:pt x="893787" y="730199"/>
                  </a:lnTo>
                  <a:lnTo>
                    <a:pt x="895908" y="735126"/>
                  </a:lnTo>
                  <a:lnTo>
                    <a:pt x="895794" y="723887"/>
                  </a:lnTo>
                  <a:lnTo>
                    <a:pt x="892975" y="723887"/>
                  </a:lnTo>
                  <a:lnTo>
                    <a:pt x="892975" y="717016"/>
                  </a:lnTo>
                  <a:lnTo>
                    <a:pt x="889901" y="711200"/>
                  </a:lnTo>
                  <a:lnTo>
                    <a:pt x="891044" y="711200"/>
                  </a:lnTo>
                  <a:lnTo>
                    <a:pt x="890879" y="710641"/>
                  </a:lnTo>
                  <a:lnTo>
                    <a:pt x="882942" y="698500"/>
                  </a:lnTo>
                  <a:lnTo>
                    <a:pt x="887349" y="698500"/>
                  </a:lnTo>
                  <a:lnTo>
                    <a:pt x="890879" y="710641"/>
                  </a:lnTo>
                  <a:lnTo>
                    <a:pt x="891247" y="711200"/>
                  </a:lnTo>
                  <a:lnTo>
                    <a:pt x="892975" y="711200"/>
                  </a:lnTo>
                  <a:lnTo>
                    <a:pt x="892975" y="717016"/>
                  </a:lnTo>
                  <a:lnTo>
                    <a:pt x="896594" y="723887"/>
                  </a:lnTo>
                  <a:lnTo>
                    <a:pt x="895807" y="723887"/>
                  </a:lnTo>
                  <a:lnTo>
                    <a:pt x="895807" y="724369"/>
                  </a:lnTo>
                  <a:lnTo>
                    <a:pt x="895959" y="724903"/>
                  </a:lnTo>
                  <a:lnTo>
                    <a:pt x="895972" y="725030"/>
                  </a:lnTo>
                  <a:lnTo>
                    <a:pt x="897763" y="736600"/>
                  </a:lnTo>
                  <a:lnTo>
                    <a:pt x="897763" y="698500"/>
                  </a:lnTo>
                  <a:lnTo>
                    <a:pt x="897064" y="698500"/>
                  </a:lnTo>
                  <a:lnTo>
                    <a:pt x="899668" y="686015"/>
                  </a:lnTo>
                  <a:lnTo>
                    <a:pt x="901636" y="698500"/>
                  </a:lnTo>
                  <a:lnTo>
                    <a:pt x="904176" y="698500"/>
                  </a:lnTo>
                  <a:lnTo>
                    <a:pt x="904176" y="673100"/>
                  </a:lnTo>
                  <a:lnTo>
                    <a:pt x="903617" y="673100"/>
                  </a:lnTo>
                  <a:lnTo>
                    <a:pt x="905027" y="660400"/>
                  </a:lnTo>
                  <a:lnTo>
                    <a:pt x="903249" y="660400"/>
                  </a:lnTo>
                  <a:lnTo>
                    <a:pt x="905103" y="647700"/>
                  </a:lnTo>
                  <a:lnTo>
                    <a:pt x="902855" y="647700"/>
                  </a:lnTo>
                  <a:lnTo>
                    <a:pt x="900239" y="660400"/>
                  </a:lnTo>
                  <a:lnTo>
                    <a:pt x="899642" y="660400"/>
                  </a:lnTo>
                  <a:lnTo>
                    <a:pt x="899642" y="685800"/>
                  </a:lnTo>
                  <a:lnTo>
                    <a:pt x="895870" y="685800"/>
                  </a:lnTo>
                  <a:lnTo>
                    <a:pt x="895108" y="683183"/>
                  </a:lnTo>
                  <a:lnTo>
                    <a:pt x="894626" y="685800"/>
                  </a:lnTo>
                  <a:lnTo>
                    <a:pt x="892327" y="685800"/>
                  </a:lnTo>
                  <a:lnTo>
                    <a:pt x="889647" y="673100"/>
                  </a:lnTo>
                  <a:lnTo>
                    <a:pt x="892162" y="673100"/>
                  </a:lnTo>
                  <a:lnTo>
                    <a:pt x="895108" y="683183"/>
                  </a:lnTo>
                  <a:lnTo>
                    <a:pt x="896937" y="673100"/>
                  </a:lnTo>
                  <a:lnTo>
                    <a:pt x="898436" y="673100"/>
                  </a:lnTo>
                  <a:lnTo>
                    <a:pt x="899642" y="685800"/>
                  </a:lnTo>
                  <a:lnTo>
                    <a:pt x="899642" y="660400"/>
                  </a:lnTo>
                  <a:lnTo>
                    <a:pt x="898131" y="660400"/>
                  </a:lnTo>
                  <a:lnTo>
                    <a:pt x="894676" y="647700"/>
                  </a:lnTo>
                  <a:lnTo>
                    <a:pt x="899795" y="647700"/>
                  </a:lnTo>
                  <a:lnTo>
                    <a:pt x="894905" y="634987"/>
                  </a:lnTo>
                  <a:lnTo>
                    <a:pt x="895413" y="634987"/>
                  </a:lnTo>
                  <a:lnTo>
                    <a:pt x="898220" y="622300"/>
                  </a:lnTo>
                  <a:lnTo>
                    <a:pt x="904506" y="622300"/>
                  </a:lnTo>
                  <a:lnTo>
                    <a:pt x="901319" y="634987"/>
                  </a:lnTo>
                  <a:lnTo>
                    <a:pt x="909701" y="634987"/>
                  </a:lnTo>
                  <a:lnTo>
                    <a:pt x="910983" y="622300"/>
                  </a:lnTo>
                  <a:lnTo>
                    <a:pt x="917155" y="622300"/>
                  </a:lnTo>
                  <a:lnTo>
                    <a:pt x="914349" y="609600"/>
                  </a:lnTo>
                  <a:lnTo>
                    <a:pt x="913066" y="609600"/>
                  </a:lnTo>
                  <a:lnTo>
                    <a:pt x="908748" y="597395"/>
                  </a:lnTo>
                  <a:lnTo>
                    <a:pt x="908748" y="609600"/>
                  </a:lnTo>
                  <a:lnTo>
                    <a:pt x="905332" y="622300"/>
                  </a:lnTo>
                  <a:lnTo>
                    <a:pt x="902792" y="609600"/>
                  </a:lnTo>
                  <a:lnTo>
                    <a:pt x="908748" y="609600"/>
                  </a:lnTo>
                  <a:lnTo>
                    <a:pt x="908748" y="597395"/>
                  </a:lnTo>
                  <a:lnTo>
                    <a:pt x="908570" y="596887"/>
                  </a:lnTo>
                  <a:lnTo>
                    <a:pt x="913993" y="596887"/>
                  </a:lnTo>
                  <a:lnTo>
                    <a:pt x="914019" y="597039"/>
                  </a:lnTo>
                  <a:lnTo>
                    <a:pt x="914133" y="597560"/>
                  </a:lnTo>
                  <a:lnTo>
                    <a:pt x="916736" y="609600"/>
                  </a:lnTo>
                  <a:lnTo>
                    <a:pt x="914349" y="609600"/>
                  </a:lnTo>
                  <a:lnTo>
                    <a:pt x="918210" y="622300"/>
                  </a:lnTo>
                  <a:lnTo>
                    <a:pt x="922083" y="609600"/>
                  </a:lnTo>
                  <a:lnTo>
                    <a:pt x="923429" y="609600"/>
                  </a:lnTo>
                  <a:lnTo>
                    <a:pt x="918324" y="596887"/>
                  </a:lnTo>
                  <a:lnTo>
                    <a:pt x="926465" y="596887"/>
                  </a:lnTo>
                  <a:lnTo>
                    <a:pt x="924331" y="584187"/>
                  </a:lnTo>
                  <a:lnTo>
                    <a:pt x="925525" y="584187"/>
                  </a:lnTo>
                  <a:lnTo>
                    <a:pt x="920699" y="573214"/>
                  </a:lnTo>
                  <a:lnTo>
                    <a:pt x="918298" y="584187"/>
                  </a:lnTo>
                  <a:lnTo>
                    <a:pt x="916165" y="584187"/>
                  </a:lnTo>
                  <a:lnTo>
                    <a:pt x="916266" y="586181"/>
                  </a:lnTo>
                  <a:lnTo>
                    <a:pt x="916381" y="588657"/>
                  </a:lnTo>
                  <a:lnTo>
                    <a:pt x="916444" y="590169"/>
                  </a:lnTo>
                  <a:lnTo>
                    <a:pt x="916520" y="591743"/>
                  </a:lnTo>
                  <a:lnTo>
                    <a:pt x="916635" y="594156"/>
                  </a:lnTo>
                  <a:lnTo>
                    <a:pt x="916724" y="596049"/>
                  </a:lnTo>
                  <a:lnTo>
                    <a:pt x="916762" y="596887"/>
                  </a:lnTo>
                  <a:lnTo>
                    <a:pt x="915504" y="596887"/>
                  </a:lnTo>
                  <a:lnTo>
                    <a:pt x="910475" y="584187"/>
                  </a:lnTo>
                  <a:lnTo>
                    <a:pt x="913650" y="584187"/>
                  </a:lnTo>
                  <a:lnTo>
                    <a:pt x="917752" y="571500"/>
                  </a:lnTo>
                  <a:lnTo>
                    <a:pt x="919949" y="571500"/>
                  </a:lnTo>
                  <a:lnTo>
                    <a:pt x="920699" y="573214"/>
                  </a:lnTo>
                  <a:lnTo>
                    <a:pt x="921080" y="571500"/>
                  </a:lnTo>
                  <a:lnTo>
                    <a:pt x="925055" y="571500"/>
                  </a:lnTo>
                  <a:lnTo>
                    <a:pt x="925029" y="571296"/>
                  </a:lnTo>
                  <a:lnTo>
                    <a:pt x="923366" y="558761"/>
                  </a:lnTo>
                  <a:lnTo>
                    <a:pt x="926515" y="558761"/>
                  </a:lnTo>
                  <a:lnTo>
                    <a:pt x="926033" y="571296"/>
                  </a:lnTo>
                  <a:lnTo>
                    <a:pt x="930046" y="558761"/>
                  </a:lnTo>
                  <a:lnTo>
                    <a:pt x="931303" y="558761"/>
                  </a:lnTo>
                  <a:lnTo>
                    <a:pt x="931329" y="558634"/>
                  </a:lnTo>
                  <a:lnTo>
                    <a:pt x="933869" y="546100"/>
                  </a:lnTo>
                  <a:lnTo>
                    <a:pt x="935393" y="558761"/>
                  </a:lnTo>
                  <a:lnTo>
                    <a:pt x="940803" y="558761"/>
                  </a:lnTo>
                  <a:lnTo>
                    <a:pt x="940777" y="558634"/>
                  </a:lnTo>
                  <a:lnTo>
                    <a:pt x="937602" y="546100"/>
                  </a:lnTo>
                  <a:lnTo>
                    <a:pt x="943330" y="546100"/>
                  </a:lnTo>
                  <a:lnTo>
                    <a:pt x="942771" y="533400"/>
                  </a:lnTo>
                  <a:lnTo>
                    <a:pt x="944333" y="533400"/>
                  </a:lnTo>
                  <a:lnTo>
                    <a:pt x="948791" y="546100"/>
                  </a:lnTo>
                  <a:lnTo>
                    <a:pt x="953668" y="533400"/>
                  </a:lnTo>
                  <a:lnTo>
                    <a:pt x="944372" y="533400"/>
                  </a:lnTo>
                  <a:lnTo>
                    <a:pt x="948347" y="520649"/>
                  </a:lnTo>
                  <a:lnTo>
                    <a:pt x="951420" y="520649"/>
                  </a:lnTo>
                  <a:lnTo>
                    <a:pt x="951484" y="520382"/>
                  </a:lnTo>
                  <a:lnTo>
                    <a:pt x="954341" y="507974"/>
                  </a:lnTo>
                  <a:lnTo>
                    <a:pt x="956449" y="507974"/>
                  </a:lnTo>
                  <a:lnTo>
                    <a:pt x="951445" y="495300"/>
                  </a:lnTo>
                  <a:lnTo>
                    <a:pt x="950150" y="495300"/>
                  </a:lnTo>
                  <a:lnTo>
                    <a:pt x="950226" y="494639"/>
                  </a:lnTo>
                  <a:lnTo>
                    <a:pt x="951484" y="482587"/>
                  </a:lnTo>
                  <a:lnTo>
                    <a:pt x="968121" y="482587"/>
                  </a:lnTo>
                  <a:lnTo>
                    <a:pt x="968006" y="482168"/>
                  </a:lnTo>
                  <a:lnTo>
                    <a:pt x="967955" y="481990"/>
                  </a:lnTo>
                  <a:lnTo>
                    <a:pt x="967841" y="481584"/>
                  </a:lnTo>
                  <a:lnTo>
                    <a:pt x="967727" y="481164"/>
                  </a:lnTo>
                  <a:lnTo>
                    <a:pt x="967676" y="480974"/>
                  </a:lnTo>
                  <a:lnTo>
                    <a:pt x="965339" y="472567"/>
                  </a:lnTo>
                  <a:lnTo>
                    <a:pt x="965288" y="472351"/>
                  </a:lnTo>
                  <a:lnTo>
                    <a:pt x="965212" y="472109"/>
                  </a:lnTo>
                  <a:lnTo>
                    <a:pt x="965111" y="471728"/>
                  </a:lnTo>
                  <a:lnTo>
                    <a:pt x="964590" y="469887"/>
                  </a:lnTo>
                  <a:lnTo>
                    <a:pt x="972591" y="469887"/>
                  </a:lnTo>
                  <a:lnTo>
                    <a:pt x="972489" y="469506"/>
                  </a:lnTo>
                  <a:lnTo>
                    <a:pt x="968832" y="457161"/>
                  </a:lnTo>
                  <a:lnTo>
                    <a:pt x="975004" y="457161"/>
                  </a:lnTo>
                  <a:lnTo>
                    <a:pt x="974966" y="456971"/>
                  </a:lnTo>
                  <a:lnTo>
                    <a:pt x="974877" y="456539"/>
                  </a:lnTo>
                  <a:lnTo>
                    <a:pt x="974801" y="456196"/>
                  </a:lnTo>
                  <a:lnTo>
                    <a:pt x="972286" y="444461"/>
                  </a:lnTo>
                  <a:lnTo>
                    <a:pt x="979131" y="444461"/>
                  </a:lnTo>
                  <a:lnTo>
                    <a:pt x="979208" y="443649"/>
                  </a:lnTo>
                  <a:lnTo>
                    <a:pt x="979322" y="442353"/>
                  </a:lnTo>
                  <a:lnTo>
                    <a:pt x="979436" y="441045"/>
                  </a:lnTo>
                  <a:lnTo>
                    <a:pt x="979538" y="440016"/>
                  </a:lnTo>
                  <a:lnTo>
                    <a:pt x="979601" y="439267"/>
                  </a:lnTo>
                  <a:lnTo>
                    <a:pt x="979728" y="437870"/>
                  </a:lnTo>
                  <a:lnTo>
                    <a:pt x="979843" y="436448"/>
                  </a:lnTo>
                  <a:lnTo>
                    <a:pt x="979970" y="435063"/>
                  </a:lnTo>
                  <a:lnTo>
                    <a:pt x="980071" y="433984"/>
                  </a:lnTo>
                  <a:lnTo>
                    <a:pt x="980186" y="432701"/>
                  </a:lnTo>
                  <a:lnTo>
                    <a:pt x="980262" y="431749"/>
                  </a:lnTo>
                  <a:lnTo>
                    <a:pt x="982764" y="431749"/>
                  </a:lnTo>
                  <a:lnTo>
                    <a:pt x="982840" y="430949"/>
                  </a:lnTo>
                  <a:lnTo>
                    <a:pt x="982903" y="430250"/>
                  </a:lnTo>
                  <a:lnTo>
                    <a:pt x="983018" y="429056"/>
                  </a:lnTo>
                  <a:lnTo>
                    <a:pt x="983119" y="428066"/>
                  </a:lnTo>
                  <a:lnTo>
                    <a:pt x="983234" y="426847"/>
                  </a:lnTo>
                  <a:lnTo>
                    <a:pt x="983361" y="425627"/>
                  </a:lnTo>
                  <a:lnTo>
                    <a:pt x="983449" y="424675"/>
                  </a:lnTo>
                  <a:lnTo>
                    <a:pt x="983564" y="423481"/>
                  </a:lnTo>
                  <a:lnTo>
                    <a:pt x="983665" y="422554"/>
                  </a:lnTo>
                  <a:lnTo>
                    <a:pt x="983780" y="421271"/>
                  </a:lnTo>
                  <a:lnTo>
                    <a:pt x="983869" y="420471"/>
                  </a:lnTo>
                  <a:lnTo>
                    <a:pt x="983983" y="419265"/>
                  </a:lnTo>
                  <a:lnTo>
                    <a:pt x="991489" y="419265"/>
                  </a:lnTo>
                  <a:lnTo>
                    <a:pt x="995908" y="407797"/>
                  </a:lnTo>
                  <a:lnTo>
                    <a:pt x="996454" y="406374"/>
                  </a:lnTo>
                  <a:lnTo>
                    <a:pt x="996200" y="406374"/>
                  </a:lnTo>
                  <a:lnTo>
                    <a:pt x="996289" y="400545"/>
                  </a:lnTo>
                  <a:lnTo>
                    <a:pt x="996378" y="393712"/>
                  </a:lnTo>
                  <a:lnTo>
                    <a:pt x="1002906" y="405218"/>
                  </a:lnTo>
                  <a:lnTo>
                    <a:pt x="1003490" y="406146"/>
                  </a:lnTo>
                  <a:lnTo>
                    <a:pt x="999820" y="393687"/>
                  </a:lnTo>
                  <a:lnTo>
                    <a:pt x="1007364" y="393687"/>
                  </a:lnTo>
                  <a:lnTo>
                    <a:pt x="1007237" y="397865"/>
                  </a:lnTo>
                  <a:lnTo>
                    <a:pt x="1007160" y="400545"/>
                  </a:lnTo>
                  <a:lnTo>
                    <a:pt x="1007046" y="404495"/>
                  </a:lnTo>
                  <a:lnTo>
                    <a:pt x="1006983" y="406374"/>
                  </a:lnTo>
                  <a:lnTo>
                    <a:pt x="1002690" y="406374"/>
                  </a:lnTo>
                  <a:lnTo>
                    <a:pt x="1002563" y="413169"/>
                  </a:lnTo>
                  <a:lnTo>
                    <a:pt x="1002449" y="419265"/>
                  </a:lnTo>
                  <a:lnTo>
                    <a:pt x="1008151" y="419265"/>
                  </a:lnTo>
                  <a:lnTo>
                    <a:pt x="1008151" y="392544"/>
                  </a:lnTo>
                  <a:lnTo>
                    <a:pt x="1003947" y="381000"/>
                  </a:lnTo>
                  <a:lnTo>
                    <a:pt x="1010323" y="381000"/>
                  </a:lnTo>
                  <a:lnTo>
                    <a:pt x="1010818" y="393687"/>
                  </a:lnTo>
                  <a:lnTo>
                    <a:pt x="1010818" y="381241"/>
                  </a:lnTo>
                  <a:lnTo>
                    <a:pt x="1010754" y="381000"/>
                  </a:lnTo>
                  <a:lnTo>
                    <a:pt x="1012075" y="381000"/>
                  </a:lnTo>
                  <a:lnTo>
                    <a:pt x="1014133" y="393687"/>
                  </a:lnTo>
                  <a:lnTo>
                    <a:pt x="1014133" y="381000"/>
                  </a:lnTo>
                  <a:lnTo>
                    <a:pt x="1013764" y="381000"/>
                  </a:lnTo>
                  <a:lnTo>
                    <a:pt x="1013180" y="368300"/>
                  </a:lnTo>
                  <a:lnTo>
                    <a:pt x="1015720" y="368300"/>
                  </a:lnTo>
                  <a:lnTo>
                    <a:pt x="1016673" y="381000"/>
                  </a:lnTo>
                  <a:lnTo>
                    <a:pt x="1016673" y="101574"/>
                  </a:lnTo>
                  <a:lnTo>
                    <a:pt x="1014806" y="101574"/>
                  </a:lnTo>
                  <a:lnTo>
                    <a:pt x="1014907" y="88836"/>
                  </a:lnTo>
                  <a:lnTo>
                    <a:pt x="1008989" y="88836"/>
                  </a:lnTo>
                  <a:lnTo>
                    <a:pt x="1012748" y="101574"/>
                  </a:lnTo>
                  <a:lnTo>
                    <a:pt x="1007618" y="101574"/>
                  </a:lnTo>
                  <a:lnTo>
                    <a:pt x="1007554" y="97320"/>
                  </a:lnTo>
                  <a:lnTo>
                    <a:pt x="1007440" y="88836"/>
                  </a:lnTo>
                  <a:lnTo>
                    <a:pt x="1005446" y="88836"/>
                  </a:lnTo>
                  <a:lnTo>
                    <a:pt x="1005560" y="91262"/>
                  </a:lnTo>
                  <a:lnTo>
                    <a:pt x="1006068" y="101574"/>
                  </a:lnTo>
                  <a:lnTo>
                    <a:pt x="1005954" y="101130"/>
                  </a:lnTo>
                  <a:lnTo>
                    <a:pt x="1005001" y="97320"/>
                  </a:lnTo>
                  <a:lnTo>
                    <a:pt x="1003439" y="91262"/>
                  </a:lnTo>
                  <a:lnTo>
                    <a:pt x="1005878" y="101574"/>
                  </a:lnTo>
                  <a:lnTo>
                    <a:pt x="1004163" y="101574"/>
                  </a:lnTo>
                  <a:lnTo>
                    <a:pt x="1004239" y="114300"/>
                  </a:lnTo>
                  <a:lnTo>
                    <a:pt x="1003896" y="114300"/>
                  </a:lnTo>
                  <a:lnTo>
                    <a:pt x="1002042" y="106502"/>
                  </a:lnTo>
                  <a:lnTo>
                    <a:pt x="1002042" y="114300"/>
                  </a:lnTo>
                  <a:lnTo>
                    <a:pt x="1001039" y="114300"/>
                  </a:lnTo>
                  <a:lnTo>
                    <a:pt x="998334" y="101739"/>
                  </a:lnTo>
                  <a:lnTo>
                    <a:pt x="1002042" y="114300"/>
                  </a:lnTo>
                  <a:lnTo>
                    <a:pt x="1002042" y="106502"/>
                  </a:lnTo>
                  <a:lnTo>
                    <a:pt x="1000874" y="101574"/>
                  </a:lnTo>
                  <a:lnTo>
                    <a:pt x="998308" y="101574"/>
                  </a:lnTo>
                  <a:lnTo>
                    <a:pt x="996797" y="101574"/>
                  </a:lnTo>
                  <a:lnTo>
                    <a:pt x="996137" y="114300"/>
                  </a:lnTo>
                  <a:lnTo>
                    <a:pt x="995934" y="114300"/>
                  </a:lnTo>
                  <a:lnTo>
                    <a:pt x="992124" y="101574"/>
                  </a:lnTo>
                  <a:lnTo>
                    <a:pt x="996797" y="101574"/>
                  </a:lnTo>
                  <a:lnTo>
                    <a:pt x="996823" y="101130"/>
                  </a:lnTo>
                  <a:lnTo>
                    <a:pt x="994803" y="88836"/>
                  </a:lnTo>
                  <a:lnTo>
                    <a:pt x="991679" y="88836"/>
                  </a:lnTo>
                  <a:lnTo>
                    <a:pt x="991717" y="88226"/>
                  </a:lnTo>
                  <a:lnTo>
                    <a:pt x="992657" y="76200"/>
                  </a:lnTo>
                  <a:lnTo>
                    <a:pt x="997153" y="76200"/>
                  </a:lnTo>
                  <a:lnTo>
                    <a:pt x="997585" y="63944"/>
                  </a:lnTo>
                  <a:lnTo>
                    <a:pt x="997432" y="63487"/>
                  </a:lnTo>
                  <a:lnTo>
                    <a:pt x="997597" y="63487"/>
                  </a:lnTo>
                  <a:lnTo>
                    <a:pt x="997585" y="63944"/>
                  </a:lnTo>
                  <a:lnTo>
                    <a:pt x="1000163" y="72097"/>
                  </a:lnTo>
                  <a:lnTo>
                    <a:pt x="1000175" y="63487"/>
                  </a:lnTo>
                  <a:lnTo>
                    <a:pt x="1003998" y="63487"/>
                  </a:lnTo>
                  <a:lnTo>
                    <a:pt x="1003960" y="50800"/>
                  </a:lnTo>
                  <a:lnTo>
                    <a:pt x="999375" y="50800"/>
                  </a:lnTo>
                  <a:lnTo>
                    <a:pt x="999363" y="50634"/>
                  </a:lnTo>
                  <a:lnTo>
                    <a:pt x="997839" y="38100"/>
                  </a:lnTo>
                  <a:lnTo>
                    <a:pt x="1005890" y="38100"/>
                  </a:lnTo>
                  <a:lnTo>
                    <a:pt x="1006081" y="25387"/>
                  </a:lnTo>
                  <a:lnTo>
                    <a:pt x="1006297" y="25387"/>
                  </a:lnTo>
                  <a:lnTo>
                    <a:pt x="1004824" y="12700"/>
                  </a:lnTo>
                  <a:lnTo>
                    <a:pt x="1002195" y="12700"/>
                  </a:lnTo>
                  <a:lnTo>
                    <a:pt x="998118" y="0"/>
                  </a:lnTo>
                  <a:lnTo>
                    <a:pt x="961732" y="0"/>
                  </a:lnTo>
                  <a:lnTo>
                    <a:pt x="962317" y="12700"/>
                  </a:lnTo>
                  <a:lnTo>
                    <a:pt x="960577" y="12700"/>
                  </a:lnTo>
                  <a:lnTo>
                    <a:pt x="962596" y="25387"/>
                  </a:lnTo>
                  <a:lnTo>
                    <a:pt x="960843" y="25387"/>
                  </a:lnTo>
                  <a:lnTo>
                    <a:pt x="955090" y="12700"/>
                  </a:lnTo>
                  <a:lnTo>
                    <a:pt x="953376" y="12700"/>
                  </a:lnTo>
                  <a:lnTo>
                    <a:pt x="951153" y="0"/>
                  </a:lnTo>
                  <a:lnTo>
                    <a:pt x="952309" y="12700"/>
                  </a:lnTo>
                  <a:lnTo>
                    <a:pt x="948436" y="12700"/>
                  </a:lnTo>
                  <a:lnTo>
                    <a:pt x="949693" y="25387"/>
                  </a:lnTo>
                  <a:lnTo>
                    <a:pt x="947928" y="25387"/>
                  </a:lnTo>
                  <a:lnTo>
                    <a:pt x="948245" y="38100"/>
                  </a:lnTo>
                  <a:lnTo>
                    <a:pt x="947826" y="36804"/>
                  </a:lnTo>
                  <a:lnTo>
                    <a:pt x="947826" y="507974"/>
                  </a:lnTo>
                  <a:lnTo>
                    <a:pt x="944829" y="507974"/>
                  </a:lnTo>
                  <a:lnTo>
                    <a:pt x="944727" y="508266"/>
                  </a:lnTo>
                  <a:lnTo>
                    <a:pt x="944613" y="508571"/>
                  </a:lnTo>
                  <a:lnTo>
                    <a:pt x="944486" y="508914"/>
                  </a:lnTo>
                  <a:lnTo>
                    <a:pt x="940295" y="520649"/>
                  </a:lnTo>
                  <a:lnTo>
                    <a:pt x="936142" y="520649"/>
                  </a:lnTo>
                  <a:lnTo>
                    <a:pt x="936244" y="520382"/>
                  </a:lnTo>
                  <a:lnTo>
                    <a:pt x="940993" y="508571"/>
                  </a:lnTo>
                  <a:lnTo>
                    <a:pt x="941108" y="508266"/>
                  </a:lnTo>
                  <a:lnTo>
                    <a:pt x="941222" y="507974"/>
                  </a:lnTo>
                  <a:lnTo>
                    <a:pt x="939088" y="507974"/>
                  </a:lnTo>
                  <a:lnTo>
                    <a:pt x="941679" y="495300"/>
                  </a:lnTo>
                  <a:lnTo>
                    <a:pt x="942060" y="495300"/>
                  </a:lnTo>
                  <a:lnTo>
                    <a:pt x="947826" y="507974"/>
                  </a:lnTo>
                  <a:lnTo>
                    <a:pt x="947826" y="36804"/>
                  </a:lnTo>
                  <a:lnTo>
                    <a:pt x="944143" y="25387"/>
                  </a:lnTo>
                  <a:lnTo>
                    <a:pt x="943063" y="25387"/>
                  </a:lnTo>
                  <a:lnTo>
                    <a:pt x="945743" y="38100"/>
                  </a:lnTo>
                  <a:lnTo>
                    <a:pt x="942060" y="38100"/>
                  </a:lnTo>
                  <a:lnTo>
                    <a:pt x="942124" y="40855"/>
                  </a:lnTo>
                  <a:lnTo>
                    <a:pt x="942289" y="41503"/>
                  </a:lnTo>
                  <a:lnTo>
                    <a:pt x="945197" y="50800"/>
                  </a:lnTo>
                  <a:lnTo>
                    <a:pt x="943711" y="50800"/>
                  </a:lnTo>
                  <a:lnTo>
                    <a:pt x="943686" y="50634"/>
                  </a:lnTo>
                  <a:lnTo>
                    <a:pt x="942136" y="41503"/>
                  </a:lnTo>
                  <a:lnTo>
                    <a:pt x="942365" y="50800"/>
                  </a:lnTo>
                  <a:lnTo>
                    <a:pt x="934059" y="50800"/>
                  </a:lnTo>
                  <a:lnTo>
                    <a:pt x="934021" y="50634"/>
                  </a:lnTo>
                  <a:lnTo>
                    <a:pt x="931430" y="38252"/>
                  </a:lnTo>
                  <a:lnTo>
                    <a:pt x="931532" y="41503"/>
                  </a:lnTo>
                  <a:lnTo>
                    <a:pt x="931811" y="50800"/>
                  </a:lnTo>
                  <a:lnTo>
                    <a:pt x="933767" y="50800"/>
                  </a:lnTo>
                  <a:lnTo>
                    <a:pt x="934466" y="63487"/>
                  </a:lnTo>
                  <a:lnTo>
                    <a:pt x="932840" y="63487"/>
                  </a:lnTo>
                  <a:lnTo>
                    <a:pt x="932815" y="63322"/>
                  </a:lnTo>
                  <a:lnTo>
                    <a:pt x="930516" y="50800"/>
                  </a:lnTo>
                  <a:lnTo>
                    <a:pt x="929284" y="50800"/>
                  </a:lnTo>
                  <a:lnTo>
                    <a:pt x="929271" y="50634"/>
                  </a:lnTo>
                  <a:lnTo>
                    <a:pt x="929144" y="47345"/>
                  </a:lnTo>
                  <a:lnTo>
                    <a:pt x="928839" y="39128"/>
                  </a:lnTo>
                  <a:lnTo>
                    <a:pt x="928801" y="38100"/>
                  </a:lnTo>
                  <a:lnTo>
                    <a:pt x="926973" y="38100"/>
                  </a:lnTo>
                  <a:lnTo>
                    <a:pt x="923899" y="25387"/>
                  </a:lnTo>
                  <a:lnTo>
                    <a:pt x="925398" y="38100"/>
                  </a:lnTo>
                  <a:lnTo>
                    <a:pt x="922464" y="38100"/>
                  </a:lnTo>
                  <a:lnTo>
                    <a:pt x="920546" y="25387"/>
                  </a:lnTo>
                  <a:lnTo>
                    <a:pt x="918514" y="25387"/>
                  </a:lnTo>
                  <a:lnTo>
                    <a:pt x="917613" y="25387"/>
                  </a:lnTo>
                  <a:lnTo>
                    <a:pt x="919784" y="38100"/>
                  </a:lnTo>
                  <a:lnTo>
                    <a:pt x="919899" y="39128"/>
                  </a:lnTo>
                  <a:lnTo>
                    <a:pt x="919721" y="38100"/>
                  </a:lnTo>
                  <a:lnTo>
                    <a:pt x="917968" y="38100"/>
                  </a:lnTo>
                  <a:lnTo>
                    <a:pt x="917968" y="546100"/>
                  </a:lnTo>
                  <a:lnTo>
                    <a:pt x="914184" y="558520"/>
                  </a:lnTo>
                  <a:lnTo>
                    <a:pt x="914184" y="571500"/>
                  </a:lnTo>
                  <a:lnTo>
                    <a:pt x="910209" y="571500"/>
                  </a:lnTo>
                  <a:lnTo>
                    <a:pt x="910158" y="571296"/>
                  </a:lnTo>
                  <a:lnTo>
                    <a:pt x="906945" y="558761"/>
                  </a:lnTo>
                  <a:lnTo>
                    <a:pt x="911428" y="558761"/>
                  </a:lnTo>
                  <a:lnTo>
                    <a:pt x="914184" y="571500"/>
                  </a:lnTo>
                  <a:lnTo>
                    <a:pt x="914184" y="558520"/>
                  </a:lnTo>
                  <a:lnTo>
                    <a:pt x="914107" y="558761"/>
                  </a:lnTo>
                  <a:lnTo>
                    <a:pt x="913701" y="558761"/>
                  </a:lnTo>
                  <a:lnTo>
                    <a:pt x="913752" y="555510"/>
                  </a:lnTo>
                  <a:lnTo>
                    <a:pt x="913917" y="546100"/>
                  </a:lnTo>
                  <a:lnTo>
                    <a:pt x="917968" y="546100"/>
                  </a:lnTo>
                  <a:lnTo>
                    <a:pt x="917968" y="38100"/>
                  </a:lnTo>
                  <a:lnTo>
                    <a:pt x="916317" y="38100"/>
                  </a:lnTo>
                  <a:lnTo>
                    <a:pt x="914323" y="25387"/>
                  </a:lnTo>
                  <a:lnTo>
                    <a:pt x="914742" y="38100"/>
                  </a:lnTo>
                  <a:lnTo>
                    <a:pt x="907897" y="38100"/>
                  </a:lnTo>
                  <a:lnTo>
                    <a:pt x="905878" y="25387"/>
                  </a:lnTo>
                  <a:lnTo>
                    <a:pt x="903566" y="25387"/>
                  </a:lnTo>
                  <a:lnTo>
                    <a:pt x="906538" y="38100"/>
                  </a:lnTo>
                  <a:lnTo>
                    <a:pt x="900277" y="38100"/>
                  </a:lnTo>
                  <a:lnTo>
                    <a:pt x="900303" y="38252"/>
                  </a:lnTo>
                  <a:lnTo>
                    <a:pt x="902677" y="50800"/>
                  </a:lnTo>
                  <a:lnTo>
                    <a:pt x="902119" y="50800"/>
                  </a:lnTo>
                  <a:lnTo>
                    <a:pt x="902119" y="609600"/>
                  </a:lnTo>
                  <a:lnTo>
                    <a:pt x="894829" y="609600"/>
                  </a:lnTo>
                  <a:lnTo>
                    <a:pt x="894943" y="608723"/>
                  </a:lnTo>
                  <a:lnTo>
                    <a:pt x="896416" y="596887"/>
                  </a:lnTo>
                  <a:lnTo>
                    <a:pt x="899325" y="596887"/>
                  </a:lnTo>
                  <a:lnTo>
                    <a:pt x="899350" y="597039"/>
                  </a:lnTo>
                  <a:lnTo>
                    <a:pt x="899464" y="597560"/>
                  </a:lnTo>
                  <a:lnTo>
                    <a:pt x="902119" y="609600"/>
                  </a:lnTo>
                  <a:lnTo>
                    <a:pt x="902119" y="50800"/>
                  </a:lnTo>
                  <a:lnTo>
                    <a:pt x="896518" y="50800"/>
                  </a:lnTo>
                  <a:lnTo>
                    <a:pt x="897166" y="63487"/>
                  </a:lnTo>
                  <a:lnTo>
                    <a:pt x="896124" y="63487"/>
                  </a:lnTo>
                  <a:lnTo>
                    <a:pt x="896023" y="63322"/>
                  </a:lnTo>
                  <a:lnTo>
                    <a:pt x="888403" y="50800"/>
                  </a:lnTo>
                  <a:lnTo>
                    <a:pt x="887044" y="50800"/>
                  </a:lnTo>
                  <a:lnTo>
                    <a:pt x="886955" y="50634"/>
                  </a:lnTo>
                  <a:lnTo>
                    <a:pt x="885583" y="47980"/>
                  </a:lnTo>
                  <a:lnTo>
                    <a:pt x="885253" y="47345"/>
                  </a:lnTo>
                  <a:lnTo>
                    <a:pt x="886015" y="50634"/>
                  </a:lnTo>
                  <a:lnTo>
                    <a:pt x="886053" y="50800"/>
                  </a:lnTo>
                  <a:lnTo>
                    <a:pt x="881989" y="50800"/>
                  </a:lnTo>
                  <a:lnTo>
                    <a:pt x="884986" y="63487"/>
                  </a:lnTo>
                  <a:lnTo>
                    <a:pt x="883475" y="63487"/>
                  </a:lnTo>
                  <a:lnTo>
                    <a:pt x="883462" y="63322"/>
                  </a:lnTo>
                  <a:lnTo>
                    <a:pt x="881989" y="50800"/>
                  </a:lnTo>
                  <a:lnTo>
                    <a:pt x="881735" y="50800"/>
                  </a:lnTo>
                  <a:lnTo>
                    <a:pt x="882294" y="63322"/>
                  </a:lnTo>
                  <a:lnTo>
                    <a:pt x="882345" y="63487"/>
                  </a:lnTo>
                  <a:lnTo>
                    <a:pt x="886371" y="76200"/>
                  </a:lnTo>
                  <a:lnTo>
                    <a:pt x="885850" y="76200"/>
                  </a:lnTo>
                  <a:lnTo>
                    <a:pt x="890930" y="88836"/>
                  </a:lnTo>
                  <a:lnTo>
                    <a:pt x="884428" y="88836"/>
                  </a:lnTo>
                  <a:lnTo>
                    <a:pt x="890803" y="101574"/>
                  </a:lnTo>
                  <a:lnTo>
                    <a:pt x="886206" y="101574"/>
                  </a:lnTo>
                  <a:lnTo>
                    <a:pt x="879767" y="89763"/>
                  </a:lnTo>
                  <a:lnTo>
                    <a:pt x="882535" y="101574"/>
                  </a:lnTo>
                  <a:lnTo>
                    <a:pt x="884809" y="101574"/>
                  </a:lnTo>
                  <a:lnTo>
                    <a:pt x="885126" y="114300"/>
                  </a:lnTo>
                  <a:lnTo>
                    <a:pt x="882865" y="114300"/>
                  </a:lnTo>
                  <a:lnTo>
                    <a:pt x="880973" y="101574"/>
                  </a:lnTo>
                  <a:lnTo>
                    <a:pt x="879716" y="101574"/>
                  </a:lnTo>
                  <a:lnTo>
                    <a:pt x="875766" y="88836"/>
                  </a:lnTo>
                  <a:lnTo>
                    <a:pt x="875855" y="89763"/>
                  </a:lnTo>
                  <a:lnTo>
                    <a:pt x="876007" y="91262"/>
                  </a:lnTo>
                  <a:lnTo>
                    <a:pt x="876973" y="101574"/>
                  </a:lnTo>
                  <a:lnTo>
                    <a:pt x="871118" y="101574"/>
                  </a:lnTo>
                  <a:lnTo>
                    <a:pt x="871169" y="114300"/>
                  </a:lnTo>
                  <a:lnTo>
                    <a:pt x="870292" y="114300"/>
                  </a:lnTo>
                  <a:lnTo>
                    <a:pt x="867498" y="101574"/>
                  </a:lnTo>
                  <a:lnTo>
                    <a:pt x="867778" y="114300"/>
                  </a:lnTo>
                  <a:lnTo>
                    <a:pt x="864222" y="114300"/>
                  </a:lnTo>
                  <a:lnTo>
                    <a:pt x="868451" y="126987"/>
                  </a:lnTo>
                  <a:lnTo>
                    <a:pt x="861072" y="126987"/>
                  </a:lnTo>
                  <a:lnTo>
                    <a:pt x="861098" y="127165"/>
                  </a:lnTo>
                  <a:lnTo>
                    <a:pt x="861060" y="126987"/>
                  </a:lnTo>
                  <a:lnTo>
                    <a:pt x="858050" y="126987"/>
                  </a:lnTo>
                  <a:lnTo>
                    <a:pt x="857935" y="120484"/>
                  </a:lnTo>
                  <a:lnTo>
                    <a:pt x="856221" y="126987"/>
                  </a:lnTo>
                  <a:lnTo>
                    <a:pt x="855776" y="125158"/>
                  </a:lnTo>
                  <a:lnTo>
                    <a:pt x="855941" y="126987"/>
                  </a:lnTo>
                  <a:lnTo>
                    <a:pt x="854290" y="126987"/>
                  </a:lnTo>
                  <a:lnTo>
                    <a:pt x="854354" y="127165"/>
                  </a:lnTo>
                  <a:lnTo>
                    <a:pt x="859574" y="139700"/>
                  </a:lnTo>
                  <a:lnTo>
                    <a:pt x="858964" y="139700"/>
                  </a:lnTo>
                  <a:lnTo>
                    <a:pt x="858964" y="850900"/>
                  </a:lnTo>
                  <a:lnTo>
                    <a:pt x="853668" y="850900"/>
                  </a:lnTo>
                  <a:lnTo>
                    <a:pt x="855954" y="839889"/>
                  </a:lnTo>
                  <a:lnTo>
                    <a:pt x="855497" y="838200"/>
                  </a:lnTo>
                  <a:lnTo>
                    <a:pt x="856310" y="838200"/>
                  </a:lnTo>
                  <a:lnTo>
                    <a:pt x="855954" y="839889"/>
                  </a:lnTo>
                  <a:lnTo>
                    <a:pt x="858964" y="850900"/>
                  </a:lnTo>
                  <a:lnTo>
                    <a:pt x="858964" y="139700"/>
                  </a:lnTo>
                  <a:lnTo>
                    <a:pt x="854875" y="139700"/>
                  </a:lnTo>
                  <a:lnTo>
                    <a:pt x="854989" y="144653"/>
                  </a:lnTo>
                  <a:lnTo>
                    <a:pt x="855167" y="152361"/>
                  </a:lnTo>
                  <a:lnTo>
                    <a:pt x="852271" y="152361"/>
                  </a:lnTo>
                  <a:lnTo>
                    <a:pt x="852271" y="1104900"/>
                  </a:lnTo>
                  <a:lnTo>
                    <a:pt x="851852" y="1117600"/>
                  </a:lnTo>
                  <a:lnTo>
                    <a:pt x="848372" y="1104900"/>
                  </a:lnTo>
                  <a:lnTo>
                    <a:pt x="852271" y="1104900"/>
                  </a:lnTo>
                  <a:lnTo>
                    <a:pt x="852271" y="152361"/>
                  </a:lnTo>
                  <a:lnTo>
                    <a:pt x="850684" y="152361"/>
                  </a:lnTo>
                  <a:lnTo>
                    <a:pt x="850734" y="151942"/>
                  </a:lnTo>
                  <a:lnTo>
                    <a:pt x="851585" y="144653"/>
                  </a:lnTo>
                  <a:lnTo>
                    <a:pt x="850353" y="139700"/>
                  </a:lnTo>
                  <a:lnTo>
                    <a:pt x="850150" y="139700"/>
                  </a:lnTo>
                  <a:lnTo>
                    <a:pt x="850150" y="863600"/>
                  </a:lnTo>
                  <a:lnTo>
                    <a:pt x="845502" y="876300"/>
                  </a:lnTo>
                  <a:lnTo>
                    <a:pt x="843394" y="863600"/>
                  </a:lnTo>
                  <a:lnTo>
                    <a:pt x="850150" y="863600"/>
                  </a:lnTo>
                  <a:lnTo>
                    <a:pt x="850150" y="139700"/>
                  </a:lnTo>
                  <a:lnTo>
                    <a:pt x="850074" y="140474"/>
                  </a:lnTo>
                  <a:lnTo>
                    <a:pt x="850074" y="584187"/>
                  </a:lnTo>
                  <a:lnTo>
                    <a:pt x="850023" y="584873"/>
                  </a:lnTo>
                  <a:lnTo>
                    <a:pt x="849579" y="590169"/>
                  </a:lnTo>
                  <a:lnTo>
                    <a:pt x="849020" y="596887"/>
                  </a:lnTo>
                  <a:lnTo>
                    <a:pt x="847801" y="591769"/>
                  </a:lnTo>
                  <a:lnTo>
                    <a:pt x="847801" y="838200"/>
                  </a:lnTo>
                  <a:lnTo>
                    <a:pt x="844702" y="850900"/>
                  </a:lnTo>
                  <a:lnTo>
                    <a:pt x="843394" y="838200"/>
                  </a:lnTo>
                  <a:lnTo>
                    <a:pt x="847801" y="838200"/>
                  </a:lnTo>
                  <a:lnTo>
                    <a:pt x="847801" y="591769"/>
                  </a:lnTo>
                  <a:lnTo>
                    <a:pt x="845997" y="584187"/>
                  </a:lnTo>
                  <a:lnTo>
                    <a:pt x="845439" y="584187"/>
                  </a:lnTo>
                  <a:lnTo>
                    <a:pt x="845439" y="812800"/>
                  </a:lnTo>
                  <a:lnTo>
                    <a:pt x="840371" y="812800"/>
                  </a:lnTo>
                  <a:lnTo>
                    <a:pt x="840308" y="810793"/>
                  </a:lnTo>
                  <a:lnTo>
                    <a:pt x="839965" y="800100"/>
                  </a:lnTo>
                  <a:lnTo>
                    <a:pt x="842124" y="800100"/>
                  </a:lnTo>
                  <a:lnTo>
                    <a:pt x="845439" y="812800"/>
                  </a:lnTo>
                  <a:lnTo>
                    <a:pt x="845439" y="584187"/>
                  </a:lnTo>
                  <a:lnTo>
                    <a:pt x="843013" y="584187"/>
                  </a:lnTo>
                  <a:lnTo>
                    <a:pt x="843064" y="584873"/>
                  </a:lnTo>
                  <a:lnTo>
                    <a:pt x="843178" y="586181"/>
                  </a:lnTo>
                  <a:lnTo>
                    <a:pt x="843254" y="587082"/>
                  </a:lnTo>
                  <a:lnTo>
                    <a:pt x="843343" y="588137"/>
                  </a:lnTo>
                  <a:lnTo>
                    <a:pt x="843445" y="589495"/>
                  </a:lnTo>
                  <a:lnTo>
                    <a:pt x="843508" y="590169"/>
                  </a:lnTo>
                  <a:lnTo>
                    <a:pt x="844067" y="596887"/>
                  </a:lnTo>
                  <a:lnTo>
                    <a:pt x="840625" y="596887"/>
                  </a:lnTo>
                  <a:lnTo>
                    <a:pt x="840562" y="597039"/>
                  </a:lnTo>
                  <a:lnTo>
                    <a:pt x="839012" y="601179"/>
                  </a:lnTo>
                  <a:lnTo>
                    <a:pt x="839012" y="863600"/>
                  </a:lnTo>
                  <a:lnTo>
                    <a:pt x="836790" y="871296"/>
                  </a:lnTo>
                  <a:lnTo>
                    <a:pt x="836790" y="901700"/>
                  </a:lnTo>
                  <a:lnTo>
                    <a:pt x="831329" y="914400"/>
                  </a:lnTo>
                  <a:lnTo>
                    <a:pt x="831291" y="927100"/>
                  </a:lnTo>
                  <a:lnTo>
                    <a:pt x="827392" y="927100"/>
                  </a:lnTo>
                  <a:lnTo>
                    <a:pt x="824776" y="914400"/>
                  </a:lnTo>
                  <a:lnTo>
                    <a:pt x="826287" y="914400"/>
                  </a:lnTo>
                  <a:lnTo>
                    <a:pt x="831291" y="927100"/>
                  </a:lnTo>
                  <a:lnTo>
                    <a:pt x="831291" y="914400"/>
                  </a:lnTo>
                  <a:lnTo>
                    <a:pt x="829868" y="914400"/>
                  </a:lnTo>
                  <a:lnTo>
                    <a:pt x="832739" y="901700"/>
                  </a:lnTo>
                  <a:lnTo>
                    <a:pt x="836790" y="901700"/>
                  </a:lnTo>
                  <a:lnTo>
                    <a:pt x="836790" y="871296"/>
                  </a:lnTo>
                  <a:lnTo>
                    <a:pt x="835342" y="876300"/>
                  </a:lnTo>
                  <a:lnTo>
                    <a:pt x="830694" y="863600"/>
                  </a:lnTo>
                  <a:lnTo>
                    <a:pt x="839012" y="863600"/>
                  </a:lnTo>
                  <a:lnTo>
                    <a:pt x="839012" y="601179"/>
                  </a:lnTo>
                  <a:lnTo>
                    <a:pt x="835850" y="609600"/>
                  </a:lnTo>
                  <a:lnTo>
                    <a:pt x="835266" y="609600"/>
                  </a:lnTo>
                  <a:lnTo>
                    <a:pt x="835342" y="610158"/>
                  </a:lnTo>
                  <a:lnTo>
                    <a:pt x="836764" y="622300"/>
                  </a:lnTo>
                  <a:lnTo>
                    <a:pt x="831545" y="622300"/>
                  </a:lnTo>
                  <a:lnTo>
                    <a:pt x="833399" y="610158"/>
                  </a:lnTo>
                  <a:lnTo>
                    <a:pt x="828662" y="622300"/>
                  </a:lnTo>
                  <a:lnTo>
                    <a:pt x="827112" y="622300"/>
                  </a:lnTo>
                  <a:lnTo>
                    <a:pt x="826604" y="634987"/>
                  </a:lnTo>
                  <a:lnTo>
                    <a:pt x="824814" y="647700"/>
                  </a:lnTo>
                  <a:lnTo>
                    <a:pt x="822553" y="647700"/>
                  </a:lnTo>
                  <a:lnTo>
                    <a:pt x="821753" y="642632"/>
                  </a:lnTo>
                  <a:lnTo>
                    <a:pt x="821753" y="660400"/>
                  </a:lnTo>
                  <a:lnTo>
                    <a:pt x="821131" y="662343"/>
                  </a:lnTo>
                  <a:lnTo>
                    <a:pt x="821131" y="901700"/>
                  </a:lnTo>
                  <a:lnTo>
                    <a:pt x="815949" y="901700"/>
                  </a:lnTo>
                  <a:lnTo>
                    <a:pt x="818172" y="889000"/>
                  </a:lnTo>
                  <a:lnTo>
                    <a:pt x="818235" y="889266"/>
                  </a:lnTo>
                  <a:lnTo>
                    <a:pt x="821131" y="901700"/>
                  </a:lnTo>
                  <a:lnTo>
                    <a:pt x="821131" y="662343"/>
                  </a:lnTo>
                  <a:lnTo>
                    <a:pt x="817664" y="673100"/>
                  </a:lnTo>
                  <a:lnTo>
                    <a:pt x="818896" y="673100"/>
                  </a:lnTo>
                  <a:lnTo>
                    <a:pt x="813485" y="679437"/>
                  </a:lnTo>
                  <a:lnTo>
                    <a:pt x="813485" y="927100"/>
                  </a:lnTo>
                  <a:lnTo>
                    <a:pt x="810882" y="939800"/>
                  </a:lnTo>
                  <a:lnTo>
                    <a:pt x="809764" y="927100"/>
                  </a:lnTo>
                  <a:lnTo>
                    <a:pt x="813485" y="927100"/>
                  </a:lnTo>
                  <a:lnTo>
                    <a:pt x="813485" y="679437"/>
                  </a:lnTo>
                  <a:lnTo>
                    <a:pt x="808050" y="685800"/>
                  </a:lnTo>
                  <a:lnTo>
                    <a:pt x="808139" y="686015"/>
                  </a:lnTo>
                  <a:lnTo>
                    <a:pt x="810996" y="698500"/>
                  </a:lnTo>
                  <a:lnTo>
                    <a:pt x="808062" y="698500"/>
                  </a:lnTo>
                  <a:lnTo>
                    <a:pt x="808151" y="699414"/>
                  </a:lnTo>
                  <a:lnTo>
                    <a:pt x="809282" y="711200"/>
                  </a:lnTo>
                  <a:lnTo>
                    <a:pt x="804062" y="711200"/>
                  </a:lnTo>
                  <a:lnTo>
                    <a:pt x="804100" y="723887"/>
                  </a:lnTo>
                  <a:lnTo>
                    <a:pt x="802144" y="723887"/>
                  </a:lnTo>
                  <a:lnTo>
                    <a:pt x="802030" y="732777"/>
                  </a:lnTo>
                  <a:lnTo>
                    <a:pt x="801979" y="736600"/>
                  </a:lnTo>
                  <a:lnTo>
                    <a:pt x="798703" y="736600"/>
                  </a:lnTo>
                  <a:lnTo>
                    <a:pt x="795947" y="726147"/>
                  </a:lnTo>
                  <a:lnTo>
                    <a:pt x="795629" y="725030"/>
                  </a:lnTo>
                  <a:lnTo>
                    <a:pt x="795756" y="732777"/>
                  </a:lnTo>
                  <a:lnTo>
                    <a:pt x="795807" y="736600"/>
                  </a:lnTo>
                  <a:lnTo>
                    <a:pt x="795477" y="736600"/>
                  </a:lnTo>
                  <a:lnTo>
                    <a:pt x="795083" y="736600"/>
                  </a:lnTo>
                  <a:lnTo>
                    <a:pt x="794461" y="749300"/>
                  </a:lnTo>
                  <a:lnTo>
                    <a:pt x="794385" y="750493"/>
                  </a:lnTo>
                  <a:lnTo>
                    <a:pt x="793623" y="762000"/>
                  </a:lnTo>
                  <a:lnTo>
                    <a:pt x="787349" y="762000"/>
                  </a:lnTo>
                  <a:lnTo>
                    <a:pt x="787196" y="762000"/>
                  </a:lnTo>
                  <a:lnTo>
                    <a:pt x="787107" y="762342"/>
                  </a:lnTo>
                  <a:lnTo>
                    <a:pt x="784339" y="774700"/>
                  </a:lnTo>
                  <a:lnTo>
                    <a:pt x="780796" y="762279"/>
                  </a:lnTo>
                  <a:lnTo>
                    <a:pt x="780796" y="800100"/>
                  </a:lnTo>
                  <a:lnTo>
                    <a:pt x="777709" y="812800"/>
                  </a:lnTo>
                  <a:lnTo>
                    <a:pt x="775093" y="800100"/>
                  </a:lnTo>
                  <a:lnTo>
                    <a:pt x="780796" y="800100"/>
                  </a:lnTo>
                  <a:lnTo>
                    <a:pt x="780796" y="762279"/>
                  </a:lnTo>
                  <a:lnTo>
                    <a:pt x="780719" y="762000"/>
                  </a:lnTo>
                  <a:lnTo>
                    <a:pt x="783513" y="762000"/>
                  </a:lnTo>
                  <a:lnTo>
                    <a:pt x="783996" y="749300"/>
                  </a:lnTo>
                  <a:lnTo>
                    <a:pt x="782231" y="749300"/>
                  </a:lnTo>
                  <a:lnTo>
                    <a:pt x="781926" y="736600"/>
                  </a:lnTo>
                  <a:lnTo>
                    <a:pt x="780669" y="736600"/>
                  </a:lnTo>
                  <a:lnTo>
                    <a:pt x="780618" y="735126"/>
                  </a:lnTo>
                  <a:lnTo>
                    <a:pt x="780529" y="732777"/>
                  </a:lnTo>
                  <a:lnTo>
                    <a:pt x="780427" y="730199"/>
                  </a:lnTo>
                  <a:lnTo>
                    <a:pt x="780402" y="729310"/>
                  </a:lnTo>
                  <a:lnTo>
                    <a:pt x="780275" y="726147"/>
                  </a:lnTo>
                  <a:lnTo>
                    <a:pt x="780199" y="723887"/>
                  </a:lnTo>
                  <a:lnTo>
                    <a:pt x="782358" y="723887"/>
                  </a:lnTo>
                  <a:lnTo>
                    <a:pt x="782421" y="724369"/>
                  </a:lnTo>
                  <a:lnTo>
                    <a:pt x="782510" y="725030"/>
                  </a:lnTo>
                  <a:lnTo>
                    <a:pt x="783996" y="736600"/>
                  </a:lnTo>
                  <a:lnTo>
                    <a:pt x="785888" y="736600"/>
                  </a:lnTo>
                  <a:lnTo>
                    <a:pt x="788365" y="725030"/>
                  </a:lnTo>
                  <a:lnTo>
                    <a:pt x="788238" y="724369"/>
                  </a:lnTo>
                  <a:lnTo>
                    <a:pt x="788162" y="723887"/>
                  </a:lnTo>
                  <a:lnTo>
                    <a:pt x="784733" y="723887"/>
                  </a:lnTo>
                  <a:lnTo>
                    <a:pt x="790092" y="711200"/>
                  </a:lnTo>
                  <a:lnTo>
                    <a:pt x="789241" y="711200"/>
                  </a:lnTo>
                  <a:lnTo>
                    <a:pt x="793915" y="698500"/>
                  </a:lnTo>
                  <a:lnTo>
                    <a:pt x="794626" y="698500"/>
                  </a:lnTo>
                  <a:lnTo>
                    <a:pt x="791591" y="685800"/>
                  </a:lnTo>
                  <a:lnTo>
                    <a:pt x="787234" y="685800"/>
                  </a:lnTo>
                  <a:lnTo>
                    <a:pt x="786180" y="673100"/>
                  </a:lnTo>
                  <a:lnTo>
                    <a:pt x="792695" y="673100"/>
                  </a:lnTo>
                  <a:lnTo>
                    <a:pt x="795528" y="685800"/>
                  </a:lnTo>
                  <a:lnTo>
                    <a:pt x="798550" y="685800"/>
                  </a:lnTo>
                  <a:lnTo>
                    <a:pt x="797115" y="673100"/>
                  </a:lnTo>
                  <a:lnTo>
                    <a:pt x="800049" y="685800"/>
                  </a:lnTo>
                  <a:lnTo>
                    <a:pt x="799922" y="673100"/>
                  </a:lnTo>
                  <a:lnTo>
                    <a:pt x="800506" y="673100"/>
                  </a:lnTo>
                  <a:lnTo>
                    <a:pt x="799363" y="660400"/>
                  </a:lnTo>
                  <a:lnTo>
                    <a:pt x="796937" y="660400"/>
                  </a:lnTo>
                  <a:lnTo>
                    <a:pt x="803922" y="647700"/>
                  </a:lnTo>
                  <a:lnTo>
                    <a:pt x="803198" y="647700"/>
                  </a:lnTo>
                  <a:lnTo>
                    <a:pt x="805548" y="638467"/>
                  </a:lnTo>
                  <a:lnTo>
                    <a:pt x="805053" y="634987"/>
                  </a:lnTo>
                  <a:lnTo>
                    <a:pt x="806437" y="634987"/>
                  </a:lnTo>
                  <a:lnTo>
                    <a:pt x="812279" y="634987"/>
                  </a:lnTo>
                  <a:lnTo>
                    <a:pt x="812076" y="632879"/>
                  </a:lnTo>
                  <a:lnTo>
                    <a:pt x="810780" y="622300"/>
                  </a:lnTo>
                  <a:lnTo>
                    <a:pt x="813168" y="622300"/>
                  </a:lnTo>
                  <a:lnTo>
                    <a:pt x="815124" y="634987"/>
                  </a:lnTo>
                  <a:lnTo>
                    <a:pt x="817143" y="634987"/>
                  </a:lnTo>
                  <a:lnTo>
                    <a:pt x="819429" y="647700"/>
                  </a:lnTo>
                  <a:lnTo>
                    <a:pt x="820407" y="647700"/>
                  </a:lnTo>
                  <a:lnTo>
                    <a:pt x="817918" y="660400"/>
                  </a:lnTo>
                  <a:lnTo>
                    <a:pt x="816267" y="660400"/>
                  </a:lnTo>
                  <a:lnTo>
                    <a:pt x="815479" y="673100"/>
                  </a:lnTo>
                  <a:lnTo>
                    <a:pt x="817664" y="673100"/>
                  </a:lnTo>
                  <a:lnTo>
                    <a:pt x="819175" y="660400"/>
                  </a:lnTo>
                  <a:lnTo>
                    <a:pt x="821753" y="660400"/>
                  </a:lnTo>
                  <a:lnTo>
                    <a:pt x="821753" y="642632"/>
                  </a:lnTo>
                  <a:lnTo>
                    <a:pt x="820547" y="634987"/>
                  </a:lnTo>
                  <a:lnTo>
                    <a:pt x="817867" y="634987"/>
                  </a:lnTo>
                  <a:lnTo>
                    <a:pt x="815505" y="622300"/>
                  </a:lnTo>
                  <a:lnTo>
                    <a:pt x="813816" y="622300"/>
                  </a:lnTo>
                  <a:lnTo>
                    <a:pt x="805675" y="609600"/>
                  </a:lnTo>
                  <a:lnTo>
                    <a:pt x="808482" y="609600"/>
                  </a:lnTo>
                  <a:lnTo>
                    <a:pt x="808570" y="608723"/>
                  </a:lnTo>
                  <a:lnTo>
                    <a:pt x="809790" y="596887"/>
                  </a:lnTo>
                  <a:lnTo>
                    <a:pt x="811758" y="596887"/>
                  </a:lnTo>
                  <a:lnTo>
                    <a:pt x="815365" y="584187"/>
                  </a:lnTo>
                  <a:lnTo>
                    <a:pt x="816140" y="584187"/>
                  </a:lnTo>
                  <a:lnTo>
                    <a:pt x="832027" y="571500"/>
                  </a:lnTo>
                  <a:lnTo>
                    <a:pt x="842479" y="571500"/>
                  </a:lnTo>
                  <a:lnTo>
                    <a:pt x="842479" y="571296"/>
                  </a:lnTo>
                  <a:lnTo>
                    <a:pt x="841933" y="558761"/>
                  </a:lnTo>
                  <a:lnTo>
                    <a:pt x="843826" y="558761"/>
                  </a:lnTo>
                  <a:lnTo>
                    <a:pt x="844931" y="571500"/>
                  </a:lnTo>
                  <a:lnTo>
                    <a:pt x="848233" y="571500"/>
                  </a:lnTo>
                  <a:lnTo>
                    <a:pt x="846315" y="584187"/>
                  </a:lnTo>
                  <a:lnTo>
                    <a:pt x="850074" y="584187"/>
                  </a:lnTo>
                  <a:lnTo>
                    <a:pt x="850074" y="140474"/>
                  </a:lnTo>
                  <a:lnTo>
                    <a:pt x="849680" y="152361"/>
                  </a:lnTo>
                  <a:lnTo>
                    <a:pt x="846302" y="152361"/>
                  </a:lnTo>
                  <a:lnTo>
                    <a:pt x="846239" y="152158"/>
                  </a:lnTo>
                  <a:lnTo>
                    <a:pt x="846162" y="151942"/>
                  </a:lnTo>
                  <a:lnTo>
                    <a:pt x="842276" y="139700"/>
                  </a:lnTo>
                  <a:lnTo>
                    <a:pt x="839901" y="139700"/>
                  </a:lnTo>
                  <a:lnTo>
                    <a:pt x="841895" y="152361"/>
                  </a:lnTo>
                  <a:lnTo>
                    <a:pt x="845108" y="152361"/>
                  </a:lnTo>
                  <a:lnTo>
                    <a:pt x="845007" y="153111"/>
                  </a:lnTo>
                  <a:lnTo>
                    <a:pt x="843407" y="165100"/>
                  </a:lnTo>
                  <a:lnTo>
                    <a:pt x="840308" y="165100"/>
                  </a:lnTo>
                  <a:lnTo>
                    <a:pt x="839584" y="152361"/>
                  </a:lnTo>
                  <a:lnTo>
                    <a:pt x="835545" y="152361"/>
                  </a:lnTo>
                  <a:lnTo>
                    <a:pt x="835672" y="153111"/>
                  </a:lnTo>
                  <a:lnTo>
                    <a:pt x="837653" y="165100"/>
                  </a:lnTo>
                  <a:lnTo>
                    <a:pt x="838123" y="165100"/>
                  </a:lnTo>
                  <a:lnTo>
                    <a:pt x="838200" y="169100"/>
                  </a:lnTo>
                  <a:lnTo>
                    <a:pt x="838377" y="177800"/>
                  </a:lnTo>
                  <a:lnTo>
                    <a:pt x="832967" y="165100"/>
                  </a:lnTo>
                  <a:lnTo>
                    <a:pt x="835063" y="177800"/>
                  </a:lnTo>
                  <a:lnTo>
                    <a:pt x="821143" y="177800"/>
                  </a:lnTo>
                  <a:lnTo>
                    <a:pt x="816419" y="165100"/>
                  </a:lnTo>
                  <a:lnTo>
                    <a:pt x="813689" y="165100"/>
                  </a:lnTo>
                  <a:lnTo>
                    <a:pt x="814108" y="177800"/>
                  </a:lnTo>
                  <a:lnTo>
                    <a:pt x="811352" y="169100"/>
                  </a:lnTo>
                  <a:lnTo>
                    <a:pt x="812673" y="177800"/>
                  </a:lnTo>
                  <a:lnTo>
                    <a:pt x="811644" y="177800"/>
                  </a:lnTo>
                  <a:lnTo>
                    <a:pt x="813498" y="190233"/>
                  </a:lnTo>
                  <a:lnTo>
                    <a:pt x="817968" y="177800"/>
                  </a:lnTo>
                  <a:lnTo>
                    <a:pt x="819340" y="177800"/>
                  </a:lnTo>
                  <a:lnTo>
                    <a:pt x="816749" y="190500"/>
                  </a:lnTo>
                  <a:lnTo>
                    <a:pt x="810120" y="190500"/>
                  </a:lnTo>
                  <a:lnTo>
                    <a:pt x="809675" y="203200"/>
                  </a:lnTo>
                  <a:lnTo>
                    <a:pt x="808342" y="190500"/>
                  </a:lnTo>
                  <a:lnTo>
                    <a:pt x="806704" y="190500"/>
                  </a:lnTo>
                  <a:lnTo>
                    <a:pt x="808126" y="199885"/>
                  </a:lnTo>
                  <a:lnTo>
                    <a:pt x="809307" y="203200"/>
                  </a:lnTo>
                  <a:lnTo>
                    <a:pt x="808634" y="203200"/>
                  </a:lnTo>
                  <a:lnTo>
                    <a:pt x="808126" y="199885"/>
                  </a:lnTo>
                  <a:lnTo>
                    <a:pt x="804786" y="190500"/>
                  </a:lnTo>
                  <a:lnTo>
                    <a:pt x="808304" y="203200"/>
                  </a:lnTo>
                  <a:lnTo>
                    <a:pt x="799198" y="203200"/>
                  </a:lnTo>
                  <a:lnTo>
                    <a:pt x="799109" y="215900"/>
                  </a:lnTo>
                  <a:lnTo>
                    <a:pt x="797242" y="215900"/>
                  </a:lnTo>
                  <a:lnTo>
                    <a:pt x="796302" y="203200"/>
                  </a:lnTo>
                  <a:lnTo>
                    <a:pt x="795388" y="203200"/>
                  </a:lnTo>
                  <a:lnTo>
                    <a:pt x="795337" y="215900"/>
                  </a:lnTo>
                  <a:lnTo>
                    <a:pt x="790155" y="215900"/>
                  </a:lnTo>
                  <a:lnTo>
                    <a:pt x="790282" y="228600"/>
                  </a:lnTo>
                  <a:lnTo>
                    <a:pt x="788530" y="228600"/>
                  </a:lnTo>
                  <a:lnTo>
                    <a:pt x="787895" y="215900"/>
                  </a:lnTo>
                  <a:lnTo>
                    <a:pt x="781977" y="215900"/>
                  </a:lnTo>
                  <a:lnTo>
                    <a:pt x="783234" y="228600"/>
                  </a:lnTo>
                  <a:lnTo>
                    <a:pt x="774001" y="228600"/>
                  </a:lnTo>
                  <a:lnTo>
                    <a:pt x="775423" y="241300"/>
                  </a:lnTo>
                  <a:lnTo>
                    <a:pt x="774039" y="232079"/>
                  </a:lnTo>
                  <a:lnTo>
                    <a:pt x="774166" y="241300"/>
                  </a:lnTo>
                  <a:lnTo>
                    <a:pt x="772020" y="241300"/>
                  </a:lnTo>
                  <a:lnTo>
                    <a:pt x="771474" y="239356"/>
                  </a:lnTo>
                  <a:lnTo>
                    <a:pt x="771474" y="838200"/>
                  </a:lnTo>
                  <a:lnTo>
                    <a:pt x="765911" y="850900"/>
                  </a:lnTo>
                  <a:lnTo>
                    <a:pt x="761250" y="838200"/>
                  </a:lnTo>
                  <a:lnTo>
                    <a:pt x="771474" y="838200"/>
                  </a:lnTo>
                  <a:lnTo>
                    <a:pt x="771474" y="239356"/>
                  </a:lnTo>
                  <a:lnTo>
                    <a:pt x="768464" y="228600"/>
                  </a:lnTo>
                  <a:lnTo>
                    <a:pt x="768007" y="228600"/>
                  </a:lnTo>
                  <a:lnTo>
                    <a:pt x="770940" y="241300"/>
                  </a:lnTo>
                  <a:lnTo>
                    <a:pt x="768057" y="241300"/>
                  </a:lnTo>
                  <a:lnTo>
                    <a:pt x="768007" y="228600"/>
                  </a:lnTo>
                  <a:lnTo>
                    <a:pt x="759129" y="228600"/>
                  </a:lnTo>
                  <a:lnTo>
                    <a:pt x="760285" y="241300"/>
                  </a:lnTo>
                  <a:lnTo>
                    <a:pt x="755738" y="241300"/>
                  </a:lnTo>
                  <a:lnTo>
                    <a:pt x="755827" y="242595"/>
                  </a:lnTo>
                  <a:lnTo>
                    <a:pt x="756539" y="254000"/>
                  </a:lnTo>
                  <a:lnTo>
                    <a:pt x="753757" y="242595"/>
                  </a:lnTo>
                  <a:lnTo>
                    <a:pt x="754367" y="254000"/>
                  </a:lnTo>
                  <a:lnTo>
                    <a:pt x="752602" y="254000"/>
                  </a:lnTo>
                  <a:lnTo>
                    <a:pt x="750189" y="241300"/>
                  </a:lnTo>
                  <a:lnTo>
                    <a:pt x="750227" y="242595"/>
                  </a:lnTo>
                  <a:lnTo>
                    <a:pt x="750519" y="254000"/>
                  </a:lnTo>
                  <a:lnTo>
                    <a:pt x="748525" y="254000"/>
                  </a:lnTo>
                  <a:lnTo>
                    <a:pt x="748919" y="241300"/>
                  </a:lnTo>
                  <a:lnTo>
                    <a:pt x="746594" y="241300"/>
                  </a:lnTo>
                  <a:lnTo>
                    <a:pt x="746683" y="242595"/>
                  </a:lnTo>
                  <a:lnTo>
                    <a:pt x="747382" y="254000"/>
                  </a:lnTo>
                  <a:lnTo>
                    <a:pt x="735609" y="254000"/>
                  </a:lnTo>
                  <a:lnTo>
                    <a:pt x="737933" y="266700"/>
                  </a:lnTo>
                  <a:lnTo>
                    <a:pt x="734618" y="266700"/>
                  </a:lnTo>
                  <a:lnTo>
                    <a:pt x="735609" y="254000"/>
                  </a:lnTo>
                  <a:lnTo>
                    <a:pt x="730338" y="254000"/>
                  </a:lnTo>
                  <a:lnTo>
                    <a:pt x="730199" y="266700"/>
                  </a:lnTo>
                  <a:lnTo>
                    <a:pt x="729691" y="266700"/>
                  </a:lnTo>
                  <a:lnTo>
                    <a:pt x="728840" y="279400"/>
                  </a:lnTo>
                  <a:lnTo>
                    <a:pt x="726452" y="266700"/>
                  </a:lnTo>
                  <a:lnTo>
                    <a:pt x="719048" y="266700"/>
                  </a:lnTo>
                  <a:lnTo>
                    <a:pt x="721296" y="279400"/>
                  </a:lnTo>
                  <a:lnTo>
                    <a:pt x="719112" y="279400"/>
                  </a:lnTo>
                  <a:lnTo>
                    <a:pt x="717016" y="279400"/>
                  </a:lnTo>
                  <a:lnTo>
                    <a:pt x="716127" y="266700"/>
                  </a:lnTo>
                  <a:lnTo>
                    <a:pt x="712724" y="266700"/>
                  </a:lnTo>
                  <a:lnTo>
                    <a:pt x="713346" y="279400"/>
                  </a:lnTo>
                  <a:lnTo>
                    <a:pt x="701433" y="279400"/>
                  </a:lnTo>
                  <a:lnTo>
                    <a:pt x="701967" y="292100"/>
                  </a:lnTo>
                  <a:lnTo>
                    <a:pt x="699731" y="292100"/>
                  </a:lnTo>
                  <a:lnTo>
                    <a:pt x="699414" y="290957"/>
                  </a:lnTo>
                  <a:lnTo>
                    <a:pt x="699401" y="292100"/>
                  </a:lnTo>
                  <a:lnTo>
                    <a:pt x="699338" y="290690"/>
                  </a:lnTo>
                  <a:lnTo>
                    <a:pt x="696252" y="279400"/>
                  </a:lnTo>
                  <a:lnTo>
                    <a:pt x="694829" y="279400"/>
                  </a:lnTo>
                  <a:lnTo>
                    <a:pt x="696087" y="292100"/>
                  </a:lnTo>
                  <a:lnTo>
                    <a:pt x="688644" y="279400"/>
                  </a:lnTo>
                  <a:lnTo>
                    <a:pt x="687260" y="279400"/>
                  </a:lnTo>
                  <a:lnTo>
                    <a:pt x="689432" y="292100"/>
                  </a:lnTo>
                  <a:lnTo>
                    <a:pt x="678205" y="292100"/>
                  </a:lnTo>
                  <a:lnTo>
                    <a:pt x="675005" y="304800"/>
                  </a:lnTo>
                  <a:lnTo>
                    <a:pt x="670750" y="292100"/>
                  </a:lnTo>
                  <a:lnTo>
                    <a:pt x="668401" y="292100"/>
                  </a:lnTo>
                  <a:lnTo>
                    <a:pt x="671652" y="304800"/>
                  </a:lnTo>
                  <a:lnTo>
                    <a:pt x="664819" y="292100"/>
                  </a:lnTo>
                  <a:lnTo>
                    <a:pt x="667118" y="304800"/>
                  </a:lnTo>
                  <a:lnTo>
                    <a:pt x="663003" y="304800"/>
                  </a:lnTo>
                  <a:lnTo>
                    <a:pt x="663003" y="647700"/>
                  </a:lnTo>
                  <a:lnTo>
                    <a:pt x="661974" y="660400"/>
                  </a:lnTo>
                  <a:lnTo>
                    <a:pt x="653859" y="660400"/>
                  </a:lnTo>
                  <a:lnTo>
                    <a:pt x="655701" y="647700"/>
                  </a:lnTo>
                  <a:lnTo>
                    <a:pt x="663003" y="647700"/>
                  </a:lnTo>
                  <a:lnTo>
                    <a:pt x="663003" y="304800"/>
                  </a:lnTo>
                  <a:lnTo>
                    <a:pt x="656272" y="304800"/>
                  </a:lnTo>
                  <a:lnTo>
                    <a:pt x="656678" y="317500"/>
                  </a:lnTo>
                  <a:lnTo>
                    <a:pt x="653770" y="304800"/>
                  </a:lnTo>
                  <a:lnTo>
                    <a:pt x="652500" y="317500"/>
                  </a:lnTo>
                  <a:lnTo>
                    <a:pt x="647534" y="317500"/>
                  </a:lnTo>
                  <a:lnTo>
                    <a:pt x="647534" y="723887"/>
                  </a:lnTo>
                  <a:lnTo>
                    <a:pt x="647420" y="724369"/>
                  </a:lnTo>
                  <a:lnTo>
                    <a:pt x="641464" y="749300"/>
                  </a:lnTo>
                  <a:lnTo>
                    <a:pt x="635635" y="774700"/>
                  </a:lnTo>
                  <a:lnTo>
                    <a:pt x="629996" y="800100"/>
                  </a:lnTo>
                  <a:lnTo>
                    <a:pt x="624560" y="838200"/>
                  </a:lnTo>
                  <a:lnTo>
                    <a:pt x="599020" y="965200"/>
                  </a:lnTo>
                  <a:lnTo>
                    <a:pt x="592556" y="1003300"/>
                  </a:lnTo>
                  <a:lnTo>
                    <a:pt x="585292" y="1041400"/>
                  </a:lnTo>
                  <a:lnTo>
                    <a:pt x="577684" y="1066800"/>
                  </a:lnTo>
                  <a:lnTo>
                    <a:pt x="570204" y="1104900"/>
                  </a:lnTo>
                  <a:lnTo>
                    <a:pt x="567944" y="1104900"/>
                  </a:lnTo>
                  <a:lnTo>
                    <a:pt x="565378" y="1116355"/>
                  </a:lnTo>
                  <a:lnTo>
                    <a:pt x="565810" y="1117600"/>
                  </a:lnTo>
                  <a:lnTo>
                    <a:pt x="565111" y="1117600"/>
                  </a:lnTo>
                  <a:lnTo>
                    <a:pt x="565378" y="1116355"/>
                  </a:lnTo>
                  <a:lnTo>
                    <a:pt x="564146" y="1112723"/>
                  </a:lnTo>
                  <a:lnTo>
                    <a:pt x="564146" y="1130300"/>
                  </a:lnTo>
                  <a:lnTo>
                    <a:pt x="560920" y="1143000"/>
                  </a:lnTo>
                  <a:lnTo>
                    <a:pt x="559739" y="1130300"/>
                  </a:lnTo>
                  <a:lnTo>
                    <a:pt x="564146" y="1130300"/>
                  </a:lnTo>
                  <a:lnTo>
                    <a:pt x="564146" y="1112723"/>
                  </a:lnTo>
                  <a:lnTo>
                    <a:pt x="561505" y="1104900"/>
                  </a:lnTo>
                  <a:lnTo>
                    <a:pt x="564680" y="1104900"/>
                  </a:lnTo>
                  <a:lnTo>
                    <a:pt x="569201" y="1092200"/>
                  </a:lnTo>
                  <a:lnTo>
                    <a:pt x="570725" y="1079500"/>
                  </a:lnTo>
                  <a:lnTo>
                    <a:pt x="572109" y="1079500"/>
                  </a:lnTo>
                  <a:lnTo>
                    <a:pt x="576186" y="1066800"/>
                  </a:lnTo>
                  <a:lnTo>
                    <a:pt x="575259" y="1066800"/>
                  </a:lnTo>
                  <a:lnTo>
                    <a:pt x="573735" y="1066800"/>
                  </a:lnTo>
                  <a:lnTo>
                    <a:pt x="573328" y="1054087"/>
                  </a:lnTo>
                  <a:lnTo>
                    <a:pt x="573633" y="1054087"/>
                  </a:lnTo>
                  <a:lnTo>
                    <a:pt x="573595" y="1052817"/>
                  </a:lnTo>
                  <a:lnTo>
                    <a:pt x="573468" y="1048778"/>
                  </a:lnTo>
                  <a:lnTo>
                    <a:pt x="571182" y="1054087"/>
                  </a:lnTo>
                  <a:lnTo>
                    <a:pt x="571525" y="1054087"/>
                  </a:lnTo>
                  <a:lnTo>
                    <a:pt x="572693" y="1066800"/>
                  </a:lnTo>
                  <a:lnTo>
                    <a:pt x="566127" y="1066800"/>
                  </a:lnTo>
                  <a:lnTo>
                    <a:pt x="569798" y="1054087"/>
                  </a:lnTo>
                  <a:lnTo>
                    <a:pt x="569633" y="1054087"/>
                  </a:lnTo>
                  <a:lnTo>
                    <a:pt x="572071" y="1041400"/>
                  </a:lnTo>
                  <a:lnTo>
                    <a:pt x="573239" y="1041400"/>
                  </a:lnTo>
                  <a:lnTo>
                    <a:pt x="573532" y="1048639"/>
                  </a:lnTo>
                  <a:lnTo>
                    <a:pt x="576656" y="1041400"/>
                  </a:lnTo>
                  <a:lnTo>
                    <a:pt x="579234" y="1041400"/>
                  </a:lnTo>
                  <a:lnTo>
                    <a:pt x="579589" y="1028700"/>
                  </a:lnTo>
                  <a:lnTo>
                    <a:pt x="578459" y="1028700"/>
                  </a:lnTo>
                  <a:lnTo>
                    <a:pt x="581406" y="1016000"/>
                  </a:lnTo>
                  <a:lnTo>
                    <a:pt x="585558" y="1016000"/>
                  </a:lnTo>
                  <a:lnTo>
                    <a:pt x="582714" y="1003300"/>
                  </a:lnTo>
                  <a:lnTo>
                    <a:pt x="585203" y="1003300"/>
                  </a:lnTo>
                  <a:lnTo>
                    <a:pt x="587057" y="990600"/>
                  </a:lnTo>
                  <a:lnTo>
                    <a:pt x="588441" y="990600"/>
                  </a:lnTo>
                  <a:lnTo>
                    <a:pt x="586943" y="977900"/>
                  </a:lnTo>
                  <a:lnTo>
                    <a:pt x="590842" y="977900"/>
                  </a:lnTo>
                  <a:lnTo>
                    <a:pt x="591451" y="965200"/>
                  </a:lnTo>
                  <a:lnTo>
                    <a:pt x="592315" y="952500"/>
                  </a:lnTo>
                  <a:lnTo>
                    <a:pt x="596633" y="952500"/>
                  </a:lnTo>
                  <a:lnTo>
                    <a:pt x="591477" y="939800"/>
                  </a:lnTo>
                  <a:lnTo>
                    <a:pt x="597941" y="939800"/>
                  </a:lnTo>
                  <a:lnTo>
                    <a:pt x="599719" y="927100"/>
                  </a:lnTo>
                  <a:lnTo>
                    <a:pt x="597192" y="927100"/>
                  </a:lnTo>
                  <a:lnTo>
                    <a:pt x="597890" y="914400"/>
                  </a:lnTo>
                  <a:lnTo>
                    <a:pt x="602335" y="914400"/>
                  </a:lnTo>
                  <a:lnTo>
                    <a:pt x="598665" y="901700"/>
                  </a:lnTo>
                  <a:lnTo>
                    <a:pt x="601052" y="901700"/>
                  </a:lnTo>
                  <a:lnTo>
                    <a:pt x="604888" y="889000"/>
                  </a:lnTo>
                  <a:lnTo>
                    <a:pt x="608609" y="889000"/>
                  </a:lnTo>
                  <a:lnTo>
                    <a:pt x="602907" y="876300"/>
                  </a:lnTo>
                  <a:lnTo>
                    <a:pt x="600087" y="876300"/>
                  </a:lnTo>
                  <a:lnTo>
                    <a:pt x="598309" y="863600"/>
                  </a:lnTo>
                  <a:lnTo>
                    <a:pt x="605066" y="863600"/>
                  </a:lnTo>
                  <a:lnTo>
                    <a:pt x="604634" y="876300"/>
                  </a:lnTo>
                  <a:lnTo>
                    <a:pt x="612508" y="876300"/>
                  </a:lnTo>
                  <a:lnTo>
                    <a:pt x="606882" y="863600"/>
                  </a:lnTo>
                  <a:lnTo>
                    <a:pt x="610527" y="863600"/>
                  </a:lnTo>
                  <a:lnTo>
                    <a:pt x="615403" y="850900"/>
                  </a:lnTo>
                  <a:lnTo>
                    <a:pt x="611784" y="850900"/>
                  </a:lnTo>
                  <a:lnTo>
                    <a:pt x="611581" y="838200"/>
                  </a:lnTo>
                  <a:lnTo>
                    <a:pt x="617143" y="838200"/>
                  </a:lnTo>
                  <a:lnTo>
                    <a:pt x="620483" y="825500"/>
                  </a:lnTo>
                  <a:lnTo>
                    <a:pt x="616546" y="825500"/>
                  </a:lnTo>
                  <a:lnTo>
                    <a:pt x="620585" y="812800"/>
                  </a:lnTo>
                  <a:lnTo>
                    <a:pt x="625792" y="787234"/>
                  </a:lnTo>
                  <a:lnTo>
                    <a:pt x="629818" y="762000"/>
                  </a:lnTo>
                  <a:lnTo>
                    <a:pt x="631990" y="762000"/>
                  </a:lnTo>
                  <a:lnTo>
                    <a:pt x="631761" y="749300"/>
                  </a:lnTo>
                  <a:lnTo>
                    <a:pt x="633818" y="749300"/>
                  </a:lnTo>
                  <a:lnTo>
                    <a:pt x="636282" y="736600"/>
                  </a:lnTo>
                  <a:lnTo>
                    <a:pt x="636409" y="735126"/>
                  </a:lnTo>
                  <a:lnTo>
                    <a:pt x="637311" y="723887"/>
                  </a:lnTo>
                  <a:lnTo>
                    <a:pt x="647534" y="723887"/>
                  </a:lnTo>
                  <a:lnTo>
                    <a:pt x="647534" y="317500"/>
                  </a:lnTo>
                  <a:lnTo>
                    <a:pt x="647369" y="317500"/>
                  </a:lnTo>
                  <a:lnTo>
                    <a:pt x="645312" y="330200"/>
                  </a:lnTo>
                  <a:lnTo>
                    <a:pt x="644652" y="317500"/>
                  </a:lnTo>
                  <a:lnTo>
                    <a:pt x="641426" y="317500"/>
                  </a:lnTo>
                  <a:lnTo>
                    <a:pt x="644512" y="330200"/>
                  </a:lnTo>
                  <a:lnTo>
                    <a:pt x="642277" y="330200"/>
                  </a:lnTo>
                  <a:lnTo>
                    <a:pt x="641426" y="317500"/>
                  </a:lnTo>
                  <a:lnTo>
                    <a:pt x="639203" y="317500"/>
                  </a:lnTo>
                  <a:lnTo>
                    <a:pt x="639991" y="330200"/>
                  </a:lnTo>
                  <a:lnTo>
                    <a:pt x="612444" y="330200"/>
                  </a:lnTo>
                  <a:lnTo>
                    <a:pt x="614857" y="342900"/>
                  </a:lnTo>
                  <a:lnTo>
                    <a:pt x="610920" y="334010"/>
                  </a:lnTo>
                  <a:lnTo>
                    <a:pt x="611873" y="342900"/>
                  </a:lnTo>
                  <a:lnTo>
                    <a:pt x="609790" y="342900"/>
                  </a:lnTo>
                  <a:lnTo>
                    <a:pt x="607618" y="330200"/>
                  </a:lnTo>
                  <a:lnTo>
                    <a:pt x="608114" y="342900"/>
                  </a:lnTo>
                  <a:lnTo>
                    <a:pt x="602754" y="342900"/>
                  </a:lnTo>
                  <a:lnTo>
                    <a:pt x="604710" y="355600"/>
                  </a:lnTo>
                  <a:lnTo>
                    <a:pt x="602145" y="355600"/>
                  </a:lnTo>
                  <a:lnTo>
                    <a:pt x="601954" y="355600"/>
                  </a:lnTo>
                  <a:lnTo>
                    <a:pt x="601078" y="342900"/>
                  </a:lnTo>
                  <a:lnTo>
                    <a:pt x="599198" y="342900"/>
                  </a:lnTo>
                  <a:lnTo>
                    <a:pt x="599198" y="685800"/>
                  </a:lnTo>
                  <a:lnTo>
                    <a:pt x="599186" y="686015"/>
                  </a:lnTo>
                  <a:lnTo>
                    <a:pt x="598424" y="698500"/>
                  </a:lnTo>
                  <a:lnTo>
                    <a:pt x="590105" y="698500"/>
                  </a:lnTo>
                  <a:lnTo>
                    <a:pt x="590092" y="699414"/>
                  </a:lnTo>
                  <a:lnTo>
                    <a:pt x="589927" y="711200"/>
                  </a:lnTo>
                  <a:lnTo>
                    <a:pt x="585317" y="698500"/>
                  </a:lnTo>
                  <a:lnTo>
                    <a:pt x="587362" y="698500"/>
                  </a:lnTo>
                  <a:lnTo>
                    <a:pt x="593839" y="685800"/>
                  </a:lnTo>
                  <a:lnTo>
                    <a:pt x="599198" y="685800"/>
                  </a:lnTo>
                  <a:lnTo>
                    <a:pt x="599198" y="342900"/>
                  </a:lnTo>
                  <a:lnTo>
                    <a:pt x="595261" y="342900"/>
                  </a:lnTo>
                  <a:lnTo>
                    <a:pt x="596506" y="355600"/>
                  </a:lnTo>
                  <a:lnTo>
                    <a:pt x="595249" y="355600"/>
                  </a:lnTo>
                  <a:lnTo>
                    <a:pt x="594169" y="368300"/>
                  </a:lnTo>
                  <a:lnTo>
                    <a:pt x="589356" y="357695"/>
                  </a:lnTo>
                  <a:lnTo>
                    <a:pt x="589457" y="368300"/>
                  </a:lnTo>
                  <a:lnTo>
                    <a:pt x="593077" y="368300"/>
                  </a:lnTo>
                  <a:lnTo>
                    <a:pt x="592569" y="381000"/>
                  </a:lnTo>
                  <a:lnTo>
                    <a:pt x="589000" y="368300"/>
                  </a:lnTo>
                  <a:lnTo>
                    <a:pt x="589191" y="368300"/>
                  </a:lnTo>
                  <a:lnTo>
                    <a:pt x="587971" y="355600"/>
                  </a:lnTo>
                  <a:lnTo>
                    <a:pt x="586206" y="355600"/>
                  </a:lnTo>
                  <a:lnTo>
                    <a:pt x="588073" y="368300"/>
                  </a:lnTo>
                  <a:lnTo>
                    <a:pt x="580288" y="368300"/>
                  </a:lnTo>
                  <a:lnTo>
                    <a:pt x="580288" y="698500"/>
                  </a:lnTo>
                  <a:lnTo>
                    <a:pt x="579094" y="699414"/>
                  </a:lnTo>
                  <a:lnTo>
                    <a:pt x="579704" y="711200"/>
                  </a:lnTo>
                  <a:lnTo>
                    <a:pt x="564057" y="711200"/>
                  </a:lnTo>
                  <a:lnTo>
                    <a:pt x="547941" y="723887"/>
                  </a:lnTo>
                  <a:lnTo>
                    <a:pt x="530313" y="723887"/>
                  </a:lnTo>
                  <a:lnTo>
                    <a:pt x="510171" y="736600"/>
                  </a:lnTo>
                  <a:lnTo>
                    <a:pt x="480275" y="736600"/>
                  </a:lnTo>
                  <a:lnTo>
                    <a:pt x="492213" y="723887"/>
                  </a:lnTo>
                  <a:lnTo>
                    <a:pt x="525538" y="723887"/>
                  </a:lnTo>
                  <a:lnTo>
                    <a:pt x="545503" y="711200"/>
                  </a:lnTo>
                  <a:lnTo>
                    <a:pt x="563714" y="711200"/>
                  </a:lnTo>
                  <a:lnTo>
                    <a:pt x="579094" y="699414"/>
                  </a:lnTo>
                  <a:lnTo>
                    <a:pt x="579056" y="698500"/>
                  </a:lnTo>
                  <a:lnTo>
                    <a:pt x="580288" y="698500"/>
                  </a:lnTo>
                  <a:lnTo>
                    <a:pt x="580288" y="368300"/>
                  </a:lnTo>
                  <a:lnTo>
                    <a:pt x="579437" y="368300"/>
                  </a:lnTo>
                  <a:lnTo>
                    <a:pt x="579958" y="381000"/>
                  </a:lnTo>
                  <a:lnTo>
                    <a:pt x="575157" y="381000"/>
                  </a:lnTo>
                  <a:lnTo>
                    <a:pt x="574840" y="368300"/>
                  </a:lnTo>
                  <a:lnTo>
                    <a:pt x="573760" y="368300"/>
                  </a:lnTo>
                  <a:lnTo>
                    <a:pt x="575005" y="381000"/>
                  </a:lnTo>
                  <a:lnTo>
                    <a:pt x="572096" y="381000"/>
                  </a:lnTo>
                  <a:lnTo>
                    <a:pt x="571842" y="381000"/>
                  </a:lnTo>
                  <a:lnTo>
                    <a:pt x="571500" y="368300"/>
                  </a:lnTo>
                  <a:lnTo>
                    <a:pt x="572096" y="381000"/>
                  </a:lnTo>
                  <a:lnTo>
                    <a:pt x="572300" y="368300"/>
                  </a:lnTo>
                  <a:lnTo>
                    <a:pt x="572795" y="368300"/>
                  </a:lnTo>
                  <a:lnTo>
                    <a:pt x="572719" y="355600"/>
                  </a:lnTo>
                  <a:lnTo>
                    <a:pt x="570420" y="355600"/>
                  </a:lnTo>
                  <a:lnTo>
                    <a:pt x="571258" y="368300"/>
                  </a:lnTo>
                  <a:lnTo>
                    <a:pt x="569836" y="364426"/>
                  </a:lnTo>
                  <a:lnTo>
                    <a:pt x="569836" y="381000"/>
                  </a:lnTo>
                  <a:lnTo>
                    <a:pt x="567067" y="368300"/>
                  </a:lnTo>
                  <a:lnTo>
                    <a:pt x="569188" y="368300"/>
                  </a:lnTo>
                  <a:lnTo>
                    <a:pt x="569836" y="381000"/>
                  </a:lnTo>
                  <a:lnTo>
                    <a:pt x="569836" y="364426"/>
                  </a:lnTo>
                  <a:lnTo>
                    <a:pt x="566597" y="355600"/>
                  </a:lnTo>
                  <a:lnTo>
                    <a:pt x="565607" y="368300"/>
                  </a:lnTo>
                  <a:lnTo>
                    <a:pt x="556590" y="368300"/>
                  </a:lnTo>
                  <a:lnTo>
                    <a:pt x="557212" y="381000"/>
                  </a:lnTo>
                  <a:lnTo>
                    <a:pt x="552958" y="368300"/>
                  </a:lnTo>
                  <a:lnTo>
                    <a:pt x="548322" y="368300"/>
                  </a:lnTo>
                  <a:lnTo>
                    <a:pt x="550811" y="381000"/>
                  </a:lnTo>
                  <a:lnTo>
                    <a:pt x="551484" y="381000"/>
                  </a:lnTo>
                  <a:lnTo>
                    <a:pt x="551611" y="393687"/>
                  </a:lnTo>
                  <a:lnTo>
                    <a:pt x="546392" y="393687"/>
                  </a:lnTo>
                  <a:lnTo>
                    <a:pt x="546379" y="393484"/>
                  </a:lnTo>
                  <a:lnTo>
                    <a:pt x="546214" y="381000"/>
                  </a:lnTo>
                  <a:lnTo>
                    <a:pt x="547852" y="381000"/>
                  </a:lnTo>
                  <a:lnTo>
                    <a:pt x="546112" y="368300"/>
                  </a:lnTo>
                  <a:lnTo>
                    <a:pt x="545147" y="368300"/>
                  </a:lnTo>
                  <a:lnTo>
                    <a:pt x="545147" y="393687"/>
                  </a:lnTo>
                  <a:lnTo>
                    <a:pt x="541578" y="393687"/>
                  </a:lnTo>
                  <a:lnTo>
                    <a:pt x="541540" y="381000"/>
                  </a:lnTo>
                  <a:lnTo>
                    <a:pt x="545147" y="393687"/>
                  </a:lnTo>
                  <a:lnTo>
                    <a:pt x="545147" y="368300"/>
                  </a:lnTo>
                  <a:lnTo>
                    <a:pt x="543077" y="368300"/>
                  </a:lnTo>
                  <a:lnTo>
                    <a:pt x="545020" y="381000"/>
                  </a:lnTo>
                  <a:lnTo>
                    <a:pt x="542734" y="368300"/>
                  </a:lnTo>
                  <a:lnTo>
                    <a:pt x="540994" y="368300"/>
                  </a:lnTo>
                  <a:lnTo>
                    <a:pt x="543839" y="381000"/>
                  </a:lnTo>
                  <a:lnTo>
                    <a:pt x="539762" y="368300"/>
                  </a:lnTo>
                  <a:lnTo>
                    <a:pt x="537959" y="381000"/>
                  </a:lnTo>
                  <a:lnTo>
                    <a:pt x="536168" y="381000"/>
                  </a:lnTo>
                  <a:lnTo>
                    <a:pt x="537756" y="393687"/>
                  </a:lnTo>
                  <a:lnTo>
                    <a:pt x="534657" y="393687"/>
                  </a:lnTo>
                  <a:lnTo>
                    <a:pt x="534619" y="393484"/>
                  </a:lnTo>
                  <a:lnTo>
                    <a:pt x="532511" y="381787"/>
                  </a:lnTo>
                  <a:lnTo>
                    <a:pt x="532511" y="482587"/>
                  </a:lnTo>
                  <a:lnTo>
                    <a:pt x="532396" y="483463"/>
                  </a:lnTo>
                  <a:lnTo>
                    <a:pt x="532345" y="483870"/>
                  </a:lnTo>
                  <a:lnTo>
                    <a:pt x="530923" y="495300"/>
                  </a:lnTo>
                  <a:lnTo>
                    <a:pt x="527215" y="482587"/>
                  </a:lnTo>
                  <a:lnTo>
                    <a:pt x="532511" y="482587"/>
                  </a:lnTo>
                  <a:lnTo>
                    <a:pt x="532511" y="381787"/>
                  </a:lnTo>
                  <a:lnTo>
                    <a:pt x="532371" y="381000"/>
                  </a:lnTo>
                  <a:lnTo>
                    <a:pt x="529170" y="381000"/>
                  </a:lnTo>
                  <a:lnTo>
                    <a:pt x="530606" y="393687"/>
                  </a:lnTo>
                  <a:lnTo>
                    <a:pt x="523176" y="393687"/>
                  </a:lnTo>
                  <a:lnTo>
                    <a:pt x="523176" y="393484"/>
                  </a:lnTo>
                  <a:lnTo>
                    <a:pt x="523671" y="381000"/>
                  </a:lnTo>
                  <a:lnTo>
                    <a:pt x="518744" y="381000"/>
                  </a:lnTo>
                  <a:lnTo>
                    <a:pt x="519874" y="393687"/>
                  </a:lnTo>
                  <a:lnTo>
                    <a:pt x="522236" y="393687"/>
                  </a:lnTo>
                  <a:lnTo>
                    <a:pt x="522351" y="395909"/>
                  </a:lnTo>
                  <a:lnTo>
                    <a:pt x="522465" y="397865"/>
                  </a:lnTo>
                  <a:lnTo>
                    <a:pt x="522909" y="406374"/>
                  </a:lnTo>
                  <a:lnTo>
                    <a:pt x="519772" y="406374"/>
                  </a:lnTo>
                  <a:lnTo>
                    <a:pt x="519722" y="404495"/>
                  </a:lnTo>
                  <a:lnTo>
                    <a:pt x="519607" y="400545"/>
                  </a:lnTo>
                  <a:lnTo>
                    <a:pt x="519531" y="397865"/>
                  </a:lnTo>
                  <a:lnTo>
                    <a:pt x="519404" y="393687"/>
                  </a:lnTo>
                  <a:lnTo>
                    <a:pt x="519798" y="393687"/>
                  </a:lnTo>
                  <a:lnTo>
                    <a:pt x="519734" y="393484"/>
                  </a:lnTo>
                  <a:lnTo>
                    <a:pt x="515670" y="381000"/>
                  </a:lnTo>
                  <a:lnTo>
                    <a:pt x="518325" y="393687"/>
                  </a:lnTo>
                  <a:lnTo>
                    <a:pt x="517639" y="393687"/>
                  </a:lnTo>
                  <a:lnTo>
                    <a:pt x="517639" y="495300"/>
                  </a:lnTo>
                  <a:lnTo>
                    <a:pt x="517550" y="507974"/>
                  </a:lnTo>
                  <a:lnTo>
                    <a:pt x="515277" y="507974"/>
                  </a:lnTo>
                  <a:lnTo>
                    <a:pt x="515239" y="507174"/>
                  </a:lnTo>
                  <a:lnTo>
                    <a:pt x="515150" y="505460"/>
                  </a:lnTo>
                  <a:lnTo>
                    <a:pt x="515023" y="503148"/>
                  </a:lnTo>
                  <a:lnTo>
                    <a:pt x="514934" y="501396"/>
                  </a:lnTo>
                  <a:lnTo>
                    <a:pt x="514807" y="498944"/>
                  </a:lnTo>
                  <a:lnTo>
                    <a:pt x="514731" y="497522"/>
                  </a:lnTo>
                  <a:lnTo>
                    <a:pt x="514616" y="495300"/>
                  </a:lnTo>
                  <a:lnTo>
                    <a:pt x="517639" y="495300"/>
                  </a:lnTo>
                  <a:lnTo>
                    <a:pt x="517639" y="393687"/>
                  </a:lnTo>
                  <a:lnTo>
                    <a:pt x="516763" y="393687"/>
                  </a:lnTo>
                  <a:lnTo>
                    <a:pt x="516890" y="395909"/>
                  </a:lnTo>
                  <a:lnTo>
                    <a:pt x="516991" y="397865"/>
                  </a:lnTo>
                  <a:lnTo>
                    <a:pt x="517448" y="406374"/>
                  </a:lnTo>
                  <a:lnTo>
                    <a:pt x="517017" y="406374"/>
                  </a:lnTo>
                  <a:lnTo>
                    <a:pt x="516890" y="404495"/>
                  </a:lnTo>
                  <a:lnTo>
                    <a:pt x="516204" y="393687"/>
                  </a:lnTo>
                  <a:lnTo>
                    <a:pt x="511517" y="393687"/>
                  </a:lnTo>
                  <a:lnTo>
                    <a:pt x="511568" y="406374"/>
                  </a:lnTo>
                  <a:lnTo>
                    <a:pt x="510933" y="406374"/>
                  </a:lnTo>
                  <a:lnTo>
                    <a:pt x="510882" y="406146"/>
                  </a:lnTo>
                  <a:lnTo>
                    <a:pt x="509981" y="402348"/>
                  </a:lnTo>
                  <a:lnTo>
                    <a:pt x="510235" y="406374"/>
                  </a:lnTo>
                  <a:lnTo>
                    <a:pt x="509752" y="406374"/>
                  </a:lnTo>
                  <a:lnTo>
                    <a:pt x="509701" y="406146"/>
                  </a:lnTo>
                  <a:lnTo>
                    <a:pt x="509409" y="405218"/>
                  </a:lnTo>
                  <a:lnTo>
                    <a:pt x="509371" y="406374"/>
                  </a:lnTo>
                  <a:lnTo>
                    <a:pt x="507504" y="406374"/>
                  </a:lnTo>
                  <a:lnTo>
                    <a:pt x="507834" y="407797"/>
                  </a:lnTo>
                  <a:lnTo>
                    <a:pt x="507034" y="404901"/>
                  </a:lnTo>
                  <a:lnTo>
                    <a:pt x="506336" y="402729"/>
                  </a:lnTo>
                  <a:lnTo>
                    <a:pt x="506336" y="571500"/>
                  </a:lnTo>
                  <a:lnTo>
                    <a:pt x="505206" y="584187"/>
                  </a:lnTo>
                  <a:lnTo>
                    <a:pt x="502335" y="584187"/>
                  </a:lnTo>
                  <a:lnTo>
                    <a:pt x="500570" y="571500"/>
                  </a:lnTo>
                  <a:lnTo>
                    <a:pt x="506336" y="571500"/>
                  </a:lnTo>
                  <a:lnTo>
                    <a:pt x="506336" y="402729"/>
                  </a:lnTo>
                  <a:lnTo>
                    <a:pt x="504151" y="395909"/>
                  </a:lnTo>
                  <a:lnTo>
                    <a:pt x="503491" y="394030"/>
                  </a:lnTo>
                  <a:lnTo>
                    <a:pt x="505104" y="406374"/>
                  </a:lnTo>
                  <a:lnTo>
                    <a:pt x="503720" y="406374"/>
                  </a:lnTo>
                  <a:lnTo>
                    <a:pt x="503720" y="495300"/>
                  </a:lnTo>
                  <a:lnTo>
                    <a:pt x="503643" y="495846"/>
                  </a:lnTo>
                  <a:lnTo>
                    <a:pt x="503529" y="496671"/>
                  </a:lnTo>
                  <a:lnTo>
                    <a:pt x="503415" y="497522"/>
                  </a:lnTo>
                  <a:lnTo>
                    <a:pt x="502005" y="507974"/>
                  </a:lnTo>
                  <a:lnTo>
                    <a:pt x="501611" y="506272"/>
                  </a:lnTo>
                  <a:lnTo>
                    <a:pt x="501307" y="505460"/>
                  </a:lnTo>
                  <a:lnTo>
                    <a:pt x="501777" y="507974"/>
                  </a:lnTo>
                  <a:lnTo>
                    <a:pt x="498817" y="495300"/>
                  </a:lnTo>
                  <a:lnTo>
                    <a:pt x="499110" y="495300"/>
                  </a:lnTo>
                  <a:lnTo>
                    <a:pt x="499224" y="495846"/>
                  </a:lnTo>
                  <a:lnTo>
                    <a:pt x="499935" y="498944"/>
                  </a:lnTo>
                  <a:lnTo>
                    <a:pt x="500341" y="500227"/>
                  </a:lnTo>
                  <a:lnTo>
                    <a:pt x="499414" y="495300"/>
                  </a:lnTo>
                  <a:lnTo>
                    <a:pt x="502158" y="495300"/>
                  </a:lnTo>
                  <a:lnTo>
                    <a:pt x="499541" y="482587"/>
                  </a:lnTo>
                  <a:lnTo>
                    <a:pt x="499579" y="482739"/>
                  </a:lnTo>
                  <a:lnTo>
                    <a:pt x="502666" y="495300"/>
                  </a:lnTo>
                  <a:lnTo>
                    <a:pt x="503720" y="495300"/>
                  </a:lnTo>
                  <a:lnTo>
                    <a:pt x="503720" y="406374"/>
                  </a:lnTo>
                  <a:lnTo>
                    <a:pt x="502666" y="406374"/>
                  </a:lnTo>
                  <a:lnTo>
                    <a:pt x="502729" y="402348"/>
                  </a:lnTo>
                  <a:lnTo>
                    <a:pt x="502856" y="393687"/>
                  </a:lnTo>
                  <a:lnTo>
                    <a:pt x="502361" y="393687"/>
                  </a:lnTo>
                  <a:lnTo>
                    <a:pt x="502310" y="393484"/>
                  </a:lnTo>
                  <a:lnTo>
                    <a:pt x="498779" y="381000"/>
                  </a:lnTo>
                  <a:lnTo>
                    <a:pt x="501116" y="393687"/>
                  </a:lnTo>
                  <a:lnTo>
                    <a:pt x="498132" y="393687"/>
                  </a:lnTo>
                  <a:lnTo>
                    <a:pt x="498106" y="393484"/>
                  </a:lnTo>
                  <a:lnTo>
                    <a:pt x="496684" y="381000"/>
                  </a:lnTo>
                  <a:lnTo>
                    <a:pt x="497852" y="393687"/>
                  </a:lnTo>
                  <a:lnTo>
                    <a:pt x="497763" y="393484"/>
                  </a:lnTo>
                  <a:lnTo>
                    <a:pt x="492328" y="381000"/>
                  </a:lnTo>
                  <a:lnTo>
                    <a:pt x="496150" y="393687"/>
                  </a:lnTo>
                  <a:lnTo>
                    <a:pt x="491617" y="393687"/>
                  </a:lnTo>
                  <a:lnTo>
                    <a:pt x="491642" y="394030"/>
                  </a:lnTo>
                  <a:lnTo>
                    <a:pt x="492531" y="406374"/>
                  </a:lnTo>
                  <a:lnTo>
                    <a:pt x="495096" y="406374"/>
                  </a:lnTo>
                  <a:lnTo>
                    <a:pt x="494207" y="413524"/>
                  </a:lnTo>
                  <a:lnTo>
                    <a:pt x="494461" y="414591"/>
                  </a:lnTo>
                  <a:lnTo>
                    <a:pt x="495554" y="418731"/>
                  </a:lnTo>
                  <a:lnTo>
                    <a:pt x="495744" y="419265"/>
                  </a:lnTo>
                  <a:lnTo>
                    <a:pt x="495808" y="406374"/>
                  </a:lnTo>
                  <a:lnTo>
                    <a:pt x="499922" y="406374"/>
                  </a:lnTo>
                  <a:lnTo>
                    <a:pt x="500049" y="408787"/>
                  </a:lnTo>
                  <a:lnTo>
                    <a:pt x="500176" y="411429"/>
                  </a:lnTo>
                  <a:lnTo>
                    <a:pt x="500265" y="413524"/>
                  </a:lnTo>
                  <a:lnTo>
                    <a:pt x="500392" y="416090"/>
                  </a:lnTo>
                  <a:lnTo>
                    <a:pt x="500519" y="418731"/>
                  </a:lnTo>
                  <a:lnTo>
                    <a:pt x="500545" y="419265"/>
                  </a:lnTo>
                  <a:lnTo>
                    <a:pt x="495744" y="419265"/>
                  </a:lnTo>
                  <a:lnTo>
                    <a:pt x="495515" y="419265"/>
                  </a:lnTo>
                  <a:lnTo>
                    <a:pt x="495515" y="508571"/>
                  </a:lnTo>
                  <a:lnTo>
                    <a:pt x="495401" y="507974"/>
                  </a:lnTo>
                  <a:lnTo>
                    <a:pt x="492950" y="495439"/>
                  </a:lnTo>
                  <a:lnTo>
                    <a:pt x="492950" y="507974"/>
                  </a:lnTo>
                  <a:lnTo>
                    <a:pt x="489038" y="495300"/>
                  </a:lnTo>
                  <a:lnTo>
                    <a:pt x="492239" y="495300"/>
                  </a:lnTo>
                  <a:lnTo>
                    <a:pt x="492353" y="497522"/>
                  </a:lnTo>
                  <a:lnTo>
                    <a:pt x="492442" y="498944"/>
                  </a:lnTo>
                  <a:lnTo>
                    <a:pt x="492518" y="500227"/>
                  </a:lnTo>
                  <a:lnTo>
                    <a:pt x="492582" y="501396"/>
                  </a:lnTo>
                  <a:lnTo>
                    <a:pt x="492683" y="503148"/>
                  </a:lnTo>
                  <a:lnTo>
                    <a:pt x="492772" y="504837"/>
                  </a:lnTo>
                  <a:lnTo>
                    <a:pt x="492887" y="506869"/>
                  </a:lnTo>
                  <a:lnTo>
                    <a:pt x="492950" y="507974"/>
                  </a:lnTo>
                  <a:lnTo>
                    <a:pt x="492950" y="495439"/>
                  </a:lnTo>
                  <a:lnTo>
                    <a:pt x="492925" y="495300"/>
                  </a:lnTo>
                  <a:lnTo>
                    <a:pt x="493445" y="495300"/>
                  </a:lnTo>
                  <a:lnTo>
                    <a:pt x="493522" y="495846"/>
                  </a:lnTo>
                  <a:lnTo>
                    <a:pt x="493623" y="496430"/>
                  </a:lnTo>
                  <a:lnTo>
                    <a:pt x="493737" y="497192"/>
                  </a:lnTo>
                  <a:lnTo>
                    <a:pt x="493788" y="497522"/>
                  </a:lnTo>
                  <a:lnTo>
                    <a:pt x="495515" y="508571"/>
                  </a:lnTo>
                  <a:lnTo>
                    <a:pt x="495515" y="419265"/>
                  </a:lnTo>
                  <a:lnTo>
                    <a:pt x="494550" y="419265"/>
                  </a:lnTo>
                  <a:lnTo>
                    <a:pt x="493941" y="417449"/>
                  </a:lnTo>
                  <a:lnTo>
                    <a:pt x="493788" y="416902"/>
                  </a:lnTo>
                  <a:lnTo>
                    <a:pt x="493687" y="417652"/>
                  </a:lnTo>
                  <a:lnTo>
                    <a:pt x="493636" y="418122"/>
                  </a:lnTo>
                  <a:lnTo>
                    <a:pt x="493547" y="418731"/>
                  </a:lnTo>
                  <a:lnTo>
                    <a:pt x="493483" y="419265"/>
                  </a:lnTo>
                  <a:lnTo>
                    <a:pt x="493052" y="419265"/>
                  </a:lnTo>
                  <a:lnTo>
                    <a:pt x="492937" y="418731"/>
                  </a:lnTo>
                  <a:lnTo>
                    <a:pt x="490283" y="406374"/>
                  </a:lnTo>
                  <a:lnTo>
                    <a:pt x="493788" y="416902"/>
                  </a:lnTo>
                  <a:lnTo>
                    <a:pt x="493864" y="416293"/>
                  </a:lnTo>
                  <a:lnTo>
                    <a:pt x="493966" y="415391"/>
                  </a:lnTo>
                  <a:lnTo>
                    <a:pt x="494080" y="413169"/>
                  </a:lnTo>
                  <a:lnTo>
                    <a:pt x="492277" y="406374"/>
                  </a:lnTo>
                  <a:lnTo>
                    <a:pt x="492531" y="406374"/>
                  </a:lnTo>
                  <a:lnTo>
                    <a:pt x="492417" y="406146"/>
                  </a:lnTo>
                  <a:lnTo>
                    <a:pt x="489826" y="401129"/>
                  </a:lnTo>
                  <a:lnTo>
                    <a:pt x="489826" y="431749"/>
                  </a:lnTo>
                  <a:lnTo>
                    <a:pt x="486511" y="431749"/>
                  </a:lnTo>
                  <a:lnTo>
                    <a:pt x="486448" y="430949"/>
                  </a:lnTo>
                  <a:lnTo>
                    <a:pt x="486333" y="429514"/>
                  </a:lnTo>
                  <a:lnTo>
                    <a:pt x="486219" y="428066"/>
                  </a:lnTo>
                  <a:lnTo>
                    <a:pt x="486143" y="427037"/>
                  </a:lnTo>
                  <a:lnTo>
                    <a:pt x="486029" y="425627"/>
                  </a:lnTo>
                  <a:lnTo>
                    <a:pt x="485940" y="424421"/>
                  </a:lnTo>
                  <a:lnTo>
                    <a:pt x="485825" y="422897"/>
                  </a:lnTo>
                  <a:lnTo>
                    <a:pt x="485698" y="421271"/>
                  </a:lnTo>
                  <a:lnTo>
                    <a:pt x="485660" y="420814"/>
                  </a:lnTo>
                  <a:lnTo>
                    <a:pt x="485546" y="419265"/>
                  </a:lnTo>
                  <a:lnTo>
                    <a:pt x="486816" y="419265"/>
                  </a:lnTo>
                  <a:lnTo>
                    <a:pt x="489813" y="419265"/>
                  </a:lnTo>
                  <a:lnTo>
                    <a:pt x="489826" y="431749"/>
                  </a:lnTo>
                  <a:lnTo>
                    <a:pt x="489826" y="401129"/>
                  </a:lnTo>
                  <a:lnTo>
                    <a:pt x="487133" y="395909"/>
                  </a:lnTo>
                  <a:lnTo>
                    <a:pt x="486079" y="394030"/>
                  </a:lnTo>
                  <a:lnTo>
                    <a:pt x="487857" y="406374"/>
                  </a:lnTo>
                  <a:lnTo>
                    <a:pt x="488530" y="406374"/>
                  </a:lnTo>
                  <a:lnTo>
                    <a:pt x="486829" y="419150"/>
                  </a:lnTo>
                  <a:lnTo>
                    <a:pt x="486905" y="416902"/>
                  </a:lnTo>
                  <a:lnTo>
                    <a:pt x="487019" y="413524"/>
                  </a:lnTo>
                  <a:lnTo>
                    <a:pt x="487133" y="410032"/>
                  </a:lnTo>
                  <a:lnTo>
                    <a:pt x="487260" y="406374"/>
                  </a:lnTo>
                  <a:lnTo>
                    <a:pt x="484339" y="406374"/>
                  </a:lnTo>
                  <a:lnTo>
                    <a:pt x="484365" y="406146"/>
                  </a:lnTo>
                  <a:lnTo>
                    <a:pt x="484492" y="405218"/>
                  </a:lnTo>
                  <a:lnTo>
                    <a:pt x="484581" y="404495"/>
                  </a:lnTo>
                  <a:lnTo>
                    <a:pt x="485978" y="393687"/>
                  </a:lnTo>
                  <a:lnTo>
                    <a:pt x="479767" y="393687"/>
                  </a:lnTo>
                  <a:lnTo>
                    <a:pt x="479806" y="394030"/>
                  </a:lnTo>
                  <a:lnTo>
                    <a:pt x="481266" y="406374"/>
                  </a:lnTo>
                  <a:lnTo>
                    <a:pt x="482549" y="406374"/>
                  </a:lnTo>
                  <a:lnTo>
                    <a:pt x="485343" y="419265"/>
                  </a:lnTo>
                  <a:lnTo>
                    <a:pt x="481545" y="419265"/>
                  </a:lnTo>
                  <a:lnTo>
                    <a:pt x="481545" y="507974"/>
                  </a:lnTo>
                  <a:lnTo>
                    <a:pt x="481342" y="507974"/>
                  </a:lnTo>
                  <a:lnTo>
                    <a:pt x="481342" y="596887"/>
                  </a:lnTo>
                  <a:lnTo>
                    <a:pt x="478078" y="584187"/>
                  </a:lnTo>
                  <a:lnTo>
                    <a:pt x="479463" y="584187"/>
                  </a:lnTo>
                  <a:lnTo>
                    <a:pt x="479564" y="584873"/>
                  </a:lnTo>
                  <a:lnTo>
                    <a:pt x="481342" y="596887"/>
                  </a:lnTo>
                  <a:lnTo>
                    <a:pt x="481342" y="507974"/>
                  </a:lnTo>
                  <a:lnTo>
                    <a:pt x="479158" y="507974"/>
                  </a:lnTo>
                  <a:lnTo>
                    <a:pt x="479272" y="508914"/>
                  </a:lnTo>
                  <a:lnTo>
                    <a:pt x="479348" y="509498"/>
                  </a:lnTo>
                  <a:lnTo>
                    <a:pt x="480682" y="520649"/>
                  </a:lnTo>
                  <a:lnTo>
                    <a:pt x="480580" y="520382"/>
                  </a:lnTo>
                  <a:lnTo>
                    <a:pt x="475665" y="507974"/>
                  </a:lnTo>
                  <a:lnTo>
                    <a:pt x="478866" y="507974"/>
                  </a:lnTo>
                  <a:lnTo>
                    <a:pt x="478853" y="507174"/>
                  </a:lnTo>
                  <a:lnTo>
                    <a:pt x="478739" y="501396"/>
                  </a:lnTo>
                  <a:lnTo>
                    <a:pt x="478612" y="495300"/>
                  </a:lnTo>
                  <a:lnTo>
                    <a:pt x="478739" y="495846"/>
                  </a:lnTo>
                  <a:lnTo>
                    <a:pt x="481545" y="507974"/>
                  </a:lnTo>
                  <a:lnTo>
                    <a:pt x="481545" y="419265"/>
                  </a:lnTo>
                  <a:lnTo>
                    <a:pt x="480542" y="419265"/>
                  </a:lnTo>
                  <a:lnTo>
                    <a:pt x="478180" y="419265"/>
                  </a:lnTo>
                  <a:lnTo>
                    <a:pt x="478078" y="418731"/>
                  </a:lnTo>
                  <a:lnTo>
                    <a:pt x="477964" y="418122"/>
                  </a:lnTo>
                  <a:lnTo>
                    <a:pt x="477875" y="417652"/>
                  </a:lnTo>
                  <a:lnTo>
                    <a:pt x="477837" y="417449"/>
                  </a:lnTo>
                  <a:lnTo>
                    <a:pt x="477735" y="416902"/>
                  </a:lnTo>
                  <a:lnTo>
                    <a:pt x="477647" y="416420"/>
                  </a:lnTo>
                  <a:lnTo>
                    <a:pt x="477532" y="415823"/>
                  </a:lnTo>
                  <a:lnTo>
                    <a:pt x="477443" y="415391"/>
                  </a:lnTo>
                  <a:lnTo>
                    <a:pt x="477393" y="415086"/>
                  </a:lnTo>
                  <a:lnTo>
                    <a:pt x="477291" y="414591"/>
                  </a:lnTo>
                  <a:lnTo>
                    <a:pt x="476783" y="411924"/>
                  </a:lnTo>
                  <a:lnTo>
                    <a:pt x="476643" y="411429"/>
                  </a:lnTo>
                  <a:lnTo>
                    <a:pt x="476643" y="419087"/>
                  </a:lnTo>
                  <a:lnTo>
                    <a:pt x="476580" y="418731"/>
                  </a:lnTo>
                  <a:lnTo>
                    <a:pt x="473773" y="406374"/>
                  </a:lnTo>
                  <a:lnTo>
                    <a:pt x="473887" y="407797"/>
                  </a:lnTo>
                  <a:lnTo>
                    <a:pt x="473976" y="408787"/>
                  </a:lnTo>
                  <a:lnTo>
                    <a:pt x="474091" y="410032"/>
                  </a:lnTo>
                  <a:lnTo>
                    <a:pt x="474205" y="411429"/>
                  </a:lnTo>
                  <a:lnTo>
                    <a:pt x="474294" y="412381"/>
                  </a:lnTo>
                  <a:lnTo>
                    <a:pt x="474395" y="413524"/>
                  </a:lnTo>
                  <a:lnTo>
                    <a:pt x="474484" y="414591"/>
                  </a:lnTo>
                  <a:lnTo>
                    <a:pt x="474586" y="415823"/>
                  </a:lnTo>
                  <a:lnTo>
                    <a:pt x="474687" y="416902"/>
                  </a:lnTo>
                  <a:lnTo>
                    <a:pt x="474789" y="418122"/>
                  </a:lnTo>
                  <a:lnTo>
                    <a:pt x="474891" y="419265"/>
                  </a:lnTo>
                  <a:lnTo>
                    <a:pt x="475094" y="419265"/>
                  </a:lnTo>
                  <a:lnTo>
                    <a:pt x="475183" y="419773"/>
                  </a:lnTo>
                  <a:lnTo>
                    <a:pt x="475386" y="420230"/>
                  </a:lnTo>
                  <a:lnTo>
                    <a:pt x="475310" y="419773"/>
                  </a:lnTo>
                  <a:lnTo>
                    <a:pt x="475234" y="419265"/>
                  </a:lnTo>
                  <a:lnTo>
                    <a:pt x="476656" y="419265"/>
                  </a:lnTo>
                  <a:lnTo>
                    <a:pt x="477875" y="419265"/>
                  </a:lnTo>
                  <a:lnTo>
                    <a:pt x="477989" y="420230"/>
                  </a:lnTo>
                  <a:lnTo>
                    <a:pt x="478116" y="421271"/>
                  </a:lnTo>
                  <a:lnTo>
                    <a:pt x="479336" y="431749"/>
                  </a:lnTo>
                  <a:lnTo>
                    <a:pt x="475297" y="431749"/>
                  </a:lnTo>
                  <a:lnTo>
                    <a:pt x="475297" y="507974"/>
                  </a:lnTo>
                  <a:lnTo>
                    <a:pt x="473849" y="507974"/>
                  </a:lnTo>
                  <a:lnTo>
                    <a:pt x="473862" y="504228"/>
                  </a:lnTo>
                  <a:lnTo>
                    <a:pt x="470458" y="495300"/>
                  </a:lnTo>
                  <a:lnTo>
                    <a:pt x="473913" y="495300"/>
                  </a:lnTo>
                  <a:lnTo>
                    <a:pt x="473862" y="504228"/>
                  </a:lnTo>
                  <a:lnTo>
                    <a:pt x="475297" y="507974"/>
                  </a:lnTo>
                  <a:lnTo>
                    <a:pt x="475297" y="431749"/>
                  </a:lnTo>
                  <a:lnTo>
                    <a:pt x="474611" y="431749"/>
                  </a:lnTo>
                  <a:lnTo>
                    <a:pt x="472605" y="419265"/>
                  </a:lnTo>
                  <a:lnTo>
                    <a:pt x="471754" y="419265"/>
                  </a:lnTo>
                  <a:lnTo>
                    <a:pt x="471690" y="418122"/>
                  </a:lnTo>
                  <a:lnTo>
                    <a:pt x="471563" y="415823"/>
                  </a:lnTo>
                  <a:lnTo>
                    <a:pt x="471436" y="413524"/>
                  </a:lnTo>
                  <a:lnTo>
                    <a:pt x="471360" y="412191"/>
                  </a:lnTo>
                  <a:lnTo>
                    <a:pt x="471246" y="410032"/>
                  </a:lnTo>
                  <a:lnTo>
                    <a:pt x="471170" y="408635"/>
                  </a:lnTo>
                  <a:lnTo>
                    <a:pt x="471055" y="406374"/>
                  </a:lnTo>
                  <a:lnTo>
                    <a:pt x="469773" y="406374"/>
                  </a:lnTo>
                  <a:lnTo>
                    <a:pt x="469696" y="408787"/>
                  </a:lnTo>
                  <a:lnTo>
                    <a:pt x="469569" y="412381"/>
                  </a:lnTo>
                  <a:lnTo>
                    <a:pt x="469455" y="415823"/>
                  </a:lnTo>
                  <a:lnTo>
                    <a:pt x="469328" y="419265"/>
                  </a:lnTo>
                  <a:lnTo>
                    <a:pt x="470357" y="419265"/>
                  </a:lnTo>
                  <a:lnTo>
                    <a:pt x="470458" y="430949"/>
                  </a:lnTo>
                  <a:lnTo>
                    <a:pt x="470839" y="431749"/>
                  </a:lnTo>
                  <a:lnTo>
                    <a:pt x="470458" y="431749"/>
                  </a:lnTo>
                  <a:lnTo>
                    <a:pt x="470369" y="430568"/>
                  </a:lnTo>
                  <a:lnTo>
                    <a:pt x="470306" y="430415"/>
                  </a:lnTo>
                  <a:lnTo>
                    <a:pt x="470230" y="430250"/>
                  </a:lnTo>
                  <a:lnTo>
                    <a:pt x="469138" y="427532"/>
                  </a:lnTo>
                  <a:lnTo>
                    <a:pt x="469252" y="431749"/>
                  </a:lnTo>
                  <a:lnTo>
                    <a:pt x="466661" y="431749"/>
                  </a:lnTo>
                  <a:lnTo>
                    <a:pt x="466534" y="429514"/>
                  </a:lnTo>
                  <a:lnTo>
                    <a:pt x="466432" y="427532"/>
                  </a:lnTo>
                  <a:lnTo>
                    <a:pt x="466331" y="425627"/>
                  </a:lnTo>
                  <a:lnTo>
                    <a:pt x="466217" y="423481"/>
                  </a:lnTo>
                  <a:lnTo>
                    <a:pt x="466102" y="421271"/>
                  </a:lnTo>
                  <a:lnTo>
                    <a:pt x="466026" y="419773"/>
                  </a:lnTo>
                  <a:lnTo>
                    <a:pt x="465823" y="419265"/>
                  </a:lnTo>
                  <a:lnTo>
                    <a:pt x="464350" y="419265"/>
                  </a:lnTo>
                  <a:lnTo>
                    <a:pt x="464451" y="420230"/>
                  </a:lnTo>
                  <a:lnTo>
                    <a:pt x="464566" y="421271"/>
                  </a:lnTo>
                  <a:lnTo>
                    <a:pt x="465721" y="431749"/>
                  </a:lnTo>
                  <a:lnTo>
                    <a:pt x="462127" y="425310"/>
                  </a:lnTo>
                  <a:lnTo>
                    <a:pt x="462127" y="507974"/>
                  </a:lnTo>
                  <a:lnTo>
                    <a:pt x="460209" y="498944"/>
                  </a:lnTo>
                  <a:lnTo>
                    <a:pt x="460184" y="596887"/>
                  </a:lnTo>
                  <a:lnTo>
                    <a:pt x="458063" y="584187"/>
                  </a:lnTo>
                  <a:lnTo>
                    <a:pt x="457962" y="587082"/>
                  </a:lnTo>
                  <a:lnTo>
                    <a:pt x="457860" y="590169"/>
                  </a:lnTo>
                  <a:lnTo>
                    <a:pt x="457758" y="593064"/>
                  </a:lnTo>
                  <a:lnTo>
                    <a:pt x="457669" y="596049"/>
                  </a:lnTo>
                  <a:lnTo>
                    <a:pt x="457631" y="596887"/>
                  </a:lnTo>
                  <a:lnTo>
                    <a:pt x="456069" y="596887"/>
                  </a:lnTo>
                  <a:lnTo>
                    <a:pt x="456133" y="596049"/>
                  </a:lnTo>
                  <a:lnTo>
                    <a:pt x="456247" y="594626"/>
                  </a:lnTo>
                  <a:lnTo>
                    <a:pt x="456361" y="593064"/>
                  </a:lnTo>
                  <a:lnTo>
                    <a:pt x="456463" y="591743"/>
                  </a:lnTo>
                  <a:lnTo>
                    <a:pt x="456590" y="590169"/>
                  </a:lnTo>
                  <a:lnTo>
                    <a:pt x="456704" y="588657"/>
                  </a:lnTo>
                  <a:lnTo>
                    <a:pt x="456831" y="587082"/>
                  </a:lnTo>
                  <a:lnTo>
                    <a:pt x="456895" y="586181"/>
                  </a:lnTo>
                  <a:lnTo>
                    <a:pt x="456996" y="584873"/>
                  </a:lnTo>
                  <a:lnTo>
                    <a:pt x="457047" y="584187"/>
                  </a:lnTo>
                  <a:lnTo>
                    <a:pt x="458063" y="584187"/>
                  </a:lnTo>
                  <a:lnTo>
                    <a:pt x="459473" y="584187"/>
                  </a:lnTo>
                  <a:lnTo>
                    <a:pt x="459587" y="586181"/>
                  </a:lnTo>
                  <a:lnTo>
                    <a:pt x="459701" y="588137"/>
                  </a:lnTo>
                  <a:lnTo>
                    <a:pt x="459803" y="590169"/>
                  </a:lnTo>
                  <a:lnTo>
                    <a:pt x="459892" y="591743"/>
                  </a:lnTo>
                  <a:lnTo>
                    <a:pt x="459968" y="593064"/>
                  </a:lnTo>
                  <a:lnTo>
                    <a:pt x="460095" y="595198"/>
                  </a:lnTo>
                  <a:lnTo>
                    <a:pt x="460184" y="596887"/>
                  </a:lnTo>
                  <a:lnTo>
                    <a:pt x="460184" y="498856"/>
                  </a:lnTo>
                  <a:lnTo>
                    <a:pt x="459816" y="497522"/>
                  </a:lnTo>
                  <a:lnTo>
                    <a:pt x="459701" y="498944"/>
                  </a:lnTo>
                  <a:lnTo>
                    <a:pt x="459600" y="500227"/>
                  </a:lnTo>
                  <a:lnTo>
                    <a:pt x="459511" y="501396"/>
                  </a:lnTo>
                  <a:lnTo>
                    <a:pt x="459409" y="502704"/>
                  </a:lnTo>
                  <a:lnTo>
                    <a:pt x="459295" y="504228"/>
                  </a:lnTo>
                  <a:lnTo>
                    <a:pt x="459193" y="505460"/>
                  </a:lnTo>
                  <a:lnTo>
                    <a:pt x="459092" y="506869"/>
                  </a:lnTo>
                  <a:lnTo>
                    <a:pt x="459003" y="507974"/>
                  </a:lnTo>
                  <a:lnTo>
                    <a:pt x="458812" y="507174"/>
                  </a:lnTo>
                  <a:lnTo>
                    <a:pt x="458762" y="507974"/>
                  </a:lnTo>
                  <a:lnTo>
                    <a:pt x="455904" y="495846"/>
                  </a:lnTo>
                  <a:lnTo>
                    <a:pt x="455904" y="520649"/>
                  </a:lnTo>
                  <a:lnTo>
                    <a:pt x="455853" y="521030"/>
                  </a:lnTo>
                  <a:lnTo>
                    <a:pt x="455853" y="596887"/>
                  </a:lnTo>
                  <a:lnTo>
                    <a:pt x="453758" y="586181"/>
                  </a:lnTo>
                  <a:lnTo>
                    <a:pt x="453847" y="589495"/>
                  </a:lnTo>
                  <a:lnTo>
                    <a:pt x="453910" y="590169"/>
                  </a:lnTo>
                  <a:lnTo>
                    <a:pt x="454520" y="596887"/>
                  </a:lnTo>
                  <a:lnTo>
                    <a:pt x="452259" y="596887"/>
                  </a:lnTo>
                  <a:lnTo>
                    <a:pt x="452374" y="596049"/>
                  </a:lnTo>
                  <a:lnTo>
                    <a:pt x="452488" y="595198"/>
                  </a:lnTo>
                  <a:lnTo>
                    <a:pt x="452577" y="594626"/>
                  </a:lnTo>
                  <a:lnTo>
                    <a:pt x="452640" y="594156"/>
                  </a:lnTo>
                  <a:lnTo>
                    <a:pt x="453631" y="587082"/>
                  </a:lnTo>
                  <a:lnTo>
                    <a:pt x="453555" y="586181"/>
                  </a:lnTo>
                  <a:lnTo>
                    <a:pt x="453517" y="585241"/>
                  </a:lnTo>
                  <a:lnTo>
                    <a:pt x="453758" y="586181"/>
                  </a:lnTo>
                  <a:lnTo>
                    <a:pt x="454037" y="584187"/>
                  </a:lnTo>
                  <a:lnTo>
                    <a:pt x="455523" y="584187"/>
                  </a:lnTo>
                  <a:lnTo>
                    <a:pt x="455637" y="588657"/>
                  </a:lnTo>
                  <a:lnTo>
                    <a:pt x="455752" y="593064"/>
                  </a:lnTo>
                  <a:lnTo>
                    <a:pt x="455853" y="596887"/>
                  </a:lnTo>
                  <a:lnTo>
                    <a:pt x="455853" y="521030"/>
                  </a:lnTo>
                  <a:lnTo>
                    <a:pt x="454177" y="533400"/>
                  </a:lnTo>
                  <a:lnTo>
                    <a:pt x="452716" y="520649"/>
                  </a:lnTo>
                  <a:lnTo>
                    <a:pt x="451065" y="520649"/>
                  </a:lnTo>
                  <a:lnTo>
                    <a:pt x="451065" y="584187"/>
                  </a:lnTo>
                  <a:lnTo>
                    <a:pt x="450951" y="586181"/>
                  </a:lnTo>
                  <a:lnTo>
                    <a:pt x="450837" y="588137"/>
                  </a:lnTo>
                  <a:lnTo>
                    <a:pt x="450723" y="590169"/>
                  </a:lnTo>
                  <a:lnTo>
                    <a:pt x="450634" y="591743"/>
                  </a:lnTo>
                  <a:lnTo>
                    <a:pt x="450557" y="593064"/>
                  </a:lnTo>
                  <a:lnTo>
                    <a:pt x="450430" y="595198"/>
                  </a:lnTo>
                  <a:lnTo>
                    <a:pt x="450329" y="596887"/>
                  </a:lnTo>
                  <a:lnTo>
                    <a:pt x="448678" y="588657"/>
                  </a:lnTo>
                  <a:lnTo>
                    <a:pt x="448576" y="591743"/>
                  </a:lnTo>
                  <a:lnTo>
                    <a:pt x="448449" y="595198"/>
                  </a:lnTo>
                  <a:lnTo>
                    <a:pt x="448398" y="596887"/>
                  </a:lnTo>
                  <a:lnTo>
                    <a:pt x="446709" y="596887"/>
                  </a:lnTo>
                  <a:lnTo>
                    <a:pt x="446811" y="593064"/>
                  </a:lnTo>
                  <a:lnTo>
                    <a:pt x="446925" y="588657"/>
                  </a:lnTo>
                  <a:lnTo>
                    <a:pt x="447040" y="584187"/>
                  </a:lnTo>
                  <a:lnTo>
                    <a:pt x="447776" y="584187"/>
                  </a:lnTo>
                  <a:lnTo>
                    <a:pt x="448360" y="587082"/>
                  </a:lnTo>
                  <a:lnTo>
                    <a:pt x="448703" y="588137"/>
                  </a:lnTo>
                  <a:lnTo>
                    <a:pt x="448729" y="587082"/>
                  </a:lnTo>
                  <a:lnTo>
                    <a:pt x="448830" y="584187"/>
                  </a:lnTo>
                  <a:lnTo>
                    <a:pt x="451065" y="584187"/>
                  </a:lnTo>
                  <a:lnTo>
                    <a:pt x="451065" y="520649"/>
                  </a:lnTo>
                  <a:lnTo>
                    <a:pt x="450964" y="520382"/>
                  </a:lnTo>
                  <a:lnTo>
                    <a:pt x="449808" y="507974"/>
                  </a:lnTo>
                  <a:lnTo>
                    <a:pt x="448818" y="507974"/>
                  </a:lnTo>
                  <a:lnTo>
                    <a:pt x="448729" y="506869"/>
                  </a:lnTo>
                  <a:lnTo>
                    <a:pt x="448627" y="505460"/>
                  </a:lnTo>
                  <a:lnTo>
                    <a:pt x="448525" y="504228"/>
                  </a:lnTo>
                  <a:lnTo>
                    <a:pt x="448411" y="502704"/>
                  </a:lnTo>
                  <a:lnTo>
                    <a:pt x="448310" y="501396"/>
                  </a:lnTo>
                  <a:lnTo>
                    <a:pt x="448221" y="500227"/>
                  </a:lnTo>
                  <a:lnTo>
                    <a:pt x="448119" y="498944"/>
                  </a:lnTo>
                  <a:lnTo>
                    <a:pt x="448005" y="497522"/>
                  </a:lnTo>
                  <a:lnTo>
                    <a:pt x="447941" y="496671"/>
                  </a:lnTo>
                  <a:lnTo>
                    <a:pt x="447827" y="495300"/>
                  </a:lnTo>
                  <a:lnTo>
                    <a:pt x="447916" y="495846"/>
                  </a:lnTo>
                  <a:lnTo>
                    <a:pt x="448017" y="496430"/>
                  </a:lnTo>
                  <a:lnTo>
                    <a:pt x="448106" y="496989"/>
                  </a:lnTo>
                  <a:lnTo>
                    <a:pt x="448195" y="497522"/>
                  </a:lnTo>
                  <a:lnTo>
                    <a:pt x="449643" y="506272"/>
                  </a:lnTo>
                  <a:lnTo>
                    <a:pt x="449694" y="506869"/>
                  </a:lnTo>
                  <a:lnTo>
                    <a:pt x="449795" y="507174"/>
                  </a:lnTo>
                  <a:lnTo>
                    <a:pt x="449922" y="507974"/>
                  </a:lnTo>
                  <a:lnTo>
                    <a:pt x="452742" y="507974"/>
                  </a:lnTo>
                  <a:lnTo>
                    <a:pt x="452628" y="507174"/>
                  </a:lnTo>
                  <a:lnTo>
                    <a:pt x="452577" y="506869"/>
                  </a:lnTo>
                  <a:lnTo>
                    <a:pt x="452462" y="506272"/>
                  </a:lnTo>
                  <a:lnTo>
                    <a:pt x="450862" y="497560"/>
                  </a:lnTo>
                  <a:lnTo>
                    <a:pt x="452323" y="505460"/>
                  </a:lnTo>
                  <a:lnTo>
                    <a:pt x="452551" y="506272"/>
                  </a:lnTo>
                  <a:lnTo>
                    <a:pt x="452450" y="505460"/>
                  </a:lnTo>
                  <a:lnTo>
                    <a:pt x="452374" y="504837"/>
                  </a:lnTo>
                  <a:lnTo>
                    <a:pt x="452285" y="504228"/>
                  </a:lnTo>
                  <a:lnTo>
                    <a:pt x="451116" y="495300"/>
                  </a:lnTo>
                  <a:lnTo>
                    <a:pt x="452640" y="495300"/>
                  </a:lnTo>
                  <a:lnTo>
                    <a:pt x="452767" y="506272"/>
                  </a:lnTo>
                  <a:lnTo>
                    <a:pt x="452780" y="507974"/>
                  </a:lnTo>
                  <a:lnTo>
                    <a:pt x="454012" y="507974"/>
                  </a:lnTo>
                  <a:lnTo>
                    <a:pt x="453986" y="520649"/>
                  </a:lnTo>
                  <a:lnTo>
                    <a:pt x="455904" y="520649"/>
                  </a:lnTo>
                  <a:lnTo>
                    <a:pt x="455904" y="495846"/>
                  </a:lnTo>
                  <a:lnTo>
                    <a:pt x="455777" y="495300"/>
                  </a:lnTo>
                  <a:lnTo>
                    <a:pt x="458558" y="506272"/>
                  </a:lnTo>
                  <a:lnTo>
                    <a:pt x="458825" y="506869"/>
                  </a:lnTo>
                  <a:lnTo>
                    <a:pt x="458901" y="505460"/>
                  </a:lnTo>
                  <a:lnTo>
                    <a:pt x="459016" y="503148"/>
                  </a:lnTo>
                  <a:lnTo>
                    <a:pt x="459105" y="501396"/>
                  </a:lnTo>
                  <a:lnTo>
                    <a:pt x="459168" y="500227"/>
                  </a:lnTo>
                  <a:lnTo>
                    <a:pt x="459244" y="498944"/>
                  </a:lnTo>
                  <a:lnTo>
                    <a:pt x="459308" y="497522"/>
                  </a:lnTo>
                  <a:lnTo>
                    <a:pt x="459435" y="495300"/>
                  </a:lnTo>
                  <a:lnTo>
                    <a:pt x="459549" y="495846"/>
                  </a:lnTo>
                  <a:lnTo>
                    <a:pt x="459676" y="496430"/>
                  </a:lnTo>
                  <a:lnTo>
                    <a:pt x="459727" y="496671"/>
                  </a:lnTo>
                  <a:lnTo>
                    <a:pt x="459854" y="496989"/>
                  </a:lnTo>
                  <a:lnTo>
                    <a:pt x="459879" y="496671"/>
                  </a:lnTo>
                  <a:lnTo>
                    <a:pt x="459981" y="495300"/>
                  </a:lnTo>
                  <a:lnTo>
                    <a:pt x="460070" y="495846"/>
                  </a:lnTo>
                  <a:lnTo>
                    <a:pt x="460171" y="496430"/>
                  </a:lnTo>
                  <a:lnTo>
                    <a:pt x="460273" y="496989"/>
                  </a:lnTo>
                  <a:lnTo>
                    <a:pt x="460362" y="497522"/>
                  </a:lnTo>
                  <a:lnTo>
                    <a:pt x="462127" y="507974"/>
                  </a:lnTo>
                  <a:lnTo>
                    <a:pt x="462127" y="425310"/>
                  </a:lnTo>
                  <a:lnTo>
                    <a:pt x="459066" y="419773"/>
                  </a:lnTo>
                  <a:lnTo>
                    <a:pt x="458711" y="419265"/>
                  </a:lnTo>
                  <a:lnTo>
                    <a:pt x="458838" y="420230"/>
                  </a:lnTo>
                  <a:lnTo>
                    <a:pt x="458965" y="421271"/>
                  </a:lnTo>
                  <a:lnTo>
                    <a:pt x="460235" y="431749"/>
                  </a:lnTo>
                  <a:lnTo>
                    <a:pt x="457301" y="431749"/>
                  </a:lnTo>
                  <a:lnTo>
                    <a:pt x="457428" y="436778"/>
                  </a:lnTo>
                  <a:lnTo>
                    <a:pt x="457555" y="441756"/>
                  </a:lnTo>
                  <a:lnTo>
                    <a:pt x="457619" y="444461"/>
                  </a:lnTo>
                  <a:lnTo>
                    <a:pt x="457517" y="443915"/>
                  </a:lnTo>
                  <a:lnTo>
                    <a:pt x="457428" y="443395"/>
                  </a:lnTo>
                  <a:lnTo>
                    <a:pt x="457314" y="442823"/>
                  </a:lnTo>
                  <a:lnTo>
                    <a:pt x="457238" y="442353"/>
                  </a:lnTo>
                  <a:lnTo>
                    <a:pt x="457123" y="441756"/>
                  </a:lnTo>
                  <a:lnTo>
                    <a:pt x="457098" y="441604"/>
                  </a:lnTo>
                  <a:lnTo>
                    <a:pt x="456996" y="441045"/>
                  </a:lnTo>
                  <a:lnTo>
                    <a:pt x="456958" y="440867"/>
                  </a:lnTo>
                  <a:lnTo>
                    <a:pt x="455295" y="431749"/>
                  </a:lnTo>
                  <a:lnTo>
                    <a:pt x="454710" y="431749"/>
                  </a:lnTo>
                  <a:lnTo>
                    <a:pt x="454736" y="431952"/>
                  </a:lnTo>
                  <a:lnTo>
                    <a:pt x="454863" y="432701"/>
                  </a:lnTo>
                  <a:lnTo>
                    <a:pt x="456831" y="444461"/>
                  </a:lnTo>
                  <a:lnTo>
                    <a:pt x="453898" y="432701"/>
                  </a:lnTo>
                  <a:lnTo>
                    <a:pt x="453682" y="431952"/>
                  </a:lnTo>
                  <a:lnTo>
                    <a:pt x="453745" y="432701"/>
                  </a:lnTo>
                  <a:lnTo>
                    <a:pt x="453859" y="433984"/>
                  </a:lnTo>
                  <a:lnTo>
                    <a:pt x="453986" y="435470"/>
                  </a:lnTo>
                  <a:lnTo>
                    <a:pt x="454113" y="436930"/>
                  </a:lnTo>
                  <a:lnTo>
                    <a:pt x="454228" y="438365"/>
                  </a:lnTo>
                  <a:lnTo>
                    <a:pt x="454304" y="439267"/>
                  </a:lnTo>
                  <a:lnTo>
                    <a:pt x="455993" y="444461"/>
                  </a:lnTo>
                  <a:lnTo>
                    <a:pt x="454520" y="441756"/>
                  </a:lnTo>
                  <a:lnTo>
                    <a:pt x="454647" y="442544"/>
                  </a:lnTo>
                  <a:lnTo>
                    <a:pt x="454685" y="442823"/>
                  </a:lnTo>
                  <a:lnTo>
                    <a:pt x="454787" y="443395"/>
                  </a:lnTo>
                  <a:lnTo>
                    <a:pt x="454850" y="443915"/>
                  </a:lnTo>
                  <a:lnTo>
                    <a:pt x="454952" y="444461"/>
                  </a:lnTo>
                  <a:lnTo>
                    <a:pt x="454850" y="443915"/>
                  </a:lnTo>
                  <a:lnTo>
                    <a:pt x="454799" y="443649"/>
                  </a:lnTo>
                  <a:lnTo>
                    <a:pt x="454647" y="443395"/>
                  </a:lnTo>
                  <a:lnTo>
                    <a:pt x="454748" y="444461"/>
                  </a:lnTo>
                  <a:lnTo>
                    <a:pt x="453567" y="444461"/>
                  </a:lnTo>
                  <a:lnTo>
                    <a:pt x="453504" y="442823"/>
                  </a:lnTo>
                  <a:lnTo>
                    <a:pt x="453390" y="439712"/>
                  </a:lnTo>
                  <a:lnTo>
                    <a:pt x="450850" y="435076"/>
                  </a:lnTo>
                  <a:lnTo>
                    <a:pt x="450850" y="497522"/>
                  </a:lnTo>
                  <a:lnTo>
                    <a:pt x="450456" y="495300"/>
                  </a:lnTo>
                  <a:lnTo>
                    <a:pt x="450557" y="495846"/>
                  </a:lnTo>
                  <a:lnTo>
                    <a:pt x="450672" y="496430"/>
                  </a:lnTo>
                  <a:lnTo>
                    <a:pt x="450773" y="496989"/>
                  </a:lnTo>
                  <a:lnTo>
                    <a:pt x="450850" y="497522"/>
                  </a:lnTo>
                  <a:lnTo>
                    <a:pt x="450850" y="435076"/>
                  </a:lnTo>
                  <a:lnTo>
                    <a:pt x="449554" y="432701"/>
                  </a:lnTo>
                  <a:lnTo>
                    <a:pt x="449072" y="431952"/>
                  </a:lnTo>
                  <a:lnTo>
                    <a:pt x="449135" y="432701"/>
                  </a:lnTo>
                  <a:lnTo>
                    <a:pt x="449249" y="433984"/>
                  </a:lnTo>
                  <a:lnTo>
                    <a:pt x="449376" y="435470"/>
                  </a:lnTo>
                  <a:lnTo>
                    <a:pt x="449491" y="436930"/>
                  </a:lnTo>
                  <a:lnTo>
                    <a:pt x="449618" y="438365"/>
                  </a:lnTo>
                  <a:lnTo>
                    <a:pt x="449732" y="439712"/>
                  </a:lnTo>
                  <a:lnTo>
                    <a:pt x="449846" y="441045"/>
                  </a:lnTo>
                  <a:lnTo>
                    <a:pt x="449961" y="442353"/>
                  </a:lnTo>
                  <a:lnTo>
                    <a:pt x="450075" y="443649"/>
                  </a:lnTo>
                  <a:lnTo>
                    <a:pt x="450138" y="444461"/>
                  </a:lnTo>
                  <a:lnTo>
                    <a:pt x="446366" y="431749"/>
                  </a:lnTo>
                  <a:lnTo>
                    <a:pt x="445071" y="431749"/>
                  </a:lnTo>
                  <a:lnTo>
                    <a:pt x="445160" y="432701"/>
                  </a:lnTo>
                  <a:lnTo>
                    <a:pt x="445274" y="433984"/>
                  </a:lnTo>
                  <a:lnTo>
                    <a:pt x="445363" y="435063"/>
                  </a:lnTo>
                  <a:lnTo>
                    <a:pt x="445490" y="436448"/>
                  </a:lnTo>
                  <a:lnTo>
                    <a:pt x="445617" y="437870"/>
                  </a:lnTo>
                  <a:lnTo>
                    <a:pt x="445744" y="439267"/>
                  </a:lnTo>
                  <a:lnTo>
                    <a:pt x="445808" y="440016"/>
                  </a:lnTo>
                  <a:lnTo>
                    <a:pt x="445897" y="441045"/>
                  </a:lnTo>
                  <a:lnTo>
                    <a:pt x="446011" y="442353"/>
                  </a:lnTo>
                  <a:lnTo>
                    <a:pt x="446125" y="443649"/>
                  </a:lnTo>
                  <a:lnTo>
                    <a:pt x="446201" y="444461"/>
                  </a:lnTo>
                  <a:lnTo>
                    <a:pt x="445960" y="443572"/>
                  </a:lnTo>
                  <a:lnTo>
                    <a:pt x="445960" y="457161"/>
                  </a:lnTo>
                  <a:lnTo>
                    <a:pt x="445884" y="469887"/>
                  </a:lnTo>
                  <a:lnTo>
                    <a:pt x="445782" y="468985"/>
                  </a:lnTo>
                  <a:lnTo>
                    <a:pt x="445681" y="468147"/>
                  </a:lnTo>
                  <a:lnTo>
                    <a:pt x="445604" y="467550"/>
                  </a:lnTo>
                  <a:lnTo>
                    <a:pt x="445503" y="466725"/>
                  </a:lnTo>
                  <a:lnTo>
                    <a:pt x="445236" y="464527"/>
                  </a:lnTo>
                  <a:lnTo>
                    <a:pt x="445236" y="495300"/>
                  </a:lnTo>
                  <a:lnTo>
                    <a:pt x="445211" y="496112"/>
                  </a:lnTo>
                  <a:lnTo>
                    <a:pt x="445211" y="584187"/>
                  </a:lnTo>
                  <a:lnTo>
                    <a:pt x="445147" y="584873"/>
                  </a:lnTo>
                  <a:lnTo>
                    <a:pt x="443941" y="596887"/>
                  </a:lnTo>
                  <a:lnTo>
                    <a:pt x="443712" y="596049"/>
                  </a:lnTo>
                  <a:lnTo>
                    <a:pt x="443801" y="596887"/>
                  </a:lnTo>
                  <a:lnTo>
                    <a:pt x="440207" y="596887"/>
                  </a:lnTo>
                  <a:lnTo>
                    <a:pt x="440309" y="596049"/>
                  </a:lnTo>
                  <a:lnTo>
                    <a:pt x="440410" y="595198"/>
                  </a:lnTo>
                  <a:lnTo>
                    <a:pt x="440524" y="594156"/>
                  </a:lnTo>
                  <a:lnTo>
                    <a:pt x="440651" y="593064"/>
                  </a:lnTo>
                  <a:lnTo>
                    <a:pt x="440982" y="590169"/>
                  </a:lnTo>
                  <a:lnTo>
                    <a:pt x="440931" y="589495"/>
                  </a:lnTo>
                  <a:lnTo>
                    <a:pt x="440842" y="590169"/>
                  </a:lnTo>
                  <a:lnTo>
                    <a:pt x="439915" y="596887"/>
                  </a:lnTo>
                  <a:lnTo>
                    <a:pt x="437476" y="596887"/>
                  </a:lnTo>
                  <a:lnTo>
                    <a:pt x="437578" y="596049"/>
                  </a:lnTo>
                  <a:lnTo>
                    <a:pt x="437667" y="595198"/>
                  </a:lnTo>
                  <a:lnTo>
                    <a:pt x="437781" y="594156"/>
                  </a:lnTo>
                  <a:lnTo>
                    <a:pt x="437908" y="593064"/>
                  </a:lnTo>
                  <a:lnTo>
                    <a:pt x="438886" y="584187"/>
                  </a:lnTo>
                  <a:lnTo>
                    <a:pt x="441909" y="584187"/>
                  </a:lnTo>
                  <a:lnTo>
                    <a:pt x="442023" y="584873"/>
                  </a:lnTo>
                  <a:lnTo>
                    <a:pt x="443115" y="591743"/>
                  </a:lnTo>
                  <a:lnTo>
                    <a:pt x="443420" y="593064"/>
                  </a:lnTo>
                  <a:lnTo>
                    <a:pt x="442531" y="584187"/>
                  </a:lnTo>
                  <a:lnTo>
                    <a:pt x="445211" y="584187"/>
                  </a:lnTo>
                  <a:lnTo>
                    <a:pt x="445211" y="496112"/>
                  </a:lnTo>
                  <a:lnTo>
                    <a:pt x="445122" y="498944"/>
                  </a:lnTo>
                  <a:lnTo>
                    <a:pt x="444995" y="502704"/>
                  </a:lnTo>
                  <a:lnTo>
                    <a:pt x="444881" y="506272"/>
                  </a:lnTo>
                  <a:lnTo>
                    <a:pt x="444830" y="507974"/>
                  </a:lnTo>
                  <a:lnTo>
                    <a:pt x="443699" y="507974"/>
                  </a:lnTo>
                  <a:lnTo>
                    <a:pt x="443585" y="507174"/>
                  </a:lnTo>
                  <a:lnTo>
                    <a:pt x="443534" y="506869"/>
                  </a:lnTo>
                  <a:lnTo>
                    <a:pt x="443458" y="506272"/>
                  </a:lnTo>
                  <a:lnTo>
                    <a:pt x="443331" y="505460"/>
                  </a:lnTo>
                  <a:lnTo>
                    <a:pt x="443242" y="504837"/>
                  </a:lnTo>
                  <a:lnTo>
                    <a:pt x="443166" y="504228"/>
                  </a:lnTo>
                  <a:lnTo>
                    <a:pt x="442760" y="501396"/>
                  </a:lnTo>
                  <a:lnTo>
                    <a:pt x="442798" y="507974"/>
                  </a:lnTo>
                  <a:lnTo>
                    <a:pt x="442544" y="507174"/>
                  </a:lnTo>
                  <a:lnTo>
                    <a:pt x="442595" y="507974"/>
                  </a:lnTo>
                  <a:lnTo>
                    <a:pt x="441045" y="507974"/>
                  </a:lnTo>
                  <a:lnTo>
                    <a:pt x="440956" y="500227"/>
                  </a:lnTo>
                  <a:lnTo>
                    <a:pt x="440309" y="497522"/>
                  </a:lnTo>
                  <a:lnTo>
                    <a:pt x="440143" y="497192"/>
                  </a:lnTo>
                  <a:lnTo>
                    <a:pt x="440232" y="498944"/>
                  </a:lnTo>
                  <a:lnTo>
                    <a:pt x="440309" y="500227"/>
                  </a:lnTo>
                  <a:lnTo>
                    <a:pt x="440372" y="501396"/>
                  </a:lnTo>
                  <a:lnTo>
                    <a:pt x="440474" y="503148"/>
                  </a:lnTo>
                  <a:lnTo>
                    <a:pt x="440563" y="504837"/>
                  </a:lnTo>
                  <a:lnTo>
                    <a:pt x="440677" y="506869"/>
                  </a:lnTo>
                  <a:lnTo>
                    <a:pt x="440740" y="507974"/>
                  </a:lnTo>
                  <a:lnTo>
                    <a:pt x="439750" y="507974"/>
                  </a:lnTo>
                  <a:lnTo>
                    <a:pt x="439686" y="506272"/>
                  </a:lnTo>
                  <a:lnTo>
                    <a:pt x="439572" y="503148"/>
                  </a:lnTo>
                  <a:lnTo>
                    <a:pt x="439458" y="500227"/>
                  </a:lnTo>
                  <a:lnTo>
                    <a:pt x="439356" y="497522"/>
                  </a:lnTo>
                  <a:lnTo>
                    <a:pt x="439280" y="495300"/>
                  </a:lnTo>
                  <a:lnTo>
                    <a:pt x="439381" y="496671"/>
                  </a:lnTo>
                  <a:lnTo>
                    <a:pt x="439445" y="497522"/>
                  </a:lnTo>
                  <a:lnTo>
                    <a:pt x="439559" y="498944"/>
                  </a:lnTo>
                  <a:lnTo>
                    <a:pt x="439661" y="500227"/>
                  </a:lnTo>
                  <a:lnTo>
                    <a:pt x="439750" y="501396"/>
                  </a:lnTo>
                  <a:lnTo>
                    <a:pt x="439851" y="502704"/>
                  </a:lnTo>
                  <a:lnTo>
                    <a:pt x="439966" y="504228"/>
                  </a:lnTo>
                  <a:lnTo>
                    <a:pt x="440067" y="505460"/>
                  </a:lnTo>
                  <a:lnTo>
                    <a:pt x="440232" y="506272"/>
                  </a:lnTo>
                  <a:lnTo>
                    <a:pt x="440169" y="503148"/>
                  </a:lnTo>
                  <a:lnTo>
                    <a:pt x="440055" y="496430"/>
                  </a:lnTo>
                  <a:lnTo>
                    <a:pt x="439788" y="495300"/>
                  </a:lnTo>
                  <a:lnTo>
                    <a:pt x="440918" y="495300"/>
                  </a:lnTo>
                  <a:lnTo>
                    <a:pt x="440956" y="500227"/>
                  </a:lnTo>
                  <a:lnTo>
                    <a:pt x="442188" y="505460"/>
                  </a:lnTo>
                  <a:lnTo>
                    <a:pt x="442493" y="506272"/>
                  </a:lnTo>
                  <a:lnTo>
                    <a:pt x="442417" y="504837"/>
                  </a:lnTo>
                  <a:lnTo>
                    <a:pt x="442328" y="503148"/>
                  </a:lnTo>
                  <a:lnTo>
                    <a:pt x="442226" y="501396"/>
                  </a:lnTo>
                  <a:lnTo>
                    <a:pt x="442163" y="500227"/>
                  </a:lnTo>
                  <a:lnTo>
                    <a:pt x="442087" y="498944"/>
                  </a:lnTo>
                  <a:lnTo>
                    <a:pt x="442010" y="497522"/>
                  </a:lnTo>
                  <a:lnTo>
                    <a:pt x="441909" y="495884"/>
                  </a:lnTo>
                  <a:lnTo>
                    <a:pt x="442048" y="496430"/>
                  </a:lnTo>
                  <a:lnTo>
                    <a:pt x="442150" y="497192"/>
                  </a:lnTo>
                  <a:lnTo>
                    <a:pt x="442201" y="497522"/>
                  </a:lnTo>
                  <a:lnTo>
                    <a:pt x="442760" y="501396"/>
                  </a:lnTo>
                  <a:lnTo>
                    <a:pt x="442722" y="495300"/>
                  </a:lnTo>
                  <a:lnTo>
                    <a:pt x="445236" y="495300"/>
                  </a:lnTo>
                  <a:lnTo>
                    <a:pt x="445236" y="464527"/>
                  </a:lnTo>
                  <a:lnTo>
                    <a:pt x="444347" y="457161"/>
                  </a:lnTo>
                  <a:lnTo>
                    <a:pt x="445960" y="457161"/>
                  </a:lnTo>
                  <a:lnTo>
                    <a:pt x="445960" y="443572"/>
                  </a:lnTo>
                  <a:lnTo>
                    <a:pt x="442785" y="431749"/>
                  </a:lnTo>
                  <a:lnTo>
                    <a:pt x="440804" y="431749"/>
                  </a:lnTo>
                  <a:lnTo>
                    <a:pt x="440931" y="433489"/>
                  </a:lnTo>
                  <a:lnTo>
                    <a:pt x="441032" y="435063"/>
                  </a:lnTo>
                  <a:lnTo>
                    <a:pt x="441147" y="436778"/>
                  </a:lnTo>
                  <a:lnTo>
                    <a:pt x="441274" y="438619"/>
                  </a:lnTo>
                  <a:lnTo>
                    <a:pt x="441375" y="440016"/>
                  </a:lnTo>
                  <a:lnTo>
                    <a:pt x="441490" y="441756"/>
                  </a:lnTo>
                  <a:lnTo>
                    <a:pt x="441604" y="443395"/>
                  </a:lnTo>
                  <a:lnTo>
                    <a:pt x="441680" y="444461"/>
                  </a:lnTo>
                  <a:lnTo>
                    <a:pt x="441401" y="444461"/>
                  </a:lnTo>
                  <a:lnTo>
                    <a:pt x="441515" y="445490"/>
                  </a:lnTo>
                  <a:lnTo>
                    <a:pt x="441629" y="446392"/>
                  </a:lnTo>
                  <a:lnTo>
                    <a:pt x="441680" y="446786"/>
                  </a:lnTo>
                  <a:lnTo>
                    <a:pt x="441794" y="447675"/>
                  </a:lnTo>
                  <a:lnTo>
                    <a:pt x="441820" y="447967"/>
                  </a:lnTo>
                  <a:lnTo>
                    <a:pt x="441921" y="448754"/>
                  </a:lnTo>
                  <a:lnTo>
                    <a:pt x="442010" y="449440"/>
                  </a:lnTo>
                  <a:lnTo>
                    <a:pt x="442125" y="450405"/>
                  </a:lnTo>
                  <a:lnTo>
                    <a:pt x="442239" y="451332"/>
                  </a:lnTo>
                  <a:lnTo>
                    <a:pt x="442302" y="451815"/>
                  </a:lnTo>
                  <a:lnTo>
                    <a:pt x="442963" y="457161"/>
                  </a:lnTo>
                  <a:lnTo>
                    <a:pt x="442112" y="457161"/>
                  </a:lnTo>
                  <a:lnTo>
                    <a:pt x="442048" y="456196"/>
                  </a:lnTo>
                  <a:lnTo>
                    <a:pt x="441934" y="454088"/>
                  </a:lnTo>
                  <a:lnTo>
                    <a:pt x="441807" y="451815"/>
                  </a:lnTo>
                  <a:lnTo>
                    <a:pt x="441718" y="450164"/>
                  </a:lnTo>
                  <a:lnTo>
                    <a:pt x="441591" y="447967"/>
                  </a:lnTo>
                  <a:lnTo>
                    <a:pt x="441502" y="446392"/>
                  </a:lnTo>
                  <a:lnTo>
                    <a:pt x="441388" y="444461"/>
                  </a:lnTo>
                  <a:lnTo>
                    <a:pt x="440334" y="444461"/>
                  </a:lnTo>
                  <a:lnTo>
                    <a:pt x="440245" y="443649"/>
                  </a:lnTo>
                  <a:lnTo>
                    <a:pt x="440194" y="443217"/>
                  </a:lnTo>
                  <a:lnTo>
                    <a:pt x="440194" y="457161"/>
                  </a:lnTo>
                  <a:lnTo>
                    <a:pt x="439343" y="457161"/>
                  </a:lnTo>
                  <a:lnTo>
                    <a:pt x="439331" y="456971"/>
                  </a:lnTo>
                  <a:lnTo>
                    <a:pt x="439216" y="454279"/>
                  </a:lnTo>
                  <a:lnTo>
                    <a:pt x="439102" y="451815"/>
                  </a:lnTo>
                  <a:lnTo>
                    <a:pt x="439000" y="449440"/>
                  </a:lnTo>
                  <a:lnTo>
                    <a:pt x="438988" y="449148"/>
                  </a:lnTo>
                  <a:lnTo>
                    <a:pt x="438988" y="507974"/>
                  </a:lnTo>
                  <a:lnTo>
                    <a:pt x="435965" y="507974"/>
                  </a:lnTo>
                  <a:lnTo>
                    <a:pt x="435965" y="584187"/>
                  </a:lnTo>
                  <a:lnTo>
                    <a:pt x="435914" y="584873"/>
                  </a:lnTo>
                  <a:lnTo>
                    <a:pt x="435825" y="586181"/>
                  </a:lnTo>
                  <a:lnTo>
                    <a:pt x="435762" y="587082"/>
                  </a:lnTo>
                  <a:lnTo>
                    <a:pt x="435648" y="588657"/>
                  </a:lnTo>
                  <a:lnTo>
                    <a:pt x="435533" y="590169"/>
                  </a:lnTo>
                  <a:lnTo>
                    <a:pt x="435432" y="591743"/>
                  </a:lnTo>
                  <a:lnTo>
                    <a:pt x="435330" y="593064"/>
                  </a:lnTo>
                  <a:lnTo>
                    <a:pt x="435216" y="594626"/>
                  </a:lnTo>
                  <a:lnTo>
                    <a:pt x="435114" y="596049"/>
                  </a:lnTo>
                  <a:lnTo>
                    <a:pt x="435051" y="596887"/>
                  </a:lnTo>
                  <a:lnTo>
                    <a:pt x="433374" y="596887"/>
                  </a:lnTo>
                  <a:lnTo>
                    <a:pt x="433247" y="596049"/>
                  </a:lnTo>
                  <a:lnTo>
                    <a:pt x="433133" y="595198"/>
                  </a:lnTo>
                  <a:lnTo>
                    <a:pt x="433044" y="594626"/>
                  </a:lnTo>
                  <a:lnTo>
                    <a:pt x="432981" y="594156"/>
                  </a:lnTo>
                  <a:lnTo>
                    <a:pt x="431825" y="586181"/>
                  </a:lnTo>
                  <a:lnTo>
                    <a:pt x="431660" y="584873"/>
                  </a:lnTo>
                  <a:lnTo>
                    <a:pt x="431253" y="588137"/>
                  </a:lnTo>
                  <a:lnTo>
                    <a:pt x="431330" y="587082"/>
                  </a:lnTo>
                  <a:lnTo>
                    <a:pt x="431393" y="586181"/>
                  </a:lnTo>
                  <a:lnTo>
                    <a:pt x="431495" y="584873"/>
                  </a:lnTo>
                  <a:lnTo>
                    <a:pt x="431546" y="584187"/>
                  </a:lnTo>
                  <a:lnTo>
                    <a:pt x="435965" y="584187"/>
                  </a:lnTo>
                  <a:lnTo>
                    <a:pt x="435965" y="507974"/>
                  </a:lnTo>
                  <a:lnTo>
                    <a:pt x="434771" y="507974"/>
                  </a:lnTo>
                  <a:lnTo>
                    <a:pt x="434695" y="509498"/>
                  </a:lnTo>
                  <a:lnTo>
                    <a:pt x="434073" y="520649"/>
                  </a:lnTo>
                  <a:lnTo>
                    <a:pt x="434047" y="520382"/>
                  </a:lnTo>
                  <a:lnTo>
                    <a:pt x="432841" y="508914"/>
                  </a:lnTo>
                  <a:lnTo>
                    <a:pt x="432689" y="508571"/>
                  </a:lnTo>
                  <a:lnTo>
                    <a:pt x="432600" y="509498"/>
                  </a:lnTo>
                  <a:lnTo>
                    <a:pt x="431533" y="520649"/>
                  </a:lnTo>
                  <a:lnTo>
                    <a:pt x="431495" y="520382"/>
                  </a:lnTo>
                  <a:lnTo>
                    <a:pt x="431203" y="517791"/>
                  </a:lnTo>
                  <a:lnTo>
                    <a:pt x="431203" y="588670"/>
                  </a:lnTo>
                  <a:lnTo>
                    <a:pt x="431152" y="589495"/>
                  </a:lnTo>
                  <a:lnTo>
                    <a:pt x="431101" y="590169"/>
                  </a:lnTo>
                  <a:lnTo>
                    <a:pt x="430987" y="591743"/>
                  </a:lnTo>
                  <a:lnTo>
                    <a:pt x="430885" y="593064"/>
                  </a:lnTo>
                  <a:lnTo>
                    <a:pt x="430771" y="594626"/>
                  </a:lnTo>
                  <a:lnTo>
                    <a:pt x="430669" y="596049"/>
                  </a:lnTo>
                  <a:lnTo>
                    <a:pt x="430606" y="596887"/>
                  </a:lnTo>
                  <a:lnTo>
                    <a:pt x="430161" y="596887"/>
                  </a:lnTo>
                  <a:lnTo>
                    <a:pt x="430263" y="596049"/>
                  </a:lnTo>
                  <a:lnTo>
                    <a:pt x="430364" y="595198"/>
                  </a:lnTo>
                  <a:lnTo>
                    <a:pt x="430441" y="594626"/>
                  </a:lnTo>
                  <a:lnTo>
                    <a:pt x="430504" y="594156"/>
                  </a:lnTo>
                  <a:lnTo>
                    <a:pt x="431088" y="589495"/>
                  </a:lnTo>
                  <a:lnTo>
                    <a:pt x="431203" y="588670"/>
                  </a:lnTo>
                  <a:lnTo>
                    <a:pt x="431203" y="517791"/>
                  </a:lnTo>
                  <a:lnTo>
                    <a:pt x="430098" y="507974"/>
                  </a:lnTo>
                  <a:lnTo>
                    <a:pt x="434416" y="507974"/>
                  </a:lnTo>
                  <a:lnTo>
                    <a:pt x="434289" y="501396"/>
                  </a:lnTo>
                  <a:lnTo>
                    <a:pt x="434174" y="495300"/>
                  </a:lnTo>
                  <a:lnTo>
                    <a:pt x="436219" y="495300"/>
                  </a:lnTo>
                  <a:lnTo>
                    <a:pt x="436283" y="496989"/>
                  </a:lnTo>
                  <a:lnTo>
                    <a:pt x="436422" y="497192"/>
                  </a:lnTo>
                  <a:lnTo>
                    <a:pt x="436359" y="495300"/>
                  </a:lnTo>
                  <a:lnTo>
                    <a:pt x="438505" y="495300"/>
                  </a:lnTo>
                  <a:lnTo>
                    <a:pt x="438594" y="497522"/>
                  </a:lnTo>
                  <a:lnTo>
                    <a:pt x="438696" y="500227"/>
                  </a:lnTo>
                  <a:lnTo>
                    <a:pt x="438810" y="503148"/>
                  </a:lnTo>
                  <a:lnTo>
                    <a:pt x="438924" y="506272"/>
                  </a:lnTo>
                  <a:lnTo>
                    <a:pt x="438988" y="507974"/>
                  </a:lnTo>
                  <a:lnTo>
                    <a:pt x="438988" y="449148"/>
                  </a:lnTo>
                  <a:lnTo>
                    <a:pt x="438886" y="446786"/>
                  </a:lnTo>
                  <a:lnTo>
                    <a:pt x="438772" y="444461"/>
                  </a:lnTo>
                  <a:lnTo>
                    <a:pt x="439966" y="444461"/>
                  </a:lnTo>
                  <a:lnTo>
                    <a:pt x="440080" y="451332"/>
                  </a:lnTo>
                  <a:lnTo>
                    <a:pt x="440194" y="457161"/>
                  </a:lnTo>
                  <a:lnTo>
                    <a:pt x="440194" y="443217"/>
                  </a:lnTo>
                  <a:lnTo>
                    <a:pt x="440118" y="442544"/>
                  </a:lnTo>
                  <a:lnTo>
                    <a:pt x="440016" y="441604"/>
                  </a:lnTo>
                  <a:lnTo>
                    <a:pt x="439902" y="440867"/>
                  </a:lnTo>
                  <a:lnTo>
                    <a:pt x="438759" y="437426"/>
                  </a:lnTo>
                  <a:lnTo>
                    <a:pt x="438759" y="444461"/>
                  </a:lnTo>
                  <a:lnTo>
                    <a:pt x="436829" y="444461"/>
                  </a:lnTo>
                  <a:lnTo>
                    <a:pt x="436930" y="445490"/>
                  </a:lnTo>
                  <a:lnTo>
                    <a:pt x="437019" y="446392"/>
                  </a:lnTo>
                  <a:lnTo>
                    <a:pt x="437057" y="446786"/>
                  </a:lnTo>
                  <a:lnTo>
                    <a:pt x="437184" y="447967"/>
                  </a:lnTo>
                  <a:lnTo>
                    <a:pt x="437261" y="448754"/>
                  </a:lnTo>
                  <a:lnTo>
                    <a:pt x="437337" y="449440"/>
                  </a:lnTo>
                  <a:lnTo>
                    <a:pt x="437438" y="450405"/>
                  </a:lnTo>
                  <a:lnTo>
                    <a:pt x="437527" y="451332"/>
                  </a:lnTo>
                  <a:lnTo>
                    <a:pt x="437578" y="451815"/>
                  </a:lnTo>
                  <a:lnTo>
                    <a:pt x="438137" y="457161"/>
                  </a:lnTo>
                  <a:lnTo>
                    <a:pt x="437375" y="457161"/>
                  </a:lnTo>
                  <a:lnTo>
                    <a:pt x="437248" y="454279"/>
                  </a:lnTo>
                  <a:lnTo>
                    <a:pt x="437146" y="451815"/>
                  </a:lnTo>
                  <a:lnTo>
                    <a:pt x="437045" y="449440"/>
                  </a:lnTo>
                  <a:lnTo>
                    <a:pt x="436930" y="446786"/>
                  </a:lnTo>
                  <a:lnTo>
                    <a:pt x="436829" y="444461"/>
                  </a:lnTo>
                  <a:lnTo>
                    <a:pt x="435203" y="444461"/>
                  </a:lnTo>
                  <a:lnTo>
                    <a:pt x="434911" y="444461"/>
                  </a:lnTo>
                  <a:lnTo>
                    <a:pt x="434657" y="443395"/>
                  </a:lnTo>
                  <a:lnTo>
                    <a:pt x="434581" y="442988"/>
                  </a:lnTo>
                  <a:lnTo>
                    <a:pt x="435203" y="444461"/>
                  </a:lnTo>
                  <a:lnTo>
                    <a:pt x="435140" y="443915"/>
                  </a:lnTo>
                  <a:lnTo>
                    <a:pt x="435038" y="442823"/>
                  </a:lnTo>
                  <a:lnTo>
                    <a:pt x="434936" y="441756"/>
                  </a:lnTo>
                  <a:lnTo>
                    <a:pt x="434848" y="440867"/>
                  </a:lnTo>
                  <a:lnTo>
                    <a:pt x="434733" y="439712"/>
                  </a:lnTo>
                  <a:lnTo>
                    <a:pt x="434632" y="438619"/>
                  </a:lnTo>
                  <a:lnTo>
                    <a:pt x="434555" y="436867"/>
                  </a:lnTo>
                  <a:lnTo>
                    <a:pt x="434721" y="437070"/>
                  </a:lnTo>
                  <a:lnTo>
                    <a:pt x="438759" y="444461"/>
                  </a:lnTo>
                  <a:lnTo>
                    <a:pt x="438759" y="437426"/>
                  </a:lnTo>
                  <a:lnTo>
                    <a:pt x="436880" y="431749"/>
                  </a:lnTo>
                  <a:lnTo>
                    <a:pt x="433971" y="431749"/>
                  </a:lnTo>
                  <a:lnTo>
                    <a:pt x="434060" y="432701"/>
                  </a:lnTo>
                  <a:lnTo>
                    <a:pt x="434187" y="433984"/>
                  </a:lnTo>
                  <a:lnTo>
                    <a:pt x="434289" y="435063"/>
                  </a:lnTo>
                  <a:lnTo>
                    <a:pt x="434390" y="436054"/>
                  </a:lnTo>
                  <a:lnTo>
                    <a:pt x="434428" y="436562"/>
                  </a:lnTo>
                  <a:lnTo>
                    <a:pt x="432333" y="432701"/>
                  </a:lnTo>
                  <a:lnTo>
                    <a:pt x="431876" y="431952"/>
                  </a:lnTo>
                  <a:lnTo>
                    <a:pt x="434441" y="442544"/>
                  </a:lnTo>
                  <a:lnTo>
                    <a:pt x="434378" y="442353"/>
                  </a:lnTo>
                  <a:lnTo>
                    <a:pt x="432498" y="437489"/>
                  </a:lnTo>
                  <a:lnTo>
                    <a:pt x="432244" y="437070"/>
                  </a:lnTo>
                  <a:lnTo>
                    <a:pt x="432358" y="438619"/>
                  </a:lnTo>
                  <a:lnTo>
                    <a:pt x="432473" y="440016"/>
                  </a:lnTo>
                  <a:lnTo>
                    <a:pt x="432600" y="441604"/>
                  </a:lnTo>
                  <a:lnTo>
                    <a:pt x="432689" y="442823"/>
                  </a:lnTo>
                  <a:lnTo>
                    <a:pt x="432777" y="443915"/>
                  </a:lnTo>
                  <a:lnTo>
                    <a:pt x="432816" y="444461"/>
                  </a:lnTo>
                  <a:lnTo>
                    <a:pt x="431126" y="444461"/>
                  </a:lnTo>
                  <a:lnTo>
                    <a:pt x="431101" y="443649"/>
                  </a:lnTo>
                  <a:lnTo>
                    <a:pt x="430987" y="440016"/>
                  </a:lnTo>
                  <a:lnTo>
                    <a:pt x="430860" y="436448"/>
                  </a:lnTo>
                  <a:lnTo>
                    <a:pt x="430745" y="432701"/>
                  </a:lnTo>
                  <a:lnTo>
                    <a:pt x="430555" y="432701"/>
                  </a:lnTo>
                  <a:lnTo>
                    <a:pt x="430618" y="444461"/>
                  </a:lnTo>
                  <a:lnTo>
                    <a:pt x="430911" y="444461"/>
                  </a:lnTo>
                  <a:lnTo>
                    <a:pt x="431025" y="445897"/>
                  </a:lnTo>
                  <a:lnTo>
                    <a:pt x="431101" y="446786"/>
                  </a:lnTo>
                  <a:lnTo>
                    <a:pt x="431203" y="447967"/>
                  </a:lnTo>
                  <a:lnTo>
                    <a:pt x="431330" y="449440"/>
                  </a:lnTo>
                  <a:lnTo>
                    <a:pt x="431406" y="450405"/>
                  </a:lnTo>
                  <a:lnTo>
                    <a:pt x="431520" y="451815"/>
                  </a:lnTo>
                  <a:lnTo>
                    <a:pt x="431888" y="456196"/>
                  </a:lnTo>
                  <a:lnTo>
                    <a:pt x="432003" y="469887"/>
                  </a:lnTo>
                  <a:lnTo>
                    <a:pt x="432079" y="472567"/>
                  </a:lnTo>
                  <a:lnTo>
                    <a:pt x="431965" y="470966"/>
                  </a:lnTo>
                  <a:lnTo>
                    <a:pt x="431838" y="466725"/>
                  </a:lnTo>
                  <a:lnTo>
                    <a:pt x="431723" y="463524"/>
                  </a:lnTo>
                  <a:lnTo>
                    <a:pt x="431914" y="465658"/>
                  </a:lnTo>
                  <a:lnTo>
                    <a:pt x="431812" y="456196"/>
                  </a:lnTo>
                  <a:lnTo>
                    <a:pt x="431647" y="454164"/>
                  </a:lnTo>
                  <a:lnTo>
                    <a:pt x="431647" y="461568"/>
                  </a:lnTo>
                  <a:lnTo>
                    <a:pt x="431520" y="458508"/>
                  </a:lnTo>
                  <a:lnTo>
                    <a:pt x="431647" y="461568"/>
                  </a:lnTo>
                  <a:lnTo>
                    <a:pt x="431647" y="454164"/>
                  </a:lnTo>
                  <a:lnTo>
                    <a:pt x="431266" y="449440"/>
                  </a:lnTo>
                  <a:lnTo>
                    <a:pt x="431114" y="449224"/>
                  </a:lnTo>
                  <a:lnTo>
                    <a:pt x="431241" y="451815"/>
                  </a:lnTo>
                  <a:lnTo>
                    <a:pt x="431342" y="454279"/>
                  </a:lnTo>
                  <a:lnTo>
                    <a:pt x="431457" y="456971"/>
                  </a:lnTo>
                  <a:lnTo>
                    <a:pt x="431457" y="457161"/>
                  </a:lnTo>
                  <a:lnTo>
                    <a:pt x="430326" y="457161"/>
                  </a:lnTo>
                  <a:lnTo>
                    <a:pt x="430288" y="456539"/>
                  </a:lnTo>
                  <a:lnTo>
                    <a:pt x="430174" y="454279"/>
                  </a:lnTo>
                  <a:lnTo>
                    <a:pt x="430136" y="453390"/>
                  </a:lnTo>
                  <a:lnTo>
                    <a:pt x="430022" y="451332"/>
                  </a:lnTo>
                  <a:lnTo>
                    <a:pt x="429983" y="450545"/>
                  </a:lnTo>
                  <a:lnTo>
                    <a:pt x="429983" y="584187"/>
                  </a:lnTo>
                  <a:lnTo>
                    <a:pt x="429920" y="584873"/>
                  </a:lnTo>
                  <a:lnTo>
                    <a:pt x="429831" y="586181"/>
                  </a:lnTo>
                  <a:lnTo>
                    <a:pt x="429755" y="587082"/>
                  </a:lnTo>
                  <a:lnTo>
                    <a:pt x="429641" y="588657"/>
                  </a:lnTo>
                  <a:lnTo>
                    <a:pt x="429526" y="590169"/>
                  </a:lnTo>
                  <a:lnTo>
                    <a:pt x="429412" y="591743"/>
                  </a:lnTo>
                  <a:lnTo>
                    <a:pt x="429310" y="593064"/>
                  </a:lnTo>
                  <a:lnTo>
                    <a:pt x="429183" y="594626"/>
                  </a:lnTo>
                  <a:lnTo>
                    <a:pt x="429082" y="596049"/>
                  </a:lnTo>
                  <a:lnTo>
                    <a:pt x="429018" y="596887"/>
                  </a:lnTo>
                  <a:lnTo>
                    <a:pt x="428421" y="596887"/>
                  </a:lnTo>
                  <a:lnTo>
                    <a:pt x="427634" y="591743"/>
                  </a:lnTo>
                  <a:lnTo>
                    <a:pt x="426948" y="596049"/>
                  </a:lnTo>
                  <a:lnTo>
                    <a:pt x="427075" y="596887"/>
                  </a:lnTo>
                  <a:lnTo>
                    <a:pt x="426821" y="596887"/>
                  </a:lnTo>
                  <a:lnTo>
                    <a:pt x="426783" y="595198"/>
                  </a:lnTo>
                  <a:lnTo>
                    <a:pt x="426681" y="594626"/>
                  </a:lnTo>
                  <a:lnTo>
                    <a:pt x="426605" y="594156"/>
                  </a:lnTo>
                  <a:lnTo>
                    <a:pt x="425919" y="590169"/>
                  </a:lnTo>
                  <a:lnTo>
                    <a:pt x="425297" y="596887"/>
                  </a:lnTo>
                  <a:lnTo>
                    <a:pt x="420090" y="596887"/>
                  </a:lnTo>
                  <a:lnTo>
                    <a:pt x="416636" y="596887"/>
                  </a:lnTo>
                  <a:lnTo>
                    <a:pt x="416344" y="596887"/>
                  </a:lnTo>
                  <a:lnTo>
                    <a:pt x="416013" y="596887"/>
                  </a:lnTo>
                  <a:lnTo>
                    <a:pt x="416115" y="596049"/>
                  </a:lnTo>
                  <a:lnTo>
                    <a:pt x="414959" y="591743"/>
                  </a:lnTo>
                  <a:lnTo>
                    <a:pt x="414426" y="590169"/>
                  </a:lnTo>
                  <a:lnTo>
                    <a:pt x="415188" y="596887"/>
                  </a:lnTo>
                  <a:lnTo>
                    <a:pt x="409829" y="596887"/>
                  </a:lnTo>
                  <a:lnTo>
                    <a:pt x="409930" y="596049"/>
                  </a:lnTo>
                  <a:lnTo>
                    <a:pt x="410032" y="595198"/>
                  </a:lnTo>
                  <a:lnTo>
                    <a:pt x="410146" y="594156"/>
                  </a:lnTo>
                  <a:lnTo>
                    <a:pt x="411340" y="584187"/>
                  </a:lnTo>
                  <a:lnTo>
                    <a:pt x="412915" y="584187"/>
                  </a:lnTo>
                  <a:lnTo>
                    <a:pt x="414350" y="589495"/>
                  </a:lnTo>
                  <a:lnTo>
                    <a:pt x="414248" y="588657"/>
                  </a:lnTo>
                  <a:lnTo>
                    <a:pt x="414185" y="588137"/>
                  </a:lnTo>
                  <a:lnTo>
                    <a:pt x="414070" y="587082"/>
                  </a:lnTo>
                  <a:lnTo>
                    <a:pt x="413969" y="586181"/>
                  </a:lnTo>
                  <a:lnTo>
                    <a:pt x="413905" y="585203"/>
                  </a:lnTo>
                  <a:lnTo>
                    <a:pt x="414197" y="586181"/>
                  </a:lnTo>
                  <a:lnTo>
                    <a:pt x="416013" y="594156"/>
                  </a:lnTo>
                  <a:lnTo>
                    <a:pt x="416217" y="594626"/>
                  </a:lnTo>
                  <a:lnTo>
                    <a:pt x="416128" y="593064"/>
                  </a:lnTo>
                  <a:lnTo>
                    <a:pt x="416052" y="591743"/>
                  </a:lnTo>
                  <a:lnTo>
                    <a:pt x="415963" y="590169"/>
                  </a:lnTo>
                  <a:lnTo>
                    <a:pt x="415861" y="588137"/>
                  </a:lnTo>
                  <a:lnTo>
                    <a:pt x="415747" y="586181"/>
                  </a:lnTo>
                  <a:lnTo>
                    <a:pt x="415632" y="584187"/>
                  </a:lnTo>
                  <a:lnTo>
                    <a:pt x="417004" y="584187"/>
                  </a:lnTo>
                  <a:lnTo>
                    <a:pt x="416890" y="588137"/>
                  </a:lnTo>
                  <a:lnTo>
                    <a:pt x="416801" y="591743"/>
                  </a:lnTo>
                  <a:lnTo>
                    <a:pt x="417957" y="584187"/>
                  </a:lnTo>
                  <a:lnTo>
                    <a:pt x="419620" y="584187"/>
                  </a:lnTo>
                  <a:lnTo>
                    <a:pt x="419722" y="587082"/>
                  </a:lnTo>
                  <a:lnTo>
                    <a:pt x="419836" y="590169"/>
                  </a:lnTo>
                  <a:lnTo>
                    <a:pt x="419950" y="593064"/>
                  </a:lnTo>
                  <a:lnTo>
                    <a:pt x="420065" y="596049"/>
                  </a:lnTo>
                  <a:lnTo>
                    <a:pt x="420090" y="596887"/>
                  </a:lnTo>
                  <a:lnTo>
                    <a:pt x="420204" y="596049"/>
                  </a:lnTo>
                  <a:lnTo>
                    <a:pt x="420319" y="595198"/>
                  </a:lnTo>
                  <a:lnTo>
                    <a:pt x="420395" y="594626"/>
                  </a:lnTo>
                  <a:lnTo>
                    <a:pt x="420458" y="594156"/>
                  </a:lnTo>
                  <a:lnTo>
                    <a:pt x="421792" y="584187"/>
                  </a:lnTo>
                  <a:lnTo>
                    <a:pt x="424891" y="584187"/>
                  </a:lnTo>
                  <a:lnTo>
                    <a:pt x="425005" y="584873"/>
                  </a:lnTo>
                  <a:lnTo>
                    <a:pt x="425919" y="590169"/>
                  </a:lnTo>
                  <a:lnTo>
                    <a:pt x="425983" y="589495"/>
                  </a:lnTo>
                  <a:lnTo>
                    <a:pt x="426110" y="588137"/>
                  </a:lnTo>
                  <a:lnTo>
                    <a:pt x="426199" y="587082"/>
                  </a:lnTo>
                  <a:lnTo>
                    <a:pt x="426288" y="586181"/>
                  </a:lnTo>
                  <a:lnTo>
                    <a:pt x="426402" y="584873"/>
                  </a:lnTo>
                  <a:lnTo>
                    <a:pt x="426466" y="584187"/>
                  </a:lnTo>
                  <a:lnTo>
                    <a:pt x="426567" y="584873"/>
                  </a:lnTo>
                  <a:lnTo>
                    <a:pt x="427634" y="591743"/>
                  </a:lnTo>
                  <a:lnTo>
                    <a:pt x="428815" y="584187"/>
                  </a:lnTo>
                  <a:lnTo>
                    <a:pt x="429983" y="584187"/>
                  </a:lnTo>
                  <a:lnTo>
                    <a:pt x="429983" y="450545"/>
                  </a:lnTo>
                  <a:lnTo>
                    <a:pt x="429920" y="449224"/>
                  </a:lnTo>
                  <a:lnTo>
                    <a:pt x="429780" y="448754"/>
                  </a:lnTo>
                  <a:lnTo>
                    <a:pt x="429806" y="456539"/>
                  </a:lnTo>
                  <a:lnTo>
                    <a:pt x="429679" y="450405"/>
                  </a:lnTo>
                  <a:lnTo>
                    <a:pt x="429564" y="444461"/>
                  </a:lnTo>
                  <a:lnTo>
                    <a:pt x="427545" y="444461"/>
                  </a:lnTo>
                  <a:lnTo>
                    <a:pt x="427545" y="495300"/>
                  </a:lnTo>
                  <a:lnTo>
                    <a:pt x="425056" y="495300"/>
                  </a:lnTo>
                  <a:lnTo>
                    <a:pt x="424637" y="495300"/>
                  </a:lnTo>
                  <a:lnTo>
                    <a:pt x="424764" y="503148"/>
                  </a:lnTo>
                  <a:lnTo>
                    <a:pt x="424827" y="507974"/>
                  </a:lnTo>
                  <a:lnTo>
                    <a:pt x="421982" y="495300"/>
                  </a:lnTo>
                  <a:lnTo>
                    <a:pt x="420154" y="495300"/>
                  </a:lnTo>
                  <a:lnTo>
                    <a:pt x="422732" y="483463"/>
                  </a:lnTo>
                  <a:lnTo>
                    <a:pt x="422910" y="482841"/>
                  </a:lnTo>
                  <a:lnTo>
                    <a:pt x="423075" y="483463"/>
                  </a:lnTo>
                  <a:lnTo>
                    <a:pt x="423138" y="483870"/>
                  </a:lnTo>
                  <a:lnTo>
                    <a:pt x="425056" y="495300"/>
                  </a:lnTo>
                  <a:lnTo>
                    <a:pt x="425145" y="494639"/>
                  </a:lnTo>
                  <a:lnTo>
                    <a:pt x="426669" y="482587"/>
                  </a:lnTo>
                  <a:lnTo>
                    <a:pt x="426758" y="483870"/>
                  </a:lnTo>
                  <a:lnTo>
                    <a:pt x="427545" y="495300"/>
                  </a:lnTo>
                  <a:lnTo>
                    <a:pt x="427545" y="444461"/>
                  </a:lnTo>
                  <a:lnTo>
                    <a:pt x="425424" y="444461"/>
                  </a:lnTo>
                  <a:lnTo>
                    <a:pt x="425488" y="443649"/>
                  </a:lnTo>
                  <a:lnTo>
                    <a:pt x="425602" y="442353"/>
                  </a:lnTo>
                  <a:lnTo>
                    <a:pt x="425716" y="441045"/>
                  </a:lnTo>
                  <a:lnTo>
                    <a:pt x="425805" y="440016"/>
                  </a:lnTo>
                  <a:lnTo>
                    <a:pt x="425869" y="439267"/>
                  </a:lnTo>
                  <a:lnTo>
                    <a:pt x="425996" y="437870"/>
                  </a:lnTo>
                  <a:lnTo>
                    <a:pt x="426110" y="436448"/>
                  </a:lnTo>
                  <a:lnTo>
                    <a:pt x="426237" y="435063"/>
                  </a:lnTo>
                  <a:lnTo>
                    <a:pt x="426326" y="433984"/>
                  </a:lnTo>
                  <a:lnTo>
                    <a:pt x="426440" y="432701"/>
                  </a:lnTo>
                  <a:lnTo>
                    <a:pt x="426516" y="431749"/>
                  </a:lnTo>
                  <a:lnTo>
                    <a:pt x="423862" y="431749"/>
                  </a:lnTo>
                  <a:lnTo>
                    <a:pt x="423786" y="432701"/>
                  </a:lnTo>
                  <a:lnTo>
                    <a:pt x="423672" y="434238"/>
                  </a:lnTo>
                  <a:lnTo>
                    <a:pt x="423570" y="435470"/>
                  </a:lnTo>
                  <a:lnTo>
                    <a:pt x="423443" y="437070"/>
                  </a:lnTo>
                  <a:lnTo>
                    <a:pt x="423329" y="438619"/>
                  </a:lnTo>
                  <a:lnTo>
                    <a:pt x="423214" y="440016"/>
                  </a:lnTo>
                  <a:lnTo>
                    <a:pt x="423087" y="441604"/>
                  </a:lnTo>
                  <a:lnTo>
                    <a:pt x="422986" y="442823"/>
                  </a:lnTo>
                  <a:lnTo>
                    <a:pt x="422897" y="443915"/>
                  </a:lnTo>
                  <a:lnTo>
                    <a:pt x="422859" y="444461"/>
                  </a:lnTo>
                  <a:lnTo>
                    <a:pt x="421538" y="444461"/>
                  </a:lnTo>
                  <a:lnTo>
                    <a:pt x="421462" y="444792"/>
                  </a:lnTo>
                  <a:lnTo>
                    <a:pt x="418693" y="457161"/>
                  </a:lnTo>
                  <a:lnTo>
                    <a:pt x="418172" y="457161"/>
                  </a:lnTo>
                  <a:lnTo>
                    <a:pt x="418274" y="456196"/>
                  </a:lnTo>
                  <a:lnTo>
                    <a:pt x="419595" y="444461"/>
                  </a:lnTo>
                  <a:lnTo>
                    <a:pt x="418490" y="444461"/>
                  </a:lnTo>
                  <a:lnTo>
                    <a:pt x="415201" y="444461"/>
                  </a:lnTo>
                  <a:lnTo>
                    <a:pt x="415264" y="442823"/>
                  </a:lnTo>
                  <a:lnTo>
                    <a:pt x="415378" y="440016"/>
                  </a:lnTo>
                  <a:lnTo>
                    <a:pt x="415493" y="437489"/>
                  </a:lnTo>
                  <a:lnTo>
                    <a:pt x="415607" y="434644"/>
                  </a:lnTo>
                  <a:lnTo>
                    <a:pt x="415721" y="431749"/>
                  </a:lnTo>
                  <a:lnTo>
                    <a:pt x="409689" y="419773"/>
                  </a:lnTo>
                  <a:lnTo>
                    <a:pt x="409346" y="419265"/>
                  </a:lnTo>
                  <a:lnTo>
                    <a:pt x="409232" y="421271"/>
                  </a:lnTo>
                  <a:lnTo>
                    <a:pt x="409117" y="423481"/>
                  </a:lnTo>
                  <a:lnTo>
                    <a:pt x="408990" y="425627"/>
                  </a:lnTo>
                  <a:lnTo>
                    <a:pt x="408889" y="427532"/>
                  </a:lnTo>
                  <a:lnTo>
                    <a:pt x="408787" y="429514"/>
                  </a:lnTo>
                  <a:lnTo>
                    <a:pt x="408660" y="431749"/>
                  </a:lnTo>
                  <a:lnTo>
                    <a:pt x="414870" y="431749"/>
                  </a:lnTo>
                  <a:lnTo>
                    <a:pt x="414794" y="432701"/>
                  </a:lnTo>
                  <a:lnTo>
                    <a:pt x="414680" y="433984"/>
                  </a:lnTo>
                  <a:lnTo>
                    <a:pt x="414566" y="435470"/>
                  </a:lnTo>
                  <a:lnTo>
                    <a:pt x="414439" y="436930"/>
                  </a:lnTo>
                  <a:lnTo>
                    <a:pt x="414388" y="437578"/>
                  </a:lnTo>
                  <a:lnTo>
                    <a:pt x="414388" y="482587"/>
                  </a:lnTo>
                  <a:lnTo>
                    <a:pt x="414312" y="483870"/>
                  </a:lnTo>
                  <a:lnTo>
                    <a:pt x="414185" y="485863"/>
                  </a:lnTo>
                  <a:lnTo>
                    <a:pt x="414096" y="487489"/>
                  </a:lnTo>
                  <a:lnTo>
                    <a:pt x="413639" y="495300"/>
                  </a:lnTo>
                  <a:lnTo>
                    <a:pt x="411492" y="495300"/>
                  </a:lnTo>
                  <a:lnTo>
                    <a:pt x="411607" y="496671"/>
                  </a:lnTo>
                  <a:lnTo>
                    <a:pt x="411670" y="497522"/>
                  </a:lnTo>
                  <a:lnTo>
                    <a:pt x="411784" y="498944"/>
                  </a:lnTo>
                  <a:lnTo>
                    <a:pt x="411899" y="500227"/>
                  </a:lnTo>
                  <a:lnTo>
                    <a:pt x="411988" y="501396"/>
                  </a:lnTo>
                  <a:lnTo>
                    <a:pt x="412089" y="502704"/>
                  </a:lnTo>
                  <a:lnTo>
                    <a:pt x="412216" y="504228"/>
                  </a:lnTo>
                  <a:lnTo>
                    <a:pt x="412318" y="505460"/>
                  </a:lnTo>
                  <a:lnTo>
                    <a:pt x="412432" y="506869"/>
                  </a:lnTo>
                  <a:lnTo>
                    <a:pt x="412521" y="507974"/>
                  </a:lnTo>
                  <a:lnTo>
                    <a:pt x="409257" y="507974"/>
                  </a:lnTo>
                  <a:lnTo>
                    <a:pt x="406387" y="495300"/>
                  </a:lnTo>
                  <a:lnTo>
                    <a:pt x="406730" y="495300"/>
                  </a:lnTo>
                  <a:lnTo>
                    <a:pt x="406628" y="494639"/>
                  </a:lnTo>
                  <a:lnTo>
                    <a:pt x="406387" y="492848"/>
                  </a:lnTo>
                  <a:lnTo>
                    <a:pt x="405866" y="495300"/>
                  </a:lnTo>
                  <a:lnTo>
                    <a:pt x="404456" y="495300"/>
                  </a:lnTo>
                  <a:lnTo>
                    <a:pt x="404495" y="492848"/>
                  </a:lnTo>
                  <a:lnTo>
                    <a:pt x="404609" y="487489"/>
                  </a:lnTo>
                  <a:lnTo>
                    <a:pt x="404698" y="482587"/>
                  </a:lnTo>
                  <a:lnTo>
                    <a:pt x="404698" y="482739"/>
                  </a:lnTo>
                  <a:lnTo>
                    <a:pt x="404901" y="483870"/>
                  </a:lnTo>
                  <a:lnTo>
                    <a:pt x="406057" y="491045"/>
                  </a:lnTo>
                  <a:lnTo>
                    <a:pt x="406387" y="492848"/>
                  </a:lnTo>
                  <a:lnTo>
                    <a:pt x="408406" y="483463"/>
                  </a:lnTo>
                  <a:lnTo>
                    <a:pt x="408597" y="482854"/>
                  </a:lnTo>
                  <a:lnTo>
                    <a:pt x="408813" y="483463"/>
                  </a:lnTo>
                  <a:lnTo>
                    <a:pt x="408914" y="483870"/>
                  </a:lnTo>
                  <a:lnTo>
                    <a:pt x="409562" y="486537"/>
                  </a:lnTo>
                  <a:lnTo>
                    <a:pt x="410552" y="483463"/>
                  </a:lnTo>
                  <a:lnTo>
                    <a:pt x="410845" y="482739"/>
                  </a:lnTo>
                  <a:lnTo>
                    <a:pt x="410933" y="483870"/>
                  </a:lnTo>
                  <a:lnTo>
                    <a:pt x="411429" y="491045"/>
                  </a:lnTo>
                  <a:lnTo>
                    <a:pt x="412864" y="482587"/>
                  </a:lnTo>
                  <a:lnTo>
                    <a:pt x="414388" y="482587"/>
                  </a:lnTo>
                  <a:lnTo>
                    <a:pt x="414388" y="437578"/>
                  </a:lnTo>
                  <a:lnTo>
                    <a:pt x="414324" y="438365"/>
                  </a:lnTo>
                  <a:lnTo>
                    <a:pt x="414210" y="439712"/>
                  </a:lnTo>
                  <a:lnTo>
                    <a:pt x="414096" y="441045"/>
                  </a:lnTo>
                  <a:lnTo>
                    <a:pt x="413969" y="442544"/>
                  </a:lnTo>
                  <a:lnTo>
                    <a:pt x="413854" y="443915"/>
                  </a:lnTo>
                  <a:lnTo>
                    <a:pt x="413804" y="444461"/>
                  </a:lnTo>
                  <a:lnTo>
                    <a:pt x="406704" y="444461"/>
                  </a:lnTo>
                  <a:lnTo>
                    <a:pt x="406641" y="441756"/>
                  </a:lnTo>
                  <a:lnTo>
                    <a:pt x="406527" y="436930"/>
                  </a:lnTo>
                  <a:lnTo>
                    <a:pt x="406400" y="431749"/>
                  </a:lnTo>
                  <a:lnTo>
                    <a:pt x="403009" y="431749"/>
                  </a:lnTo>
                  <a:lnTo>
                    <a:pt x="402882" y="433641"/>
                  </a:lnTo>
                  <a:lnTo>
                    <a:pt x="402767" y="435470"/>
                  </a:lnTo>
                  <a:lnTo>
                    <a:pt x="402666" y="437070"/>
                  </a:lnTo>
                  <a:lnTo>
                    <a:pt x="402564" y="438619"/>
                  </a:lnTo>
                  <a:lnTo>
                    <a:pt x="402463" y="440016"/>
                  </a:lnTo>
                  <a:lnTo>
                    <a:pt x="402348" y="441756"/>
                  </a:lnTo>
                  <a:lnTo>
                    <a:pt x="402234" y="443649"/>
                  </a:lnTo>
                  <a:lnTo>
                    <a:pt x="402170" y="444461"/>
                  </a:lnTo>
                  <a:lnTo>
                    <a:pt x="402094" y="443915"/>
                  </a:lnTo>
                  <a:lnTo>
                    <a:pt x="402031" y="443395"/>
                  </a:lnTo>
                  <a:lnTo>
                    <a:pt x="401916" y="442544"/>
                  </a:lnTo>
                  <a:lnTo>
                    <a:pt x="401802" y="441756"/>
                  </a:lnTo>
                  <a:lnTo>
                    <a:pt x="401688" y="440867"/>
                  </a:lnTo>
                  <a:lnTo>
                    <a:pt x="401574" y="440016"/>
                  </a:lnTo>
                  <a:lnTo>
                    <a:pt x="401472" y="439267"/>
                  </a:lnTo>
                  <a:lnTo>
                    <a:pt x="401383" y="438619"/>
                  </a:lnTo>
                  <a:lnTo>
                    <a:pt x="401307" y="438035"/>
                  </a:lnTo>
                  <a:lnTo>
                    <a:pt x="401193" y="437870"/>
                  </a:lnTo>
                  <a:lnTo>
                    <a:pt x="401104" y="438619"/>
                  </a:lnTo>
                  <a:lnTo>
                    <a:pt x="401027" y="439267"/>
                  </a:lnTo>
                  <a:lnTo>
                    <a:pt x="400939" y="440016"/>
                  </a:lnTo>
                  <a:lnTo>
                    <a:pt x="400824" y="441045"/>
                  </a:lnTo>
                  <a:lnTo>
                    <a:pt x="400735" y="441756"/>
                  </a:lnTo>
                  <a:lnTo>
                    <a:pt x="400621" y="442823"/>
                  </a:lnTo>
                  <a:lnTo>
                    <a:pt x="400519" y="443649"/>
                  </a:lnTo>
                  <a:lnTo>
                    <a:pt x="400431" y="444461"/>
                  </a:lnTo>
                  <a:lnTo>
                    <a:pt x="399999" y="442823"/>
                  </a:lnTo>
                  <a:lnTo>
                    <a:pt x="399935" y="444461"/>
                  </a:lnTo>
                  <a:lnTo>
                    <a:pt x="399326" y="444461"/>
                  </a:lnTo>
                  <a:lnTo>
                    <a:pt x="399326" y="482587"/>
                  </a:lnTo>
                  <a:lnTo>
                    <a:pt x="399211" y="483870"/>
                  </a:lnTo>
                  <a:lnTo>
                    <a:pt x="398094" y="495300"/>
                  </a:lnTo>
                  <a:lnTo>
                    <a:pt x="396430" y="495300"/>
                  </a:lnTo>
                  <a:lnTo>
                    <a:pt x="395262" y="495300"/>
                  </a:lnTo>
                  <a:lnTo>
                    <a:pt x="395198" y="492848"/>
                  </a:lnTo>
                  <a:lnTo>
                    <a:pt x="395071" y="487489"/>
                  </a:lnTo>
                  <a:lnTo>
                    <a:pt x="394957" y="482587"/>
                  </a:lnTo>
                  <a:lnTo>
                    <a:pt x="395058" y="483463"/>
                  </a:lnTo>
                  <a:lnTo>
                    <a:pt x="395109" y="483870"/>
                  </a:lnTo>
                  <a:lnTo>
                    <a:pt x="396430" y="495300"/>
                  </a:lnTo>
                  <a:lnTo>
                    <a:pt x="396481" y="494639"/>
                  </a:lnTo>
                  <a:lnTo>
                    <a:pt x="397433" y="482587"/>
                  </a:lnTo>
                  <a:lnTo>
                    <a:pt x="399326" y="482587"/>
                  </a:lnTo>
                  <a:lnTo>
                    <a:pt x="399326" y="444461"/>
                  </a:lnTo>
                  <a:lnTo>
                    <a:pt x="397294" y="444461"/>
                  </a:lnTo>
                  <a:lnTo>
                    <a:pt x="397205" y="442823"/>
                  </a:lnTo>
                  <a:lnTo>
                    <a:pt x="397103" y="441045"/>
                  </a:lnTo>
                  <a:lnTo>
                    <a:pt x="397002" y="439267"/>
                  </a:lnTo>
                  <a:lnTo>
                    <a:pt x="396900" y="437489"/>
                  </a:lnTo>
                  <a:lnTo>
                    <a:pt x="396773" y="435470"/>
                  </a:lnTo>
                  <a:lnTo>
                    <a:pt x="396671" y="433641"/>
                  </a:lnTo>
                  <a:lnTo>
                    <a:pt x="396557" y="431749"/>
                  </a:lnTo>
                  <a:lnTo>
                    <a:pt x="394296" y="431749"/>
                  </a:lnTo>
                  <a:lnTo>
                    <a:pt x="394169" y="436054"/>
                  </a:lnTo>
                  <a:lnTo>
                    <a:pt x="394055" y="440016"/>
                  </a:lnTo>
                  <a:lnTo>
                    <a:pt x="393941" y="443915"/>
                  </a:lnTo>
                  <a:lnTo>
                    <a:pt x="393928" y="444461"/>
                  </a:lnTo>
                  <a:lnTo>
                    <a:pt x="391769" y="444461"/>
                  </a:lnTo>
                  <a:lnTo>
                    <a:pt x="391769" y="507974"/>
                  </a:lnTo>
                  <a:lnTo>
                    <a:pt x="390194" y="507974"/>
                  </a:lnTo>
                  <a:lnTo>
                    <a:pt x="390118" y="507174"/>
                  </a:lnTo>
                  <a:lnTo>
                    <a:pt x="390017" y="506272"/>
                  </a:lnTo>
                  <a:lnTo>
                    <a:pt x="389928" y="505460"/>
                  </a:lnTo>
                  <a:lnTo>
                    <a:pt x="389864" y="504837"/>
                  </a:lnTo>
                  <a:lnTo>
                    <a:pt x="389801" y="504228"/>
                  </a:lnTo>
                  <a:lnTo>
                    <a:pt x="389686" y="503148"/>
                  </a:lnTo>
                  <a:lnTo>
                    <a:pt x="389636" y="502704"/>
                  </a:lnTo>
                  <a:lnTo>
                    <a:pt x="389039" y="496989"/>
                  </a:lnTo>
                  <a:lnTo>
                    <a:pt x="388886" y="496671"/>
                  </a:lnTo>
                  <a:lnTo>
                    <a:pt x="388988" y="503148"/>
                  </a:lnTo>
                  <a:lnTo>
                    <a:pt x="389077" y="507974"/>
                  </a:lnTo>
                  <a:lnTo>
                    <a:pt x="387197" y="507974"/>
                  </a:lnTo>
                  <a:lnTo>
                    <a:pt x="387070" y="508571"/>
                  </a:lnTo>
                  <a:lnTo>
                    <a:pt x="386994" y="508914"/>
                  </a:lnTo>
                  <a:lnTo>
                    <a:pt x="386867" y="509498"/>
                  </a:lnTo>
                  <a:lnTo>
                    <a:pt x="384530" y="520649"/>
                  </a:lnTo>
                  <a:lnTo>
                    <a:pt x="384429" y="515962"/>
                  </a:lnTo>
                  <a:lnTo>
                    <a:pt x="384302" y="509498"/>
                  </a:lnTo>
                  <a:lnTo>
                    <a:pt x="384276" y="507974"/>
                  </a:lnTo>
                  <a:lnTo>
                    <a:pt x="386676" y="507974"/>
                  </a:lnTo>
                  <a:lnTo>
                    <a:pt x="386778" y="507174"/>
                  </a:lnTo>
                  <a:lnTo>
                    <a:pt x="386905" y="506272"/>
                  </a:lnTo>
                  <a:lnTo>
                    <a:pt x="387019" y="505460"/>
                  </a:lnTo>
                  <a:lnTo>
                    <a:pt x="387096" y="504837"/>
                  </a:lnTo>
                  <a:lnTo>
                    <a:pt x="387184" y="504228"/>
                  </a:lnTo>
                  <a:lnTo>
                    <a:pt x="388404" y="495300"/>
                  </a:lnTo>
                  <a:lnTo>
                    <a:pt x="391490" y="495300"/>
                  </a:lnTo>
                  <a:lnTo>
                    <a:pt x="391591" y="500227"/>
                  </a:lnTo>
                  <a:lnTo>
                    <a:pt x="391718" y="505460"/>
                  </a:lnTo>
                  <a:lnTo>
                    <a:pt x="391769" y="507974"/>
                  </a:lnTo>
                  <a:lnTo>
                    <a:pt x="391769" y="444461"/>
                  </a:lnTo>
                  <a:lnTo>
                    <a:pt x="391198" y="444461"/>
                  </a:lnTo>
                  <a:lnTo>
                    <a:pt x="387959" y="431749"/>
                  </a:lnTo>
                  <a:lnTo>
                    <a:pt x="390131" y="431749"/>
                  </a:lnTo>
                  <a:lnTo>
                    <a:pt x="390004" y="430949"/>
                  </a:lnTo>
                  <a:lnTo>
                    <a:pt x="389890" y="430250"/>
                  </a:lnTo>
                  <a:lnTo>
                    <a:pt x="389775" y="429514"/>
                  </a:lnTo>
                  <a:lnTo>
                    <a:pt x="389674" y="428866"/>
                  </a:lnTo>
                  <a:lnTo>
                    <a:pt x="389547" y="428066"/>
                  </a:lnTo>
                  <a:lnTo>
                    <a:pt x="389470" y="427532"/>
                  </a:lnTo>
                  <a:lnTo>
                    <a:pt x="389394" y="427037"/>
                  </a:lnTo>
                  <a:lnTo>
                    <a:pt x="389280" y="426326"/>
                  </a:lnTo>
                  <a:lnTo>
                    <a:pt x="389178" y="425627"/>
                  </a:lnTo>
                  <a:lnTo>
                    <a:pt x="389128" y="425361"/>
                  </a:lnTo>
                  <a:lnTo>
                    <a:pt x="389026" y="424675"/>
                  </a:lnTo>
                  <a:lnTo>
                    <a:pt x="388937" y="424141"/>
                  </a:lnTo>
                  <a:lnTo>
                    <a:pt x="388835" y="423481"/>
                  </a:lnTo>
                  <a:lnTo>
                    <a:pt x="388810" y="423291"/>
                  </a:lnTo>
                  <a:lnTo>
                    <a:pt x="388696" y="422554"/>
                  </a:lnTo>
                  <a:lnTo>
                    <a:pt x="388264" y="419773"/>
                  </a:lnTo>
                  <a:lnTo>
                    <a:pt x="388150" y="419265"/>
                  </a:lnTo>
                  <a:lnTo>
                    <a:pt x="388048" y="420814"/>
                  </a:lnTo>
                  <a:lnTo>
                    <a:pt x="387921" y="422554"/>
                  </a:lnTo>
                  <a:lnTo>
                    <a:pt x="387807" y="424421"/>
                  </a:lnTo>
                  <a:lnTo>
                    <a:pt x="387680" y="426326"/>
                  </a:lnTo>
                  <a:lnTo>
                    <a:pt x="387565" y="428066"/>
                  </a:lnTo>
                  <a:lnTo>
                    <a:pt x="387464" y="429514"/>
                  </a:lnTo>
                  <a:lnTo>
                    <a:pt x="387362" y="430949"/>
                  </a:lnTo>
                  <a:lnTo>
                    <a:pt x="387273" y="431952"/>
                  </a:lnTo>
                  <a:lnTo>
                    <a:pt x="386842" y="432854"/>
                  </a:lnTo>
                  <a:lnTo>
                    <a:pt x="386842" y="482587"/>
                  </a:lnTo>
                  <a:lnTo>
                    <a:pt x="386778" y="483870"/>
                  </a:lnTo>
                  <a:lnTo>
                    <a:pt x="386676" y="485863"/>
                  </a:lnTo>
                  <a:lnTo>
                    <a:pt x="386600" y="487489"/>
                  </a:lnTo>
                  <a:lnTo>
                    <a:pt x="386207" y="495300"/>
                  </a:lnTo>
                  <a:lnTo>
                    <a:pt x="385000" y="495300"/>
                  </a:lnTo>
                  <a:lnTo>
                    <a:pt x="384911" y="495846"/>
                  </a:lnTo>
                  <a:lnTo>
                    <a:pt x="384810" y="496430"/>
                  </a:lnTo>
                  <a:lnTo>
                    <a:pt x="384708" y="496989"/>
                  </a:lnTo>
                  <a:lnTo>
                    <a:pt x="384619" y="497522"/>
                  </a:lnTo>
                  <a:lnTo>
                    <a:pt x="382828" y="507974"/>
                  </a:lnTo>
                  <a:lnTo>
                    <a:pt x="381152" y="498944"/>
                  </a:lnTo>
                  <a:lnTo>
                    <a:pt x="380809" y="497522"/>
                  </a:lnTo>
                  <a:lnTo>
                    <a:pt x="380923" y="498944"/>
                  </a:lnTo>
                  <a:lnTo>
                    <a:pt x="381025" y="500227"/>
                  </a:lnTo>
                  <a:lnTo>
                    <a:pt x="381114" y="501396"/>
                  </a:lnTo>
                  <a:lnTo>
                    <a:pt x="381215" y="502704"/>
                  </a:lnTo>
                  <a:lnTo>
                    <a:pt x="381330" y="504228"/>
                  </a:lnTo>
                  <a:lnTo>
                    <a:pt x="381431" y="505460"/>
                  </a:lnTo>
                  <a:lnTo>
                    <a:pt x="381533" y="506869"/>
                  </a:lnTo>
                  <a:lnTo>
                    <a:pt x="381622" y="507974"/>
                  </a:lnTo>
                  <a:lnTo>
                    <a:pt x="379310" y="507974"/>
                  </a:lnTo>
                  <a:lnTo>
                    <a:pt x="379399" y="507174"/>
                  </a:lnTo>
                  <a:lnTo>
                    <a:pt x="379488" y="506272"/>
                  </a:lnTo>
                  <a:lnTo>
                    <a:pt x="379577" y="505460"/>
                  </a:lnTo>
                  <a:lnTo>
                    <a:pt x="379641" y="504837"/>
                  </a:lnTo>
                  <a:lnTo>
                    <a:pt x="379704" y="504228"/>
                  </a:lnTo>
                  <a:lnTo>
                    <a:pt x="379818" y="503148"/>
                  </a:lnTo>
                  <a:lnTo>
                    <a:pt x="379869" y="502704"/>
                  </a:lnTo>
                  <a:lnTo>
                    <a:pt x="380415" y="497522"/>
                  </a:lnTo>
                  <a:lnTo>
                    <a:pt x="380492" y="495300"/>
                  </a:lnTo>
                  <a:lnTo>
                    <a:pt x="383362" y="495300"/>
                  </a:lnTo>
                  <a:lnTo>
                    <a:pt x="383336" y="494639"/>
                  </a:lnTo>
                  <a:lnTo>
                    <a:pt x="383235" y="491045"/>
                  </a:lnTo>
                  <a:lnTo>
                    <a:pt x="383120" y="487489"/>
                  </a:lnTo>
                  <a:lnTo>
                    <a:pt x="383095" y="486537"/>
                  </a:lnTo>
                  <a:lnTo>
                    <a:pt x="382968" y="482587"/>
                  </a:lnTo>
                  <a:lnTo>
                    <a:pt x="383070" y="483463"/>
                  </a:lnTo>
                  <a:lnTo>
                    <a:pt x="383120" y="483870"/>
                  </a:lnTo>
                  <a:lnTo>
                    <a:pt x="384162" y="492848"/>
                  </a:lnTo>
                  <a:lnTo>
                    <a:pt x="384492" y="494639"/>
                  </a:lnTo>
                  <a:lnTo>
                    <a:pt x="384619" y="492848"/>
                  </a:lnTo>
                  <a:lnTo>
                    <a:pt x="384746" y="491045"/>
                  </a:lnTo>
                  <a:lnTo>
                    <a:pt x="385343" y="482587"/>
                  </a:lnTo>
                  <a:lnTo>
                    <a:pt x="386842" y="482587"/>
                  </a:lnTo>
                  <a:lnTo>
                    <a:pt x="386842" y="432854"/>
                  </a:lnTo>
                  <a:lnTo>
                    <a:pt x="386499" y="433552"/>
                  </a:lnTo>
                  <a:lnTo>
                    <a:pt x="386499" y="469887"/>
                  </a:lnTo>
                  <a:lnTo>
                    <a:pt x="383336" y="469887"/>
                  </a:lnTo>
                  <a:lnTo>
                    <a:pt x="383451" y="467842"/>
                  </a:lnTo>
                  <a:lnTo>
                    <a:pt x="383578" y="465658"/>
                  </a:lnTo>
                  <a:lnTo>
                    <a:pt x="383692" y="463524"/>
                  </a:lnTo>
                  <a:lnTo>
                    <a:pt x="383794" y="461568"/>
                  </a:lnTo>
                  <a:lnTo>
                    <a:pt x="384048" y="457161"/>
                  </a:lnTo>
                  <a:lnTo>
                    <a:pt x="385013" y="457161"/>
                  </a:lnTo>
                  <a:lnTo>
                    <a:pt x="385127" y="458139"/>
                  </a:lnTo>
                  <a:lnTo>
                    <a:pt x="385178" y="458508"/>
                  </a:lnTo>
                  <a:lnTo>
                    <a:pt x="386499" y="469887"/>
                  </a:lnTo>
                  <a:lnTo>
                    <a:pt x="386499" y="433552"/>
                  </a:lnTo>
                  <a:lnTo>
                    <a:pt x="381215" y="444461"/>
                  </a:lnTo>
                  <a:lnTo>
                    <a:pt x="380047" y="444461"/>
                  </a:lnTo>
                  <a:lnTo>
                    <a:pt x="377558" y="444461"/>
                  </a:lnTo>
                  <a:lnTo>
                    <a:pt x="377558" y="482587"/>
                  </a:lnTo>
                  <a:lnTo>
                    <a:pt x="377431" y="487489"/>
                  </a:lnTo>
                  <a:lnTo>
                    <a:pt x="377329" y="491045"/>
                  </a:lnTo>
                  <a:lnTo>
                    <a:pt x="377228" y="495300"/>
                  </a:lnTo>
                  <a:lnTo>
                    <a:pt x="377151" y="494639"/>
                  </a:lnTo>
                  <a:lnTo>
                    <a:pt x="375767" y="482587"/>
                  </a:lnTo>
                  <a:lnTo>
                    <a:pt x="377558" y="482587"/>
                  </a:lnTo>
                  <a:lnTo>
                    <a:pt x="377558" y="444461"/>
                  </a:lnTo>
                  <a:lnTo>
                    <a:pt x="373024" y="444461"/>
                  </a:lnTo>
                  <a:lnTo>
                    <a:pt x="373024" y="495300"/>
                  </a:lnTo>
                  <a:lnTo>
                    <a:pt x="372922" y="497522"/>
                  </a:lnTo>
                  <a:lnTo>
                    <a:pt x="372859" y="498944"/>
                  </a:lnTo>
                  <a:lnTo>
                    <a:pt x="372745" y="501396"/>
                  </a:lnTo>
                  <a:lnTo>
                    <a:pt x="372656" y="503148"/>
                  </a:lnTo>
                  <a:lnTo>
                    <a:pt x="372554" y="505460"/>
                  </a:lnTo>
                  <a:lnTo>
                    <a:pt x="372427" y="507974"/>
                  </a:lnTo>
                  <a:lnTo>
                    <a:pt x="372313" y="507174"/>
                  </a:lnTo>
                  <a:lnTo>
                    <a:pt x="372262" y="506869"/>
                  </a:lnTo>
                  <a:lnTo>
                    <a:pt x="372173" y="506272"/>
                  </a:lnTo>
                  <a:lnTo>
                    <a:pt x="372059" y="505460"/>
                  </a:lnTo>
                  <a:lnTo>
                    <a:pt x="371970" y="504837"/>
                  </a:lnTo>
                  <a:lnTo>
                    <a:pt x="371881" y="504228"/>
                  </a:lnTo>
                  <a:lnTo>
                    <a:pt x="371119" y="498944"/>
                  </a:lnTo>
                  <a:lnTo>
                    <a:pt x="370814" y="497522"/>
                  </a:lnTo>
                  <a:lnTo>
                    <a:pt x="370713" y="500227"/>
                  </a:lnTo>
                  <a:lnTo>
                    <a:pt x="370611" y="503148"/>
                  </a:lnTo>
                  <a:lnTo>
                    <a:pt x="370509" y="506272"/>
                  </a:lnTo>
                  <a:lnTo>
                    <a:pt x="370446" y="507974"/>
                  </a:lnTo>
                  <a:lnTo>
                    <a:pt x="369214" y="507974"/>
                  </a:lnTo>
                  <a:lnTo>
                    <a:pt x="369125" y="506869"/>
                  </a:lnTo>
                  <a:lnTo>
                    <a:pt x="369011" y="505460"/>
                  </a:lnTo>
                  <a:lnTo>
                    <a:pt x="368909" y="504228"/>
                  </a:lnTo>
                  <a:lnTo>
                    <a:pt x="368782" y="502704"/>
                  </a:lnTo>
                  <a:lnTo>
                    <a:pt x="368668" y="501396"/>
                  </a:lnTo>
                  <a:lnTo>
                    <a:pt x="368579" y="500227"/>
                  </a:lnTo>
                  <a:lnTo>
                    <a:pt x="368477" y="498944"/>
                  </a:lnTo>
                  <a:lnTo>
                    <a:pt x="368350" y="497522"/>
                  </a:lnTo>
                  <a:lnTo>
                    <a:pt x="368287" y="496671"/>
                  </a:lnTo>
                  <a:lnTo>
                    <a:pt x="368173" y="495300"/>
                  </a:lnTo>
                  <a:lnTo>
                    <a:pt x="368541" y="495300"/>
                  </a:lnTo>
                  <a:lnTo>
                    <a:pt x="368452" y="494639"/>
                  </a:lnTo>
                  <a:lnTo>
                    <a:pt x="367093" y="483870"/>
                  </a:lnTo>
                  <a:lnTo>
                    <a:pt x="366928" y="483463"/>
                  </a:lnTo>
                  <a:lnTo>
                    <a:pt x="366839" y="487489"/>
                  </a:lnTo>
                  <a:lnTo>
                    <a:pt x="366750" y="491045"/>
                  </a:lnTo>
                  <a:lnTo>
                    <a:pt x="366636" y="495300"/>
                  </a:lnTo>
                  <a:lnTo>
                    <a:pt x="361975" y="495300"/>
                  </a:lnTo>
                  <a:lnTo>
                    <a:pt x="360781" y="495300"/>
                  </a:lnTo>
                  <a:lnTo>
                    <a:pt x="360680" y="496671"/>
                  </a:lnTo>
                  <a:lnTo>
                    <a:pt x="360616" y="497522"/>
                  </a:lnTo>
                  <a:lnTo>
                    <a:pt x="360502" y="498944"/>
                  </a:lnTo>
                  <a:lnTo>
                    <a:pt x="360400" y="500227"/>
                  </a:lnTo>
                  <a:lnTo>
                    <a:pt x="360311" y="501396"/>
                  </a:lnTo>
                  <a:lnTo>
                    <a:pt x="360210" y="502704"/>
                  </a:lnTo>
                  <a:lnTo>
                    <a:pt x="360095" y="504228"/>
                  </a:lnTo>
                  <a:lnTo>
                    <a:pt x="359994" y="505460"/>
                  </a:lnTo>
                  <a:lnTo>
                    <a:pt x="359892" y="506869"/>
                  </a:lnTo>
                  <a:lnTo>
                    <a:pt x="359803" y="507974"/>
                  </a:lnTo>
                  <a:lnTo>
                    <a:pt x="359791" y="495300"/>
                  </a:lnTo>
                  <a:lnTo>
                    <a:pt x="357085" y="495300"/>
                  </a:lnTo>
                  <a:lnTo>
                    <a:pt x="353822" y="495300"/>
                  </a:lnTo>
                  <a:lnTo>
                    <a:pt x="353695" y="496671"/>
                  </a:lnTo>
                  <a:lnTo>
                    <a:pt x="353618" y="497522"/>
                  </a:lnTo>
                  <a:lnTo>
                    <a:pt x="352679" y="507974"/>
                  </a:lnTo>
                  <a:lnTo>
                    <a:pt x="352590" y="507174"/>
                  </a:lnTo>
                  <a:lnTo>
                    <a:pt x="352475" y="506272"/>
                  </a:lnTo>
                  <a:lnTo>
                    <a:pt x="352386" y="505460"/>
                  </a:lnTo>
                  <a:lnTo>
                    <a:pt x="352310" y="504837"/>
                  </a:lnTo>
                  <a:lnTo>
                    <a:pt x="352247" y="504228"/>
                  </a:lnTo>
                  <a:lnTo>
                    <a:pt x="352120" y="503148"/>
                  </a:lnTo>
                  <a:lnTo>
                    <a:pt x="352069" y="502704"/>
                  </a:lnTo>
                  <a:lnTo>
                    <a:pt x="351205" y="495300"/>
                  </a:lnTo>
                  <a:lnTo>
                    <a:pt x="350723" y="495300"/>
                  </a:lnTo>
                  <a:lnTo>
                    <a:pt x="350837" y="496430"/>
                  </a:lnTo>
                  <a:lnTo>
                    <a:pt x="350951" y="497522"/>
                  </a:lnTo>
                  <a:lnTo>
                    <a:pt x="352044" y="507974"/>
                  </a:lnTo>
                  <a:lnTo>
                    <a:pt x="351180" y="507974"/>
                  </a:lnTo>
                  <a:lnTo>
                    <a:pt x="351243" y="509498"/>
                  </a:lnTo>
                  <a:lnTo>
                    <a:pt x="351688" y="520649"/>
                  </a:lnTo>
                  <a:lnTo>
                    <a:pt x="346557" y="510146"/>
                  </a:lnTo>
                  <a:lnTo>
                    <a:pt x="346557" y="520649"/>
                  </a:lnTo>
                  <a:lnTo>
                    <a:pt x="343395" y="520649"/>
                  </a:lnTo>
                  <a:lnTo>
                    <a:pt x="343420" y="520382"/>
                  </a:lnTo>
                  <a:lnTo>
                    <a:pt x="344144" y="509498"/>
                  </a:lnTo>
                  <a:lnTo>
                    <a:pt x="344233" y="507974"/>
                  </a:lnTo>
                  <a:lnTo>
                    <a:pt x="344347" y="508571"/>
                  </a:lnTo>
                  <a:lnTo>
                    <a:pt x="344411" y="508914"/>
                  </a:lnTo>
                  <a:lnTo>
                    <a:pt x="344512" y="509498"/>
                  </a:lnTo>
                  <a:lnTo>
                    <a:pt x="346557" y="520649"/>
                  </a:lnTo>
                  <a:lnTo>
                    <a:pt x="346557" y="510146"/>
                  </a:lnTo>
                  <a:lnTo>
                    <a:pt x="345503" y="507974"/>
                  </a:lnTo>
                  <a:lnTo>
                    <a:pt x="346138" y="507974"/>
                  </a:lnTo>
                  <a:lnTo>
                    <a:pt x="346024" y="504837"/>
                  </a:lnTo>
                  <a:lnTo>
                    <a:pt x="345909" y="501396"/>
                  </a:lnTo>
                  <a:lnTo>
                    <a:pt x="345821" y="498944"/>
                  </a:lnTo>
                  <a:lnTo>
                    <a:pt x="345694" y="495300"/>
                  </a:lnTo>
                  <a:lnTo>
                    <a:pt x="342582" y="495300"/>
                  </a:lnTo>
                  <a:lnTo>
                    <a:pt x="342595" y="507974"/>
                  </a:lnTo>
                  <a:lnTo>
                    <a:pt x="342061" y="507974"/>
                  </a:lnTo>
                  <a:lnTo>
                    <a:pt x="341998" y="509498"/>
                  </a:lnTo>
                  <a:lnTo>
                    <a:pt x="341972" y="507174"/>
                  </a:lnTo>
                  <a:lnTo>
                    <a:pt x="341845" y="501396"/>
                  </a:lnTo>
                  <a:lnTo>
                    <a:pt x="341718" y="495300"/>
                  </a:lnTo>
                  <a:lnTo>
                    <a:pt x="338607" y="495300"/>
                  </a:lnTo>
                  <a:lnTo>
                    <a:pt x="338734" y="503148"/>
                  </a:lnTo>
                  <a:lnTo>
                    <a:pt x="338759" y="504837"/>
                  </a:lnTo>
                  <a:lnTo>
                    <a:pt x="338874" y="505460"/>
                  </a:lnTo>
                  <a:lnTo>
                    <a:pt x="339344" y="507974"/>
                  </a:lnTo>
                  <a:lnTo>
                    <a:pt x="338797" y="507974"/>
                  </a:lnTo>
                  <a:lnTo>
                    <a:pt x="338759" y="505460"/>
                  </a:lnTo>
                  <a:lnTo>
                    <a:pt x="338645" y="504228"/>
                  </a:lnTo>
                  <a:lnTo>
                    <a:pt x="337896" y="500227"/>
                  </a:lnTo>
                  <a:lnTo>
                    <a:pt x="337972" y="501396"/>
                  </a:lnTo>
                  <a:lnTo>
                    <a:pt x="338086" y="503148"/>
                  </a:lnTo>
                  <a:lnTo>
                    <a:pt x="338201" y="504837"/>
                  </a:lnTo>
                  <a:lnTo>
                    <a:pt x="338302" y="506272"/>
                  </a:lnTo>
                  <a:lnTo>
                    <a:pt x="338416" y="507974"/>
                  </a:lnTo>
                  <a:lnTo>
                    <a:pt x="338201" y="507974"/>
                  </a:lnTo>
                  <a:lnTo>
                    <a:pt x="338302" y="509498"/>
                  </a:lnTo>
                  <a:lnTo>
                    <a:pt x="339064" y="520649"/>
                  </a:lnTo>
                  <a:lnTo>
                    <a:pt x="338467" y="520649"/>
                  </a:lnTo>
                  <a:lnTo>
                    <a:pt x="338455" y="520382"/>
                  </a:lnTo>
                  <a:lnTo>
                    <a:pt x="338277" y="515962"/>
                  </a:lnTo>
                  <a:lnTo>
                    <a:pt x="337934" y="509498"/>
                  </a:lnTo>
                  <a:lnTo>
                    <a:pt x="337858" y="515962"/>
                  </a:lnTo>
                  <a:lnTo>
                    <a:pt x="337794" y="520649"/>
                  </a:lnTo>
                  <a:lnTo>
                    <a:pt x="334556" y="520649"/>
                  </a:lnTo>
                  <a:lnTo>
                    <a:pt x="334505" y="507974"/>
                  </a:lnTo>
                  <a:lnTo>
                    <a:pt x="334200" y="507974"/>
                  </a:lnTo>
                  <a:lnTo>
                    <a:pt x="334137" y="495300"/>
                  </a:lnTo>
                  <a:lnTo>
                    <a:pt x="334911" y="495300"/>
                  </a:lnTo>
                  <a:lnTo>
                    <a:pt x="334873" y="494639"/>
                  </a:lnTo>
                  <a:lnTo>
                    <a:pt x="334784" y="492848"/>
                  </a:lnTo>
                  <a:lnTo>
                    <a:pt x="334683" y="491045"/>
                  </a:lnTo>
                  <a:lnTo>
                    <a:pt x="334416" y="485863"/>
                  </a:lnTo>
                  <a:lnTo>
                    <a:pt x="334264" y="483870"/>
                  </a:lnTo>
                  <a:lnTo>
                    <a:pt x="334162" y="485863"/>
                  </a:lnTo>
                  <a:lnTo>
                    <a:pt x="334086" y="487489"/>
                  </a:lnTo>
                  <a:lnTo>
                    <a:pt x="333717" y="494639"/>
                  </a:lnTo>
                  <a:lnTo>
                    <a:pt x="332892" y="483870"/>
                  </a:lnTo>
                  <a:lnTo>
                    <a:pt x="332511" y="487680"/>
                  </a:lnTo>
                  <a:lnTo>
                    <a:pt x="332511" y="495300"/>
                  </a:lnTo>
                  <a:lnTo>
                    <a:pt x="332409" y="497522"/>
                  </a:lnTo>
                  <a:lnTo>
                    <a:pt x="332295" y="500227"/>
                  </a:lnTo>
                  <a:lnTo>
                    <a:pt x="332181" y="502704"/>
                  </a:lnTo>
                  <a:lnTo>
                    <a:pt x="332054" y="505460"/>
                  </a:lnTo>
                  <a:lnTo>
                    <a:pt x="331939" y="507974"/>
                  </a:lnTo>
                  <a:lnTo>
                    <a:pt x="331406" y="507974"/>
                  </a:lnTo>
                  <a:lnTo>
                    <a:pt x="331520" y="505460"/>
                  </a:lnTo>
                  <a:lnTo>
                    <a:pt x="331647" y="502704"/>
                  </a:lnTo>
                  <a:lnTo>
                    <a:pt x="331762" y="500227"/>
                  </a:lnTo>
                  <a:lnTo>
                    <a:pt x="331889" y="497522"/>
                  </a:lnTo>
                  <a:lnTo>
                    <a:pt x="331990" y="495300"/>
                  </a:lnTo>
                  <a:lnTo>
                    <a:pt x="332511" y="495300"/>
                  </a:lnTo>
                  <a:lnTo>
                    <a:pt x="332511" y="487680"/>
                  </a:lnTo>
                  <a:lnTo>
                    <a:pt x="331749" y="495300"/>
                  </a:lnTo>
                  <a:lnTo>
                    <a:pt x="331685" y="494639"/>
                  </a:lnTo>
                  <a:lnTo>
                    <a:pt x="330492" y="482587"/>
                  </a:lnTo>
                  <a:lnTo>
                    <a:pt x="332803" y="482587"/>
                  </a:lnTo>
                  <a:lnTo>
                    <a:pt x="332917" y="483463"/>
                  </a:lnTo>
                  <a:lnTo>
                    <a:pt x="332968" y="482739"/>
                  </a:lnTo>
                  <a:lnTo>
                    <a:pt x="333057" y="469887"/>
                  </a:lnTo>
                  <a:lnTo>
                    <a:pt x="334022" y="469887"/>
                  </a:lnTo>
                  <a:lnTo>
                    <a:pt x="334124" y="473989"/>
                  </a:lnTo>
                  <a:lnTo>
                    <a:pt x="334213" y="477774"/>
                  </a:lnTo>
                  <a:lnTo>
                    <a:pt x="334327" y="482587"/>
                  </a:lnTo>
                  <a:lnTo>
                    <a:pt x="334619" y="482587"/>
                  </a:lnTo>
                  <a:lnTo>
                    <a:pt x="334594" y="481584"/>
                  </a:lnTo>
                  <a:lnTo>
                    <a:pt x="334467" y="477774"/>
                  </a:lnTo>
                  <a:lnTo>
                    <a:pt x="334391" y="475081"/>
                  </a:lnTo>
                  <a:lnTo>
                    <a:pt x="334302" y="472567"/>
                  </a:lnTo>
                  <a:lnTo>
                    <a:pt x="334213" y="469887"/>
                  </a:lnTo>
                  <a:lnTo>
                    <a:pt x="334302" y="470966"/>
                  </a:lnTo>
                  <a:lnTo>
                    <a:pt x="334429" y="472567"/>
                  </a:lnTo>
                  <a:lnTo>
                    <a:pt x="334530" y="473989"/>
                  </a:lnTo>
                  <a:lnTo>
                    <a:pt x="334619" y="475081"/>
                  </a:lnTo>
                  <a:lnTo>
                    <a:pt x="335000" y="480047"/>
                  </a:lnTo>
                  <a:lnTo>
                    <a:pt x="335191" y="480974"/>
                  </a:lnTo>
                  <a:lnTo>
                    <a:pt x="335153" y="469887"/>
                  </a:lnTo>
                  <a:lnTo>
                    <a:pt x="335508" y="469887"/>
                  </a:lnTo>
                  <a:lnTo>
                    <a:pt x="335635" y="470966"/>
                  </a:lnTo>
                  <a:lnTo>
                    <a:pt x="335724" y="471728"/>
                  </a:lnTo>
                  <a:lnTo>
                    <a:pt x="335813" y="472567"/>
                  </a:lnTo>
                  <a:lnTo>
                    <a:pt x="336867" y="481584"/>
                  </a:lnTo>
                  <a:lnTo>
                    <a:pt x="337007" y="481990"/>
                  </a:lnTo>
                  <a:lnTo>
                    <a:pt x="337032" y="481164"/>
                  </a:lnTo>
                  <a:lnTo>
                    <a:pt x="337159" y="477774"/>
                  </a:lnTo>
                  <a:lnTo>
                    <a:pt x="337261" y="475081"/>
                  </a:lnTo>
                  <a:lnTo>
                    <a:pt x="337362" y="472567"/>
                  </a:lnTo>
                  <a:lnTo>
                    <a:pt x="337464" y="469887"/>
                  </a:lnTo>
                  <a:lnTo>
                    <a:pt x="338112" y="469887"/>
                  </a:lnTo>
                  <a:lnTo>
                    <a:pt x="338010" y="477774"/>
                  </a:lnTo>
                  <a:lnTo>
                    <a:pt x="337947" y="482587"/>
                  </a:lnTo>
                  <a:lnTo>
                    <a:pt x="338188" y="482587"/>
                  </a:lnTo>
                  <a:lnTo>
                    <a:pt x="338201" y="482168"/>
                  </a:lnTo>
                  <a:lnTo>
                    <a:pt x="338328" y="477774"/>
                  </a:lnTo>
                  <a:lnTo>
                    <a:pt x="338442" y="473989"/>
                  </a:lnTo>
                  <a:lnTo>
                    <a:pt x="338556" y="469887"/>
                  </a:lnTo>
                  <a:lnTo>
                    <a:pt x="338645" y="470966"/>
                  </a:lnTo>
                  <a:lnTo>
                    <a:pt x="338772" y="472351"/>
                  </a:lnTo>
                  <a:lnTo>
                    <a:pt x="338785" y="472567"/>
                  </a:lnTo>
                  <a:lnTo>
                    <a:pt x="338912" y="473989"/>
                  </a:lnTo>
                  <a:lnTo>
                    <a:pt x="339013" y="475081"/>
                  </a:lnTo>
                  <a:lnTo>
                    <a:pt x="339686" y="482587"/>
                  </a:lnTo>
                  <a:lnTo>
                    <a:pt x="342455" y="482587"/>
                  </a:lnTo>
                  <a:lnTo>
                    <a:pt x="342569" y="485863"/>
                  </a:lnTo>
                  <a:lnTo>
                    <a:pt x="342633" y="487489"/>
                  </a:lnTo>
                  <a:lnTo>
                    <a:pt x="342760" y="491045"/>
                  </a:lnTo>
                  <a:lnTo>
                    <a:pt x="342823" y="492848"/>
                  </a:lnTo>
                  <a:lnTo>
                    <a:pt x="342963" y="494639"/>
                  </a:lnTo>
                  <a:lnTo>
                    <a:pt x="344055" y="482587"/>
                  </a:lnTo>
                  <a:lnTo>
                    <a:pt x="353123" y="482587"/>
                  </a:lnTo>
                  <a:lnTo>
                    <a:pt x="353174" y="482739"/>
                  </a:lnTo>
                  <a:lnTo>
                    <a:pt x="357085" y="495300"/>
                  </a:lnTo>
                  <a:lnTo>
                    <a:pt x="356971" y="492848"/>
                  </a:lnTo>
                  <a:lnTo>
                    <a:pt x="356895" y="491045"/>
                  </a:lnTo>
                  <a:lnTo>
                    <a:pt x="356501" y="482587"/>
                  </a:lnTo>
                  <a:lnTo>
                    <a:pt x="360311" y="482587"/>
                  </a:lnTo>
                  <a:lnTo>
                    <a:pt x="360426" y="483463"/>
                  </a:lnTo>
                  <a:lnTo>
                    <a:pt x="360476" y="483870"/>
                  </a:lnTo>
                  <a:lnTo>
                    <a:pt x="361975" y="495300"/>
                  </a:lnTo>
                  <a:lnTo>
                    <a:pt x="362026" y="494639"/>
                  </a:lnTo>
                  <a:lnTo>
                    <a:pt x="362140" y="492848"/>
                  </a:lnTo>
                  <a:lnTo>
                    <a:pt x="362254" y="491045"/>
                  </a:lnTo>
                  <a:lnTo>
                    <a:pt x="362788" y="482587"/>
                  </a:lnTo>
                  <a:lnTo>
                    <a:pt x="369455" y="482587"/>
                  </a:lnTo>
                  <a:lnTo>
                    <a:pt x="369354" y="483870"/>
                  </a:lnTo>
                  <a:lnTo>
                    <a:pt x="368541" y="495300"/>
                  </a:lnTo>
                  <a:lnTo>
                    <a:pt x="370586" y="495300"/>
                  </a:lnTo>
                  <a:lnTo>
                    <a:pt x="370674" y="495846"/>
                  </a:lnTo>
                  <a:lnTo>
                    <a:pt x="370852" y="496430"/>
                  </a:lnTo>
                  <a:lnTo>
                    <a:pt x="370890" y="495300"/>
                  </a:lnTo>
                  <a:lnTo>
                    <a:pt x="373024" y="495300"/>
                  </a:lnTo>
                  <a:lnTo>
                    <a:pt x="373024" y="444461"/>
                  </a:lnTo>
                  <a:lnTo>
                    <a:pt x="361734" y="444461"/>
                  </a:lnTo>
                  <a:lnTo>
                    <a:pt x="361734" y="457161"/>
                  </a:lnTo>
                  <a:lnTo>
                    <a:pt x="361645" y="457619"/>
                  </a:lnTo>
                  <a:lnTo>
                    <a:pt x="361543" y="458139"/>
                  </a:lnTo>
                  <a:lnTo>
                    <a:pt x="361467" y="458508"/>
                  </a:lnTo>
                  <a:lnTo>
                    <a:pt x="359168" y="469887"/>
                  </a:lnTo>
                  <a:lnTo>
                    <a:pt x="359067" y="468985"/>
                  </a:lnTo>
                  <a:lnTo>
                    <a:pt x="358940" y="467842"/>
                  </a:lnTo>
                  <a:lnTo>
                    <a:pt x="358825" y="466725"/>
                  </a:lnTo>
                  <a:lnTo>
                    <a:pt x="358698" y="465658"/>
                  </a:lnTo>
                  <a:lnTo>
                    <a:pt x="357771" y="457161"/>
                  </a:lnTo>
                  <a:lnTo>
                    <a:pt x="361734" y="457161"/>
                  </a:lnTo>
                  <a:lnTo>
                    <a:pt x="361734" y="444461"/>
                  </a:lnTo>
                  <a:lnTo>
                    <a:pt x="359067" y="444461"/>
                  </a:lnTo>
                  <a:lnTo>
                    <a:pt x="358990" y="443915"/>
                  </a:lnTo>
                  <a:lnTo>
                    <a:pt x="358927" y="443395"/>
                  </a:lnTo>
                  <a:lnTo>
                    <a:pt x="358825" y="442544"/>
                  </a:lnTo>
                  <a:lnTo>
                    <a:pt x="358724" y="441756"/>
                  </a:lnTo>
                  <a:lnTo>
                    <a:pt x="358609" y="440867"/>
                  </a:lnTo>
                  <a:lnTo>
                    <a:pt x="358495" y="440016"/>
                  </a:lnTo>
                  <a:lnTo>
                    <a:pt x="358406" y="439267"/>
                  </a:lnTo>
                  <a:lnTo>
                    <a:pt x="358330" y="438619"/>
                  </a:lnTo>
                  <a:lnTo>
                    <a:pt x="358228" y="437870"/>
                  </a:lnTo>
                  <a:lnTo>
                    <a:pt x="358114" y="436930"/>
                  </a:lnTo>
                  <a:lnTo>
                    <a:pt x="358000" y="436054"/>
                  </a:lnTo>
                  <a:lnTo>
                    <a:pt x="357873" y="435063"/>
                  </a:lnTo>
                  <a:lnTo>
                    <a:pt x="357771" y="434238"/>
                  </a:lnTo>
                  <a:lnTo>
                    <a:pt x="357682" y="433489"/>
                  </a:lnTo>
                  <a:lnTo>
                    <a:pt x="357454" y="432701"/>
                  </a:lnTo>
                  <a:lnTo>
                    <a:pt x="357327" y="443649"/>
                  </a:lnTo>
                  <a:lnTo>
                    <a:pt x="357314" y="444461"/>
                  </a:lnTo>
                  <a:lnTo>
                    <a:pt x="356806" y="444461"/>
                  </a:lnTo>
                  <a:lnTo>
                    <a:pt x="356806" y="457161"/>
                  </a:lnTo>
                  <a:lnTo>
                    <a:pt x="356755" y="458508"/>
                  </a:lnTo>
                  <a:lnTo>
                    <a:pt x="356628" y="461568"/>
                  </a:lnTo>
                  <a:lnTo>
                    <a:pt x="356552" y="463524"/>
                  </a:lnTo>
                  <a:lnTo>
                    <a:pt x="356463" y="465658"/>
                  </a:lnTo>
                  <a:lnTo>
                    <a:pt x="356362" y="468147"/>
                  </a:lnTo>
                  <a:lnTo>
                    <a:pt x="356298" y="469887"/>
                  </a:lnTo>
                  <a:lnTo>
                    <a:pt x="356171" y="468985"/>
                  </a:lnTo>
                  <a:lnTo>
                    <a:pt x="356057" y="468147"/>
                  </a:lnTo>
                  <a:lnTo>
                    <a:pt x="355981" y="467550"/>
                  </a:lnTo>
                  <a:lnTo>
                    <a:pt x="355866" y="466725"/>
                  </a:lnTo>
                  <a:lnTo>
                    <a:pt x="354609" y="457161"/>
                  </a:lnTo>
                  <a:lnTo>
                    <a:pt x="356806" y="457161"/>
                  </a:lnTo>
                  <a:lnTo>
                    <a:pt x="356806" y="444461"/>
                  </a:lnTo>
                  <a:lnTo>
                    <a:pt x="355523" y="444461"/>
                  </a:lnTo>
                  <a:lnTo>
                    <a:pt x="355460" y="443915"/>
                  </a:lnTo>
                  <a:lnTo>
                    <a:pt x="355346" y="442823"/>
                  </a:lnTo>
                  <a:lnTo>
                    <a:pt x="355231" y="441756"/>
                  </a:lnTo>
                  <a:lnTo>
                    <a:pt x="355130" y="440867"/>
                  </a:lnTo>
                  <a:lnTo>
                    <a:pt x="355003" y="439712"/>
                  </a:lnTo>
                  <a:lnTo>
                    <a:pt x="354888" y="438619"/>
                  </a:lnTo>
                  <a:lnTo>
                    <a:pt x="354825" y="438035"/>
                  </a:lnTo>
                  <a:lnTo>
                    <a:pt x="354685" y="437870"/>
                  </a:lnTo>
                  <a:lnTo>
                    <a:pt x="354571" y="444461"/>
                  </a:lnTo>
                  <a:lnTo>
                    <a:pt x="354520" y="443915"/>
                  </a:lnTo>
                  <a:lnTo>
                    <a:pt x="354406" y="442823"/>
                  </a:lnTo>
                  <a:lnTo>
                    <a:pt x="354291" y="441756"/>
                  </a:lnTo>
                  <a:lnTo>
                    <a:pt x="354203" y="440867"/>
                  </a:lnTo>
                  <a:lnTo>
                    <a:pt x="354088" y="439712"/>
                  </a:lnTo>
                  <a:lnTo>
                    <a:pt x="353974" y="438619"/>
                  </a:lnTo>
                  <a:lnTo>
                    <a:pt x="353860" y="437489"/>
                  </a:lnTo>
                  <a:lnTo>
                    <a:pt x="353745" y="436448"/>
                  </a:lnTo>
                  <a:lnTo>
                    <a:pt x="353644" y="435470"/>
                  </a:lnTo>
                  <a:lnTo>
                    <a:pt x="353568" y="434644"/>
                  </a:lnTo>
                  <a:lnTo>
                    <a:pt x="353453" y="433641"/>
                  </a:lnTo>
                  <a:lnTo>
                    <a:pt x="353364" y="432701"/>
                  </a:lnTo>
                  <a:lnTo>
                    <a:pt x="353263" y="431749"/>
                  </a:lnTo>
                  <a:lnTo>
                    <a:pt x="350494" y="431749"/>
                  </a:lnTo>
                  <a:lnTo>
                    <a:pt x="350367" y="439267"/>
                  </a:lnTo>
                  <a:lnTo>
                    <a:pt x="350291" y="444461"/>
                  </a:lnTo>
                  <a:lnTo>
                    <a:pt x="349377" y="444461"/>
                  </a:lnTo>
                  <a:lnTo>
                    <a:pt x="349262" y="443915"/>
                  </a:lnTo>
                  <a:lnTo>
                    <a:pt x="349161" y="443395"/>
                  </a:lnTo>
                  <a:lnTo>
                    <a:pt x="349034" y="442823"/>
                  </a:lnTo>
                  <a:lnTo>
                    <a:pt x="348945" y="442353"/>
                  </a:lnTo>
                  <a:lnTo>
                    <a:pt x="348818" y="441756"/>
                  </a:lnTo>
                  <a:lnTo>
                    <a:pt x="348792" y="441604"/>
                  </a:lnTo>
                  <a:lnTo>
                    <a:pt x="348678" y="441045"/>
                  </a:lnTo>
                  <a:lnTo>
                    <a:pt x="348640" y="440867"/>
                  </a:lnTo>
                  <a:lnTo>
                    <a:pt x="346951" y="432701"/>
                  </a:lnTo>
                  <a:lnTo>
                    <a:pt x="346760" y="431952"/>
                  </a:lnTo>
                  <a:lnTo>
                    <a:pt x="346633" y="436930"/>
                  </a:lnTo>
                  <a:lnTo>
                    <a:pt x="346519" y="441756"/>
                  </a:lnTo>
                  <a:lnTo>
                    <a:pt x="346456" y="444461"/>
                  </a:lnTo>
                  <a:lnTo>
                    <a:pt x="346354" y="443649"/>
                  </a:lnTo>
                  <a:lnTo>
                    <a:pt x="346252" y="442823"/>
                  </a:lnTo>
                  <a:lnTo>
                    <a:pt x="346125" y="441756"/>
                  </a:lnTo>
                  <a:lnTo>
                    <a:pt x="346049" y="441045"/>
                  </a:lnTo>
                  <a:lnTo>
                    <a:pt x="345922" y="440016"/>
                  </a:lnTo>
                  <a:lnTo>
                    <a:pt x="345833" y="439267"/>
                  </a:lnTo>
                  <a:lnTo>
                    <a:pt x="345732" y="438365"/>
                  </a:lnTo>
                  <a:lnTo>
                    <a:pt x="345617" y="437489"/>
                  </a:lnTo>
                  <a:lnTo>
                    <a:pt x="345503" y="436448"/>
                  </a:lnTo>
                  <a:lnTo>
                    <a:pt x="345389" y="435470"/>
                  </a:lnTo>
                  <a:lnTo>
                    <a:pt x="345287" y="434644"/>
                  </a:lnTo>
                  <a:lnTo>
                    <a:pt x="345173" y="433641"/>
                  </a:lnTo>
                  <a:lnTo>
                    <a:pt x="345059" y="432701"/>
                  </a:lnTo>
                  <a:lnTo>
                    <a:pt x="344944" y="431952"/>
                  </a:lnTo>
                  <a:lnTo>
                    <a:pt x="344817" y="436778"/>
                  </a:lnTo>
                  <a:lnTo>
                    <a:pt x="344703" y="441604"/>
                  </a:lnTo>
                  <a:lnTo>
                    <a:pt x="344627" y="444461"/>
                  </a:lnTo>
                  <a:lnTo>
                    <a:pt x="343293" y="444461"/>
                  </a:lnTo>
                  <a:lnTo>
                    <a:pt x="343230" y="443915"/>
                  </a:lnTo>
                  <a:lnTo>
                    <a:pt x="343128" y="442823"/>
                  </a:lnTo>
                  <a:lnTo>
                    <a:pt x="343027" y="441756"/>
                  </a:lnTo>
                  <a:lnTo>
                    <a:pt x="342950" y="441045"/>
                  </a:lnTo>
                  <a:lnTo>
                    <a:pt x="342849" y="440016"/>
                  </a:lnTo>
                  <a:lnTo>
                    <a:pt x="342773" y="439267"/>
                  </a:lnTo>
                  <a:lnTo>
                    <a:pt x="342658" y="438035"/>
                  </a:lnTo>
                  <a:lnTo>
                    <a:pt x="342557" y="437070"/>
                  </a:lnTo>
                  <a:lnTo>
                    <a:pt x="342455" y="436054"/>
                  </a:lnTo>
                  <a:lnTo>
                    <a:pt x="342341" y="434898"/>
                  </a:lnTo>
                  <a:lnTo>
                    <a:pt x="342226" y="433641"/>
                  </a:lnTo>
                  <a:lnTo>
                    <a:pt x="342125" y="432701"/>
                  </a:lnTo>
                  <a:lnTo>
                    <a:pt x="342036" y="431749"/>
                  </a:lnTo>
                  <a:lnTo>
                    <a:pt x="336499" y="431749"/>
                  </a:lnTo>
                  <a:lnTo>
                    <a:pt x="336524" y="444461"/>
                  </a:lnTo>
                  <a:lnTo>
                    <a:pt x="336473" y="443649"/>
                  </a:lnTo>
                  <a:lnTo>
                    <a:pt x="336346" y="441756"/>
                  </a:lnTo>
                  <a:lnTo>
                    <a:pt x="336245" y="440016"/>
                  </a:lnTo>
                  <a:lnTo>
                    <a:pt x="336156" y="438619"/>
                  </a:lnTo>
                  <a:lnTo>
                    <a:pt x="336054" y="437070"/>
                  </a:lnTo>
                  <a:lnTo>
                    <a:pt x="335940" y="435063"/>
                  </a:lnTo>
                  <a:lnTo>
                    <a:pt x="335800" y="434898"/>
                  </a:lnTo>
                  <a:lnTo>
                    <a:pt x="335927" y="438619"/>
                  </a:lnTo>
                  <a:lnTo>
                    <a:pt x="336042" y="442353"/>
                  </a:lnTo>
                  <a:lnTo>
                    <a:pt x="336118" y="444461"/>
                  </a:lnTo>
                  <a:lnTo>
                    <a:pt x="335965" y="444461"/>
                  </a:lnTo>
                  <a:lnTo>
                    <a:pt x="335902" y="443915"/>
                  </a:lnTo>
                  <a:lnTo>
                    <a:pt x="335788" y="442823"/>
                  </a:lnTo>
                  <a:lnTo>
                    <a:pt x="335673" y="441756"/>
                  </a:lnTo>
                  <a:lnTo>
                    <a:pt x="335584" y="440867"/>
                  </a:lnTo>
                  <a:lnTo>
                    <a:pt x="335394" y="440016"/>
                  </a:lnTo>
                  <a:lnTo>
                    <a:pt x="335508" y="443649"/>
                  </a:lnTo>
                  <a:lnTo>
                    <a:pt x="335635" y="446201"/>
                  </a:lnTo>
                  <a:lnTo>
                    <a:pt x="335737" y="447967"/>
                  </a:lnTo>
                  <a:lnTo>
                    <a:pt x="335851" y="450164"/>
                  </a:lnTo>
                  <a:lnTo>
                    <a:pt x="335940" y="451815"/>
                  </a:lnTo>
                  <a:lnTo>
                    <a:pt x="336067" y="454088"/>
                  </a:lnTo>
                  <a:lnTo>
                    <a:pt x="336181" y="456196"/>
                  </a:lnTo>
                  <a:lnTo>
                    <a:pt x="336232" y="457161"/>
                  </a:lnTo>
                  <a:lnTo>
                    <a:pt x="336156" y="456196"/>
                  </a:lnTo>
                  <a:lnTo>
                    <a:pt x="335267" y="445490"/>
                  </a:lnTo>
                  <a:lnTo>
                    <a:pt x="335178" y="444792"/>
                  </a:lnTo>
                  <a:lnTo>
                    <a:pt x="335089" y="446786"/>
                  </a:lnTo>
                  <a:lnTo>
                    <a:pt x="334962" y="449440"/>
                  </a:lnTo>
                  <a:lnTo>
                    <a:pt x="334848" y="451815"/>
                  </a:lnTo>
                  <a:lnTo>
                    <a:pt x="334733" y="454279"/>
                  </a:lnTo>
                  <a:lnTo>
                    <a:pt x="334606" y="456971"/>
                  </a:lnTo>
                  <a:lnTo>
                    <a:pt x="334594" y="457161"/>
                  </a:lnTo>
                  <a:lnTo>
                    <a:pt x="334556" y="456539"/>
                  </a:lnTo>
                  <a:lnTo>
                    <a:pt x="334454" y="454279"/>
                  </a:lnTo>
                  <a:lnTo>
                    <a:pt x="334340" y="451815"/>
                  </a:lnTo>
                  <a:lnTo>
                    <a:pt x="334213" y="449224"/>
                  </a:lnTo>
                  <a:lnTo>
                    <a:pt x="334098" y="446786"/>
                  </a:lnTo>
                  <a:lnTo>
                    <a:pt x="333984" y="444461"/>
                  </a:lnTo>
                  <a:lnTo>
                    <a:pt x="335457" y="444461"/>
                  </a:lnTo>
                  <a:lnTo>
                    <a:pt x="335356" y="441756"/>
                  </a:lnTo>
                  <a:lnTo>
                    <a:pt x="335229" y="438365"/>
                  </a:lnTo>
                  <a:lnTo>
                    <a:pt x="335114" y="436448"/>
                  </a:lnTo>
                  <a:lnTo>
                    <a:pt x="335013" y="435470"/>
                  </a:lnTo>
                  <a:lnTo>
                    <a:pt x="334924" y="434644"/>
                  </a:lnTo>
                  <a:lnTo>
                    <a:pt x="334810" y="433641"/>
                  </a:lnTo>
                  <a:lnTo>
                    <a:pt x="334708" y="432701"/>
                  </a:lnTo>
                  <a:lnTo>
                    <a:pt x="334606" y="431749"/>
                  </a:lnTo>
                  <a:lnTo>
                    <a:pt x="333095" y="431749"/>
                  </a:lnTo>
                  <a:lnTo>
                    <a:pt x="332968" y="441045"/>
                  </a:lnTo>
                  <a:lnTo>
                    <a:pt x="332917" y="444461"/>
                  </a:lnTo>
                  <a:lnTo>
                    <a:pt x="333197" y="444461"/>
                  </a:lnTo>
                  <a:lnTo>
                    <a:pt x="333082" y="457161"/>
                  </a:lnTo>
                  <a:lnTo>
                    <a:pt x="333019" y="454279"/>
                  </a:lnTo>
                  <a:lnTo>
                    <a:pt x="332930" y="450164"/>
                  </a:lnTo>
                  <a:lnTo>
                    <a:pt x="332803" y="444461"/>
                  </a:lnTo>
                  <a:lnTo>
                    <a:pt x="332282" y="444461"/>
                  </a:lnTo>
                  <a:lnTo>
                    <a:pt x="332244" y="442544"/>
                  </a:lnTo>
                  <a:lnTo>
                    <a:pt x="332117" y="435470"/>
                  </a:lnTo>
                  <a:lnTo>
                    <a:pt x="331990" y="435063"/>
                  </a:lnTo>
                  <a:lnTo>
                    <a:pt x="332105" y="457161"/>
                  </a:lnTo>
                  <a:lnTo>
                    <a:pt x="331800" y="457161"/>
                  </a:lnTo>
                  <a:lnTo>
                    <a:pt x="331698" y="454279"/>
                  </a:lnTo>
                  <a:lnTo>
                    <a:pt x="331597" y="451332"/>
                  </a:lnTo>
                  <a:lnTo>
                    <a:pt x="331482" y="447967"/>
                  </a:lnTo>
                  <a:lnTo>
                    <a:pt x="331368" y="444461"/>
                  </a:lnTo>
                  <a:lnTo>
                    <a:pt x="331355" y="421271"/>
                  </a:lnTo>
                  <a:lnTo>
                    <a:pt x="331228" y="420471"/>
                  </a:lnTo>
                  <a:lnTo>
                    <a:pt x="331177" y="421271"/>
                  </a:lnTo>
                  <a:lnTo>
                    <a:pt x="331063" y="422897"/>
                  </a:lnTo>
                  <a:lnTo>
                    <a:pt x="330936" y="424675"/>
                  </a:lnTo>
                  <a:lnTo>
                    <a:pt x="330822" y="426326"/>
                  </a:lnTo>
                  <a:lnTo>
                    <a:pt x="330695" y="428066"/>
                  </a:lnTo>
                  <a:lnTo>
                    <a:pt x="330593" y="429514"/>
                  </a:lnTo>
                  <a:lnTo>
                    <a:pt x="330504" y="430949"/>
                  </a:lnTo>
                  <a:lnTo>
                    <a:pt x="330441" y="444461"/>
                  </a:lnTo>
                  <a:lnTo>
                    <a:pt x="329996" y="444461"/>
                  </a:lnTo>
                  <a:lnTo>
                    <a:pt x="329895" y="443649"/>
                  </a:lnTo>
                  <a:lnTo>
                    <a:pt x="329780" y="446392"/>
                  </a:lnTo>
                  <a:lnTo>
                    <a:pt x="329704" y="447967"/>
                  </a:lnTo>
                  <a:lnTo>
                    <a:pt x="329819" y="443915"/>
                  </a:lnTo>
                  <a:lnTo>
                    <a:pt x="329946" y="440016"/>
                  </a:lnTo>
                  <a:lnTo>
                    <a:pt x="330060" y="436054"/>
                  </a:lnTo>
                  <a:lnTo>
                    <a:pt x="330187" y="431749"/>
                  </a:lnTo>
                  <a:lnTo>
                    <a:pt x="330365" y="431749"/>
                  </a:lnTo>
                  <a:lnTo>
                    <a:pt x="330263" y="419265"/>
                  </a:lnTo>
                  <a:lnTo>
                    <a:pt x="330022" y="419265"/>
                  </a:lnTo>
                  <a:lnTo>
                    <a:pt x="329907" y="422897"/>
                  </a:lnTo>
                  <a:lnTo>
                    <a:pt x="329780" y="426567"/>
                  </a:lnTo>
                  <a:lnTo>
                    <a:pt x="329653" y="430250"/>
                  </a:lnTo>
                  <a:lnTo>
                    <a:pt x="329603" y="431749"/>
                  </a:lnTo>
                  <a:lnTo>
                    <a:pt x="329704" y="419265"/>
                  </a:lnTo>
                  <a:lnTo>
                    <a:pt x="329336" y="419265"/>
                  </a:lnTo>
                  <a:lnTo>
                    <a:pt x="329272" y="431749"/>
                  </a:lnTo>
                  <a:lnTo>
                    <a:pt x="328676" y="431749"/>
                  </a:lnTo>
                  <a:lnTo>
                    <a:pt x="328701" y="430949"/>
                  </a:lnTo>
                  <a:lnTo>
                    <a:pt x="328803" y="427532"/>
                  </a:lnTo>
                  <a:lnTo>
                    <a:pt x="328917" y="424141"/>
                  </a:lnTo>
                  <a:lnTo>
                    <a:pt x="329044" y="420471"/>
                  </a:lnTo>
                  <a:lnTo>
                    <a:pt x="329171" y="419265"/>
                  </a:lnTo>
                  <a:lnTo>
                    <a:pt x="329196" y="418731"/>
                  </a:lnTo>
                  <a:lnTo>
                    <a:pt x="329298" y="416293"/>
                  </a:lnTo>
                  <a:lnTo>
                    <a:pt x="329425" y="413524"/>
                  </a:lnTo>
                  <a:lnTo>
                    <a:pt x="329539" y="408787"/>
                  </a:lnTo>
                  <a:lnTo>
                    <a:pt x="329425" y="410032"/>
                  </a:lnTo>
                  <a:lnTo>
                    <a:pt x="329311" y="411429"/>
                  </a:lnTo>
                  <a:lnTo>
                    <a:pt x="329222" y="412381"/>
                  </a:lnTo>
                  <a:lnTo>
                    <a:pt x="329120" y="413524"/>
                  </a:lnTo>
                  <a:lnTo>
                    <a:pt x="329031" y="414591"/>
                  </a:lnTo>
                  <a:lnTo>
                    <a:pt x="328930" y="415823"/>
                  </a:lnTo>
                  <a:lnTo>
                    <a:pt x="328828" y="416902"/>
                  </a:lnTo>
                  <a:lnTo>
                    <a:pt x="328726" y="418122"/>
                  </a:lnTo>
                  <a:lnTo>
                    <a:pt x="328625" y="419265"/>
                  </a:lnTo>
                  <a:lnTo>
                    <a:pt x="327063" y="419265"/>
                  </a:lnTo>
                  <a:lnTo>
                    <a:pt x="326961" y="420230"/>
                  </a:lnTo>
                  <a:lnTo>
                    <a:pt x="326847" y="421271"/>
                  </a:lnTo>
                  <a:lnTo>
                    <a:pt x="326263" y="426326"/>
                  </a:lnTo>
                  <a:lnTo>
                    <a:pt x="326136" y="431749"/>
                  </a:lnTo>
                  <a:lnTo>
                    <a:pt x="326669" y="431749"/>
                  </a:lnTo>
                  <a:lnTo>
                    <a:pt x="326555" y="434644"/>
                  </a:lnTo>
                  <a:lnTo>
                    <a:pt x="326440" y="437489"/>
                  </a:lnTo>
                  <a:lnTo>
                    <a:pt x="326339" y="440016"/>
                  </a:lnTo>
                  <a:lnTo>
                    <a:pt x="326224" y="442823"/>
                  </a:lnTo>
                  <a:lnTo>
                    <a:pt x="326148" y="444461"/>
                  </a:lnTo>
                  <a:lnTo>
                    <a:pt x="325805" y="444461"/>
                  </a:lnTo>
                  <a:lnTo>
                    <a:pt x="325920" y="442823"/>
                  </a:lnTo>
                  <a:lnTo>
                    <a:pt x="326034" y="441045"/>
                  </a:lnTo>
                  <a:lnTo>
                    <a:pt x="326123" y="439712"/>
                  </a:lnTo>
                  <a:lnTo>
                    <a:pt x="326250" y="437870"/>
                  </a:lnTo>
                  <a:lnTo>
                    <a:pt x="326377" y="436054"/>
                  </a:lnTo>
                  <a:lnTo>
                    <a:pt x="326504" y="434238"/>
                  </a:lnTo>
                  <a:lnTo>
                    <a:pt x="326605" y="432701"/>
                  </a:lnTo>
                  <a:lnTo>
                    <a:pt x="326669" y="431749"/>
                  </a:lnTo>
                  <a:lnTo>
                    <a:pt x="324840" y="431952"/>
                  </a:lnTo>
                  <a:lnTo>
                    <a:pt x="324916" y="430949"/>
                  </a:lnTo>
                  <a:lnTo>
                    <a:pt x="324777" y="431749"/>
                  </a:lnTo>
                  <a:lnTo>
                    <a:pt x="324764" y="431952"/>
                  </a:lnTo>
                  <a:lnTo>
                    <a:pt x="324764" y="432701"/>
                  </a:lnTo>
                  <a:lnTo>
                    <a:pt x="324764" y="431952"/>
                  </a:lnTo>
                  <a:lnTo>
                    <a:pt x="324764" y="427532"/>
                  </a:lnTo>
                  <a:lnTo>
                    <a:pt x="324675" y="428066"/>
                  </a:lnTo>
                  <a:lnTo>
                    <a:pt x="324561" y="428866"/>
                  </a:lnTo>
                  <a:lnTo>
                    <a:pt x="324459" y="429514"/>
                  </a:lnTo>
                  <a:lnTo>
                    <a:pt x="324345" y="430250"/>
                  </a:lnTo>
                  <a:lnTo>
                    <a:pt x="324231" y="430949"/>
                  </a:lnTo>
                  <a:lnTo>
                    <a:pt x="324116" y="431749"/>
                  </a:lnTo>
                  <a:lnTo>
                    <a:pt x="324078" y="431952"/>
                  </a:lnTo>
                  <a:lnTo>
                    <a:pt x="324078" y="431749"/>
                  </a:lnTo>
                  <a:lnTo>
                    <a:pt x="323913" y="431749"/>
                  </a:lnTo>
                  <a:lnTo>
                    <a:pt x="323824" y="432701"/>
                  </a:lnTo>
                  <a:lnTo>
                    <a:pt x="323697" y="433984"/>
                  </a:lnTo>
                  <a:lnTo>
                    <a:pt x="323596" y="435063"/>
                  </a:lnTo>
                  <a:lnTo>
                    <a:pt x="323507" y="436054"/>
                  </a:lnTo>
                  <a:lnTo>
                    <a:pt x="323380" y="439712"/>
                  </a:lnTo>
                  <a:lnTo>
                    <a:pt x="323253" y="443649"/>
                  </a:lnTo>
                  <a:lnTo>
                    <a:pt x="323227" y="444461"/>
                  </a:lnTo>
                  <a:lnTo>
                    <a:pt x="323621" y="444461"/>
                  </a:lnTo>
                  <a:lnTo>
                    <a:pt x="323507" y="453390"/>
                  </a:lnTo>
                  <a:lnTo>
                    <a:pt x="323456" y="457161"/>
                  </a:lnTo>
                  <a:lnTo>
                    <a:pt x="326809" y="457161"/>
                  </a:lnTo>
                  <a:lnTo>
                    <a:pt x="326834" y="456539"/>
                  </a:lnTo>
                  <a:lnTo>
                    <a:pt x="326961" y="453390"/>
                  </a:lnTo>
                  <a:lnTo>
                    <a:pt x="327075" y="450405"/>
                  </a:lnTo>
                  <a:lnTo>
                    <a:pt x="327177" y="447675"/>
                  </a:lnTo>
                  <a:lnTo>
                    <a:pt x="327304" y="444461"/>
                  </a:lnTo>
                  <a:lnTo>
                    <a:pt x="327190" y="457161"/>
                  </a:lnTo>
                  <a:lnTo>
                    <a:pt x="326948" y="457161"/>
                  </a:lnTo>
                  <a:lnTo>
                    <a:pt x="326910" y="469887"/>
                  </a:lnTo>
                  <a:lnTo>
                    <a:pt x="327088" y="469887"/>
                  </a:lnTo>
                  <a:lnTo>
                    <a:pt x="327113" y="469506"/>
                  </a:lnTo>
                  <a:lnTo>
                    <a:pt x="327215" y="468147"/>
                  </a:lnTo>
                  <a:lnTo>
                    <a:pt x="327317" y="466725"/>
                  </a:lnTo>
                  <a:lnTo>
                    <a:pt x="327406" y="465658"/>
                  </a:lnTo>
                  <a:lnTo>
                    <a:pt x="328028" y="457161"/>
                  </a:lnTo>
                  <a:lnTo>
                    <a:pt x="328688" y="457161"/>
                  </a:lnTo>
                  <a:lnTo>
                    <a:pt x="328764" y="458508"/>
                  </a:lnTo>
                  <a:lnTo>
                    <a:pt x="329336" y="468147"/>
                  </a:lnTo>
                  <a:lnTo>
                    <a:pt x="329476" y="468985"/>
                  </a:lnTo>
                  <a:lnTo>
                    <a:pt x="329552" y="466725"/>
                  </a:lnTo>
                  <a:lnTo>
                    <a:pt x="329679" y="463524"/>
                  </a:lnTo>
                  <a:lnTo>
                    <a:pt x="329755" y="461568"/>
                  </a:lnTo>
                  <a:lnTo>
                    <a:pt x="329869" y="458508"/>
                  </a:lnTo>
                  <a:lnTo>
                    <a:pt x="329920" y="457161"/>
                  </a:lnTo>
                  <a:lnTo>
                    <a:pt x="331127" y="457161"/>
                  </a:lnTo>
                  <a:lnTo>
                    <a:pt x="331038" y="472567"/>
                  </a:lnTo>
                  <a:lnTo>
                    <a:pt x="330923" y="473989"/>
                  </a:lnTo>
                  <a:lnTo>
                    <a:pt x="330835" y="475081"/>
                  </a:lnTo>
                  <a:lnTo>
                    <a:pt x="330263" y="482587"/>
                  </a:lnTo>
                  <a:lnTo>
                    <a:pt x="329374" y="482587"/>
                  </a:lnTo>
                  <a:lnTo>
                    <a:pt x="329285" y="483870"/>
                  </a:lnTo>
                  <a:lnTo>
                    <a:pt x="329171" y="485863"/>
                  </a:lnTo>
                  <a:lnTo>
                    <a:pt x="329069" y="487489"/>
                  </a:lnTo>
                  <a:lnTo>
                    <a:pt x="328587" y="495300"/>
                  </a:lnTo>
                  <a:lnTo>
                    <a:pt x="328942" y="495300"/>
                  </a:lnTo>
                  <a:lnTo>
                    <a:pt x="329044" y="496671"/>
                  </a:lnTo>
                  <a:lnTo>
                    <a:pt x="329107" y="497522"/>
                  </a:lnTo>
                  <a:lnTo>
                    <a:pt x="329222" y="498944"/>
                  </a:lnTo>
                  <a:lnTo>
                    <a:pt x="329336" y="497522"/>
                  </a:lnTo>
                  <a:lnTo>
                    <a:pt x="329399" y="496671"/>
                  </a:lnTo>
                  <a:lnTo>
                    <a:pt x="329501" y="495300"/>
                  </a:lnTo>
                  <a:lnTo>
                    <a:pt x="330517" y="495300"/>
                  </a:lnTo>
                  <a:lnTo>
                    <a:pt x="330415" y="497522"/>
                  </a:lnTo>
                  <a:lnTo>
                    <a:pt x="330288" y="500227"/>
                  </a:lnTo>
                  <a:lnTo>
                    <a:pt x="330174" y="502704"/>
                  </a:lnTo>
                  <a:lnTo>
                    <a:pt x="330073" y="504837"/>
                  </a:lnTo>
                  <a:lnTo>
                    <a:pt x="329971" y="507174"/>
                  </a:lnTo>
                  <a:lnTo>
                    <a:pt x="329933" y="507974"/>
                  </a:lnTo>
                  <a:lnTo>
                    <a:pt x="329844" y="506869"/>
                  </a:lnTo>
                  <a:lnTo>
                    <a:pt x="329730" y="505460"/>
                  </a:lnTo>
                  <a:lnTo>
                    <a:pt x="329641" y="504228"/>
                  </a:lnTo>
                  <a:lnTo>
                    <a:pt x="329514" y="502704"/>
                  </a:lnTo>
                  <a:lnTo>
                    <a:pt x="329412" y="501396"/>
                  </a:lnTo>
                  <a:lnTo>
                    <a:pt x="329323" y="500227"/>
                  </a:lnTo>
                  <a:lnTo>
                    <a:pt x="329222" y="498944"/>
                  </a:lnTo>
                  <a:lnTo>
                    <a:pt x="329120" y="500227"/>
                  </a:lnTo>
                  <a:lnTo>
                    <a:pt x="329031" y="501396"/>
                  </a:lnTo>
                  <a:lnTo>
                    <a:pt x="328942" y="502704"/>
                  </a:lnTo>
                  <a:lnTo>
                    <a:pt x="328815" y="504228"/>
                  </a:lnTo>
                  <a:lnTo>
                    <a:pt x="328726" y="505460"/>
                  </a:lnTo>
                  <a:lnTo>
                    <a:pt x="328612" y="506869"/>
                  </a:lnTo>
                  <a:lnTo>
                    <a:pt x="328536" y="507974"/>
                  </a:lnTo>
                  <a:lnTo>
                    <a:pt x="328460" y="506272"/>
                  </a:lnTo>
                  <a:lnTo>
                    <a:pt x="328345" y="503148"/>
                  </a:lnTo>
                  <a:lnTo>
                    <a:pt x="328231" y="500227"/>
                  </a:lnTo>
                  <a:lnTo>
                    <a:pt x="328117" y="497522"/>
                  </a:lnTo>
                  <a:lnTo>
                    <a:pt x="328041" y="495300"/>
                  </a:lnTo>
                  <a:lnTo>
                    <a:pt x="324929" y="495300"/>
                  </a:lnTo>
                  <a:lnTo>
                    <a:pt x="324967" y="483870"/>
                  </a:lnTo>
                  <a:lnTo>
                    <a:pt x="324231" y="495300"/>
                  </a:lnTo>
                  <a:lnTo>
                    <a:pt x="324256" y="494639"/>
                  </a:lnTo>
                  <a:lnTo>
                    <a:pt x="324358" y="491045"/>
                  </a:lnTo>
                  <a:lnTo>
                    <a:pt x="324472" y="487489"/>
                  </a:lnTo>
                  <a:lnTo>
                    <a:pt x="324497" y="486537"/>
                  </a:lnTo>
                  <a:lnTo>
                    <a:pt x="324612" y="482587"/>
                  </a:lnTo>
                  <a:lnTo>
                    <a:pt x="323659" y="482587"/>
                  </a:lnTo>
                  <a:lnTo>
                    <a:pt x="323545" y="485863"/>
                  </a:lnTo>
                  <a:lnTo>
                    <a:pt x="323494" y="487489"/>
                  </a:lnTo>
                  <a:lnTo>
                    <a:pt x="323380" y="491045"/>
                  </a:lnTo>
                  <a:lnTo>
                    <a:pt x="323265" y="494639"/>
                  </a:lnTo>
                  <a:lnTo>
                    <a:pt x="323240" y="495300"/>
                  </a:lnTo>
                  <a:lnTo>
                    <a:pt x="322173" y="495300"/>
                  </a:lnTo>
                  <a:lnTo>
                    <a:pt x="322287" y="492848"/>
                  </a:lnTo>
                  <a:lnTo>
                    <a:pt x="322376" y="491045"/>
                  </a:lnTo>
                  <a:lnTo>
                    <a:pt x="322554" y="487489"/>
                  </a:lnTo>
                  <a:lnTo>
                    <a:pt x="322605" y="483870"/>
                  </a:lnTo>
                  <a:lnTo>
                    <a:pt x="321818" y="495300"/>
                  </a:lnTo>
                  <a:lnTo>
                    <a:pt x="321360" y="495300"/>
                  </a:lnTo>
                  <a:lnTo>
                    <a:pt x="321386" y="494639"/>
                  </a:lnTo>
                  <a:lnTo>
                    <a:pt x="321487" y="492848"/>
                  </a:lnTo>
                  <a:lnTo>
                    <a:pt x="321589" y="491045"/>
                  </a:lnTo>
                  <a:lnTo>
                    <a:pt x="322046" y="482587"/>
                  </a:lnTo>
                  <a:lnTo>
                    <a:pt x="318604" y="482587"/>
                  </a:lnTo>
                  <a:lnTo>
                    <a:pt x="318554" y="481164"/>
                  </a:lnTo>
                  <a:lnTo>
                    <a:pt x="318439" y="477774"/>
                  </a:lnTo>
                  <a:lnTo>
                    <a:pt x="318338" y="475081"/>
                  </a:lnTo>
                  <a:lnTo>
                    <a:pt x="318249" y="472567"/>
                  </a:lnTo>
                  <a:lnTo>
                    <a:pt x="318160" y="469887"/>
                  </a:lnTo>
                  <a:lnTo>
                    <a:pt x="317728" y="469887"/>
                  </a:lnTo>
                  <a:lnTo>
                    <a:pt x="317627" y="470966"/>
                  </a:lnTo>
                  <a:lnTo>
                    <a:pt x="317500" y="472351"/>
                  </a:lnTo>
                  <a:lnTo>
                    <a:pt x="317487" y="472567"/>
                  </a:lnTo>
                  <a:lnTo>
                    <a:pt x="316585" y="482587"/>
                  </a:lnTo>
                  <a:lnTo>
                    <a:pt x="316928" y="482587"/>
                  </a:lnTo>
                  <a:lnTo>
                    <a:pt x="316839" y="483870"/>
                  </a:lnTo>
                  <a:lnTo>
                    <a:pt x="316052" y="495300"/>
                  </a:lnTo>
                  <a:lnTo>
                    <a:pt x="316090" y="481584"/>
                  </a:lnTo>
                  <a:lnTo>
                    <a:pt x="316217" y="479907"/>
                  </a:lnTo>
                  <a:lnTo>
                    <a:pt x="316877" y="469887"/>
                  </a:lnTo>
                  <a:lnTo>
                    <a:pt x="310769" y="469887"/>
                  </a:lnTo>
                  <a:lnTo>
                    <a:pt x="310642" y="472351"/>
                  </a:lnTo>
                  <a:lnTo>
                    <a:pt x="310565" y="473989"/>
                  </a:lnTo>
                  <a:lnTo>
                    <a:pt x="310502" y="475081"/>
                  </a:lnTo>
                  <a:lnTo>
                    <a:pt x="310388" y="477393"/>
                  </a:lnTo>
                  <a:lnTo>
                    <a:pt x="310273" y="479907"/>
                  </a:lnTo>
                  <a:lnTo>
                    <a:pt x="310159" y="482168"/>
                  </a:lnTo>
                  <a:lnTo>
                    <a:pt x="310134" y="482587"/>
                  </a:lnTo>
                  <a:lnTo>
                    <a:pt x="308330" y="482587"/>
                  </a:lnTo>
                  <a:lnTo>
                    <a:pt x="308419" y="482168"/>
                  </a:lnTo>
                  <a:lnTo>
                    <a:pt x="308533" y="481584"/>
                  </a:lnTo>
                  <a:lnTo>
                    <a:pt x="308648" y="480974"/>
                  </a:lnTo>
                  <a:lnTo>
                    <a:pt x="310756" y="469887"/>
                  </a:lnTo>
                  <a:lnTo>
                    <a:pt x="310553" y="469887"/>
                  </a:lnTo>
                  <a:lnTo>
                    <a:pt x="310451" y="470319"/>
                  </a:lnTo>
                  <a:lnTo>
                    <a:pt x="307568" y="482587"/>
                  </a:lnTo>
                  <a:lnTo>
                    <a:pt x="307644" y="482168"/>
                  </a:lnTo>
                  <a:lnTo>
                    <a:pt x="307759" y="481584"/>
                  </a:lnTo>
                  <a:lnTo>
                    <a:pt x="307873" y="480974"/>
                  </a:lnTo>
                  <a:lnTo>
                    <a:pt x="309968" y="469887"/>
                  </a:lnTo>
                  <a:lnTo>
                    <a:pt x="309613" y="469887"/>
                  </a:lnTo>
                  <a:lnTo>
                    <a:pt x="309549" y="463524"/>
                  </a:lnTo>
                  <a:lnTo>
                    <a:pt x="309435" y="458508"/>
                  </a:lnTo>
                  <a:lnTo>
                    <a:pt x="308902" y="469887"/>
                  </a:lnTo>
                  <a:lnTo>
                    <a:pt x="308813" y="457161"/>
                  </a:lnTo>
                  <a:lnTo>
                    <a:pt x="308698" y="461568"/>
                  </a:lnTo>
                  <a:lnTo>
                    <a:pt x="308584" y="466725"/>
                  </a:lnTo>
                  <a:lnTo>
                    <a:pt x="308508" y="469887"/>
                  </a:lnTo>
                  <a:lnTo>
                    <a:pt x="308470" y="469506"/>
                  </a:lnTo>
                  <a:lnTo>
                    <a:pt x="308368" y="468147"/>
                  </a:lnTo>
                  <a:lnTo>
                    <a:pt x="308254" y="466725"/>
                  </a:lnTo>
                  <a:lnTo>
                    <a:pt x="308178" y="465658"/>
                  </a:lnTo>
                  <a:lnTo>
                    <a:pt x="307517" y="457161"/>
                  </a:lnTo>
                  <a:lnTo>
                    <a:pt x="307784" y="457161"/>
                  </a:lnTo>
                  <a:lnTo>
                    <a:pt x="307873" y="456196"/>
                  </a:lnTo>
                  <a:lnTo>
                    <a:pt x="309016" y="444461"/>
                  </a:lnTo>
                  <a:lnTo>
                    <a:pt x="308254" y="444461"/>
                  </a:lnTo>
                  <a:lnTo>
                    <a:pt x="308343" y="443915"/>
                  </a:lnTo>
                  <a:lnTo>
                    <a:pt x="308444" y="443395"/>
                  </a:lnTo>
                  <a:lnTo>
                    <a:pt x="308546" y="442823"/>
                  </a:lnTo>
                  <a:lnTo>
                    <a:pt x="308635" y="442353"/>
                  </a:lnTo>
                  <a:lnTo>
                    <a:pt x="308737" y="441756"/>
                  </a:lnTo>
                  <a:lnTo>
                    <a:pt x="308762" y="441604"/>
                  </a:lnTo>
                  <a:lnTo>
                    <a:pt x="308864" y="441045"/>
                  </a:lnTo>
                  <a:lnTo>
                    <a:pt x="308902" y="440867"/>
                  </a:lnTo>
                  <a:lnTo>
                    <a:pt x="310553" y="431749"/>
                  </a:lnTo>
                  <a:lnTo>
                    <a:pt x="309308" y="431749"/>
                  </a:lnTo>
                  <a:lnTo>
                    <a:pt x="309283" y="431952"/>
                  </a:lnTo>
                  <a:lnTo>
                    <a:pt x="309156" y="432701"/>
                  </a:lnTo>
                  <a:lnTo>
                    <a:pt x="307174" y="444461"/>
                  </a:lnTo>
                  <a:lnTo>
                    <a:pt x="304812" y="444461"/>
                  </a:lnTo>
                  <a:lnTo>
                    <a:pt x="304711" y="444792"/>
                  </a:lnTo>
                  <a:lnTo>
                    <a:pt x="304177" y="446506"/>
                  </a:lnTo>
                  <a:lnTo>
                    <a:pt x="304228" y="446201"/>
                  </a:lnTo>
                  <a:lnTo>
                    <a:pt x="304330" y="445490"/>
                  </a:lnTo>
                  <a:lnTo>
                    <a:pt x="304431" y="444792"/>
                  </a:lnTo>
                  <a:lnTo>
                    <a:pt x="304482" y="444461"/>
                  </a:lnTo>
                  <a:lnTo>
                    <a:pt x="303999" y="444461"/>
                  </a:lnTo>
                  <a:lnTo>
                    <a:pt x="303250" y="446392"/>
                  </a:lnTo>
                  <a:lnTo>
                    <a:pt x="303364" y="445490"/>
                  </a:lnTo>
                  <a:lnTo>
                    <a:pt x="303491" y="444461"/>
                  </a:lnTo>
                  <a:lnTo>
                    <a:pt x="302539" y="444461"/>
                  </a:lnTo>
                  <a:lnTo>
                    <a:pt x="302425" y="446786"/>
                  </a:lnTo>
                  <a:lnTo>
                    <a:pt x="302323" y="448754"/>
                  </a:lnTo>
                  <a:lnTo>
                    <a:pt x="302755" y="447675"/>
                  </a:lnTo>
                  <a:lnTo>
                    <a:pt x="303085" y="447014"/>
                  </a:lnTo>
                  <a:lnTo>
                    <a:pt x="303047" y="447967"/>
                  </a:lnTo>
                  <a:lnTo>
                    <a:pt x="302958" y="448754"/>
                  </a:lnTo>
                  <a:lnTo>
                    <a:pt x="302869" y="449440"/>
                  </a:lnTo>
                  <a:lnTo>
                    <a:pt x="302755" y="450405"/>
                  </a:lnTo>
                  <a:lnTo>
                    <a:pt x="302729" y="451332"/>
                  </a:lnTo>
                  <a:lnTo>
                    <a:pt x="303834" y="447675"/>
                  </a:lnTo>
                  <a:lnTo>
                    <a:pt x="304076" y="446989"/>
                  </a:lnTo>
                  <a:lnTo>
                    <a:pt x="303987" y="447967"/>
                  </a:lnTo>
                  <a:lnTo>
                    <a:pt x="303872" y="448754"/>
                  </a:lnTo>
                  <a:lnTo>
                    <a:pt x="303771" y="449440"/>
                  </a:lnTo>
                  <a:lnTo>
                    <a:pt x="303669" y="450164"/>
                  </a:lnTo>
                  <a:lnTo>
                    <a:pt x="303644" y="450405"/>
                  </a:lnTo>
                  <a:lnTo>
                    <a:pt x="302691" y="457161"/>
                  </a:lnTo>
                  <a:lnTo>
                    <a:pt x="300951" y="457161"/>
                  </a:lnTo>
                  <a:lnTo>
                    <a:pt x="301015" y="456971"/>
                  </a:lnTo>
                  <a:lnTo>
                    <a:pt x="302094" y="453390"/>
                  </a:lnTo>
                  <a:lnTo>
                    <a:pt x="302196" y="451332"/>
                  </a:lnTo>
                  <a:lnTo>
                    <a:pt x="302323" y="448754"/>
                  </a:lnTo>
                  <a:lnTo>
                    <a:pt x="300304" y="454088"/>
                  </a:lnTo>
                  <a:lnTo>
                    <a:pt x="300228" y="457161"/>
                  </a:lnTo>
                  <a:lnTo>
                    <a:pt x="299707" y="457161"/>
                  </a:lnTo>
                  <a:lnTo>
                    <a:pt x="299631" y="457619"/>
                  </a:lnTo>
                  <a:lnTo>
                    <a:pt x="299529" y="458139"/>
                  </a:lnTo>
                  <a:lnTo>
                    <a:pt x="299466" y="458508"/>
                  </a:lnTo>
                  <a:lnTo>
                    <a:pt x="297421" y="469887"/>
                  </a:lnTo>
                  <a:lnTo>
                    <a:pt x="297548" y="468985"/>
                  </a:lnTo>
                  <a:lnTo>
                    <a:pt x="297662" y="468147"/>
                  </a:lnTo>
                  <a:lnTo>
                    <a:pt x="297738" y="467550"/>
                  </a:lnTo>
                  <a:lnTo>
                    <a:pt x="297853" y="466725"/>
                  </a:lnTo>
                  <a:lnTo>
                    <a:pt x="298983" y="458508"/>
                  </a:lnTo>
                  <a:lnTo>
                    <a:pt x="298983" y="457619"/>
                  </a:lnTo>
                  <a:lnTo>
                    <a:pt x="298856" y="458012"/>
                  </a:lnTo>
                  <a:lnTo>
                    <a:pt x="298742" y="458508"/>
                  </a:lnTo>
                  <a:lnTo>
                    <a:pt x="296265" y="469506"/>
                  </a:lnTo>
                  <a:lnTo>
                    <a:pt x="296367" y="468985"/>
                  </a:lnTo>
                  <a:lnTo>
                    <a:pt x="298742" y="457161"/>
                  </a:lnTo>
                  <a:lnTo>
                    <a:pt x="299046" y="457161"/>
                  </a:lnTo>
                  <a:lnTo>
                    <a:pt x="299085" y="456971"/>
                  </a:lnTo>
                  <a:lnTo>
                    <a:pt x="299212" y="456412"/>
                  </a:lnTo>
                  <a:lnTo>
                    <a:pt x="299186" y="456971"/>
                  </a:lnTo>
                  <a:lnTo>
                    <a:pt x="299402" y="456412"/>
                  </a:lnTo>
                  <a:lnTo>
                    <a:pt x="299491" y="456196"/>
                  </a:lnTo>
                  <a:lnTo>
                    <a:pt x="300228" y="454279"/>
                  </a:lnTo>
                  <a:lnTo>
                    <a:pt x="300355" y="451815"/>
                  </a:lnTo>
                  <a:lnTo>
                    <a:pt x="300443" y="444957"/>
                  </a:lnTo>
                  <a:lnTo>
                    <a:pt x="300507" y="444792"/>
                  </a:lnTo>
                  <a:lnTo>
                    <a:pt x="300520" y="444461"/>
                  </a:lnTo>
                  <a:lnTo>
                    <a:pt x="300139" y="444461"/>
                  </a:lnTo>
                  <a:lnTo>
                    <a:pt x="300024" y="446201"/>
                  </a:lnTo>
                  <a:lnTo>
                    <a:pt x="300126" y="445897"/>
                  </a:lnTo>
                  <a:lnTo>
                    <a:pt x="300228" y="445617"/>
                  </a:lnTo>
                  <a:lnTo>
                    <a:pt x="300189" y="445897"/>
                  </a:lnTo>
                  <a:lnTo>
                    <a:pt x="300075" y="446392"/>
                  </a:lnTo>
                  <a:lnTo>
                    <a:pt x="299986" y="446786"/>
                  </a:lnTo>
                  <a:lnTo>
                    <a:pt x="299707" y="447967"/>
                  </a:lnTo>
                  <a:lnTo>
                    <a:pt x="299745" y="447675"/>
                  </a:lnTo>
                  <a:lnTo>
                    <a:pt x="299859" y="446786"/>
                  </a:lnTo>
                  <a:lnTo>
                    <a:pt x="298754" y="450443"/>
                  </a:lnTo>
                  <a:lnTo>
                    <a:pt x="299186" y="447967"/>
                  </a:lnTo>
                  <a:lnTo>
                    <a:pt x="299275" y="446786"/>
                  </a:lnTo>
                  <a:lnTo>
                    <a:pt x="298145" y="451815"/>
                  </a:lnTo>
                  <a:lnTo>
                    <a:pt x="297865" y="453390"/>
                  </a:lnTo>
                  <a:lnTo>
                    <a:pt x="298335" y="451815"/>
                  </a:lnTo>
                  <a:lnTo>
                    <a:pt x="298488" y="451523"/>
                  </a:lnTo>
                  <a:lnTo>
                    <a:pt x="298513" y="451815"/>
                  </a:lnTo>
                  <a:lnTo>
                    <a:pt x="298094" y="454279"/>
                  </a:lnTo>
                  <a:lnTo>
                    <a:pt x="297815" y="456196"/>
                  </a:lnTo>
                  <a:lnTo>
                    <a:pt x="299415" y="449224"/>
                  </a:lnTo>
                  <a:lnTo>
                    <a:pt x="299504" y="448995"/>
                  </a:lnTo>
                  <a:lnTo>
                    <a:pt x="299402" y="450405"/>
                  </a:lnTo>
                  <a:lnTo>
                    <a:pt x="299288" y="451332"/>
                  </a:lnTo>
                  <a:lnTo>
                    <a:pt x="299237" y="451815"/>
                  </a:lnTo>
                  <a:lnTo>
                    <a:pt x="298564" y="457161"/>
                  </a:lnTo>
                  <a:lnTo>
                    <a:pt x="296938" y="457161"/>
                  </a:lnTo>
                  <a:lnTo>
                    <a:pt x="296989" y="456971"/>
                  </a:lnTo>
                  <a:lnTo>
                    <a:pt x="297078" y="456539"/>
                  </a:lnTo>
                  <a:lnTo>
                    <a:pt x="297167" y="456196"/>
                  </a:lnTo>
                  <a:lnTo>
                    <a:pt x="297599" y="454279"/>
                  </a:lnTo>
                  <a:lnTo>
                    <a:pt x="296722" y="457161"/>
                  </a:lnTo>
                  <a:lnTo>
                    <a:pt x="296748" y="456971"/>
                  </a:lnTo>
                  <a:lnTo>
                    <a:pt x="296849" y="456196"/>
                  </a:lnTo>
                  <a:lnTo>
                    <a:pt x="298488" y="444461"/>
                  </a:lnTo>
                  <a:lnTo>
                    <a:pt x="296176" y="444461"/>
                  </a:lnTo>
                  <a:lnTo>
                    <a:pt x="296062" y="445490"/>
                  </a:lnTo>
                  <a:lnTo>
                    <a:pt x="295948" y="446392"/>
                  </a:lnTo>
                  <a:lnTo>
                    <a:pt x="295910" y="446786"/>
                  </a:lnTo>
                  <a:lnTo>
                    <a:pt x="295808" y="447675"/>
                  </a:lnTo>
                  <a:lnTo>
                    <a:pt x="295681" y="448754"/>
                  </a:lnTo>
                  <a:lnTo>
                    <a:pt x="295605" y="449440"/>
                  </a:lnTo>
                  <a:lnTo>
                    <a:pt x="295503" y="450405"/>
                  </a:lnTo>
                  <a:lnTo>
                    <a:pt x="295389" y="451332"/>
                  </a:lnTo>
                  <a:lnTo>
                    <a:pt x="295338" y="451815"/>
                  </a:lnTo>
                  <a:lnTo>
                    <a:pt x="294728" y="457161"/>
                  </a:lnTo>
                  <a:lnTo>
                    <a:pt x="293878" y="457161"/>
                  </a:lnTo>
                  <a:lnTo>
                    <a:pt x="293878" y="482587"/>
                  </a:lnTo>
                  <a:lnTo>
                    <a:pt x="293801" y="482739"/>
                  </a:lnTo>
                  <a:lnTo>
                    <a:pt x="288531" y="495300"/>
                  </a:lnTo>
                  <a:lnTo>
                    <a:pt x="286245" y="495300"/>
                  </a:lnTo>
                  <a:lnTo>
                    <a:pt x="290283" y="482587"/>
                  </a:lnTo>
                  <a:lnTo>
                    <a:pt x="293878" y="482587"/>
                  </a:lnTo>
                  <a:lnTo>
                    <a:pt x="293878" y="457161"/>
                  </a:lnTo>
                  <a:lnTo>
                    <a:pt x="293103" y="457161"/>
                  </a:lnTo>
                  <a:lnTo>
                    <a:pt x="293204" y="456196"/>
                  </a:lnTo>
                  <a:lnTo>
                    <a:pt x="294462" y="444461"/>
                  </a:lnTo>
                  <a:lnTo>
                    <a:pt x="292392" y="444461"/>
                  </a:lnTo>
                  <a:lnTo>
                    <a:pt x="292392" y="457161"/>
                  </a:lnTo>
                  <a:lnTo>
                    <a:pt x="292328" y="458508"/>
                  </a:lnTo>
                  <a:lnTo>
                    <a:pt x="291807" y="469887"/>
                  </a:lnTo>
                  <a:lnTo>
                    <a:pt x="291198" y="469887"/>
                  </a:lnTo>
                  <a:lnTo>
                    <a:pt x="291249" y="468985"/>
                  </a:lnTo>
                  <a:lnTo>
                    <a:pt x="291350" y="467550"/>
                  </a:lnTo>
                  <a:lnTo>
                    <a:pt x="291477" y="465658"/>
                  </a:lnTo>
                  <a:lnTo>
                    <a:pt x="291947" y="458508"/>
                  </a:lnTo>
                  <a:lnTo>
                    <a:pt x="289521" y="469887"/>
                  </a:lnTo>
                  <a:lnTo>
                    <a:pt x="289560" y="469506"/>
                  </a:lnTo>
                  <a:lnTo>
                    <a:pt x="289661" y="468147"/>
                  </a:lnTo>
                  <a:lnTo>
                    <a:pt x="289775" y="466725"/>
                  </a:lnTo>
                  <a:lnTo>
                    <a:pt x="289864" y="465658"/>
                  </a:lnTo>
                  <a:lnTo>
                    <a:pt x="290550" y="457161"/>
                  </a:lnTo>
                  <a:lnTo>
                    <a:pt x="292392" y="457161"/>
                  </a:lnTo>
                  <a:lnTo>
                    <a:pt x="292392" y="444461"/>
                  </a:lnTo>
                  <a:lnTo>
                    <a:pt x="291528" y="444461"/>
                  </a:lnTo>
                  <a:lnTo>
                    <a:pt x="291642" y="443649"/>
                  </a:lnTo>
                  <a:lnTo>
                    <a:pt x="291769" y="442823"/>
                  </a:lnTo>
                  <a:lnTo>
                    <a:pt x="291846" y="442353"/>
                  </a:lnTo>
                  <a:lnTo>
                    <a:pt x="291960" y="441604"/>
                  </a:lnTo>
                  <a:lnTo>
                    <a:pt x="292061" y="440867"/>
                  </a:lnTo>
                  <a:lnTo>
                    <a:pt x="293433" y="431749"/>
                  </a:lnTo>
                  <a:lnTo>
                    <a:pt x="294970" y="431749"/>
                  </a:lnTo>
                  <a:lnTo>
                    <a:pt x="296926" y="424675"/>
                  </a:lnTo>
                  <a:lnTo>
                    <a:pt x="296964" y="424141"/>
                  </a:lnTo>
                  <a:lnTo>
                    <a:pt x="297078" y="422554"/>
                  </a:lnTo>
                  <a:lnTo>
                    <a:pt x="297116" y="419265"/>
                  </a:lnTo>
                  <a:lnTo>
                    <a:pt x="290296" y="431749"/>
                  </a:lnTo>
                  <a:lnTo>
                    <a:pt x="292303" y="431749"/>
                  </a:lnTo>
                  <a:lnTo>
                    <a:pt x="292239" y="431952"/>
                  </a:lnTo>
                  <a:lnTo>
                    <a:pt x="291020" y="436054"/>
                  </a:lnTo>
                  <a:lnTo>
                    <a:pt x="291020" y="436448"/>
                  </a:lnTo>
                  <a:lnTo>
                    <a:pt x="292747" y="431952"/>
                  </a:lnTo>
                  <a:lnTo>
                    <a:pt x="288505" y="444461"/>
                  </a:lnTo>
                  <a:lnTo>
                    <a:pt x="290677" y="444461"/>
                  </a:lnTo>
                  <a:lnTo>
                    <a:pt x="290563" y="444792"/>
                  </a:lnTo>
                  <a:lnTo>
                    <a:pt x="287731" y="453504"/>
                  </a:lnTo>
                  <a:lnTo>
                    <a:pt x="287731" y="469887"/>
                  </a:lnTo>
                  <a:lnTo>
                    <a:pt x="287642" y="470966"/>
                  </a:lnTo>
                  <a:lnTo>
                    <a:pt x="287528" y="472351"/>
                  </a:lnTo>
                  <a:lnTo>
                    <a:pt x="287502" y="472567"/>
                  </a:lnTo>
                  <a:lnTo>
                    <a:pt x="287388" y="473989"/>
                  </a:lnTo>
                  <a:lnTo>
                    <a:pt x="287299" y="475081"/>
                  </a:lnTo>
                  <a:lnTo>
                    <a:pt x="286677" y="482587"/>
                  </a:lnTo>
                  <a:lnTo>
                    <a:pt x="284695" y="482587"/>
                  </a:lnTo>
                  <a:lnTo>
                    <a:pt x="284810" y="481584"/>
                  </a:lnTo>
                  <a:lnTo>
                    <a:pt x="284924" y="477774"/>
                  </a:lnTo>
                  <a:lnTo>
                    <a:pt x="285038" y="473989"/>
                  </a:lnTo>
                  <a:lnTo>
                    <a:pt x="285165" y="469887"/>
                  </a:lnTo>
                  <a:lnTo>
                    <a:pt x="284314" y="469887"/>
                  </a:lnTo>
                  <a:lnTo>
                    <a:pt x="284391" y="469506"/>
                  </a:lnTo>
                  <a:lnTo>
                    <a:pt x="284492" y="468985"/>
                  </a:lnTo>
                  <a:lnTo>
                    <a:pt x="286639" y="458012"/>
                  </a:lnTo>
                  <a:lnTo>
                    <a:pt x="286791" y="457619"/>
                  </a:lnTo>
                  <a:lnTo>
                    <a:pt x="286804" y="457161"/>
                  </a:lnTo>
                  <a:lnTo>
                    <a:pt x="286791" y="457619"/>
                  </a:lnTo>
                  <a:lnTo>
                    <a:pt x="286753" y="458508"/>
                  </a:lnTo>
                  <a:lnTo>
                    <a:pt x="286270" y="469887"/>
                  </a:lnTo>
                  <a:lnTo>
                    <a:pt x="285877" y="469887"/>
                  </a:lnTo>
                  <a:lnTo>
                    <a:pt x="285775" y="470966"/>
                  </a:lnTo>
                  <a:lnTo>
                    <a:pt x="285673" y="472109"/>
                  </a:lnTo>
                  <a:lnTo>
                    <a:pt x="285635" y="472567"/>
                  </a:lnTo>
                  <a:lnTo>
                    <a:pt x="284949" y="479907"/>
                  </a:lnTo>
                  <a:lnTo>
                    <a:pt x="284835" y="481990"/>
                  </a:lnTo>
                  <a:lnTo>
                    <a:pt x="284937" y="481584"/>
                  </a:lnTo>
                  <a:lnTo>
                    <a:pt x="285038" y="481164"/>
                  </a:lnTo>
                  <a:lnTo>
                    <a:pt x="285076" y="480974"/>
                  </a:lnTo>
                  <a:lnTo>
                    <a:pt x="287731" y="469887"/>
                  </a:lnTo>
                  <a:lnTo>
                    <a:pt x="287731" y="453504"/>
                  </a:lnTo>
                  <a:lnTo>
                    <a:pt x="286537" y="457161"/>
                  </a:lnTo>
                  <a:lnTo>
                    <a:pt x="286626" y="456196"/>
                  </a:lnTo>
                  <a:lnTo>
                    <a:pt x="286943" y="453390"/>
                  </a:lnTo>
                  <a:lnTo>
                    <a:pt x="287985" y="444461"/>
                  </a:lnTo>
                  <a:lnTo>
                    <a:pt x="288505" y="444461"/>
                  </a:lnTo>
                  <a:lnTo>
                    <a:pt x="289839" y="440016"/>
                  </a:lnTo>
                  <a:lnTo>
                    <a:pt x="289941" y="439267"/>
                  </a:lnTo>
                  <a:lnTo>
                    <a:pt x="288150" y="443915"/>
                  </a:lnTo>
                  <a:lnTo>
                    <a:pt x="287997" y="444398"/>
                  </a:lnTo>
                  <a:lnTo>
                    <a:pt x="289496" y="431749"/>
                  </a:lnTo>
                  <a:lnTo>
                    <a:pt x="286956" y="431749"/>
                  </a:lnTo>
                  <a:lnTo>
                    <a:pt x="286956" y="444461"/>
                  </a:lnTo>
                  <a:lnTo>
                    <a:pt x="284060" y="451358"/>
                  </a:lnTo>
                  <a:lnTo>
                    <a:pt x="284060" y="457161"/>
                  </a:lnTo>
                  <a:lnTo>
                    <a:pt x="283083" y="459994"/>
                  </a:lnTo>
                  <a:lnTo>
                    <a:pt x="283083" y="469887"/>
                  </a:lnTo>
                  <a:lnTo>
                    <a:pt x="282981" y="472567"/>
                  </a:lnTo>
                  <a:lnTo>
                    <a:pt x="282879" y="475081"/>
                  </a:lnTo>
                  <a:lnTo>
                    <a:pt x="282778" y="477774"/>
                  </a:lnTo>
                  <a:lnTo>
                    <a:pt x="282651" y="480974"/>
                  </a:lnTo>
                  <a:lnTo>
                    <a:pt x="282587" y="482587"/>
                  </a:lnTo>
                  <a:lnTo>
                    <a:pt x="280873" y="482587"/>
                  </a:lnTo>
                  <a:lnTo>
                    <a:pt x="280936" y="481584"/>
                  </a:lnTo>
                  <a:lnTo>
                    <a:pt x="281063" y="479907"/>
                  </a:lnTo>
                  <a:lnTo>
                    <a:pt x="281762" y="469887"/>
                  </a:lnTo>
                  <a:lnTo>
                    <a:pt x="283083" y="469887"/>
                  </a:lnTo>
                  <a:lnTo>
                    <a:pt x="283083" y="459994"/>
                  </a:lnTo>
                  <a:lnTo>
                    <a:pt x="282536" y="461568"/>
                  </a:lnTo>
                  <a:lnTo>
                    <a:pt x="282422" y="462572"/>
                  </a:lnTo>
                  <a:lnTo>
                    <a:pt x="282308" y="463524"/>
                  </a:lnTo>
                  <a:lnTo>
                    <a:pt x="281533" y="469887"/>
                  </a:lnTo>
                  <a:lnTo>
                    <a:pt x="280416" y="469887"/>
                  </a:lnTo>
                  <a:lnTo>
                    <a:pt x="280416" y="520649"/>
                  </a:lnTo>
                  <a:lnTo>
                    <a:pt x="278269" y="520649"/>
                  </a:lnTo>
                  <a:lnTo>
                    <a:pt x="278307" y="520382"/>
                  </a:lnTo>
                  <a:lnTo>
                    <a:pt x="280263" y="507974"/>
                  </a:lnTo>
                  <a:lnTo>
                    <a:pt x="280352" y="515962"/>
                  </a:lnTo>
                  <a:lnTo>
                    <a:pt x="280416" y="520649"/>
                  </a:lnTo>
                  <a:lnTo>
                    <a:pt x="280416" y="469887"/>
                  </a:lnTo>
                  <a:lnTo>
                    <a:pt x="279666" y="469887"/>
                  </a:lnTo>
                  <a:lnTo>
                    <a:pt x="282536" y="461568"/>
                  </a:lnTo>
                  <a:lnTo>
                    <a:pt x="283070" y="457161"/>
                  </a:lnTo>
                  <a:lnTo>
                    <a:pt x="284060" y="457161"/>
                  </a:lnTo>
                  <a:lnTo>
                    <a:pt x="284060" y="451358"/>
                  </a:lnTo>
                  <a:lnTo>
                    <a:pt x="281622" y="457161"/>
                  </a:lnTo>
                  <a:lnTo>
                    <a:pt x="281660" y="456971"/>
                  </a:lnTo>
                  <a:lnTo>
                    <a:pt x="281762" y="456539"/>
                  </a:lnTo>
                  <a:lnTo>
                    <a:pt x="281838" y="456196"/>
                  </a:lnTo>
                  <a:lnTo>
                    <a:pt x="284480" y="444461"/>
                  </a:lnTo>
                  <a:lnTo>
                    <a:pt x="286956" y="444461"/>
                  </a:lnTo>
                  <a:lnTo>
                    <a:pt x="286956" y="431749"/>
                  </a:lnTo>
                  <a:lnTo>
                    <a:pt x="284822" y="431749"/>
                  </a:lnTo>
                  <a:lnTo>
                    <a:pt x="284708" y="433641"/>
                  </a:lnTo>
                  <a:lnTo>
                    <a:pt x="284594" y="435470"/>
                  </a:lnTo>
                  <a:lnTo>
                    <a:pt x="284480" y="437489"/>
                  </a:lnTo>
                  <a:lnTo>
                    <a:pt x="284378" y="439267"/>
                  </a:lnTo>
                  <a:lnTo>
                    <a:pt x="284264" y="441045"/>
                  </a:lnTo>
                  <a:lnTo>
                    <a:pt x="284162" y="442823"/>
                  </a:lnTo>
                  <a:lnTo>
                    <a:pt x="284060" y="444461"/>
                  </a:lnTo>
                  <a:lnTo>
                    <a:pt x="280644" y="444461"/>
                  </a:lnTo>
                  <a:lnTo>
                    <a:pt x="280644" y="457809"/>
                  </a:lnTo>
                  <a:lnTo>
                    <a:pt x="280555" y="458508"/>
                  </a:lnTo>
                  <a:lnTo>
                    <a:pt x="278549" y="469887"/>
                  </a:lnTo>
                  <a:lnTo>
                    <a:pt x="277444" y="469887"/>
                  </a:lnTo>
                  <a:lnTo>
                    <a:pt x="277545" y="469506"/>
                  </a:lnTo>
                  <a:lnTo>
                    <a:pt x="280581" y="458012"/>
                  </a:lnTo>
                  <a:lnTo>
                    <a:pt x="280644" y="457809"/>
                  </a:lnTo>
                  <a:lnTo>
                    <a:pt x="280644" y="444461"/>
                  </a:lnTo>
                  <a:lnTo>
                    <a:pt x="277850" y="444461"/>
                  </a:lnTo>
                  <a:lnTo>
                    <a:pt x="275894" y="449440"/>
                  </a:lnTo>
                  <a:lnTo>
                    <a:pt x="275488" y="451332"/>
                  </a:lnTo>
                  <a:lnTo>
                    <a:pt x="275450" y="451815"/>
                  </a:lnTo>
                  <a:lnTo>
                    <a:pt x="274929" y="457161"/>
                  </a:lnTo>
                  <a:lnTo>
                    <a:pt x="274256" y="457161"/>
                  </a:lnTo>
                  <a:lnTo>
                    <a:pt x="274307" y="456971"/>
                  </a:lnTo>
                  <a:lnTo>
                    <a:pt x="274396" y="456539"/>
                  </a:lnTo>
                  <a:lnTo>
                    <a:pt x="274459" y="456196"/>
                  </a:lnTo>
                  <a:lnTo>
                    <a:pt x="275386" y="451815"/>
                  </a:lnTo>
                  <a:lnTo>
                    <a:pt x="275513" y="450405"/>
                  </a:lnTo>
                  <a:lnTo>
                    <a:pt x="272834" y="457161"/>
                  </a:lnTo>
                  <a:lnTo>
                    <a:pt x="272542" y="457161"/>
                  </a:lnTo>
                  <a:lnTo>
                    <a:pt x="271221" y="457161"/>
                  </a:lnTo>
                  <a:lnTo>
                    <a:pt x="271145" y="458508"/>
                  </a:lnTo>
                  <a:lnTo>
                    <a:pt x="270941" y="462572"/>
                  </a:lnTo>
                  <a:lnTo>
                    <a:pt x="272288" y="458012"/>
                  </a:lnTo>
                  <a:lnTo>
                    <a:pt x="272376" y="457796"/>
                  </a:lnTo>
                  <a:lnTo>
                    <a:pt x="272326" y="458508"/>
                  </a:lnTo>
                  <a:lnTo>
                    <a:pt x="270560" y="469887"/>
                  </a:lnTo>
                  <a:lnTo>
                    <a:pt x="271919" y="469887"/>
                  </a:lnTo>
                  <a:lnTo>
                    <a:pt x="271830" y="470966"/>
                  </a:lnTo>
                  <a:lnTo>
                    <a:pt x="271716" y="472351"/>
                  </a:lnTo>
                  <a:lnTo>
                    <a:pt x="271691" y="472567"/>
                  </a:lnTo>
                  <a:lnTo>
                    <a:pt x="271576" y="473989"/>
                  </a:lnTo>
                  <a:lnTo>
                    <a:pt x="272961" y="470966"/>
                  </a:lnTo>
                  <a:lnTo>
                    <a:pt x="273215" y="470319"/>
                  </a:lnTo>
                  <a:lnTo>
                    <a:pt x="273253" y="469887"/>
                  </a:lnTo>
                  <a:lnTo>
                    <a:pt x="276479" y="469887"/>
                  </a:lnTo>
                  <a:lnTo>
                    <a:pt x="276428" y="470027"/>
                  </a:lnTo>
                  <a:lnTo>
                    <a:pt x="276313" y="470319"/>
                  </a:lnTo>
                  <a:lnTo>
                    <a:pt x="272529" y="479907"/>
                  </a:lnTo>
                  <a:lnTo>
                    <a:pt x="272415" y="481164"/>
                  </a:lnTo>
                  <a:lnTo>
                    <a:pt x="272326" y="482168"/>
                  </a:lnTo>
                  <a:lnTo>
                    <a:pt x="272275" y="482587"/>
                  </a:lnTo>
                  <a:lnTo>
                    <a:pt x="272364" y="481584"/>
                  </a:lnTo>
                  <a:lnTo>
                    <a:pt x="272478" y="480047"/>
                  </a:lnTo>
                  <a:lnTo>
                    <a:pt x="271475" y="482587"/>
                  </a:lnTo>
                  <a:lnTo>
                    <a:pt x="270865" y="482587"/>
                  </a:lnTo>
                  <a:lnTo>
                    <a:pt x="270979" y="481164"/>
                  </a:lnTo>
                  <a:lnTo>
                    <a:pt x="271081" y="479907"/>
                  </a:lnTo>
                  <a:lnTo>
                    <a:pt x="271576" y="473989"/>
                  </a:lnTo>
                  <a:lnTo>
                    <a:pt x="269951" y="477545"/>
                  </a:lnTo>
                  <a:lnTo>
                    <a:pt x="269951" y="482587"/>
                  </a:lnTo>
                  <a:lnTo>
                    <a:pt x="269862" y="483870"/>
                  </a:lnTo>
                  <a:lnTo>
                    <a:pt x="269748" y="485863"/>
                  </a:lnTo>
                  <a:lnTo>
                    <a:pt x="269646" y="487489"/>
                  </a:lnTo>
                  <a:lnTo>
                    <a:pt x="269176" y="495300"/>
                  </a:lnTo>
                  <a:lnTo>
                    <a:pt x="268947" y="495300"/>
                  </a:lnTo>
                  <a:lnTo>
                    <a:pt x="268846" y="496430"/>
                  </a:lnTo>
                  <a:lnTo>
                    <a:pt x="268732" y="497522"/>
                  </a:lnTo>
                  <a:lnTo>
                    <a:pt x="267728" y="507974"/>
                  </a:lnTo>
                  <a:lnTo>
                    <a:pt x="267601" y="507974"/>
                  </a:lnTo>
                  <a:lnTo>
                    <a:pt x="267690" y="507174"/>
                  </a:lnTo>
                  <a:lnTo>
                    <a:pt x="267779" y="506272"/>
                  </a:lnTo>
                  <a:lnTo>
                    <a:pt x="267868" y="505460"/>
                  </a:lnTo>
                  <a:lnTo>
                    <a:pt x="267931" y="504837"/>
                  </a:lnTo>
                  <a:lnTo>
                    <a:pt x="267995" y="504228"/>
                  </a:lnTo>
                  <a:lnTo>
                    <a:pt x="268109" y="503148"/>
                  </a:lnTo>
                  <a:lnTo>
                    <a:pt x="268160" y="502704"/>
                  </a:lnTo>
                  <a:lnTo>
                    <a:pt x="268947" y="495300"/>
                  </a:lnTo>
                  <a:lnTo>
                    <a:pt x="267728" y="495300"/>
                  </a:lnTo>
                  <a:lnTo>
                    <a:pt x="267843" y="494639"/>
                  </a:lnTo>
                  <a:lnTo>
                    <a:pt x="269811" y="482587"/>
                  </a:lnTo>
                  <a:lnTo>
                    <a:pt x="269951" y="482587"/>
                  </a:lnTo>
                  <a:lnTo>
                    <a:pt x="269951" y="477545"/>
                  </a:lnTo>
                  <a:lnTo>
                    <a:pt x="267639" y="482587"/>
                  </a:lnTo>
                  <a:lnTo>
                    <a:pt x="264909" y="482587"/>
                  </a:lnTo>
                  <a:lnTo>
                    <a:pt x="264833" y="482866"/>
                  </a:lnTo>
                  <a:lnTo>
                    <a:pt x="264756" y="483463"/>
                  </a:lnTo>
                  <a:lnTo>
                    <a:pt x="264693" y="483870"/>
                  </a:lnTo>
                  <a:lnTo>
                    <a:pt x="262788" y="495300"/>
                  </a:lnTo>
                  <a:lnTo>
                    <a:pt x="260997" y="495300"/>
                  </a:lnTo>
                  <a:lnTo>
                    <a:pt x="264629" y="483463"/>
                  </a:lnTo>
                  <a:lnTo>
                    <a:pt x="264833" y="482866"/>
                  </a:lnTo>
                  <a:lnTo>
                    <a:pt x="264833" y="482587"/>
                  </a:lnTo>
                  <a:lnTo>
                    <a:pt x="256590" y="482587"/>
                  </a:lnTo>
                  <a:lnTo>
                    <a:pt x="256705" y="481164"/>
                  </a:lnTo>
                  <a:lnTo>
                    <a:pt x="256806" y="479907"/>
                  </a:lnTo>
                  <a:lnTo>
                    <a:pt x="257606" y="469887"/>
                  </a:lnTo>
                  <a:lnTo>
                    <a:pt x="256755" y="469887"/>
                  </a:lnTo>
                  <a:lnTo>
                    <a:pt x="260299" y="461568"/>
                  </a:lnTo>
                  <a:lnTo>
                    <a:pt x="261531" y="458508"/>
                  </a:lnTo>
                  <a:lnTo>
                    <a:pt x="256044" y="469887"/>
                  </a:lnTo>
                  <a:lnTo>
                    <a:pt x="254241" y="469887"/>
                  </a:lnTo>
                  <a:lnTo>
                    <a:pt x="254139" y="470966"/>
                  </a:lnTo>
                  <a:lnTo>
                    <a:pt x="254012" y="472351"/>
                  </a:lnTo>
                  <a:lnTo>
                    <a:pt x="254000" y="472567"/>
                  </a:lnTo>
                  <a:lnTo>
                    <a:pt x="253085" y="482587"/>
                  </a:lnTo>
                  <a:lnTo>
                    <a:pt x="253072" y="481584"/>
                  </a:lnTo>
                  <a:lnTo>
                    <a:pt x="252945" y="469887"/>
                  </a:lnTo>
                  <a:lnTo>
                    <a:pt x="253949" y="469887"/>
                  </a:lnTo>
                  <a:lnTo>
                    <a:pt x="254063" y="469506"/>
                  </a:lnTo>
                  <a:lnTo>
                    <a:pt x="257924" y="457161"/>
                  </a:lnTo>
                  <a:lnTo>
                    <a:pt x="249631" y="457161"/>
                  </a:lnTo>
                  <a:lnTo>
                    <a:pt x="249542" y="457619"/>
                  </a:lnTo>
                  <a:lnTo>
                    <a:pt x="249428" y="458139"/>
                  </a:lnTo>
                  <a:lnTo>
                    <a:pt x="249351" y="458508"/>
                  </a:lnTo>
                  <a:lnTo>
                    <a:pt x="247040" y="469887"/>
                  </a:lnTo>
                  <a:lnTo>
                    <a:pt x="243471" y="469887"/>
                  </a:lnTo>
                  <a:lnTo>
                    <a:pt x="243357" y="473989"/>
                  </a:lnTo>
                  <a:lnTo>
                    <a:pt x="243255" y="477774"/>
                  </a:lnTo>
                  <a:lnTo>
                    <a:pt x="243128" y="482168"/>
                  </a:lnTo>
                  <a:lnTo>
                    <a:pt x="243128" y="482587"/>
                  </a:lnTo>
                  <a:lnTo>
                    <a:pt x="248259" y="469887"/>
                  </a:lnTo>
                  <a:lnTo>
                    <a:pt x="248208" y="470027"/>
                  </a:lnTo>
                  <a:lnTo>
                    <a:pt x="248119" y="470319"/>
                  </a:lnTo>
                  <a:lnTo>
                    <a:pt x="246672" y="474738"/>
                  </a:lnTo>
                  <a:lnTo>
                    <a:pt x="246672" y="482587"/>
                  </a:lnTo>
                  <a:lnTo>
                    <a:pt x="246570" y="483870"/>
                  </a:lnTo>
                  <a:lnTo>
                    <a:pt x="245554" y="495300"/>
                  </a:lnTo>
                  <a:lnTo>
                    <a:pt x="244919" y="495300"/>
                  </a:lnTo>
                  <a:lnTo>
                    <a:pt x="244970" y="494639"/>
                  </a:lnTo>
                  <a:lnTo>
                    <a:pt x="246037" y="482587"/>
                  </a:lnTo>
                  <a:lnTo>
                    <a:pt x="246672" y="482587"/>
                  </a:lnTo>
                  <a:lnTo>
                    <a:pt x="246672" y="474738"/>
                  </a:lnTo>
                  <a:lnTo>
                    <a:pt x="244094" y="482587"/>
                  </a:lnTo>
                  <a:lnTo>
                    <a:pt x="243128" y="482587"/>
                  </a:lnTo>
                  <a:lnTo>
                    <a:pt x="242773" y="482587"/>
                  </a:lnTo>
                  <a:lnTo>
                    <a:pt x="242658" y="483463"/>
                  </a:lnTo>
                  <a:lnTo>
                    <a:pt x="242595" y="483870"/>
                  </a:lnTo>
                  <a:lnTo>
                    <a:pt x="242112" y="487489"/>
                  </a:lnTo>
                  <a:lnTo>
                    <a:pt x="244386" y="482587"/>
                  </a:lnTo>
                  <a:lnTo>
                    <a:pt x="245008" y="482587"/>
                  </a:lnTo>
                  <a:lnTo>
                    <a:pt x="244894" y="483463"/>
                  </a:lnTo>
                  <a:lnTo>
                    <a:pt x="244843" y="483870"/>
                  </a:lnTo>
                  <a:lnTo>
                    <a:pt x="243420" y="495300"/>
                  </a:lnTo>
                  <a:lnTo>
                    <a:pt x="242430" y="495300"/>
                  </a:lnTo>
                  <a:lnTo>
                    <a:pt x="246684" y="507974"/>
                  </a:lnTo>
                  <a:lnTo>
                    <a:pt x="246761" y="508571"/>
                  </a:lnTo>
                  <a:lnTo>
                    <a:pt x="246888" y="509498"/>
                  </a:lnTo>
                  <a:lnTo>
                    <a:pt x="248323" y="520382"/>
                  </a:lnTo>
                  <a:lnTo>
                    <a:pt x="248386" y="520649"/>
                  </a:lnTo>
                  <a:lnTo>
                    <a:pt x="248475" y="520382"/>
                  </a:lnTo>
                  <a:lnTo>
                    <a:pt x="252704" y="508571"/>
                  </a:lnTo>
                  <a:lnTo>
                    <a:pt x="252895" y="508266"/>
                  </a:lnTo>
                  <a:lnTo>
                    <a:pt x="252844" y="509498"/>
                  </a:lnTo>
                  <a:lnTo>
                    <a:pt x="252399" y="520649"/>
                  </a:lnTo>
                  <a:lnTo>
                    <a:pt x="253911" y="520649"/>
                  </a:lnTo>
                  <a:lnTo>
                    <a:pt x="253961" y="520382"/>
                  </a:lnTo>
                  <a:lnTo>
                    <a:pt x="256387" y="507974"/>
                  </a:lnTo>
                  <a:lnTo>
                    <a:pt x="258318" y="507974"/>
                  </a:lnTo>
                  <a:lnTo>
                    <a:pt x="258229" y="508266"/>
                  </a:lnTo>
                  <a:lnTo>
                    <a:pt x="258127" y="508571"/>
                  </a:lnTo>
                  <a:lnTo>
                    <a:pt x="258025" y="508914"/>
                  </a:lnTo>
                  <a:lnTo>
                    <a:pt x="257911" y="509282"/>
                  </a:lnTo>
                  <a:lnTo>
                    <a:pt x="257835" y="509498"/>
                  </a:lnTo>
                  <a:lnTo>
                    <a:pt x="254368" y="520649"/>
                  </a:lnTo>
                  <a:lnTo>
                    <a:pt x="257708" y="520649"/>
                  </a:lnTo>
                  <a:lnTo>
                    <a:pt x="259816" y="520649"/>
                  </a:lnTo>
                  <a:lnTo>
                    <a:pt x="257175" y="533400"/>
                  </a:lnTo>
                  <a:lnTo>
                    <a:pt x="262699" y="533400"/>
                  </a:lnTo>
                  <a:lnTo>
                    <a:pt x="264033" y="546100"/>
                  </a:lnTo>
                  <a:lnTo>
                    <a:pt x="265112" y="546100"/>
                  </a:lnTo>
                  <a:lnTo>
                    <a:pt x="265976" y="533400"/>
                  </a:lnTo>
                  <a:lnTo>
                    <a:pt x="267119" y="533400"/>
                  </a:lnTo>
                  <a:lnTo>
                    <a:pt x="265112" y="546100"/>
                  </a:lnTo>
                  <a:lnTo>
                    <a:pt x="278295" y="546100"/>
                  </a:lnTo>
                  <a:lnTo>
                    <a:pt x="278371" y="558761"/>
                  </a:lnTo>
                  <a:lnTo>
                    <a:pt x="299313" y="558761"/>
                  </a:lnTo>
                  <a:lnTo>
                    <a:pt x="299275" y="546100"/>
                  </a:lnTo>
                  <a:lnTo>
                    <a:pt x="300824" y="546100"/>
                  </a:lnTo>
                  <a:lnTo>
                    <a:pt x="300926" y="558761"/>
                  </a:lnTo>
                  <a:lnTo>
                    <a:pt x="302755" y="558761"/>
                  </a:lnTo>
                  <a:lnTo>
                    <a:pt x="302933" y="571500"/>
                  </a:lnTo>
                  <a:lnTo>
                    <a:pt x="305015" y="571500"/>
                  </a:lnTo>
                  <a:lnTo>
                    <a:pt x="305041" y="571296"/>
                  </a:lnTo>
                  <a:lnTo>
                    <a:pt x="306527" y="558761"/>
                  </a:lnTo>
                  <a:lnTo>
                    <a:pt x="306336" y="571500"/>
                  </a:lnTo>
                  <a:lnTo>
                    <a:pt x="319786" y="571500"/>
                  </a:lnTo>
                  <a:lnTo>
                    <a:pt x="320878" y="584187"/>
                  </a:lnTo>
                  <a:lnTo>
                    <a:pt x="321652" y="584187"/>
                  </a:lnTo>
                  <a:lnTo>
                    <a:pt x="322783" y="571500"/>
                  </a:lnTo>
                  <a:lnTo>
                    <a:pt x="323773" y="584187"/>
                  </a:lnTo>
                  <a:lnTo>
                    <a:pt x="324205" y="571500"/>
                  </a:lnTo>
                  <a:lnTo>
                    <a:pt x="332663" y="571500"/>
                  </a:lnTo>
                  <a:lnTo>
                    <a:pt x="332689" y="571296"/>
                  </a:lnTo>
                  <a:lnTo>
                    <a:pt x="334187" y="558761"/>
                  </a:lnTo>
                  <a:lnTo>
                    <a:pt x="335635" y="571500"/>
                  </a:lnTo>
                  <a:lnTo>
                    <a:pt x="337680" y="571500"/>
                  </a:lnTo>
                  <a:lnTo>
                    <a:pt x="337781" y="577240"/>
                  </a:lnTo>
                  <a:lnTo>
                    <a:pt x="337896" y="584187"/>
                  </a:lnTo>
                  <a:lnTo>
                    <a:pt x="340601" y="571500"/>
                  </a:lnTo>
                  <a:lnTo>
                    <a:pt x="346773" y="571500"/>
                  </a:lnTo>
                  <a:lnTo>
                    <a:pt x="348322" y="584187"/>
                  </a:lnTo>
                  <a:lnTo>
                    <a:pt x="349402" y="571500"/>
                  </a:lnTo>
                  <a:lnTo>
                    <a:pt x="351116" y="571500"/>
                  </a:lnTo>
                  <a:lnTo>
                    <a:pt x="351040" y="573214"/>
                  </a:lnTo>
                  <a:lnTo>
                    <a:pt x="350570" y="584187"/>
                  </a:lnTo>
                  <a:lnTo>
                    <a:pt x="352475" y="584187"/>
                  </a:lnTo>
                  <a:lnTo>
                    <a:pt x="351485" y="571500"/>
                  </a:lnTo>
                  <a:lnTo>
                    <a:pt x="353441" y="571500"/>
                  </a:lnTo>
                  <a:lnTo>
                    <a:pt x="355561" y="571500"/>
                  </a:lnTo>
                  <a:lnTo>
                    <a:pt x="355447" y="573214"/>
                  </a:lnTo>
                  <a:lnTo>
                    <a:pt x="354787" y="584187"/>
                  </a:lnTo>
                  <a:lnTo>
                    <a:pt x="381838" y="584187"/>
                  </a:lnTo>
                  <a:lnTo>
                    <a:pt x="383044" y="571500"/>
                  </a:lnTo>
                  <a:lnTo>
                    <a:pt x="384822" y="584187"/>
                  </a:lnTo>
                  <a:lnTo>
                    <a:pt x="387553" y="584187"/>
                  </a:lnTo>
                  <a:lnTo>
                    <a:pt x="389686" y="571500"/>
                  </a:lnTo>
                  <a:lnTo>
                    <a:pt x="395478" y="584187"/>
                  </a:lnTo>
                  <a:lnTo>
                    <a:pt x="409422" y="584187"/>
                  </a:lnTo>
                  <a:lnTo>
                    <a:pt x="409359" y="584873"/>
                  </a:lnTo>
                  <a:lnTo>
                    <a:pt x="409232" y="586181"/>
                  </a:lnTo>
                  <a:lnTo>
                    <a:pt x="409155" y="587082"/>
                  </a:lnTo>
                  <a:lnTo>
                    <a:pt x="409054" y="588137"/>
                  </a:lnTo>
                  <a:lnTo>
                    <a:pt x="408927" y="589495"/>
                  </a:lnTo>
                  <a:lnTo>
                    <a:pt x="408863" y="590169"/>
                  </a:lnTo>
                  <a:lnTo>
                    <a:pt x="408241" y="596887"/>
                  </a:lnTo>
                  <a:lnTo>
                    <a:pt x="403872" y="596887"/>
                  </a:lnTo>
                  <a:lnTo>
                    <a:pt x="403783" y="597560"/>
                  </a:lnTo>
                  <a:lnTo>
                    <a:pt x="403682" y="598424"/>
                  </a:lnTo>
                  <a:lnTo>
                    <a:pt x="402323" y="609600"/>
                  </a:lnTo>
                  <a:lnTo>
                    <a:pt x="401929" y="609600"/>
                  </a:lnTo>
                  <a:lnTo>
                    <a:pt x="399084" y="609600"/>
                  </a:lnTo>
                  <a:lnTo>
                    <a:pt x="396963" y="596887"/>
                  </a:lnTo>
                  <a:lnTo>
                    <a:pt x="386270" y="596887"/>
                  </a:lnTo>
                  <a:lnTo>
                    <a:pt x="386232" y="597039"/>
                  </a:lnTo>
                  <a:lnTo>
                    <a:pt x="382689" y="609600"/>
                  </a:lnTo>
                  <a:lnTo>
                    <a:pt x="380047" y="596887"/>
                  </a:lnTo>
                  <a:lnTo>
                    <a:pt x="371589" y="596887"/>
                  </a:lnTo>
                  <a:lnTo>
                    <a:pt x="369328" y="588657"/>
                  </a:lnTo>
                  <a:lnTo>
                    <a:pt x="369074" y="588137"/>
                  </a:lnTo>
                  <a:lnTo>
                    <a:pt x="369201" y="588657"/>
                  </a:lnTo>
                  <a:lnTo>
                    <a:pt x="371221" y="596887"/>
                  </a:lnTo>
                  <a:lnTo>
                    <a:pt x="369062" y="596887"/>
                  </a:lnTo>
                  <a:lnTo>
                    <a:pt x="368960" y="596049"/>
                  </a:lnTo>
                  <a:lnTo>
                    <a:pt x="368858" y="595198"/>
                  </a:lnTo>
                  <a:lnTo>
                    <a:pt x="368744" y="594156"/>
                  </a:lnTo>
                  <a:lnTo>
                    <a:pt x="367804" y="586181"/>
                  </a:lnTo>
                  <a:lnTo>
                    <a:pt x="367563" y="584873"/>
                  </a:lnTo>
                  <a:lnTo>
                    <a:pt x="367652" y="596887"/>
                  </a:lnTo>
                  <a:lnTo>
                    <a:pt x="365264" y="596887"/>
                  </a:lnTo>
                  <a:lnTo>
                    <a:pt x="365264" y="609600"/>
                  </a:lnTo>
                  <a:lnTo>
                    <a:pt x="360807" y="609600"/>
                  </a:lnTo>
                  <a:lnTo>
                    <a:pt x="360895" y="608723"/>
                  </a:lnTo>
                  <a:lnTo>
                    <a:pt x="362038" y="596887"/>
                  </a:lnTo>
                  <a:lnTo>
                    <a:pt x="363474" y="596887"/>
                  </a:lnTo>
                  <a:lnTo>
                    <a:pt x="363575" y="597560"/>
                  </a:lnTo>
                  <a:lnTo>
                    <a:pt x="363689" y="598424"/>
                  </a:lnTo>
                  <a:lnTo>
                    <a:pt x="365264" y="609600"/>
                  </a:lnTo>
                  <a:lnTo>
                    <a:pt x="365264" y="596887"/>
                  </a:lnTo>
                  <a:lnTo>
                    <a:pt x="363664" y="596887"/>
                  </a:lnTo>
                  <a:lnTo>
                    <a:pt x="363575" y="596049"/>
                  </a:lnTo>
                  <a:lnTo>
                    <a:pt x="363474" y="595198"/>
                  </a:lnTo>
                  <a:lnTo>
                    <a:pt x="363347" y="594156"/>
                  </a:lnTo>
                  <a:lnTo>
                    <a:pt x="362394" y="586181"/>
                  </a:lnTo>
                  <a:lnTo>
                    <a:pt x="362115" y="584873"/>
                  </a:lnTo>
                  <a:lnTo>
                    <a:pt x="362038" y="586181"/>
                  </a:lnTo>
                  <a:lnTo>
                    <a:pt x="361924" y="588137"/>
                  </a:lnTo>
                  <a:lnTo>
                    <a:pt x="361797" y="590169"/>
                  </a:lnTo>
                  <a:lnTo>
                    <a:pt x="361708" y="591743"/>
                  </a:lnTo>
                  <a:lnTo>
                    <a:pt x="361619" y="593064"/>
                  </a:lnTo>
                  <a:lnTo>
                    <a:pt x="361530" y="594626"/>
                  </a:lnTo>
                  <a:lnTo>
                    <a:pt x="361442" y="596049"/>
                  </a:lnTo>
                  <a:lnTo>
                    <a:pt x="361391" y="596887"/>
                  </a:lnTo>
                  <a:lnTo>
                    <a:pt x="357873" y="596887"/>
                  </a:lnTo>
                  <a:lnTo>
                    <a:pt x="357809" y="597560"/>
                  </a:lnTo>
                  <a:lnTo>
                    <a:pt x="357733" y="598424"/>
                  </a:lnTo>
                  <a:lnTo>
                    <a:pt x="356717" y="609600"/>
                  </a:lnTo>
                  <a:lnTo>
                    <a:pt x="353910" y="596887"/>
                  </a:lnTo>
                  <a:lnTo>
                    <a:pt x="350354" y="596887"/>
                  </a:lnTo>
                  <a:lnTo>
                    <a:pt x="350278" y="598424"/>
                  </a:lnTo>
                  <a:lnTo>
                    <a:pt x="349758" y="609600"/>
                  </a:lnTo>
                  <a:lnTo>
                    <a:pt x="346163" y="609600"/>
                  </a:lnTo>
                  <a:lnTo>
                    <a:pt x="343801" y="596887"/>
                  </a:lnTo>
                  <a:lnTo>
                    <a:pt x="343154" y="596887"/>
                  </a:lnTo>
                  <a:lnTo>
                    <a:pt x="343204" y="598424"/>
                  </a:lnTo>
                  <a:lnTo>
                    <a:pt x="343611" y="609600"/>
                  </a:lnTo>
                  <a:lnTo>
                    <a:pt x="343204" y="609600"/>
                  </a:lnTo>
                  <a:lnTo>
                    <a:pt x="341312" y="597560"/>
                  </a:lnTo>
                  <a:lnTo>
                    <a:pt x="341185" y="597039"/>
                  </a:lnTo>
                  <a:lnTo>
                    <a:pt x="341096" y="597560"/>
                  </a:lnTo>
                  <a:lnTo>
                    <a:pt x="339166" y="609600"/>
                  </a:lnTo>
                  <a:lnTo>
                    <a:pt x="339039" y="597039"/>
                  </a:lnTo>
                  <a:lnTo>
                    <a:pt x="338937" y="597560"/>
                  </a:lnTo>
                  <a:lnTo>
                    <a:pt x="336613" y="609600"/>
                  </a:lnTo>
                  <a:lnTo>
                    <a:pt x="334137" y="596887"/>
                  </a:lnTo>
                  <a:lnTo>
                    <a:pt x="333629" y="596887"/>
                  </a:lnTo>
                  <a:lnTo>
                    <a:pt x="333692" y="597560"/>
                  </a:lnTo>
                  <a:lnTo>
                    <a:pt x="333781" y="598424"/>
                  </a:lnTo>
                  <a:lnTo>
                    <a:pt x="334975" y="609600"/>
                  </a:lnTo>
                  <a:lnTo>
                    <a:pt x="332613" y="609600"/>
                  </a:lnTo>
                  <a:lnTo>
                    <a:pt x="330657" y="609600"/>
                  </a:lnTo>
                  <a:lnTo>
                    <a:pt x="330733" y="608723"/>
                  </a:lnTo>
                  <a:lnTo>
                    <a:pt x="331711" y="596887"/>
                  </a:lnTo>
                  <a:lnTo>
                    <a:pt x="329514" y="596887"/>
                  </a:lnTo>
                  <a:lnTo>
                    <a:pt x="329450" y="598424"/>
                  </a:lnTo>
                  <a:lnTo>
                    <a:pt x="328955" y="609600"/>
                  </a:lnTo>
                  <a:lnTo>
                    <a:pt x="328904" y="608723"/>
                  </a:lnTo>
                  <a:lnTo>
                    <a:pt x="328091" y="596887"/>
                  </a:lnTo>
                  <a:lnTo>
                    <a:pt x="320573" y="596887"/>
                  </a:lnTo>
                  <a:lnTo>
                    <a:pt x="320433" y="605066"/>
                  </a:lnTo>
                  <a:lnTo>
                    <a:pt x="320370" y="609600"/>
                  </a:lnTo>
                  <a:lnTo>
                    <a:pt x="318516" y="609600"/>
                  </a:lnTo>
                  <a:lnTo>
                    <a:pt x="318592" y="606412"/>
                  </a:lnTo>
                  <a:lnTo>
                    <a:pt x="318693" y="602970"/>
                  </a:lnTo>
                  <a:lnTo>
                    <a:pt x="318808" y="598424"/>
                  </a:lnTo>
                  <a:lnTo>
                    <a:pt x="318846" y="596887"/>
                  </a:lnTo>
                  <a:lnTo>
                    <a:pt x="319900" y="596887"/>
                  </a:lnTo>
                  <a:lnTo>
                    <a:pt x="319862" y="596049"/>
                  </a:lnTo>
                  <a:lnTo>
                    <a:pt x="319735" y="593064"/>
                  </a:lnTo>
                  <a:lnTo>
                    <a:pt x="319620" y="590169"/>
                  </a:lnTo>
                  <a:lnTo>
                    <a:pt x="319557" y="588657"/>
                  </a:lnTo>
                  <a:lnTo>
                    <a:pt x="319455" y="586181"/>
                  </a:lnTo>
                  <a:lnTo>
                    <a:pt x="319303" y="584873"/>
                  </a:lnTo>
                  <a:lnTo>
                    <a:pt x="318122" y="596887"/>
                  </a:lnTo>
                  <a:lnTo>
                    <a:pt x="316293" y="596887"/>
                  </a:lnTo>
                  <a:lnTo>
                    <a:pt x="316179" y="596049"/>
                  </a:lnTo>
                  <a:lnTo>
                    <a:pt x="316077" y="595198"/>
                  </a:lnTo>
                  <a:lnTo>
                    <a:pt x="316014" y="594626"/>
                  </a:lnTo>
                  <a:lnTo>
                    <a:pt x="315950" y="594156"/>
                  </a:lnTo>
                  <a:lnTo>
                    <a:pt x="314718" y="584187"/>
                  </a:lnTo>
                  <a:lnTo>
                    <a:pt x="314629" y="584873"/>
                  </a:lnTo>
                  <a:lnTo>
                    <a:pt x="313118" y="596887"/>
                  </a:lnTo>
                  <a:lnTo>
                    <a:pt x="315264" y="596887"/>
                  </a:lnTo>
                  <a:lnTo>
                    <a:pt x="315379" y="597560"/>
                  </a:lnTo>
                  <a:lnTo>
                    <a:pt x="317538" y="609600"/>
                  </a:lnTo>
                  <a:lnTo>
                    <a:pt x="310083" y="609600"/>
                  </a:lnTo>
                  <a:lnTo>
                    <a:pt x="312940" y="596887"/>
                  </a:lnTo>
                  <a:lnTo>
                    <a:pt x="313118" y="596887"/>
                  </a:lnTo>
                  <a:lnTo>
                    <a:pt x="313080" y="596049"/>
                  </a:lnTo>
                  <a:lnTo>
                    <a:pt x="312978" y="594156"/>
                  </a:lnTo>
                  <a:lnTo>
                    <a:pt x="312851" y="591743"/>
                  </a:lnTo>
                  <a:lnTo>
                    <a:pt x="312775" y="590169"/>
                  </a:lnTo>
                  <a:lnTo>
                    <a:pt x="312661" y="588137"/>
                  </a:lnTo>
                  <a:lnTo>
                    <a:pt x="312559" y="586181"/>
                  </a:lnTo>
                  <a:lnTo>
                    <a:pt x="312458" y="584187"/>
                  </a:lnTo>
                  <a:lnTo>
                    <a:pt x="310972" y="584187"/>
                  </a:lnTo>
                  <a:lnTo>
                    <a:pt x="311086" y="586181"/>
                  </a:lnTo>
                  <a:lnTo>
                    <a:pt x="311200" y="588137"/>
                  </a:lnTo>
                  <a:lnTo>
                    <a:pt x="311315" y="590169"/>
                  </a:lnTo>
                  <a:lnTo>
                    <a:pt x="311404" y="591743"/>
                  </a:lnTo>
                  <a:lnTo>
                    <a:pt x="311480" y="593064"/>
                  </a:lnTo>
                  <a:lnTo>
                    <a:pt x="311594" y="595198"/>
                  </a:lnTo>
                  <a:lnTo>
                    <a:pt x="311696" y="596887"/>
                  </a:lnTo>
                  <a:lnTo>
                    <a:pt x="307340" y="596887"/>
                  </a:lnTo>
                  <a:lnTo>
                    <a:pt x="307289" y="598424"/>
                  </a:lnTo>
                  <a:lnTo>
                    <a:pt x="306895" y="609600"/>
                  </a:lnTo>
                  <a:lnTo>
                    <a:pt x="303479" y="609600"/>
                  </a:lnTo>
                  <a:lnTo>
                    <a:pt x="303390" y="608723"/>
                  </a:lnTo>
                  <a:lnTo>
                    <a:pt x="302133" y="596887"/>
                  </a:lnTo>
                  <a:lnTo>
                    <a:pt x="296392" y="596887"/>
                  </a:lnTo>
                  <a:lnTo>
                    <a:pt x="296278" y="596049"/>
                  </a:lnTo>
                  <a:lnTo>
                    <a:pt x="296164" y="595198"/>
                  </a:lnTo>
                  <a:lnTo>
                    <a:pt x="296087" y="594626"/>
                  </a:lnTo>
                  <a:lnTo>
                    <a:pt x="296024" y="594156"/>
                  </a:lnTo>
                  <a:lnTo>
                    <a:pt x="294690" y="584187"/>
                  </a:lnTo>
                  <a:lnTo>
                    <a:pt x="294614" y="584873"/>
                  </a:lnTo>
                  <a:lnTo>
                    <a:pt x="293179" y="596887"/>
                  </a:lnTo>
                  <a:lnTo>
                    <a:pt x="292176" y="596887"/>
                  </a:lnTo>
                  <a:lnTo>
                    <a:pt x="292176" y="622300"/>
                  </a:lnTo>
                  <a:lnTo>
                    <a:pt x="290639" y="622300"/>
                  </a:lnTo>
                  <a:lnTo>
                    <a:pt x="291719" y="609600"/>
                  </a:lnTo>
                  <a:lnTo>
                    <a:pt x="291744" y="610158"/>
                  </a:lnTo>
                  <a:lnTo>
                    <a:pt x="292176" y="622300"/>
                  </a:lnTo>
                  <a:lnTo>
                    <a:pt x="292176" y="596887"/>
                  </a:lnTo>
                  <a:lnTo>
                    <a:pt x="276872" y="596887"/>
                  </a:lnTo>
                  <a:lnTo>
                    <a:pt x="276974" y="595198"/>
                  </a:lnTo>
                  <a:lnTo>
                    <a:pt x="277101" y="593064"/>
                  </a:lnTo>
                  <a:lnTo>
                    <a:pt x="277177" y="591743"/>
                  </a:lnTo>
                  <a:lnTo>
                    <a:pt x="277266" y="590169"/>
                  </a:lnTo>
                  <a:lnTo>
                    <a:pt x="277355" y="588657"/>
                  </a:lnTo>
                  <a:lnTo>
                    <a:pt x="277456" y="584873"/>
                  </a:lnTo>
                  <a:lnTo>
                    <a:pt x="274599" y="596887"/>
                  </a:lnTo>
                  <a:lnTo>
                    <a:pt x="268071" y="596887"/>
                  </a:lnTo>
                  <a:lnTo>
                    <a:pt x="268071" y="609600"/>
                  </a:lnTo>
                  <a:lnTo>
                    <a:pt x="268008" y="610158"/>
                  </a:lnTo>
                  <a:lnTo>
                    <a:pt x="266585" y="622300"/>
                  </a:lnTo>
                  <a:lnTo>
                    <a:pt x="265506" y="609600"/>
                  </a:lnTo>
                  <a:lnTo>
                    <a:pt x="268071" y="609600"/>
                  </a:lnTo>
                  <a:lnTo>
                    <a:pt x="268071" y="596887"/>
                  </a:lnTo>
                  <a:lnTo>
                    <a:pt x="267042" y="596887"/>
                  </a:lnTo>
                  <a:lnTo>
                    <a:pt x="266992" y="596049"/>
                  </a:lnTo>
                  <a:lnTo>
                    <a:pt x="266890" y="594626"/>
                  </a:lnTo>
                  <a:lnTo>
                    <a:pt x="266776" y="593064"/>
                  </a:lnTo>
                  <a:lnTo>
                    <a:pt x="266687" y="591743"/>
                  </a:lnTo>
                  <a:lnTo>
                    <a:pt x="266573" y="590169"/>
                  </a:lnTo>
                  <a:lnTo>
                    <a:pt x="266471" y="588657"/>
                  </a:lnTo>
                  <a:lnTo>
                    <a:pt x="266369" y="587082"/>
                  </a:lnTo>
                  <a:lnTo>
                    <a:pt x="266306" y="586181"/>
                  </a:lnTo>
                  <a:lnTo>
                    <a:pt x="266217" y="584873"/>
                  </a:lnTo>
                  <a:lnTo>
                    <a:pt x="266166" y="584187"/>
                  </a:lnTo>
                  <a:lnTo>
                    <a:pt x="261772" y="584187"/>
                  </a:lnTo>
                  <a:lnTo>
                    <a:pt x="259384" y="595668"/>
                  </a:lnTo>
                  <a:lnTo>
                    <a:pt x="259384" y="609600"/>
                  </a:lnTo>
                  <a:lnTo>
                    <a:pt x="259346" y="610158"/>
                  </a:lnTo>
                  <a:lnTo>
                    <a:pt x="258597" y="622300"/>
                  </a:lnTo>
                  <a:lnTo>
                    <a:pt x="254444" y="622300"/>
                  </a:lnTo>
                  <a:lnTo>
                    <a:pt x="254330" y="609600"/>
                  </a:lnTo>
                  <a:lnTo>
                    <a:pt x="259384" y="609600"/>
                  </a:lnTo>
                  <a:lnTo>
                    <a:pt x="259384" y="595668"/>
                  </a:lnTo>
                  <a:lnTo>
                    <a:pt x="259130" y="596887"/>
                  </a:lnTo>
                  <a:lnTo>
                    <a:pt x="259080" y="596049"/>
                  </a:lnTo>
                  <a:lnTo>
                    <a:pt x="258991" y="594156"/>
                  </a:lnTo>
                  <a:lnTo>
                    <a:pt x="258876" y="591743"/>
                  </a:lnTo>
                  <a:lnTo>
                    <a:pt x="258800" y="590169"/>
                  </a:lnTo>
                  <a:lnTo>
                    <a:pt x="258724" y="588657"/>
                  </a:lnTo>
                  <a:lnTo>
                    <a:pt x="258597" y="586181"/>
                  </a:lnTo>
                  <a:lnTo>
                    <a:pt x="258495" y="584187"/>
                  </a:lnTo>
                  <a:lnTo>
                    <a:pt x="255765" y="584187"/>
                  </a:lnTo>
                  <a:lnTo>
                    <a:pt x="254838" y="571500"/>
                  </a:lnTo>
                  <a:lnTo>
                    <a:pt x="253187" y="584187"/>
                  </a:lnTo>
                  <a:lnTo>
                    <a:pt x="252590" y="584187"/>
                  </a:lnTo>
                  <a:lnTo>
                    <a:pt x="252590" y="596887"/>
                  </a:lnTo>
                  <a:lnTo>
                    <a:pt x="252564" y="597039"/>
                  </a:lnTo>
                  <a:lnTo>
                    <a:pt x="252450" y="597560"/>
                  </a:lnTo>
                  <a:lnTo>
                    <a:pt x="249923" y="609600"/>
                  </a:lnTo>
                  <a:lnTo>
                    <a:pt x="250050" y="606412"/>
                  </a:lnTo>
                  <a:lnTo>
                    <a:pt x="250101" y="605066"/>
                  </a:lnTo>
                  <a:lnTo>
                    <a:pt x="250190" y="602615"/>
                  </a:lnTo>
                  <a:lnTo>
                    <a:pt x="250405" y="596887"/>
                  </a:lnTo>
                  <a:lnTo>
                    <a:pt x="252590" y="596887"/>
                  </a:lnTo>
                  <a:lnTo>
                    <a:pt x="252590" y="584187"/>
                  </a:lnTo>
                  <a:lnTo>
                    <a:pt x="250736" y="584187"/>
                  </a:lnTo>
                  <a:lnTo>
                    <a:pt x="251244" y="580250"/>
                  </a:lnTo>
                  <a:lnTo>
                    <a:pt x="249872" y="584187"/>
                  </a:lnTo>
                  <a:lnTo>
                    <a:pt x="246989" y="584187"/>
                  </a:lnTo>
                  <a:lnTo>
                    <a:pt x="248005" y="576846"/>
                  </a:lnTo>
                  <a:lnTo>
                    <a:pt x="248386" y="573214"/>
                  </a:lnTo>
                  <a:lnTo>
                    <a:pt x="246113" y="584187"/>
                  </a:lnTo>
                  <a:lnTo>
                    <a:pt x="246532" y="577240"/>
                  </a:lnTo>
                  <a:lnTo>
                    <a:pt x="246634" y="573214"/>
                  </a:lnTo>
                  <a:lnTo>
                    <a:pt x="245173" y="584187"/>
                  </a:lnTo>
                  <a:lnTo>
                    <a:pt x="243840" y="584187"/>
                  </a:lnTo>
                  <a:lnTo>
                    <a:pt x="243814" y="571500"/>
                  </a:lnTo>
                  <a:lnTo>
                    <a:pt x="238391" y="571500"/>
                  </a:lnTo>
                  <a:lnTo>
                    <a:pt x="233540" y="584187"/>
                  </a:lnTo>
                  <a:lnTo>
                    <a:pt x="233616" y="580250"/>
                  </a:lnTo>
                  <a:lnTo>
                    <a:pt x="233680" y="577240"/>
                  </a:lnTo>
                  <a:lnTo>
                    <a:pt x="230416" y="584187"/>
                  </a:lnTo>
                  <a:lnTo>
                    <a:pt x="231978" y="584187"/>
                  </a:lnTo>
                  <a:lnTo>
                    <a:pt x="231851" y="584873"/>
                  </a:lnTo>
                  <a:lnTo>
                    <a:pt x="230886" y="590169"/>
                  </a:lnTo>
                  <a:lnTo>
                    <a:pt x="230695" y="591743"/>
                  </a:lnTo>
                  <a:lnTo>
                    <a:pt x="232613" y="584238"/>
                  </a:lnTo>
                  <a:lnTo>
                    <a:pt x="232740" y="587082"/>
                  </a:lnTo>
                  <a:lnTo>
                    <a:pt x="232867" y="590169"/>
                  </a:lnTo>
                  <a:lnTo>
                    <a:pt x="232981" y="593064"/>
                  </a:lnTo>
                  <a:lnTo>
                    <a:pt x="236321" y="584212"/>
                  </a:lnTo>
                  <a:lnTo>
                    <a:pt x="236435" y="584873"/>
                  </a:lnTo>
                  <a:lnTo>
                    <a:pt x="238379" y="596887"/>
                  </a:lnTo>
                  <a:lnTo>
                    <a:pt x="241719" y="584250"/>
                  </a:lnTo>
                  <a:lnTo>
                    <a:pt x="241630" y="588657"/>
                  </a:lnTo>
                  <a:lnTo>
                    <a:pt x="241515" y="593064"/>
                  </a:lnTo>
                  <a:lnTo>
                    <a:pt x="241414" y="596887"/>
                  </a:lnTo>
                  <a:lnTo>
                    <a:pt x="243217" y="596887"/>
                  </a:lnTo>
                  <a:lnTo>
                    <a:pt x="243103" y="598424"/>
                  </a:lnTo>
                  <a:lnTo>
                    <a:pt x="242341" y="609600"/>
                  </a:lnTo>
                  <a:lnTo>
                    <a:pt x="240372" y="609600"/>
                  </a:lnTo>
                  <a:lnTo>
                    <a:pt x="240487" y="608723"/>
                  </a:lnTo>
                  <a:lnTo>
                    <a:pt x="241350" y="602615"/>
                  </a:lnTo>
                  <a:lnTo>
                    <a:pt x="241858" y="598424"/>
                  </a:lnTo>
                  <a:lnTo>
                    <a:pt x="239712" y="609600"/>
                  </a:lnTo>
                  <a:lnTo>
                    <a:pt x="236855" y="609600"/>
                  </a:lnTo>
                  <a:lnTo>
                    <a:pt x="236918" y="608723"/>
                  </a:lnTo>
                  <a:lnTo>
                    <a:pt x="237629" y="598424"/>
                  </a:lnTo>
                  <a:lnTo>
                    <a:pt x="237680" y="597039"/>
                  </a:lnTo>
                  <a:lnTo>
                    <a:pt x="233514" y="609600"/>
                  </a:lnTo>
                  <a:lnTo>
                    <a:pt x="233616" y="606412"/>
                  </a:lnTo>
                  <a:lnTo>
                    <a:pt x="233667" y="605066"/>
                  </a:lnTo>
                  <a:lnTo>
                    <a:pt x="233756" y="602615"/>
                  </a:lnTo>
                  <a:lnTo>
                    <a:pt x="233959" y="596887"/>
                  </a:lnTo>
                  <a:lnTo>
                    <a:pt x="233133" y="596887"/>
                  </a:lnTo>
                  <a:lnTo>
                    <a:pt x="233095" y="596049"/>
                  </a:lnTo>
                  <a:lnTo>
                    <a:pt x="232981" y="593064"/>
                  </a:lnTo>
                  <a:lnTo>
                    <a:pt x="231533" y="596887"/>
                  </a:lnTo>
                  <a:lnTo>
                    <a:pt x="229666" y="596887"/>
                  </a:lnTo>
                  <a:lnTo>
                    <a:pt x="229971" y="595198"/>
                  </a:lnTo>
                  <a:lnTo>
                    <a:pt x="229971" y="594626"/>
                  </a:lnTo>
                  <a:lnTo>
                    <a:pt x="229387" y="596887"/>
                  </a:lnTo>
                  <a:lnTo>
                    <a:pt x="224878" y="596887"/>
                  </a:lnTo>
                  <a:lnTo>
                    <a:pt x="226745" y="586181"/>
                  </a:lnTo>
                  <a:lnTo>
                    <a:pt x="226898" y="584873"/>
                  </a:lnTo>
                  <a:lnTo>
                    <a:pt x="223380" y="596887"/>
                  </a:lnTo>
                  <a:lnTo>
                    <a:pt x="225615" y="584187"/>
                  </a:lnTo>
                  <a:lnTo>
                    <a:pt x="230403" y="584187"/>
                  </a:lnTo>
                  <a:lnTo>
                    <a:pt x="229349" y="571500"/>
                  </a:lnTo>
                  <a:lnTo>
                    <a:pt x="231038" y="571500"/>
                  </a:lnTo>
                  <a:lnTo>
                    <a:pt x="232232" y="571500"/>
                  </a:lnTo>
                  <a:lnTo>
                    <a:pt x="232270" y="571296"/>
                  </a:lnTo>
                  <a:lnTo>
                    <a:pt x="234530" y="558761"/>
                  </a:lnTo>
                  <a:lnTo>
                    <a:pt x="232816" y="558761"/>
                  </a:lnTo>
                  <a:lnTo>
                    <a:pt x="231063" y="571296"/>
                  </a:lnTo>
                  <a:lnTo>
                    <a:pt x="232498" y="558761"/>
                  </a:lnTo>
                  <a:lnTo>
                    <a:pt x="227888" y="558761"/>
                  </a:lnTo>
                  <a:lnTo>
                    <a:pt x="227050" y="571500"/>
                  </a:lnTo>
                  <a:lnTo>
                    <a:pt x="225780" y="571500"/>
                  </a:lnTo>
                  <a:lnTo>
                    <a:pt x="225818" y="571296"/>
                  </a:lnTo>
                  <a:lnTo>
                    <a:pt x="227888" y="558761"/>
                  </a:lnTo>
                  <a:lnTo>
                    <a:pt x="226441" y="558761"/>
                  </a:lnTo>
                  <a:lnTo>
                    <a:pt x="222123" y="571500"/>
                  </a:lnTo>
                  <a:lnTo>
                    <a:pt x="222910" y="571500"/>
                  </a:lnTo>
                  <a:lnTo>
                    <a:pt x="220078" y="584187"/>
                  </a:lnTo>
                  <a:lnTo>
                    <a:pt x="219760" y="584187"/>
                  </a:lnTo>
                  <a:lnTo>
                    <a:pt x="220294" y="571500"/>
                  </a:lnTo>
                  <a:lnTo>
                    <a:pt x="222123" y="571500"/>
                  </a:lnTo>
                  <a:lnTo>
                    <a:pt x="222148" y="571296"/>
                  </a:lnTo>
                  <a:lnTo>
                    <a:pt x="223710" y="558761"/>
                  </a:lnTo>
                  <a:lnTo>
                    <a:pt x="220027" y="558761"/>
                  </a:lnTo>
                  <a:lnTo>
                    <a:pt x="220014" y="555510"/>
                  </a:lnTo>
                  <a:lnTo>
                    <a:pt x="219608" y="558761"/>
                  </a:lnTo>
                  <a:lnTo>
                    <a:pt x="216522" y="558761"/>
                  </a:lnTo>
                  <a:lnTo>
                    <a:pt x="216535" y="558634"/>
                  </a:lnTo>
                  <a:lnTo>
                    <a:pt x="217779" y="546100"/>
                  </a:lnTo>
                  <a:lnTo>
                    <a:pt x="217335" y="546100"/>
                  </a:lnTo>
                  <a:lnTo>
                    <a:pt x="214693" y="558761"/>
                  </a:lnTo>
                  <a:lnTo>
                    <a:pt x="212991" y="558761"/>
                  </a:lnTo>
                  <a:lnTo>
                    <a:pt x="213004" y="558634"/>
                  </a:lnTo>
                  <a:lnTo>
                    <a:pt x="214274" y="546100"/>
                  </a:lnTo>
                  <a:lnTo>
                    <a:pt x="211023" y="558761"/>
                  </a:lnTo>
                  <a:lnTo>
                    <a:pt x="211797" y="558761"/>
                  </a:lnTo>
                  <a:lnTo>
                    <a:pt x="215531" y="571500"/>
                  </a:lnTo>
                  <a:lnTo>
                    <a:pt x="219608" y="571500"/>
                  </a:lnTo>
                  <a:lnTo>
                    <a:pt x="216027" y="584187"/>
                  </a:lnTo>
                  <a:lnTo>
                    <a:pt x="213144" y="584187"/>
                  </a:lnTo>
                  <a:lnTo>
                    <a:pt x="210896" y="571500"/>
                  </a:lnTo>
                  <a:lnTo>
                    <a:pt x="200456" y="571500"/>
                  </a:lnTo>
                  <a:lnTo>
                    <a:pt x="200494" y="571296"/>
                  </a:lnTo>
                  <a:lnTo>
                    <a:pt x="202615" y="558761"/>
                  </a:lnTo>
                  <a:lnTo>
                    <a:pt x="199097" y="571500"/>
                  </a:lnTo>
                  <a:lnTo>
                    <a:pt x="199059" y="571296"/>
                  </a:lnTo>
                  <a:lnTo>
                    <a:pt x="197510" y="558761"/>
                  </a:lnTo>
                  <a:lnTo>
                    <a:pt x="193840" y="558761"/>
                  </a:lnTo>
                  <a:lnTo>
                    <a:pt x="193840" y="558634"/>
                  </a:lnTo>
                  <a:lnTo>
                    <a:pt x="193713" y="555510"/>
                  </a:lnTo>
                  <a:lnTo>
                    <a:pt x="193344" y="546100"/>
                  </a:lnTo>
                  <a:lnTo>
                    <a:pt x="192506" y="546100"/>
                  </a:lnTo>
                  <a:lnTo>
                    <a:pt x="193128" y="533400"/>
                  </a:lnTo>
                  <a:lnTo>
                    <a:pt x="192201" y="533400"/>
                  </a:lnTo>
                  <a:lnTo>
                    <a:pt x="188455" y="546100"/>
                  </a:lnTo>
                  <a:lnTo>
                    <a:pt x="191160" y="546100"/>
                  </a:lnTo>
                  <a:lnTo>
                    <a:pt x="187312" y="558761"/>
                  </a:lnTo>
                  <a:lnTo>
                    <a:pt x="190614" y="558761"/>
                  </a:lnTo>
                  <a:lnTo>
                    <a:pt x="189776" y="571500"/>
                  </a:lnTo>
                  <a:lnTo>
                    <a:pt x="192163" y="571500"/>
                  </a:lnTo>
                  <a:lnTo>
                    <a:pt x="194056" y="584187"/>
                  </a:lnTo>
                  <a:lnTo>
                    <a:pt x="200888" y="584187"/>
                  </a:lnTo>
                  <a:lnTo>
                    <a:pt x="198589" y="595198"/>
                  </a:lnTo>
                  <a:lnTo>
                    <a:pt x="198501" y="596049"/>
                  </a:lnTo>
                  <a:lnTo>
                    <a:pt x="202222" y="584225"/>
                  </a:lnTo>
                  <a:lnTo>
                    <a:pt x="202349" y="586181"/>
                  </a:lnTo>
                  <a:lnTo>
                    <a:pt x="202476" y="588137"/>
                  </a:lnTo>
                  <a:lnTo>
                    <a:pt x="202565" y="589495"/>
                  </a:lnTo>
                  <a:lnTo>
                    <a:pt x="202603" y="590169"/>
                  </a:lnTo>
                  <a:lnTo>
                    <a:pt x="202704" y="591743"/>
                  </a:lnTo>
                  <a:lnTo>
                    <a:pt x="202793" y="593064"/>
                  </a:lnTo>
                  <a:lnTo>
                    <a:pt x="202895" y="594626"/>
                  </a:lnTo>
                  <a:lnTo>
                    <a:pt x="202984" y="596049"/>
                  </a:lnTo>
                  <a:lnTo>
                    <a:pt x="203034" y="596887"/>
                  </a:lnTo>
                  <a:lnTo>
                    <a:pt x="209334" y="596887"/>
                  </a:lnTo>
                  <a:lnTo>
                    <a:pt x="209219" y="605066"/>
                  </a:lnTo>
                  <a:lnTo>
                    <a:pt x="209156" y="609600"/>
                  </a:lnTo>
                  <a:lnTo>
                    <a:pt x="211442" y="596887"/>
                  </a:lnTo>
                  <a:lnTo>
                    <a:pt x="211391" y="598424"/>
                  </a:lnTo>
                  <a:lnTo>
                    <a:pt x="211239" y="602615"/>
                  </a:lnTo>
                  <a:lnTo>
                    <a:pt x="211124" y="608723"/>
                  </a:lnTo>
                  <a:lnTo>
                    <a:pt x="212877" y="596887"/>
                  </a:lnTo>
                  <a:lnTo>
                    <a:pt x="212775" y="598424"/>
                  </a:lnTo>
                  <a:lnTo>
                    <a:pt x="212051" y="609600"/>
                  </a:lnTo>
                  <a:lnTo>
                    <a:pt x="209156" y="609600"/>
                  </a:lnTo>
                  <a:lnTo>
                    <a:pt x="200113" y="609600"/>
                  </a:lnTo>
                  <a:lnTo>
                    <a:pt x="199288" y="605066"/>
                  </a:lnTo>
                  <a:lnTo>
                    <a:pt x="198247" y="609600"/>
                  </a:lnTo>
                  <a:lnTo>
                    <a:pt x="198323" y="608723"/>
                  </a:lnTo>
                  <a:lnTo>
                    <a:pt x="198843" y="602615"/>
                  </a:lnTo>
                  <a:lnTo>
                    <a:pt x="197916" y="597560"/>
                  </a:lnTo>
                  <a:lnTo>
                    <a:pt x="197751" y="597039"/>
                  </a:lnTo>
                  <a:lnTo>
                    <a:pt x="194335" y="609600"/>
                  </a:lnTo>
                  <a:lnTo>
                    <a:pt x="191008" y="609600"/>
                  </a:lnTo>
                  <a:lnTo>
                    <a:pt x="191122" y="602970"/>
                  </a:lnTo>
                  <a:lnTo>
                    <a:pt x="191223" y="596887"/>
                  </a:lnTo>
                  <a:lnTo>
                    <a:pt x="183337" y="596887"/>
                  </a:lnTo>
                  <a:lnTo>
                    <a:pt x="183273" y="596049"/>
                  </a:lnTo>
                  <a:lnTo>
                    <a:pt x="183172" y="594626"/>
                  </a:lnTo>
                  <a:lnTo>
                    <a:pt x="183057" y="593064"/>
                  </a:lnTo>
                  <a:lnTo>
                    <a:pt x="182956" y="591743"/>
                  </a:lnTo>
                  <a:lnTo>
                    <a:pt x="182841" y="590169"/>
                  </a:lnTo>
                  <a:lnTo>
                    <a:pt x="182727" y="588657"/>
                  </a:lnTo>
                  <a:lnTo>
                    <a:pt x="182600" y="587082"/>
                  </a:lnTo>
                  <a:lnTo>
                    <a:pt x="182537" y="586181"/>
                  </a:lnTo>
                  <a:lnTo>
                    <a:pt x="182435" y="584873"/>
                  </a:lnTo>
                  <a:lnTo>
                    <a:pt x="182384" y="584187"/>
                  </a:lnTo>
                  <a:lnTo>
                    <a:pt x="180835" y="584187"/>
                  </a:lnTo>
                  <a:lnTo>
                    <a:pt x="180721" y="584873"/>
                  </a:lnTo>
                  <a:lnTo>
                    <a:pt x="178816" y="596887"/>
                  </a:lnTo>
                  <a:lnTo>
                    <a:pt x="173850" y="596887"/>
                  </a:lnTo>
                  <a:lnTo>
                    <a:pt x="179819" y="584187"/>
                  </a:lnTo>
                  <a:lnTo>
                    <a:pt x="171157" y="584187"/>
                  </a:lnTo>
                  <a:lnTo>
                    <a:pt x="174129" y="571500"/>
                  </a:lnTo>
                  <a:lnTo>
                    <a:pt x="169570" y="584187"/>
                  </a:lnTo>
                  <a:lnTo>
                    <a:pt x="169087" y="584187"/>
                  </a:lnTo>
                  <a:lnTo>
                    <a:pt x="169024" y="580250"/>
                  </a:lnTo>
                  <a:lnTo>
                    <a:pt x="168846" y="577240"/>
                  </a:lnTo>
                  <a:lnTo>
                    <a:pt x="166751" y="584187"/>
                  </a:lnTo>
                  <a:lnTo>
                    <a:pt x="163029" y="571500"/>
                  </a:lnTo>
                  <a:lnTo>
                    <a:pt x="159715" y="571500"/>
                  </a:lnTo>
                  <a:lnTo>
                    <a:pt x="159753" y="571296"/>
                  </a:lnTo>
                  <a:lnTo>
                    <a:pt x="162814" y="558761"/>
                  </a:lnTo>
                  <a:lnTo>
                    <a:pt x="161569" y="558761"/>
                  </a:lnTo>
                  <a:lnTo>
                    <a:pt x="151536" y="571500"/>
                  </a:lnTo>
                  <a:lnTo>
                    <a:pt x="151587" y="571296"/>
                  </a:lnTo>
                  <a:lnTo>
                    <a:pt x="154266" y="558761"/>
                  </a:lnTo>
                  <a:lnTo>
                    <a:pt x="150698" y="558761"/>
                  </a:lnTo>
                  <a:lnTo>
                    <a:pt x="150723" y="558634"/>
                  </a:lnTo>
                  <a:lnTo>
                    <a:pt x="152717" y="546100"/>
                  </a:lnTo>
                  <a:lnTo>
                    <a:pt x="148602" y="546100"/>
                  </a:lnTo>
                  <a:lnTo>
                    <a:pt x="148564" y="533400"/>
                  </a:lnTo>
                  <a:lnTo>
                    <a:pt x="145872" y="533400"/>
                  </a:lnTo>
                  <a:lnTo>
                    <a:pt x="145872" y="585203"/>
                  </a:lnTo>
                  <a:lnTo>
                    <a:pt x="145796" y="586181"/>
                  </a:lnTo>
                  <a:lnTo>
                    <a:pt x="144018" y="596887"/>
                  </a:lnTo>
                  <a:lnTo>
                    <a:pt x="142760" y="596887"/>
                  </a:lnTo>
                  <a:lnTo>
                    <a:pt x="141732" y="596887"/>
                  </a:lnTo>
                  <a:lnTo>
                    <a:pt x="145440" y="586181"/>
                  </a:lnTo>
                  <a:lnTo>
                    <a:pt x="145872" y="585203"/>
                  </a:lnTo>
                  <a:lnTo>
                    <a:pt x="145872" y="533400"/>
                  </a:lnTo>
                  <a:lnTo>
                    <a:pt x="144780" y="533400"/>
                  </a:lnTo>
                  <a:lnTo>
                    <a:pt x="144106" y="546100"/>
                  </a:lnTo>
                  <a:lnTo>
                    <a:pt x="141579" y="546100"/>
                  </a:lnTo>
                  <a:lnTo>
                    <a:pt x="144132" y="533400"/>
                  </a:lnTo>
                  <a:lnTo>
                    <a:pt x="143510" y="533400"/>
                  </a:lnTo>
                  <a:lnTo>
                    <a:pt x="142963" y="522732"/>
                  </a:lnTo>
                  <a:lnTo>
                    <a:pt x="140271" y="533400"/>
                  </a:lnTo>
                  <a:lnTo>
                    <a:pt x="137248" y="533400"/>
                  </a:lnTo>
                  <a:lnTo>
                    <a:pt x="138874" y="520649"/>
                  </a:lnTo>
                  <a:lnTo>
                    <a:pt x="135483" y="533400"/>
                  </a:lnTo>
                  <a:lnTo>
                    <a:pt x="127419" y="533400"/>
                  </a:lnTo>
                  <a:lnTo>
                    <a:pt x="131953" y="520649"/>
                  </a:lnTo>
                  <a:lnTo>
                    <a:pt x="127177" y="520649"/>
                  </a:lnTo>
                  <a:lnTo>
                    <a:pt x="127228" y="520382"/>
                  </a:lnTo>
                  <a:lnTo>
                    <a:pt x="129730" y="507974"/>
                  </a:lnTo>
                  <a:lnTo>
                    <a:pt x="125907" y="507974"/>
                  </a:lnTo>
                  <a:lnTo>
                    <a:pt x="125806" y="509498"/>
                  </a:lnTo>
                  <a:lnTo>
                    <a:pt x="125044" y="520649"/>
                  </a:lnTo>
                  <a:lnTo>
                    <a:pt x="124472" y="520649"/>
                  </a:lnTo>
                  <a:lnTo>
                    <a:pt x="124485" y="520382"/>
                  </a:lnTo>
                  <a:lnTo>
                    <a:pt x="125044" y="507974"/>
                  </a:lnTo>
                  <a:lnTo>
                    <a:pt x="119405" y="507974"/>
                  </a:lnTo>
                  <a:lnTo>
                    <a:pt x="119316" y="508266"/>
                  </a:lnTo>
                  <a:lnTo>
                    <a:pt x="119214" y="508571"/>
                  </a:lnTo>
                  <a:lnTo>
                    <a:pt x="119100" y="508914"/>
                  </a:lnTo>
                  <a:lnTo>
                    <a:pt x="118973" y="509282"/>
                  </a:lnTo>
                  <a:lnTo>
                    <a:pt x="118897" y="509498"/>
                  </a:lnTo>
                  <a:lnTo>
                    <a:pt x="115214" y="520649"/>
                  </a:lnTo>
                  <a:lnTo>
                    <a:pt x="123583" y="520649"/>
                  </a:lnTo>
                  <a:lnTo>
                    <a:pt x="117576" y="533400"/>
                  </a:lnTo>
                  <a:lnTo>
                    <a:pt x="119583" y="533400"/>
                  </a:lnTo>
                  <a:lnTo>
                    <a:pt x="116230" y="546100"/>
                  </a:lnTo>
                  <a:lnTo>
                    <a:pt x="125145" y="546100"/>
                  </a:lnTo>
                  <a:lnTo>
                    <a:pt x="122732" y="558761"/>
                  </a:lnTo>
                  <a:lnTo>
                    <a:pt x="128016" y="558761"/>
                  </a:lnTo>
                  <a:lnTo>
                    <a:pt x="124663" y="571500"/>
                  </a:lnTo>
                  <a:lnTo>
                    <a:pt x="127431" y="571500"/>
                  </a:lnTo>
                  <a:lnTo>
                    <a:pt x="136525" y="571500"/>
                  </a:lnTo>
                  <a:lnTo>
                    <a:pt x="139458" y="584187"/>
                  </a:lnTo>
                  <a:lnTo>
                    <a:pt x="142519" y="584187"/>
                  </a:lnTo>
                  <a:lnTo>
                    <a:pt x="142430" y="584873"/>
                  </a:lnTo>
                  <a:lnTo>
                    <a:pt x="141033" y="596887"/>
                  </a:lnTo>
                  <a:lnTo>
                    <a:pt x="137363" y="596887"/>
                  </a:lnTo>
                  <a:lnTo>
                    <a:pt x="137490" y="606412"/>
                  </a:lnTo>
                  <a:lnTo>
                    <a:pt x="137528" y="609600"/>
                  </a:lnTo>
                  <a:lnTo>
                    <a:pt x="142481" y="597560"/>
                  </a:lnTo>
                  <a:lnTo>
                    <a:pt x="142748" y="597141"/>
                  </a:lnTo>
                  <a:lnTo>
                    <a:pt x="143002" y="597560"/>
                  </a:lnTo>
                  <a:lnTo>
                    <a:pt x="147447" y="609600"/>
                  </a:lnTo>
                  <a:lnTo>
                    <a:pt x="142532" y="622300"/>
                  </a:lnTo>
                  <a:lnTo>
                    <a:pt x="141097" y="622300"/>
                  </a:lnTo>
                  <a:lnTo>
                    <a:pt x="144475" y="634987"/>
                  </a:lnTo>
                  <a:lnTo>
                    <a:pt x="148666" y="634987"/>
                  </a:lnTo>
                  <a:lnTo>
                    <a:pt x="147535" y="647700"/>
                  </a:lnTo>
                  <a:lnTo>
                    <a:pt x="151587" y="634987"/>
                  </a:lnTo>
                  <a:lnTo>
                    <a:pt x="149758" y="647700"/>
                  </a:lnTo>
                  <a:lnTo>
                    <a:pt x="156083" y="647700"/>
                  </a:lnTo>
                  <a:lnTo>
                    <a:pt x="154216" y="634987"/>
                  </a:lnTo>
                  <a:lnTo>
                    <a:pt x="159931" y="634987"/>
                  </a:lnTo>
                  <a:lnTo>
                    <a:pt x="160413" y="647700"/>
                  </a:lnTo>
                  <a:lnTo>
                    <a:pt x="163639" y="634987"/>
                  </a:lnTo>
                  <a:lnTo>
                    <a:pt x="164884" y="647700"/>
                  </a:lnTo>
                  <a:lnTo>
                    <a:pt x="160413" y="647700"/>
                  </a:lnTo>
                  <a:lnTo>
                    <a:pt x="158648" y="647700"/>
                  </a:lnTo>
                  <a:lnTo>
                    <a:pt x="161544" y="660400"/>
                  </a:lnTo>
                  <a:lnTo>
                    <a:pt x="169570" y="660400"/>
                  </a:lnTo>
                  <a:lnTo>
                    <a:pt x="174701" y="673100"/>
                  </a:lnTo>
                  <a:lnTo>
                    <a:pt x="175107" y="673100"/>
                  </a:lnTo>
                  <a:lnTo>
                    <a:pt x="172326" y="660400"/>
                  </a:lnTo>
                  <a:lnTo>
                    <a:pt x="176961" y="660400"/>
                  </a:lnTo>
                  <a:lnTo>
                    <a:pt x="175107" y="673100"/>
                  </a:lnTo>
                  <a:lnTo>
                    <a:pt x="180682" y="673100"/>
                  </a:lnTo>
                  <a:lnTo>
                    <a:pt x="182219" y="685800"/>
                  </a:lnTo>
                  <a:lnTo>
                    <a:pt x="185432" y="685800"/>
                  </a:lnTo>
                  <a:lnTo>
                    <a:pt x="189509" y="673100"/>
                  </a:lnTo>
                  <a:lnTo>
                    <a:pt x="190487" y="685800"/>
                  </a:lnTo>
                  <a:lnTo>
                    <a:pt x="203466" y="685800"/>
                  </a:lnTo>
                  <a:lnTo>
                    <a:pt x="203504" y="686015"/>
                  </a:lnTo>
                  <a:lnTo>
                    <a:pt x="205562" y="698500"/>
                  </a:lnTo>
                  <a:lnTo>
                    <a:pt x="205790" y="698500"/>
                  </a:lnTo>
                  <a:lnTo>
                    <a:pt x="204863" y="685800"/>
                  </a:lnTo>
                  <a:lnTo>
                    <a:pt x="208356" y="685800"/>
                  </a:lnTo>
                  <a:lnTo>
                    <a:pt x="208381" y="686015"/>
                  </a:lnTo>
                  <a:lnTo>
                    <a:pt x="209892" y="698500"/>
                  </a:lnTo>
                  <a:lnTo>
                    <a:pt x="227584" y="698500"/>
                  </a:lnTo>
                  <a:lnTo>
                    <a:pt x="225209" y="711200"/>
                  </a:lnTo>
                  <a:lnTo>
                    <a:pt x="256794" y="711200"/>
                  </a:lnTo>
                  <a:lnTo>
                    <a:pt x="260261" y="723887"/>
                  </a:lnTo>
                  <a:lnTo>
                    <a:pt x="274281" y="723887"/>
                  </a:lnTo>
                  <a:lnTo>
                    <a:pt x="274370" y="723341"/>
                  </a:lnTo>
                  <a:lnTo>
                    <a:pt x="274447" y="722871"/>
                  </a:lnTo>
                  <a:lnTo>
                    <a:pt x="276428" y="711200"/>
                  </a:lnTo>
                  <a:lnTo>
                    <a:pt x="280771" y="723887"/>
                  </a:lnTo>
                  <a:lnTo>
                    <a:pt x="281305" y="723887"/>
                  </a:lnTo>
                  <a:lnTo>
                    <a:pt x="286994" y="736600"/>
                  </a:lnTo>
                  <a:lnTo>
                    <a:pt x="287121" y="735126"/>
                  </a:lnTo>
                  <a:lnTo>
                    <a:pt x="288061" y="723887"/>
                  </a:lnTo>
                  <a:lnTo>
                    <a:pt x="295503" y="723887"/>
                  </a:lnTo>
                  <a:lnTo>
                    <a:pt x="299135" y="736600"/>
                  </a:lnTo>
                  <a:lnTo>
                    <a:pt x="303644" y="723912"/>
                  </a:lnTo>
                  <a:lnTo>
                    <a:pt x="308051" y="736600"/>
                  </a:lnTo>
                  <a:lnTo>
                    <a:pt x="446925" y="736600"/>
                  </a:lnTo>
                  <a:lnTo>
                    <a:pt x="446862" y="735126"/>
                  </a:lnTo>
                  <a:lnTo>
                    <a:pt x="446760" y="732777"/>
                  </a:lnTo>
                  <a:lnTo>
                    <a:pt x="446646" y="730199"/>
                  </a:lnTo>
                  <a:lnTo>
                    <a:pt x="446608" y="729310"/>
                  </a:lnTo>
                  <a:lnTo>
                    <a:pt x="446417" y="725030"/>
                  </a:lnTo>
                  <a:lnTo>
                    <a:pt x="446303" y="717016"/>
                  </a:lnTo>
                  <a:lnTo>
                    <a:pt x="446189" y="711200"/>
                  </a:lnTo>
                  <a:lnTo>
                    <a:pt x="446341" y="711200"/>
                  </a:lnTo>
                  <a:lnTo>
                    <a:pt x="446798" y="723887"/>
                  </a:lnTo>
                  <a:lnTo>
                    <a:pt x="446938" y="723887"/>
                  </a:lnTo>
                  <a:lnTo>
                    <a:pt x="447052" y="729310"/>
                  </a:lnTo>
                  <a:lnTo>
                    <a:pt x="447179" y="735126"/>
                  </a:lnTo>
                  <a:lnTo>
                    <a:pt x="447205" y="736600"/>
                  </a:lnTo>
                  <a:lnTo>
                    <a:pt x="448094" y="736600"/>
                  </a:lnTo>
                  <a:lnTo>
                    <a:pt x="448373" y="749300"/>
                  </a:lnTo>
                  <a:lnTo>
                    <a:pt x="448627" y="749300"/>
                  </a:lnTo>
                  <a:lnTo>
                    <a:pt x="448741" y="750087"/>
                  </a:lnTo>
                  <a:lnTo>
                    <a:pt x="448805" y="750493"/>
                  </a:lnTo>
                  <a:lnTo>
                    <a:pt x="450443" y="762000"/>
                  </a:lnTo>
                  <a:lnTo>
                    <a:pt x="450469" y="762342"/>
                  </a:lnTo>
                  <a:lnTo>
                    <a:pt x="452399" y="787400"/>
                  </a:lnTo>
                  <a:lnTo>
                    <a:pt x="491655" y="787400"/>
                  </a:lnTo>
                  <a:lnTo>
                    <a:pt x="503161" y="774700"/>
                  </a:lnTo>
                  <a:lnTo>
                    <a:pt x="540943" y="774700"/>
                  </a:lnTo>
                  <a:lnTo>
                    <a:pt x="550659" y="762000"/>
                  </a:lnTo>
                  <a:lnTo>
                    <a:pt x="573341" y="762000"/>
                  </a:lnTo>
                  <a:lnTo>
                    <a:pt x="582917" y="749300"/>
                  </a:lnTo>
                  <a:lnTo>
                    <a:pt x="586625" y="762000"/>
                  </a:lnTo>
                  <a:lnTo>
                    <a:pt x="587895" y="762000"/>
                  </a:lnTo>
                  <a:lnTo>
                    <a:pt x="581342" y="774700"/>
                  </a:lnTo>
                  <a:lnTo>
                    <a:pt x="582053" y="774700"/>
                  </a:lnTo>
                  <a:lnTo>
                    <a:pt x="580034" y="787400"/>
                  </a:lnTo>
                  <a:lnTo>
                    <a:pt x="577723" y="800100"/>
                  </a:lnTo>
                  <a:lnTo>
                    <a:pt x="573913" y="800100"/>
                  </a:lnTo>
                  <a:lnTo>
                    <a:pt x="574014" y="812800"/>
                  </a:lnTo>
                  <a:lnTo>
                    <a:pt x="569429" y="838200"/>
                  </a:lnTo>
                  <a:lnTo>
                    <a:pt x="569455" y="839889"/>
                  </a:lnTo>
                  <a:lnTo>
                    <a:pt x="569658" y="850900"/>
                  </a:lnTo>
                  <a:lnTo>
                    <a:pt x="566839" y="850900"/>
                  </a:lnTo>
                  <a:lnTo>
                    <a:pt x="566242" y="863600"/>
                  </a:lnTo>
                  <a:lnTo>
                    <a:pt x="563486" y="863600"/>
                  </a:lnTo>
                  <a:lnTo>
                    <a:pt x="567499" y="876300"/>
                  </a:lnTo>
                  <a:lnTo>
                    <a:pt x="564146" y="876300"/>
                  </a:lnTo>
                  <a:lnTo>
                    <a:pt x="560743" y="889000"/>
                  </a:lnTo>
                  <a:lnTo>
                    <a:pt x="558888" y="889000"/>
                  </a:lnTo>
                  <a:lnTo>
                    <a:pt x="558876" y="889266"/>
                  </a:lnTo>
                  <a:lnTo>
                    <a:pt x="558025" y="901700"/>
                  </a:lnTo>
                  <a:lnTo>
                    <a:pt x="555840" y="914400"/>
                  </a:lnTo>
                  <a:lnTo>
                    <a:pt x="555752" y="915085"/>
                  </a:lnTo>
                  <a:lnTo>
                    <a:pt x="555752" y="1181100"/>
                  </a:lnTo>
                  <a:lnTo>
                    <a:pt x="551446" y="1181100"/>
                  </a:lnTo>
                  <a:lnTo>
                    <a:pt x="550164" y="1181100"/>
                  </a:lnTo>
                  <a:lnTo>
                    <a:pt x="550621" y="1193787"/>
                  </a:lnTo>
                  <a:lnTo>
                    <a:pt x="547839" y="1193787"/>
                  </a:lnTo>
                  <a:lnTo>
                    <a:pt x="547916" y="1194295"/>
                  </a:lnTo>
                  <a:lnTo>
                    <a:pt x="551472" y="1206500"/>
                  </a:lnTo>
                  <a:lnTo>
                    <a:pt x="547446" y="1206500"/>
                  </a:lnTo>
                  <a:lnTo>
                    <a:pt x="545465" y="1193787"/>
                  </a:lnTo>
                  <a:lnTo>
                    <a:pt x="547839" y="1193787"/>
                  </a:lnTo>
                  <a:lnTo>
                    <a:pt x="545884" y="1181100"/>
                  </a:lnTo>
                  <a:lnTo>
                    <a:pt x="547268" y="1181100"/>
                  </a:lnTo>
                  <a:lnTo>
                    <a:pt x="549643" y="1168400"/>
                  </a:lnTo>
                  <a:lnTo>
                    <a:pt x="551446" y="1181100"/>
                  </a:lnTo>
                  <a:lnTo>
                    <a:pt x="553808" y="1168400"/>
                  </a:lnTo>
                  <a:lnTo>
                    <a:pt x="555244" y="1168400"/>
                  </a:lnTo>
                  <a:lnTo>
                    <a:pt x="555752" y="1181100"/>
                  </a:lnTo>
                  <a:lnTo>
                    <a:pt x="555752" y="915085"/>
                  </a:lnTo>
                  <a:lnTo>
                    <a:pt x="554189" y="927100"/>
                  </a:lnTo>
                  <a:lnTo>
                    <a:pt x="552881" y="927100"/>
                  </a:lnTo>
                  <a:lnTo>
                    <a:pt x="550570" y="952500"/>
                  </a:lnTo>
                  <a:lnTo>
                    <a:pt x="549236" y="952500"/>
                  </a:lnTo>
                  <a:lnTo>
                    <a:pt x="547547" y="965200"/>
                  </a:lnTo>
                  <a:lnTo>
                    <a:pt x="545261" y="965200"/>
                  </a:lnTo>
                  <a:lnTo>
                    <a:pt x="547941" y="977900"/>
                  </a:lnTo>
                  <a:lnTo>
                    <a:pt x="544677" y="977900"/>
                  </a:lnTo>
                  <a:lnTo>
                    <a:pt x="544080" y="990600"/>
                  </a:lnTo>
                  <a:lnTo>
                    <a:pt x="543433" y="990600"/>
                  </a:lnTo>
                  <a:lnTo>
                    <a:pt x="543344" y="993902"/>
                  </a:lnTo>
                  <a:lnTo>
                    <a:pt x="543090" y="1003300"/>
                  </a:lnTo>
                  <a:lnTo>
                    <a:pt x="544563" y="1003300"/>
                  </a:lnTo>
                  <a:lnTo>
                    <a:pt x="540715" y="1016000"/>
                  </a:lnTo>
                  <a:lnTo>
                    <a:pt x="540283" y="1016000"/>
                  </a:lnTo>
                  <a:lnTo>
                    <a:pt x="538797" y="1003300"/>
                  </a:lnTo>
                  <a:lnTo>
                    <a:pt x="537362" y="1016000"/>
                  </a:lnTo>
                  <a:lnTo>
                    <a:pt x="540004" y="1016000"/>
                  </a:lnTo>
                  <a:lnTo>
                    <a:pt x="529564" y="1054087"/>
                  </a:lnTo>
                  <a:lnTo>
                    <a:pt x="521271" y="1104900"/>
                  </a:lnTo>
                  <a:lnTo>
                    <a:pt x="514362" y="1155700"/>
                  </a:lnTo>
                  <a:lnTo>
                    <a:pt x="508076" y="1193787"/>
                  </a:lnTo>
                  <a:lnTo>
                    <a:pt x="508012" y="1194295"/>
                  </a:lnTo>
                  <a:lnTo>
                    <a:pt x="501650" y="1244600"/>
                  </a:lnTo>
                  <a:lnTo>
                    <a:pt x="494322" y="1282700"/>
                  </a:lnTo>
                  <a:lnTo>
                    <a:pt x="496265" y="1295400"/>
                  </a:lnTo>
                  <a:lnTo>
                    <a:pt x="493852" y="1295400"/>
                  </a:lnTo>
                  <a:lnTo>
                    <a:pt x="493229" y="1308100"/>
                  </a:lnTo>
                  <a:lnTo>
                    <a:pt x="492188" y="1320787"/>
                  </a:lnTo>
                  <a:lnTo>
                    <a:pt x="488492" y="1333500"/>
                  </a:lnTo>
                  <a:lnTo>
                    <a:pt x="490753" y="1333500"/>
                  </a:lnTo>
                  <a:lnTo>
                    <a:pt x="491223" y="1346200"/>
                  </a:lnTo>
                  <a:lnTo>
                    <a:pt x="488657" y="1346200"/>
                  </a:lnTo>
                  <a:lnTo>
                    <a:pt x="486422" y="1358900"/>
                  </a:lnTo>
                  <a:lnTo>
                    <a:pt x="488619" y="1358900"/>
                  </a:lnTo>
                  <a:lnTo>
                    <a:pt x="488543" y="1359103"/>
                  </a:lnTo>
                  <a:lnTo>
                    <a:pt x="484301" y="1371600"/>
                  </a:lnTo>
                  <a:lnTo>
                    <a:pt x="482371" y="1397000"/>
                  </a:lnTo>
                  <a:lnTo>
                    <a:pt x="479653" y="1409700"/>
                  </a:lnTo>
                  <a:lnTo>
                    <a:pt x="472986" y="1422400"/>
                  </a:lnTo>
                  <a:lnTo>
                    <a:pt x="475589" y="1422400"/>
                  </a:lnTo>
                  <a:lnTo>
                    <a:pt x="470827" y="1435100"/>
                  </a:lnTo>
                  <a:lnTo>
                    <a:pt x="475195" y="1435100"/>
                  </a:lnTo>
                  <a:lnTo>
                    <a:pt x="470916" y="1447800"/>
                  </a:lnTo>
                  <a:lnTo>
                    <a:pt x="472605" y="1447800"/>
                  </a:lnTo>
                  <a:lnTo>
                    <a:pt x="469836" y="1460500"/>
                  </a:lnTo>
                  <a:lnTo>
                    <a:pt x="462800" y="1460500"/>
                  </a:lnTo>
                  <a:lnTo>
                    <a:pt x="469392" y="1473200"/>
                  </a:lnTo>
                  <a:lnTo>
                    <a:pt x="467144" y="1473200"/>
                  </a:lnTo>
                  <a:lnTo>
                    <a:pt x="468744" y="1485900"/>
                  </a:lnTo>
                  <a:lnTo>
                    <a:pt x="466229" y="1485900"/>
                  </a:lnTo>
                  <a:lnTo>
                    <a:pt x="466534" y="1498600"/>
                  </a:lnTo>
                  <a:lnTo>
                    <a:pt x="459524" y="1498600"/>
                  </a:lnTo>
                  <a:lnTo>
                    <a:pt x="464769" y="1511300"/>
                  </a:lnTo>
                  <a:lnTo>
                    <a:pt x="464832" y="1510880"/>
                  </a:lnTo>
                  <a:lnTo>
                    <a:pt x="464921" y="1510334"/>
                  </a:lnTo>
                  <a:lnTo>
                    <a:pt x="466712" y="1498600"/>
                  </a:lnTo>
                  <a:lnTo>
                    <a:pt x="470154" y="1511300"/>
                  </a:lnTo>
                  <a:lnTo>
                    <a:pt x="466712" y="1511300"/>
                  </a:lnTo>
                  <a:lnTo>
                    <a:pt x="466725" y="1511820"/>
                  </a:lnTo>
                  <a:lnTo>
                    <a:pt x="467169" y="1524000"/>
                  </a:lnTo>
                  <a:lnTo>
                    <a:pt x="464985" y="1511820"/>
                  </a:lnTo>
                  <a:lnTo>
                    <a:pt x="464718" y="1511642"/>
                  </a:lnTo>
                  <a:lnTo>
                    <a:pt x="464693" y="1511820"/>
                  </a:lnTo>
                  <a:lnTo>
                    <a:pt x="463169" y="1524000"/>
                  </a:lnTo>
                  <a:lnTo>
                    <a:pt x="465709" y="1524000"/>
                  </a:lnTo>
                  <a:lnTo>
                    <a:pt x="469671" y="1536700"/>
                  </a:lnTo>
                  <a:lnTo>
                    <a:pt x="468845" y="1536700"/>
                  </a:lnTo>
                  <a:lnTo>
                    <a:pt x="466178" y="1549400"/>
                  </a:lnTo>
                  <a:lnTo>
                    <a:pt x="467626" y="1562100"/>
                  </a:lnTo>
                  <a:lnTo>
                    <a:pt x="468553" y="1562100"/>
                  </a:lnTo>
                  <a:lnTo>
                    <a:pt x="464705" y="1573733"/>
                  </a:lnTo>
                  <a:lnTo>
                    <a:pt x="464781" y="1573885"/>
                  </a:lnTo>
                  <a:lnTo>
                    <a:pt x="465239" y="1574761"/>
                  </a:lnTo>
                  <a:lnTo>
                    <a:pt x="464654" y="1573885"/>
                  </a:lnTo>
                  <a:lnTo>
                    <a:pt x="464362" y="1574761"/>
                  </a:lnTo>
                  <a:lnTo>
                    <a:pt x="457568" y="1574761"/>
                  </a:lnTo>
                  <a:lnTo>
                    <a:pt x="457542" y="1574380"/>
                  </a:lnTo>
                  <a:lnTo>
                    <a:pt x="457492" y="1573733"/>
                  </a:lnTo>
                  <a:lnTo>
                    <a:pt x="456730" y="1562100"/>
                  </a:lnTo>
                  <a:lnTo>
                    <a:pt x="454799" y="1562100"/>
                  </a:lnTo>
                  <a:lnTo>
                    <a:pt x="454050" y="1574761"/>
                  </a:lnTo>
                  <a:lnTo>
                    <a:pt x="455371" y="1574761"/>
                  </a:lnTo>
                  <a:lnTo>
                    <a:pt x="456552" y="1574761"/>
                  </a:lnTo>
                  <a:lnTo>
                    <a:pt x="456946" y="1580007"/>
                  </a:lnTo>
                  <a:lnTo>
                    <a:pt x="459028" y="1587500"/>
                  </a:lnTo>
                  <a:lnTo>
                    <a:pt x="461581" y="1587500"/>
                  </a:lnTo>
                  <a:lnTo>
                    <a:pt x="461606" y="1587766"/>
                  </a:lnTo>
                  <a:lnTo>
                    <a:pt x="462724" y="1600200"/>
                  </a:lnTo>
                  <a:lnTo>
                    <a:pt x="467372" y="1600200"/>
                  </a:lnTo>
                  <a:lnTo>
                    <a:pt x="464985" y="1587500"/>
                  </a:lnTo>
                  <a:lnTo>
                    <a:pt x="464337" y="1587500"/>
                  </a:lnTo>
                  <a:lnTo>
                    <a:pt x="469239" y="1574761"/>
                  </a:lnTo>
                  <a:lnTo>
                    <a:pt x="471424" y="1574761"/>
                  </a:lnTo>
                  <a:lnTo>
                    <a:pt x="468795" y="1587500"/>
                  </a:lnTo>
                  <a:lnTo>
                    <a:pt x="474167" y="1587500"/>
                  </a:lnTo>
                  <a:lnTo>
                    <a:pt x="474167" y="1587766"/>
                  </a:lnTo>
                  <a:lnTo>
                    <a:pt x="473887" y="1600200"/>
                  </a:lnTo>
                  <a:lnTo>
                    <a:pt x="468426" y="1600200"/>
                  </a:lnTo>
                  <a:lnTo>
                    <a:pt x="467766" y="1612900"/>
                  </a:lnTo>
                  <a:lnTo>
                    <a:pt x="465493" y="1612900"/>
                  </a:lnTo>
                  <a:lnTo>
                    <a:pt x="460794" y="1600200"/>
                  </a:lnTo>
                  <a:lnTo>
                    <a:pt x="462724" y="1600200"/>
                  </a:lnTo>
                  <a:lnTo>
                    <a:pt x="458000" y="1587766"/>
                  </a:lnTo>
                  <a:lnTo>
                    <a:pt x="456704" y="1600200"/>
                  </a:lnTo>
                  <a:lnTo>
                    <a:pt x="459752" y="1600200"/>
                  </a:lnTo>
                  <a:lnTo>
                    <a:pt x="464578" y="1612900"/>
                  </a:lnTo>
                  <a:lnTo>
                    <a:pt x="463435" y="1625600"/>
                  </a:lnTo>
                  <a:lnTo>
                    <a:pt x="463143" y="1625600"/>
                  </a:lnTo>
                  <a:lnTo>
                    <a:pt x="464426" y="1638300"/>
                  </a:lnTo>
                  <a:lnTo>
                    <a:pt x="468033" y="1638300"/>
                  </a:lnTo>
                  <a:lnTo>
                    <a:pt x="467931" y="1638960"/>
                  </a:lnTo>
                  <a:lnTo>
                    <a:pt x="465886" y="1651000"/>
                  </a:lnTo>
                  <a:lnTo>
                    <a:pt x="468249" y="1663700"/>
                  </a:lnTo>
                  <a:lnTo>
                    <a:pt x="473087" y="1663700"/>
                  </a:lnTo>
                  <a:lnTo>
                    <a:pt x="472490" y="1676400"/>
                  </a:lnTo>
                  <a:lnTo>
                    <a:pt x="475538" y="1689100"/>
                  </a:lnTo>
                  <a:lnTo>
                    <a:pt x="476923" y="1701787"/>
                  </a:lnTo>
                  <a:lnTo>
                    <a:pt x="471335" y="1714500"/>
                  </a:lnTo>
                  <a:lnTo>
                    <a:pt x="480796" y="1714500"/>
                  </a:lnTo>
                  <a:lnTo>
                    <a:pt x="485482" y="1727200"/>
                  </a:lnTo>
                  <a:lnTo>
                    <a:pt x="486892" y="1727200"/>
                  </a:lnTo>
                  <a:lnTo>
                    <a:pt x="490448" y="1739900"/>
                  </a:lnTo>
                  <a:lnTo>
                    <a:pt x="490562" y="1740801"/>
                  </a:lnTo>
                  <a:lnTo>
                    <a:pt x="491998" y="1752600"/>
                  </a:lnTo>
                  <a:lnTo>
                    <a:pt x="491540" y="1752600"/>
                  </a:lnTo>
                  <a:lnTo>
                    <a:pt x="489077" y="1765287"/>
                  </a:lnTo>
                  <a:lnTo>
                    <a:pt x="421246" y="1765287"/>
                  </a:lnTo>
                  <a:lnTo>
                    <a:pt x="421043" y="1766506"/>
                  </a:lnTo>
                  <a:lnTo>
                    <a:pt x="420281" y="1769224"/>
                  </a:lnTo>
                  <a:lnTo>
                    <a:pt x="420573" y="1769567"/>
                  </a:lnTo>
                  <a:lnTo>
                    <a:pt x="419252" y="1777987"/>
                  </a:lnTo>
                  <a:lnTo>
                    <a:pt x="414134" y="1777987"/>
                  </a:lnTo>
                  <a:lnTo>
                    <a:pt x="414083" y="1778584"/>
                  </a:lnTo>
                  <a:lnTo>
                    <a:pt x="414007" y="1779104"/>
                  </a:lnTo>
                  <a:lnTo>
                    <a:pt x="413867" y="1780070"/>
                  </a:lnTo>
                  <a:lnTo>
                    <a:pt x="413956" y="1779104"/>
                  </a:lnTo>
                  <a:lnTo>
                    <a:pt x="414058" y="1776628"/>
                  </a:lnTo>
                  <a:lnTo>
                    <a:pt x="413448" y="1765287"/>
                  </a:lnTo>
                  <a:lnTo>
                    <a:pt x="411721" y="1777987"/>
                  </a:lnTo>
                  <a:lnTo>
                    <a:pt x="392633" y="1777987"/>
                  </a:lnTo>
                  <a:lnTo>
                    <a:pt x="390525" y="1777987"/>
                  </a:lnTo>
                  <a:lnTo>
                    <a:pt x="390639" y="1777479"/>
                  </a:lnTo>
                  <a:lnTo>
                    <a:pt x="393192" y="1765287"/>
                  </a:lnTo>
                  <a:lnTo>
                    <a:pt x="385178" y="1765287"/>
                  </a:lnTo>
                  <a:lnTo>
                    <a:pt x="382968" y="1777987"/>
                  </a:lnTo>
                  <a:lnTo>
                    <a:pt x="382625" y="1777987"/>
                  </a:lnTo>
                  <a:lnTo>
                    <a:pt x="382536" y="1778584"/>
                  </a:lnTo>
                  <a:lnTo>
                    <a:pt x="382460" y="1779104"/>
                  </a:lnTo>
                  <a:lnTo>
                    <a:pt x="380758" y="1790687"/>
                  </a:lnTo>
                  <a:lnTo>
                    <a:pt x="379298" y="1790687"/>
                  </a:lnTo>
                  <a:lnTo>
                    <a:pt x="379730" y="1781657"/>
                  </a:lnTo>
                  <a:lnTo>
                    <a:pt x="377723" y="1788007"/>
                  </a:lnTo>
                  <a:lnTo>
                    <a:pt x="377266" y="1790687"/>
                  </a:lnTo>
                  <a:lnTo>
                    <a:pt x="376872" y="1790687"/>
                  </a:lnTo>
                  <a:lnTo>
                    <a:pt x="377723" y="1788007"/>
                  </a:lnTo>
                  <a:lnTo>
                    <a:pt x="379425" y="1777987"/>
                  </a:lnTo>
                  <a:lnTo>
                    <a:pt x="379907" y="1777987"/>
                  </a:lnTo>
                  <a:lnTo>
                    <a:pt x="379806" y="1780070"/>
                  </a:lnTo>
                  <a:lnTo>
                    <a:pt x="379730" y="1781657"/>
                  </a:lnTo>
                  <a:lnTo>
                    <a:pt x="380898" y="1777987"/>
                  </a:lnTo>
                  <a:lnTo>
                    <a:pt x="381584" y="1777987"/>
                  </a:lnTo>
                  <a:lnTo>
                    <a:pt x="381647" y="1777479"/>
                  </a:lnTo>
                  <a:lnTo>
                    <a:pt x="381762" y="1776628"/>
                  </a:lnTo>
                  <a:lnTo>
                    <a:pt x="383311" y="1765287"/>
                  </a:lnTo>
                  <a:lnTo>
                    <a:pt x="383044" y="1765287"/>
                  </a:lnTo>
                  <a:lnTo>
                    <a:pt x="378752" y="1777987"/>
                  </a:lnTo>
                  <a:lnTo>
                    <a:pt x="375031" y="1777987"/>
                  </a:lnTo>
                  <a:lnTo>
                    <a:pt x="374942" y="1778584"/>
                  </a:lnTo>
                  <a:lnTo>
                    <a:pt x="374853" y="1779104"/>
                  </a:lnTo>
                  <a:lnTo>
                    <a:pt x="372948" y="1790687"/>
                  </a:lnTo>
                  <a:lnTo>
                    <a:pt x="373062" y="1782432"/>
                  </a:lnTo>
                  <a:lnTo>
                    <a:pt x="373126" y="1777987"/>
                  </a:lnTo>
                  <a:lnTo>
                    <a:pt x="372491" y="1777987"/>
                  </a:lnTo>
                  <a:lnTo>
                    <a:pt x="372402" y="1779104"/>
                  </a:lnTo>
                  <a:lnTo>
                    <a:pt x="372313" y="1780070"/>
                  </a:lnTo>
                  <a:lnTo>
                    <a:pt x="371386" y="1790687"/>
                  </a:lnTo>
                  <a:lnTo>
                    <a:pt x="370890" y="1790687"/>
                  </a:lnTo>
                  <a:lnTo>
                    <a:pt x="370928" y="1788007"/>
                  </a:lnTo>
                  <a:lnTo>
                    <a:pt x="371043" y="1777987"/>
                  </a:lnTo>
                  <a:lnTo>
                    <a:pt x="350532" y="1777987"/>
                  </a:lnTo>
                  <a:lnTo>
                    <a:pt x="346913" y="1790687"/>
                  </a:lnTo>
                  <a:lnTo>
                    <a:pt x="345059" y="1777987"/>
                  </a:lnTo>
                  <a:lnTo>
                    <a:pt x="339928" y="1790687"/>
                  </a:lnTo>
                  <a:lnTo>
                    <a:pt x="324866" y="1790687"/>
                  </a:lnTo>
                  <a:lnTo>
                    <a:pt x="324192" y="1778584"/>
                  </a:lnTo>
                  <a:lnTo>
                    <a:pt x="324065" y="1778444"/>
                  </a:lnTo>
                  <a:lnTo>
                    <a:pt x="323951" y="1779104"/>
                  </a:lnTo>
                  <a:lnTo>
                    <a:pt x="321818" y="1790687"/>
                  </a:lnTo>
                  <a:lnTo>
                    <a:pt x="312674" y="1790687"/>
                  </a:lnTo>
                  <a:lnTo>
                    <a:pt x="306666" y="1803361"/>
                  </a:lnTo>
                  <a:lnTo>
                    <a:pt x="306730" y="1802739"/>
                  </a:lnTo>
                  <a:lnTo>
                    <a:pt x="308063" y="1790687"/>
                  </a:lnTo>
                  <a:lnTo>
                    <a:pt x="275755" y="1790687"/>
                  </a:lnTo>
                  <a:lnTo>
                    <a:pt x="269087" y="1803361"/>
                  </a:lnTo>
                  <a:lnTo>
                    <a:pt x="262851" y="1790687"/>
                  </a:lnTo>
                  <a:lnTo>
                    <a:pt x="241439" y="1790687"/>
                  </a:lnTo>
                  <a:lnTo>
                    <a:pt x="235318" y="1803361"/>
                  </a:lnTo>
                  <a:lnTo>
                    <a:pt x="229692" y="1803361"/>
                  </a:lnTo>
                  <a:lnTo>
                    <a:pt x="229755" y="1802739"/>
                  </a:lnTo>
                  <a:lnTo>
                    <a:pt x="231038" y="1790687"/>
                  </a:lnTo>
                  <a:lnTo>
                    <a:pt x="228409" y="1803361"/>
                  </a:lnTo>
                  <a:lnTo>
                    <a:pt x="228282" y="1802739"/>
                  </a:lnTo>
                  <a:lnTo>
                    <a:pt x="226161" y="1790687"/>
                  </a:lnTo>
                  <a:lnTo>
                    <a:pt x="222999" y="1790687"/>
                  </a:lnTo>
                  <a:lnTo>
                    <a:pt x="222999" y="1841500"/>
                  </a:lnTo>
                  <a:lnTo>
                    <a:pt x="222897" y="1845475"/>
                  </a:lnTo>
                  <a:lnTo>
                    <a:pt x="222681" y="1854187"/>
                  </a:lnTo>
                  <a:lnTo>
                    <a:pt x="218668" y="1854187"/>
                  </a:lnTo>
                  <a:lnTo>
                    <a:pt x="214096" y="1854187"/>
                  </a:lnTo>
                  <a:lnTo>
                    <a:pt x="214223" y="1853615"/>
                  </a:lnTo>
                  <a:lnTo>
                    <a:pt x="216738" y="1841500"/>
                  </a:lnTo>
                  <a:lnTo>
                    <a:pt x="218668" y="1854187"/>
                  </a:lnTo>
                  <a:lnTo>
                    <a:pt x="218757" y="1853895"/>
                  </a:lnTo>
                  <a:lnTo>
                    <a:pt x="218859" y="1853615"/>
                  </a:lnTo>
                  <a:lnTo>
                    <a:pt x="222999" y="1841500"/>
                  </a:lnTo>
                  <a:lnTo>
                    <a:pt x="222999" y="1790687"/>
                  </a:lnTo>
                  <a:lnTo>
                    <a:pt x="204038" y="1790687"/>
                  </a:lnTo>
                  <a:lnTo>
                    <a:pt x="204038" y="1841500"/>
                  </a:lnTo>
                  <a:lnTo>
                    <a:pt x="200329" y="1854187"/>
                  </a:lnTo>
                  <a:lnTo>
                    <a:pt x="200418" y="1851507"/>
                  </a:lnTo>
                  <a:lnTo>
                    <a:pt x="200787" y="1841500"/>
                  </a:lnTo>
                  <a:lnTo>
                    <a:pt x="204038" y="1841500"/>
                  </a:lnTo>
                  <a:lnTo>
                    <a:pt x="204038" y="1790687"/>
                  </a:lnTo>
                  <a:lnTo>
                    <a:pt x="196710" y="1790687"/>
                  </a:lnTo>
                  <a:lnTo>
                    <a:pt x="196710" y="1841500"/>
                  </a:lnTo>
                  <a:lnTo>
                    <a:pt x="188137" y="1854187"/>
                  </a:lnTo>
                  <a:lnTo>
                    <a:pt x="188061" y="1853615"/>
                  </a:lnTo>
                  <a:lnTo>
                    <a:pt x="186702" y="1843125"/>
                  </a:lnTo>
                  <a:lnTo>
                    <a:pt x="184150" y="1854187"/>
                  </a:lnTo>
                  <a:lnTo>
                    <a:pt x="181152" y="1854187"/>
                  </a:lnTo>
                  <a:lnTo>
                    <a:pt x="181241" y="1853895"/>
                  </a:lnTo>
                  <a:lnTo>
                    <a:pt x="181317" y="1853615"/>
                  </a:lnTo>
                  <a:lnTo>
                    <a:pt x="183692" y="1845475"/>
                  </a:lnTo>
                  <a:lnTo>
                    <a:pt x="179882" y="1854187"/>
                  </a:lnTo>
                  <a:lnTo>
                    <a:pt x="179882" y="1854377"/>
                  </a:lnTo>
                  <a:lnTo>
                    <a:pt x="178701" y="1857121"/>
                  </a:lnTo>
                  <a:lnTo>
                    <a:pt x="179882" y="1854377"/>
                  </a:lnTo>
                  <a:lnTo>
                    <a:pt x="179870" y="1853615"/>
                  </a:lnTo>
                  <a:lnTo>
                    <a:pt x="178142" y="1841500"/>
                  </a:lnTo>
                  <a:lnTo>
                    <a:pt x="180759" y="1841500"/>
                  </a:lnTo>
                  <a:lnTo>
                    <a:pt x="180657" y="1843125"/>
                  </a:lnTo>
                  <a:lnTo>
                    <a:pt x="180136" y="1851507"/>
                  </a:lnTo>
                  <a:lnTo>
                    <a:pt x="180086" y="1853615"/>
                  </a:lnTo>
                  <a:lnTo>
                    <a:pt x="184899" y="1841500"/>
                  </a:lnTo>
                  <a:lnTo>
                    <a:pt x="183781" y="1845271"/>
                  </a:lnTo>
                  <a:lnTo>
                    <a:pt x="185432" y="1841500"/>
                  </a:lnTo>
                  <a:lnTo>
                    <a:pt x="186499" y="1841500"/>
                  </a:lnTo>
                  <a:lnTo>
                    <a:pt x="186702" y="1843125"/>
                  </a:lnTo>
                  <a:lnTo>
                    <a:pt x="187083" y="1841500"/>
                  </a:lnTo>
                  <a:lnTo>
                    <a:pt x="189077" y="1841500"/>
                  </a:lnTo>
                  <a:lnTo>
                    <a:pt x="193560" y="1828800"/>
                  </a:lnTo>
                  <a:lnTo>
                    <a:pt x="192773" y="1841500"/>
                  </a:lnTo>
                  <a:lnTo>
                    <a:pt x="196710" y="1841500"/>
                  </a:lnTo>
                  <a:lnTo>
                    <a:pt x="196710" y="1790687"/>
                  </a:lnTo>
                  <a:lnTo>
                    <a:pt x="175450" y="1790687"/>
                  </a:lnTo>
                  <a:lnTo>
                    <a:pt x="175450" y="1841500"/>
                  </a:lnTo>
                  <a:lnTo>
                    <a:pt x="169748" y="1854187"/>
                  </a:lnTo>
                  <a:lnTo>
                    <a:pt x="166179" y="1854187"/>
                  </a:lnTo>
                  <a:lnTo>
                    <a:pt x="166255" y="1853615"/>
                  </a:lnTo>
                  <a:lnTo>
                    <a:pt x="167805" y="1841500"/>
                  </a:lnTo>
                  <a:lnTo>
                    <a:pt x="175450" y="1841500"/>
                  </a:lnTo>
                  <a:lnTo>
                    <a:pt x="175450" y="1790687"/>
                  </a:lnTo>
                  <a:lnTo>
                    <a:pt x="172123" y="1790687"/>
                  </a:lnTo>
                  <a:lnTo>
                    <a:pt x="172123" y="1816100"/>
                  </a:lnTo>
                  <a:lnTo>
                    <a:pt x="170649" y="1828800"/>
                  </a:lnTo>
                  <a:lnTo>
                    <a:pt x="170141" y="1828800"/>
                  </a:lnTo>
                  <a:lnTo>
                    <a:pt x="168960" y="1828800"/>
                  </a:lnTo>
                  <a:lnTo>
                    <a:pt x="170268" y="1816100"/>
                  </a:lnTo>
                  <a:lnTo>
                    <a:pt x="170205" y="1822742"/>
                  </a:lnTo>
                  <a:lnTo>
                    <a:pt x="170141" y="1828800"/>
                  </a:lnTo>
                  <a:lnTo>
                    <a:pt x="172123" y="1816100"/>
                  </a:lnTo>
                  <a:lnTo>
                    <a:pt x="172123" y="1790687"/>
                  </a:lnTo>
                  <a:lnTo>
                    <a:pt x="170827" y="1790687"/>
                  </a:lnTo>
                  <a:lnTo>
                    <a:pt x="157708" y="1803361"/>
                  </a:lnTo>
                  <a:lnTo>
                    <a:pt x="142646" y="1803361"/>
                  </a:lnTo>
                  <a:lnTo>
                    <a:pt x="138823" y="1803361"/>
                  </a:lnTo>
                  <a:lnTo>
                    <a:pt x="138709" y="1804365"/>
                  </a:lnTo>
                  <a:lnTo>
                    <a:pt x="138696" y="1804555"/>
                  </a:lnTo>
                  <a:lnTo>
                    <a:pt x="137401" y="1816100"/>
                  </a:lnTo>
                  <a:lnTo>
                    <a:pt x="142468" y="1803793"/>
                  </a:lnTo>
                  <a:lnTo>
                    <a:pt x="142582" y="1803641"/>
                  </a:lnTo>
                  <a:lnTo>
                    <a:pt x="142557" y="1803793"/>
                  </a:lnTo>
                  <a:lnTo>
                    <a:pt x="142430" y="1804365"/>
                  </a:lnTo>
                  <a:lnTo>
                    <a:pt x="142392" y="1804555"/>
                  </a:lnTo>
                  <a:lnTo>
                    <a:pt x="139903" y="1816100"/>
                  </a:lnTo>
                  <a:lnTo>
                    <a:pt x="150571" y="1816100"/>
                  </a:lnTo>
                  <a:lnTo>
                    <a:pt x="146202" y="1828800"/>
                  </a:lnTo>
                  <a:lnTo>
                    <a:pt x="153403" y="1828800"/>
                  </a:lnTo>
                  <a:lnTo>
                    <a:pt x="162585" y="1841500"/>
                  </a:lnTo>
                  <a:lnTo>
                    <a:pt x="163461" y="1841500"/>
                  </a:lnTo>
                  <a:lnTo>
                    <a:pt x="157480" y="1854187"/>
                  </a:lnTo>
                  <a:lnTo>
                    <a:pt x="154305" y="1854187"/>
                  </a:lnTo>
                  <a:lnTo>
                    <a:pt x="152209" y="1854187"/>
                  </a:lnTo>
                  <a:lnTo>
                    <a:pt x="152234" y="1853615"/>
                  </a:lnTo>
                  <a:lnTo>
                    <a:pt x="152361" y="1851507"/>
                  </a:lnTo>
                  <a:lnTo>
                    <a:pt x="152958" y="1841500"/>
                  </a:lnTo>
                  <a:lnTo>
                    <a:pt x="147828" y="1841500"/>
                  </a:lnTo>
                  <a:lnTo>
                    <a:pt x="142976" y="1854187"/>
                  </a:lnTo>
                  <a:lnTo>
                    <a:pt x="142887" y="1851507"/>
                  </a:lnTo>
                  <a:lnTo>
                    <a:pt x="142595" y="1841500"/>
                  </a:lnTo>
                  <a:lnTo>
                    <a:pt x="142113" y="1841500"/>
                  </a:lnTo>
                  <a:lnTo>
                    <a:pt x="142113" y="2006587"/>
                  </a:lnTo>
                  <a:lnTo>
                    <a:pt x="142074" y="2006739"/>
                  </a:lnTo>
                  <a:lnTo>
                    <a:pt x="141986" y="2007031"/>
                  </a:lnTo>
                  <a:lnTo>
                    <a:pt x="141884" y="2007374"/>
                  </a:lnTo>
                  <a:lnTo>
                    <a:pt x="140195" y="2012975"/>
                  </a:lnTo>
                  <a:lnTo>
                    <a:pt x="140296" y="2014512"/>
                  </a:lnTo>
                  <a:lnTo>
                    <a:pt x="140627" y="2019300"/>
                  </a:lnTo>
                  <a:lnTo>
                    <a:pt x="138290" y="2019300"/>
                  </a:lnTo>
                  <a:lnTo>
                    <a:pt x="140195" y="2012975"/>
                  </a:lnTo>
                  <a:lnTo>
                    <a:pt x="139763" y="2006587"/>
                  </a:lnTo>
                  <a:lnTo>
                    <a:pt x="142113" y="2006587"/>
                  </a:lnTo>
                  <a:lnTo>
                    <a:pt x="142113" y="1841500"/>
                  </a:lnTo>
                  <a:lnTo>
                    <a:pt x="134480" y="1841500"/>
                  </a:lnTo>
                  <a:lnTo>
                    <a:pt x="134480" y="1879587"/>
                  </a:lnTo>
                  <a:lnTo>
                    <a:pt x="132676" y="1892261"/>
                  </a:lnTo>
                  <a:lnTo>
                    <a:pt x="132778" y="1890471"/>
                  </a:lnTo>
                  <a:lnTo>
                    <a:pt x="132892" y="1888629"/>
                  </a:lnTo>
                  <a:lnTo>
                    <a:pt x="133007" y="1886762"/>
                  </a:lnTo>
                  <a:lnTo>
                    <a:pt x="133121" y="1884819"/>
                  </a:lnTo>
                  <a:lnTo>
                    <a:pt x="133235" y="1882851"/>
                  </a:lnTo>
                  <a:lnTo>
                    <a:pt x="133311" y="1881543"/>
                  </a:lnTo>
                  <a:lnTo>
                    <a:pt x="133426" y="1879587"/>
                  </a:lnTo>
                  <a:lnTo>
                    <a:pt x="134480" y="1879587"/>
                  </a:lnTo>
                  <a:lnTo>
                    <a:pt x="134480" y="1841500"/>
                  </a:lnTo>
                  <a:lnTo>
                    <a:pt x="132638" y="1841500"/>
                  </a:lnTo>
                  <a:lnTo>
                    <a:pt x="132638" y="1879587"/>
                  </a:lnTo>
                  <a:lnTo>
                    <a:pt x="130822" y="1892261"/>
                  </a:lnTo>
                  <a:lnTo>
                    <a:pt x="128092" y="1892261"/>
                  </a:lnTo>
                  <a:lnTo>
                    <a:pt x="128206" y="1891233"/>
                  </a:lnTo>
                  <a:lnTo>
                    <a:pt x="128295" y="1890471"/>
                  </a:lnTo>
                  <a:lnTo>
                    <a:pt x="128409" y="1889340"/>
                  </a:lnTo>
                  <a:lnTo>
                    <a:pt x="128485" y="1888629"/>
                  </a:lnTo>
                  <a:lnTo>
                    <a:pt x="129476" y="1879587"/>
                  </a:lnTo>
                  <a:lnTo>
                    <a:pt x="132638" y="1879587"/>
                  </a:lnTo>
                  <a:lnTo>
                    <a:pt x="132638" y="1841500"/>
                  </a:lnTo>
                  <a:lnTo>
                    <a:pt x="109550" y="1841500"/>
                  </a:lnTo>
                  <a:lnTo>
                    <a:pt x="112420" y="1854187"/>
                  </a:lnTo>
                  <a:lnTo>
                    <a:pt x="117398" y="1854187"/>
                  </a:lnTo>
                  <a:lnTo>
                    <a:pt x="117309" y="1854708"/>
                  </a:lnTo>
                  <a:lnTo>
                    <a:pt x="115417" y="1866900"/>
                  </a:lnTo>
                  <a:lnTo>
                    <a:pt x="114744" y="1866900"/>
                  </a:lnTo>
                  <a:lnTo>
                    <a:pt x="114985" y="1870176"/>
                  </a:lnTo>
                  <a:lnTo>
                    <a:pt x="115747" y="1879396"/>
                  </a:lnTo>
                  <a:lnTo>
                    <a:pt x="121056" y="1866900"/>
                  </a:lnTo>
                  <a:lnTo>
                    <a:pt x="124891" y="1866900"/>
                  </a:lnTo>
                  <a:lnTo>
                    <a:pt x="122834" y="1879587"/>
                  </a:lnTo>
                  <a:lnTo>
                    <a:pt x="124294" y="1879587"/>
                  </a:lnTo>
                  <a:lnTo>
                    <a:pt x="125958" y="1892261"/>
                  </a:lnTo>
                  <a:lnTo>
                    <a:pt x="97155" y="1892261"/>
                  </a:lnTo>
                  <a:lnTo>
                    <a:pt x="97218" y="1890991"/>
                  </a:lnTo>
                  <a:lnTo>
                    <a:pt x="97332" y="1888629"/>
                  </a:lnTo>
                  <a:lnTo>
                    <a:pt x="97421" y="1886762"/>
                  </a:lnTo>
                  <a:lnTo>
                    <a:pt x="97548" y="1884324"/>
                  </a:lnTo>
                  <a:lnTo>
                    <a:pt x="97663" y="1881911"/>
                  </a:lnTo>
                  <a:lnTo>
                    <a:pt x="97790" y="1879587"/>
                  </a:lnTo>
                  <a:lnTo>
                    <a:pt x="96939" y="1881263"/>
                  </a:lnTo>
                  <a:lnTo>
                    <a:pt x="96939" y="1955800"/>
                  </a:lnTo>
                  <a:lnTo>
                    <a:pt x="92049" y="1968487"/>
                  </a:lnTo>
                  <a:lnTo>
                    <a:pt x="92024" y="1965528"/>
                  </a:lnTo>
                  <a:lnTo>
                    <a:pt x="91909" y="1955800"/>
                  </a:lnTo>
                  <a:lnTo>
                    <a:pt x="96939" y="1955800"/>
                  </a:lnTo>
                  <a:lnTo>
                    <a:pt x="96939" y="1881263"/>
                  </a:lnTo>
                  <a:lnTo>
                    <a:pt x="95123" y="1884819"/>
                  </a:lnTo>
                  <a:lnTo>
                    <a:pt x="94996" y="1886966"/>
                  </a:lnTo>
                  <a:lnTo>
                    <a:pt x="94907" y="1892261"/>
                  </a:lnTo>
                  <a:lnTo>
                    <a:pt x="93319" y="1892261"/>
                  </a:lnTo>
                  <a:lnTo>
                    <a:pt x="93345" y="1892046"/>
                  </a:lnTo>
                  <a:lnTo>
                    <a:pt x="93459" y="1891233"/>
                  </a:lnTo>
                  <a:lnTo>
                    <a:pt x="93497" y="1890991"/>
                  </a:lnTo>
                  <a:lnTo>
                    <a:pt x="93611" y="1890204"/>
                  </a:lnTo>
                  <a:lnTo>
                    <a:pt x="93738" y="1889340"/>
                  </a:lnTo>
                  <a:lnTo>
                    <a:pt x="93827" y="1888629"/>
                  </a:lnTo>
                  <a:lnTo>
                    <a:pt x="94018" y="1886966"/>
                  </a:lnTo>
                  <a:lnTo>
                    <a:pt x="91325" y="1892261"/>
                  </a:lnTo>
                  <a:lnTo>
                    <a:pt x="88836" y="1892261"/>
                  </a:lnTo>
                  <a:lnTo>
                    <a:pt x="88900" y="1884997"/>
                  </a:lnTo>
                  <a:lnTo>
                    <a:pt x="86563" y="1892261"/>
                  </a:lnTo>
                  <a:lnTo>
                    <a:pt x="86461" y="1892046"/>
                  </a:lnTo>
                  <a:lnTo>
                    <a:pt x="85115" y="1888413"/>
                  </a:lnTo>
                  <a:lnTo>
                    <a:pt x="85115" y="1955800"/>
                  </a:lnTo>
                  <a:lnTo>
                    <a:pt x="80086" y="1955800"/>
                  </a:lnTo>
                  <a:lnTo>
                    <a:pt x="78867" y="1968487"/>
                  </a:lnTo>
                  <a:lnTo>
                    <a:pt x="74701" y="1968487"/>
                  </a:lnTo>
                  <a:lnTo>
                    <a:pt x="74815" y="1955800"/>
                  </a:lnTo>
                  <a:lnTo>
                    <a:pt x="70980" y="1955800"/>
                  </a:lnTo>
                  <a:lnTo>
                    <a:pt x="71018" y="1955012"/>
                  </a:lnTo>
                  <a:lnTo>
                    <a:pt x="71132" y="1952205"/>
                  </a:lnTo>
                  <a:lnTo>
                    <a:pt x="71488" y="1944281"/>
                  </a:lnTo>
                  <a:lnTo>
                    <a:pt x="68173" y="1952205"/>
                  </a:lnTo>
                  <a:lnTo>
                    <a:pt x="68694" y="1955800"/>
                  </a:lnTo>
                  <a:lnTo>
                    <a:pt x="66687" y="1955800"/>
                  </a:lnTo>
                  <a:lnTo>
                    <a:pt x="68173" y="1952205"/>
                  </a:lnTo>
                  <a:lnTo>
                    <a:pt x="66878" y="1943100"/>
                  </a:lnTo>
                  <a:lnTo>
                    <a:pt x="71539" y="1943100"/>
                  </a:lnTo>
                  <a:lnTo>
                    <a:pt x="71488" y="1944281"/>
                  </a:lnTo>
                  <a:lnTo>
                    <a:pt x="71970" y="1943100"/>
                  </a:lnTo>
                  <a:lnTo>
                    <a:pt x="76377" y="1943100"/>
                  </a:lnTo>
                  <a:lnTo>
                    <a:pt x="76301" y="1943735"/>
                  </a:lnTo>
                  <a:lnTo>
                    <a:pt x="76238" y="1944281"/>
                  </a:lnTo>
                  <a:lnTo>
                    <a:pt x="74955" y="1955800"/>
                  </a:lnTo>
                  <a:lnTo>
                    <a:pt x="84493" y="1943100"/>
                  </a:lnTo>
                  <a:lnTo>
                    <a:pt x="84543" y="1944281"/>
                  </a:lnTo>
                  <a:lnTo>
                    <a:pt x="85115" y="1955800"/>
                  </a:lnTo>
                  <a:lnTo>
                    <a:pt x="85115" y="1888413"/>
                  </a:lnTo>
                  <a:lnTo>
                    <a:pt x="81851" y="1879587"/>
                  </a:lnTo>
                  <a:lnTo>
                    <a:pt x="52832" y="1879587"/>
                  </a:lnTo>
                  <a:lnTo>
                    <a:pt x="52755" y="1879396"/>
                  </a:lnTo>
                  <a:lnTo>
                    <a:pt x="47942" y="1866900"/>
                  </a:lnTo>
                  <a:lnTo>
                    <a:pt x="42202" y="1866900"/>
                  </a:lnTo>
                  <a:lnTo>
                    <a:pt x="42202" y="1879587"/>
                  </a:lnTo>
                  <a:lnTo>
                    <a:pt x="40665" y="1892261"/>
                  </a:lnTo>
                  <a:lnTo>
                    <a:pt x="35572" y="1892261"/>
                  </a:lnTo>
                  <a:lnTo>
                    <a:pt x="35687" y="1890471"/>
                  </a:lnTo>
                  <a:lnTo>
                    <a:pt x="35788" y="1888629"/>
                  </a:lnTo>
                  <a:lnTo>
                    <a:pt x="35902" y="1886762"/>
                  </a:lnTo>
                  <a:lnTo>
                    <a:pt x="36017" y="1884819"/>
                  </a:lnTo>
                  <a:lnTo>
                    <a:pt x="36131" y="1882851"/>
                  </a:lnTo>
                  <a:lnTo>
                    <a:pt x="36207" y="1881543"/>
                  </a:lnTo>
                  <a:lnTo>
                    <a:pt x="36334" y="1879587"/>
                  </a:lnTo>
                  <a:lnTo>
                    <a:pt x="42202" y="1879587"/>
                  </a:lnTo>
                  <a:lnTo>
                    <a:pt x="42202" y="1866900"/>
                  </a:lnTo>
                  <a:lnTo>
                    <a:pt x="34378" y="1866900"/>
                  </a:lnTo>
                  <a:lnTo>
                    <a:pt x="28397" y="1879587"/>
                  </a:lnTo>
                  <a:lnTo>
                    <a:pt x="28397" y="1879396"/>
                  </a:lnTo>
                  <a:lnTo>
                    <a:pt x="28219" y="1866900"/>
                  </a:lnTo>
                  <a:lnTo>
                    <a:pt x="11391" y="1866900"/>
                  </a:lnTo>
                  <a:lnTo>
                    <a:pt x="4711" y="1879587"/>
                  </a:lnTo>
                  <a:lnTo>
                    <a:pt x="990" y="1879587"/>
                  </a:lnTo>
                  <a:lnTo>
                    <a:pt x="1104" y="1889340"/>
                  </a:lnTo>
                  <a:lnTo>
                    <a:pt x="1143" y="1892261"/>
                  </a:lnTo>
                  <a:lnTo>
                    <a:pt x="6477" y="1892261"/>
                  </a:lnTo>
                  <a:lnTo>
                    <a:pt x="0" y="1905000"/>
                  </a:lnTo>
                  <a:lnTo>
                    <a:pt x="7175" y="1905000"/>
                  </a:lnTo>
                  <a:lnTo>
                    <a:pt x="8737" y="1892261"/>
                  </a:lnTo>
                  <a:lnTo>
                    <a:pt x="8813" y="1905000"/>
                  </a:lnTo>
                  <a:lnTo>
                    <a:pt x="10172" y="1905000"/>
                  </a:lnTo>
                  <a:lnTo>
                    <a:pt x="10071" y="1905609"/>
                  </a:lnTo>
                  <a:lnTo>
                    <a:pt x="9994" y="1906079"/>
                  </a:lnTo>
                  <a:lnTo>
                    <a:pt x="8166" y="1917700"/>
                  </a:lnTo>
                  <a:lnTo>
                    <a:pt x="21932" y="1917700"/>
                  </a:lnTo>
                  <a:lnTo>
                    <a:pt x="20535" y="1930400"/>
                  </a:lnTo>
                  <a:lnTo>
                    <a:pt x="22745" y="1927872"/>
                  </a:lnTo>
                  <a:lnTo>
                    <a:pt x="27444" y="1917700"/>
                  </a:lnTo>
                  <a:lnTo>
                    <a:pt x="28562" y="1921230"/>
                  </a:lnTo>
                  <a:lnTo>
                    <a:pt x="31673" y="1917700"/>
                  </a:lnTo>
                  <a:lnTo>
                    <a:pt x="38900" y="1917700"/>
                  </a:lnTo>
                  <a:lnTo>
                    <a:pt x="31470" y="1930400"/>
                  </a:lnTo>
                  <a:lnTo>
                    <a:pt x="34556" y="1930400"/>
                  </a:lnTo>
                  <a:lnTo>
                    <a:pt x="34442" y="1930768"/>
                  </a:lnTo>
                  <a:lnTo>
                    <a:pt x="30556" y="1943100"/>
                  </a:lnTo>
                  <a:lnTo>
                    <a:pt x="43408" y="1943100"/>
                  </a:lnTo>
                  <a:lnTo>
                    <a:pt x="40551" y="1930400"/>
                  </a:lnTo>
                  <a:lnTo>
                    <a:pt x="43611" y="1930400"/>
                  </a:lnTo>
                  <a:lnTo>
                    <a:pt x="43510" y="1937499"/>
                  </a:lnTo>
                  <a:lnTo>
                    <a:pt x="43408" y="1943100"/>
                  </a:lnTo>
                  <a:lnTo>
                    <a:pt x="47625" y="1943100"/>
                  </a:lnTo>
                  <a:lnTo>
                    <a:pt x="51015" y="1930400"/>
                  </a:lnTo>
                  <a:lnTo>
                    <a:pt x="53606" y="1930400"/>
                  </a:lnTo>
                  <a:lnTo>
                    <a:pt x="53517" y="1930590"/>
                  </a:lnTo>
                  <a:lnTo>
                    <a:pt x="53441" y="1930768"/>
                  </a:lnTo>
                  <a:lnTo>
                    <a:pt x="48031" y="1943100"/>
                  </a:lnTo>
                  <a:lnTo>
                    <a:pt x="55994" y="1943100"/>
                  </a:lnTo>
                  <a:lnTo>
                    <a:pt x="56108" y="1948307"/>
                  </a:lnTo>
                  <a:lnTo>
                    <a:pt x="56184" y="1952205"/>
                  </a:lnTo>
                  <a:lnTo>
                    <a:pt x="56261" y="1955800"/>
                  </a:lnTo>
                  <a:lnTo>
                    <a:pt x="61036" y="1943100"/>
                  </a:lnTo>
                  <a:lnTo>
                    <a:pt x="64731" y="1943100"/>
                  </a:lnTo>
                  <a:lnTo>
                    <a:pt x="64655" y="1944281"/>
                  </a:lnTo>
                  <a:lnTo>
                    <a:pt x="63944" y="1955800"/>
                  </a:lnTo>
                  <a:lnTo>
                    <a:pt x="63207" y="1955800"/>
                  </a:lnTo>
                  <a:lnTo>
                    <a:pt x="60566" y="1968487"/>
                  </a:lnTo>
                  <a:lnTo>
                    <a:pt x="65392" y="1955800"/>
                  </a:lnTo>
                  <a:lnTo>
                    <a:pt x="67144" y="1968487"/>
                  </a:lnTo>
                  <a:lnTo>
                    <a:pt x="66903" y="1968487"/>
                  </a:lnTo>
                  <a:lnTo>
                    <a:pt x="66776" y="1970049"/>
                  </a:lnTo>
                  <a:lnTo>
                    <a:pt x="66090" y="1979396"/>
                  </a:lnTo>
                  <a:lnTo>
                    <a:pt x="66040" y="1980869"/>
                  </a:lnTo>
                  <a:lnTo>
                    <a:pt x="69202" y="1968487"/>
                  </a:lnTo>
                  <a:lnTo>
                    <a:pt x="69316" y="1981187"/>
                  </a:lnTo>
                  <a:lnTo>
                    <a:pt x="77343" y="1981187"/>
                  </a:lnTo>
                  <a:lnTo>
                    <a:pt x="76149" y="1993887"/>
                  </a:lnTo>
                  <a:lnTo>
                    <a:pt x="92341" y="1993887"/>
                  </a:lnTo>
                  <a:lnTo>
                    <a:pt x="96761" y="2006587"/>
                  </a:lnTo>
                  <a:lnTo>
                    <a:pt x="97815" y="2006587"/>
                  </a:lnTo>
                  <a:lnTo>
                    <a:pt x="97701" y="1993887"/>
                  </a:lnTo>
                  <a:lnTo>
                    <a:pt x="103098" y="1993887"/>
                  </a:lnTo>
                  <a:lnTo>
                    <a:pt x="103022" y="1994865"/>
                  </a:lnTo>
                  <a:lnTo>
                    <a:pt x="102108" y="2006587"/>
                  </a:lnTo>
                  <a:lnTo>
                    <a:pt x="98501" y="2006587"/>
                  </a:lnTo>
                  <a:lnTo>
                    <a:pt x="98615" y="2012975"/>
                  </a:lnTo>
                  <a:lnTo>
                    <a:pt x="98717" y="2019300"/>
                  </a:lnTo>
                  <a:lnTo>
                    <a:pt x="103974" y="2007031"/>
                  </a:lnTo>
                  <a:lnTo>
                    <a:pt x="104114" y="2006765"/>
                  </a:lnTo>
                  <a:lnTo>
                    <a:pt x="104063" y="2007031"/>
                  </a:lnTo>
                  <a:lnTo>
                    <a:pt x="103987" y="2007374"/>
                  </a:lnTo>
                  <a:lnTo>
                    <a:pt x="101371" y="2019300"/>
                  </a:lnTo>
                  <a:lnTo>
                    <a:pt x="107137" y="2019300"/>
                  </a:lnTo>
                  <a:lnTo>
                    <a:pt x="104648" y="2006587"/>
                  </a:lnTo>
                  <a:lnTo>
                    <a:pt x="114820" y="2006587"/>
                  </a:lnTo>
                  <a:lnTo>
                    <a:pt x="114731" y="2006739"/>
                  </a:lnTo>
                  <a:lnTo>
                    <a:pt x="107137" y="2019300"/>
                  </a:lnTo>
                  <a:lnTo>
                    <a:pt x="112788" y="2019300"/>
                  </a:lnTo>
                  <a:lnTo>
                    <a:pt x="112699" y="2020506"/>
                  </a:lnTo>
                  <a:lnTo>
                    <a:pt x="111925" y="2030869"/>
                  </a:lnTo>
                  <a:lnTo>
                    <a:pt x="112001" y="2031339"/>
                  </a:lnTo>
                  <a:lnTo>
                    <a:pt x="112128" y="2030869"/>
                  </a:lnTo>
                  <a:lnTo>
                    <a:pt x="115023" y="2019300"/>
                  </a:lnTo>
                  <a:lnTo>
                    <a:pt x="115125" y="2020506"/>
                  </a:lnTo>
                  <a:lnTo>
                    <a:pt x="116014" y="2031111"/>
                  </a:lnTo>
                  <a:lnTo>
                    <a:pt x="116128" y="2031339"/>
                  </a:lnTo>
                  <a:lnTo>
                    <a:pt x="116166" y="2030869"/>
                  </a:lnTo>
                  <a:lnTo>
                    <a:pt x="117017" y="2019300"/>
                  </a:lnTo>
                  <a:lnTo>
                    <a:pt x="128473" y="2019300"/>
                  </a:lnTo>
                  <a:lnTo>
                    <a:pt x="128524" y="2020506"/>
                  </a:lnTo>
                  <a:lnTo>
                    <a:pt x="129019" y="2032000"/>
                  </a:lnTo>
                  <a:lnTo>
                    <a:pt x="133972" y="2019300"/>
                  </a:lnTo>
                  <a:lnTo>
                    <a:pt x="134073" y="2020506"/>
                  </a:lnTo>
                  <a:lnTo>
                    <a:pt x="135026" y="2032000"/>
                  </a:lnTo>
                  <a:lnTo>
                    <a:pt x="141249" y="2019300"/>
                  </a:lnTo>
                  <a:lnTo>
                    <a:pt x="142265" y="2019300"/>
                  </a:lnTo>
                  <a:lnTo>
                    <a:pt x="150355" y="2006587"/>
                  </a:lnTo>
                  <a:lnTo>
                    <a:pt x="150431" y="2006739"/>
                  </a:lnTo>
                  <a:lnTo>
                    <a:pt x="157010" y="2019300"/>
                  </a:lnTo>
                  <a:lnTo>
                    <a:pt x="157822" y="2019300"/>
                  </a:lnTo>
                  <a:lnTo>
                    <a:pt x="160731" y="2019300"/>
                  </a:lnTo>
                  <a:lnTo>
                    <a:pt x="169367" y="2006587"/>
                  </a:lnTo>
                  <a:lnTo>
                    <a:pt x="169430" y="2006739"/>
                  </a:lnTo>
                  <a:lnTo>
                    <a:pt x="169545" y="2007031"/>
                  </a:lnTo>
                  <a:lnTo>
                    <a:pt x="174409" y="2019300"/>
                  </a:lnTo>
                  <a:lnTo>
                    <a:pt x="173990" y="2019300"/>
                  </a:lnTo>
                  <a:lnTo>
                    <a:pt x="173672" y="2020506"/>
                  </a:lnTo>
                  <a:lnTo>
                    <a:pt x="173774" y="2024341"/>
                  </a:lnTo>
                  <a:lnTo>
                    <a:pt x="173824" y="2025840"/>
                  </a:lnTo>
                  <a:lnTo>
                    <a:pt x="173990" y="2032000"/>
                  </a:lnTo>
                  <a:lnTo>
                    <a:pt x="176682" y="2019300"/>
                  </a:lnTo>
                  <a:lnTo>
                    <a:pt x="176784" y="2020506"/>
                  </a:lnTo>
                  <a:lnTo>
                    <a:pt x="177774" y="2032000"/>
                  </a:lnTo>
                  <a:lnTo>
                    <a:pt x="218198" y="2032000"/>
                  </a:lnTo>
                  <a:lnTo>
                    <a:pt x="213525" y="2044700"/>
                  </a:lnTo>
                  <a:lnTo>
                    <a:pt x="219278" y="2044700"/>
                  </a:lnTo>
                  <a:lnTo>
                    <a:pt x="219405" y="2043315"/>
                  </a:lnTo>
                  <a:lnTo>
                    <a:pt x="220446" y="2032000"/>
                  </a:lnTo>
                  <a:lnTo>
                    <a:pt x="222262" y="2032000"/>
                  </a:lnTo>
                  <a:lnTo>
                    <a:pt x="220853" y="2044700"/>
                  </a:lnTo>
                  <a:lnTo>
                    <a:pt x="222580" y="2044700"/>
                  </a:lnTo>
                  <a:lnTo>
                    <a:pt x="222643" y="2043315"/>
                  </a:lnTo>
                  <a:lnTo>
                    <a:pt x="223164" y="2032000"/>
                  </a:lnTo>
                  <a:lnTo>
                    <a:pt x="226771" y="2032000"/>
                  </a:lnTo>
                  <a:lnTo>
                    <a:pt x="229412" y="2032000"/>
                  </a:lnTo>
                  <a:lnTo>
                    <a:pt x="229349" y="2035327"/>
                  </a:lnTo>
                  <a:lnTo>
                    <a:pt x="229184" y="2044700"/>
                  </a:lnTo>
                  <a:lnTo>
                    <a:pt x="231978" y="2044700"/>
                  </a:lnTo>
                  <a:lnTo>
                    <a:pt x="238531" y="2032000"/>
                  </a:lnTo>
                  <a:lnTo>
                    <a:pt x="251117" y="2032000"/>
                  </a:lnTo>
                  <a:lnTo>
                    <a:pt x="250888" y="2035327"/>
                  </a:lnTo>
                  <a:lnTo>
                    <a:pt x="250393" y="2043315"/>
                  </a:lnTo>
                  <a:lnTo>
                    <a:pt x="251764" y="2032000"/>
                  </a:lnTo>
                  <a:lnTo>
                    <a:pt x="254101" y="2032000"/>
                  </a:lnTo>
                  <a:lnTo>
                    <a:pt x="261632" y="2032000"/>
                  </a:lnTo>
                  <a:lnTo>
                    <a:pt x="260464" y="2044700"/>
                  </a:lnTo>
                  <a:lnTo>
                    <a:pt x="263067" y="2044700"/>
                  </a:lnTo>
                  <a:lnTo>
                    <a:pt x="263055" y="2057400"/>
                  </a:lnTo>
                  <a:lnTo>
                    <a:pt x="265328" y="2044700"/>
                  </a:lnTo>
                  <a:lnTo>
                    <a:pt x="270649" y="2057400"/>
                  </a:lnTo>
                  <a:lnTo>
                    <a:pt x="278345" y="2044700"/>
                  </a:lnTo>
                  <a:lnTo>
                    <a:pt x="287934" y="2044700"/>
                  </a:lnTo>
                  <a:lnTo>
                    <a:pt x="289941" y="2057400"/>
                  </a:lnTo>
                  <a:lnTo>
                    <a:pt x="292315" y="2044700"/>
                  </a:lnTo>
                  <a:lnTo>
                    <a:pt x="311302" y="2044700"/>
                  </a:lnTo>
                  <a:lnTo>
                    <a:pt x="310489" y="2057400"/>
                  </a:lnTo>
                  <a:lnTo>
                    <a:pt x="311238" y="2057400"/>
                  </a:lnTo>
                  <a:lnTo>
                    <a:pt x="313461" y="2044700"/>
                  </a:lnTo>
                  <a:lnTo>
                    <a:pt x="313575" y="2057400"/>
                  </a:lnTo>
                  <a:lnTo>
                    <a:pt x="314744" y="2057400"/>
                  </a:lnTo>
                  <a:lnTo>
                    <a:pt x="314528" y="2044700"/>
                  </a:lnTo>
                  <a:lnTo>
                    <a:pt x="323240" y="2057400"/>
                  </a:lnTo>
                  <a:lnTo>
                    <a:pt x="370789" y="2057400"/>
                  </a:lnTo>
                  <a:lnTo>
                    <a:pt x="369722" y="2070100"/>
                  </a:lnTo>
                  <a:lnTo>
                    <a:pt x="374980" y="2057400"/>
                  </a:lnTo>
                  <a:lnTo>
                    <a:pt x="385927" y="2057400"/>
                  </a:lnTo>
                  <a:lnTo>
                    <a:pt x="388175" y="2044700"/>
                  </a:lnTo>
                  <a:lnTo>
                    <a:pt x="394754" y="2057400"/>
                  </a:lnTo>
                  <a:lnTo>
                    <a:pt x="413867" y="2057400"/>
                  </a:lnTo>
                  <a:lnTo>
                    <a:pt x="414388" y="2070100"/>
                  </a:lnTo>
                  <a:lnTo>
                    <a:pt x="417614" y="2057400"/>
                  </a:lnTo>
                  <a:lnTo>
                    <a:pt x="422757" y="2057400"/>
                  </a:lnTo>
                  <a:lnTo>
                    <a:pt x="425627" y="2057400"/>
                  </a:lnTo>
                  <a:lnTo>
                    <a:pt x="424891" y="2062518"/>
                  </a:lnTo>
                  <a:lnTo>
                    <a:pt x="426808" y="2057400"/>
                  </a:lnTo>
                  <a:lnTo>
                    <a:pt x="426148" y="2070100"/>
                  </a:lnTo>
                  <a:lnTo>
                    <a:pt x="443941" y="2070100"/>
                  </a:lnTo>
                  <a:lnTo>
                    <a:pt x="447078" y="2057400"/>
                  </a:lnTo>
                  <a:lnTo>
                    <a:pt x="448068" y="2057400"/>
                  </a:lnTo>
                  <a:lnTo>
                    <a:pt x="448157" y="2062518"/>
                  </a:lnTo>
                  <a:lnTo>
                    <a:pt x="448271" y="2068563"/>
                  </a:lnTo>
                  <a:lnTo>
                    <a:pt x="448297" y="2070100"/>
                  </a:lnTo>
                  <a:lnTo>
                    <a:pt x="449707" y="2070100"/>
                  </a:lnTo>
                  <a:lnTo>
                    <a:pt x="449757" y="2068563"/>
                  </a:lnTo>
                  <a:lnTo>
                    <a:pt x="449846" y="2065997"/>
                  </a:lnTo>
                  <a:lnTo>
                    <a:pt x="449973" y="2062518"/>
                  </a:lnTo>
                  <a:lnTo>
                    <a:pt x="450151" y="2057400"/>
                  </a:lnTo>
                  <a:lnTo>
                    <a:pt x="452716" y="2070100"/>
                  </a:lnTo>
                  <a:lnTo>
                    <a:pt x="453047" y="2068563"/>
                  </a:lnTo>
                  <a:lnTo>
                    <a:pt x="452183" y="2057400"/>
                  </a:lnTo>
                  <a:lnTo>
                    <a:pt x="454533" y="2057400"/>
                  </a:lnTo>
                  <a:lnTo>
                    <a:pt x="453986" y="2062518"/>
                  </a:lnTo>
                  <a:lnTo>
                    <a:pt x="453821" y="2065020"/>
                  </a:lnTo>
                  <a:lnTo>
                    <a:pt x="455472" y="2057450"/>
                  </a:lnTo>
                  <a:lnTo>
                    <a:pt x="456120" y="2070100"/>
                  </a:lnTo>
                  <a:lnTo>
                    <a:pt x="458584" y="2070100"/>
                  </a:lnTo>
                  <a:lnTo>
                    <a:pt x="458470" y="2068563"/>
                  </a:lnTo>
                  <a:lnTo>
                    <a:pt x="457619" y="2057400"/>
                  </a:lnTo>
                  <a:lnTo>
                    <a:pt x="459308" y="2070100"/>
                  </a:lnTo>
                  <a:lnTo>
                    <a:pt x="459257" y="2068563"/>
                  </a:lnTo>
                  <a:lnTo>
                    <a:pt x="459168" y="2065997"/>
                  </a:lnTo>
                  <a:lnTo>
                    <a:pt x="459041" y="2062518"/>
                  </a:lnTo>
                  <a:lnTo>
                    <a:pt x="458863" y="2057400"/>
                  </a:lnTo>
                  <a:lnTo>
                    <a:pt x="462889" y="2057400"/>
                  </a:lnTo>
                  <a:lnTo>
                    <a:pt x="464693" y="2070100"/>
                  </a:lnTo>
                  <a:lnTo>
                    <a:pt x="465264" y="2070100"/>
                  </a:lnTo>
                  <a:lnTo>
                    <a:pt x="465366" y="2068563"/>
                  </a:lnTo>
                  <a:lnTo>
                    <a:pt x="466140" y="2057400"/>
                  </a:lnTo>
                  <a:lnTo>
                    <a:pt x="467537" y="2057400"/>
                  </a:lnTo>
                  <a:lnTo>
                    <a:pt x="469011" y="2070100"/>
                  </a:lnTo>
                  <a:lnTo>
                    <a:pt x="470738" y="2057400"/>
                  </a:lnTo>
                  <a:lnTo>
                    <a:pt x="471944" y="2057400"/>
                  </a:lnTo>
                  <a:lnTo>
                    <a:pt x="473075" y="2070100"/>
                  </a:lnTo>
                  <a:lnTo>
                    <a:pt x="475246" y="2057400"/>
                  </a:lnTo>
                  <a:lnTo>
                    <a:pt x="477329" y="2070100"/>
                  </a:lnTo>
                  <a:lnTo>
                    <a:pt x="479463" y="2070100"/>
                  </a:lnTo>
                  <a:lnTo>
                    <a:pt x="480593" y="2057400"/>
                  </a:lnTo>
                  <a:lnTo>
                    <a:pt x="488162" y="2057400"/>
                  </a:lnTo>
                  <a:lnTo>
                    <a:pt x="484301" y="2070100"/>
                  </a:lnTo>
                  <a:lnTo>
                    <a:pt x="486829" y="2070100"/>
                  </a:lnTo>
                  <a:lnTo>
                    <a:pt x="488886" y="2057400"/>
                  </a:lnTo>
                  <a:lnTo>
                    <a:pt x="495655" y="2057400"/>
                  </a:lnTo>
                  <a:lnTo>
                    <a:pt x="498005" y="2070100"/>
                  </a:lnTo>
                  <a:lnTo>
                    <a:pt x="499262" y="2057400"/>
                  </a:lnTo>
                  <a:lnTo>
                    <a:pt x="553161" y="2057400"/>
                  </a:lnTo>
                  <a:lnTo>
                    <a:pt x="555764" y="2070100"/>
                  </a:lnTo>
                  <a:lnTo>
                    <a:pt x="555980" y="2070100"/>
                  </a:lnTo>
                  <a:lnTo>
                    <a:pt x="556056" y="2065020"/>
                  </a:lnTo>
                  <a:lnTo>
                    <a:pt x="554799" y="2057400"/>
                  </a:lnTo>
                  <a:lnTo>
                    <a:pt x="556196" y="2057400"/>
                  </a:lnTo>
                  <a:lnTo>
                    <a:pt x="556272" y="2066264"/>
                  </a:lnTo>
                  <a:lnTo>
                    <a:pt x="556907" y="2070100"/>
                  </a:lnTo>
                  <a:lnTo>
                    <a:pt x="560108" y="2057400"/>
                  </a:lnTo>
                  <a:lnTo>
                    <a:pt x="562356" y="2057400"/>
                  </a:lnTo>
                  <a:lnTo>
                    <a:pt x="562991" y="2044700"/>
                  </a:lnTo>
                  <a:lnTo>
                    <a:pt x="563283" y="2057400"/>
                  </a:lnTo>
                  <a:lnTo>
                    <a:pt x="570890" y="2057400"/>
                  </a:lnTo>
                  <a:lnTo>
                    <a:pt x="572604" y="2070100"/>
                  </a:lnTo>
                  <a:lnTo>
                    <a:pt x="574840" y="2057400"/>
                  </a:lnTo>
                  <a:lnTo>
                    <a:pt x="594652" y="2057400"/>
                  </a:lnTo>
                  <a:lnTo>
                    <a:pt x="596607" y="2044700"/>
                  </a:lnTo>
                  <a:lnTo>
                    <a:pt x="598385" y="2057400"/>
                  </a:lnTo>
                  <a:lnTo>
                    <a:pt x="600837" y="2057400"/>
                  </a:lnTo>
                  <a:lnTo>
                    <a:pt x="602653" y="2044700"/>
                  </a:lnTo>
                  <a:lnTo>
                    <a:pt x="606196" y="2044700"/>
                  </a:lnTo>
                  <a:lnTo>
                    <a:pt x="610108" y="2057400"/>
                  </a:lnTo>
                  <a:lnTo>
                    <a:pt x="612673" y="2044700"/>
                  </a:lnTo>
                  <a:lnTo>
                    <a:pt x="613943" y="2057400"/>
                  </a:lnTo>
                  <a:lnTo>
                    <a:pt x="616673" y="2044700"/>
                  </a:lnTo>
                  <a:lnTo>
                    <a:pt x="631291" y="2044700"/>
                  </a:lnTo>
                  <a:lnTo>
                    <a:pt x="631329" y="2043315"/>
                  </a:lnTo>
                  <a:lnTo>
                    <a:pt x="631698" y="2032000"/>
                  </a:lnTo>
                  <a:lnTo>
                    <a:pt x="634974" y="2044700"/>
                  </a:lnTo>
                  <a:lnTo>
                    <a:pt x="635850" y="2044700"/>
                  </a:lnTo>
                  <a:lnTo>
                    <a:pt x="637146" y="2032000"/>
                  </a:lnTo>
                  <a:lnTo>
                    <a:pt x="639686" y="2044700"/>
                  </a:lnTo>
                  <a:lnTo>
                    <a:pt x="641032" y="2032000"/>
                  </a:lnTo>
                  <a:lnTo>
                    <a:pt x="641997" y="2032000"/>
                  </a:lnTo>
                  <a:lnTo>
                    <a:pt x="642810" y="2035327"/>
                  </a:lnTo>
                  <a:lnTo>
                    <a:pt x="643001" y="2032000"/>
                  </a:lnTo>
                  <a:lnTo>
                    <a:pt x="644296" y="2032000"/>
                  </a:lnTo>
                  <a:lnTo>
                    <a:pt x="646442" y="2044700"/>
                  </a:lnTo>
                  <a:lnTo>
                    <a:pt x="647433" y="2044700"/>
                  </a:lnTo>
                  <a:lnTo>
                    <a:pt x="645693" y="2032000"/>
                  </a:lnTo>
                  <a:lnTo>
                    <a:pt x="646049" y="2032000"/>
                  </a:lnTo>
                  <a:lnTo>
                    <a:pt x="652348" y="2044700"/>
                  </a:lnTo>
                  <a:lnTo>
                    <a:pt x="657733" y="2044700"/>
                  </a:lnTo>
                  <a:lnTo>
                    <a:pt x="662597" y="2032000"/>
                  </a:lnTo>
                  <a:lnTo>
                    <a:pt x="667346" y="2032000"/>
                  </a:lnTo>
                  <a:lnTo>
                    <a:pt x="668464" y="2044700"/>
                  </a:lnTo>
                  <a:lnTo>
                    <a:pt x="670483" y="2044700"/>
                  </a:lnTo>
                  <a:lnTo>
                    <a:pt x="670547" y="2043315"/>
                  </a:lnTo>
                  <a:lnTo>
                    <a:pt x="671080" y="2032000"/>
                  </a:lnTo>
                  <a:lnTo>
                    <a:pt x="674725" y="2043315"/>
                  </a:lnTo>
                  <a:lnTo>
                    <a:pt x="673862" y="2032000"/>
                  </a:lnTo>
                  <a:lnTo>
                    <a:pt x="676376" y="2032000"/>
                  </a:lnTo>
                  <a:lnTo>
                    <a:pt x="676300" y="2035327"/>
                  </a:lnTo>
                  <a:lnTo>
                    <a:pt x="676071" y="2044700"/>
                  </a:lnTo>
                  <a:lnTo>
                    <a:pt x="677887" y="2044700"/>
                  </a:lnTo>
                  <a:lnTo>
                    <a:pt x="677964" y="2043315"/>
                  </a:lnTo>
                  <a:lnTo>
                    <a:pt x="678548" y="2032000"/>
                  </a:lnTo>
                  <a:lnTo>
                    <a:pt x="680148" y="2044700"/>
                  </a:lnTo>
                  <a:lnTo>
                    <a:pt x="680262" y="2035327"/>
                  </a:lnTo>
                  <a:lnTo>
                    <a:pt x="680300" y="2032000"/>
                  </a:lnTo>
                  <a:lnTo>
                    <a:pt x="683958" y="2032000"/>
                  </a:lnTo>
                  <a:lnTo>
                    <a:pt x="685952" y="2044700"/>
                  </a:lnTo>
                  <a:lnTo>
                    <a:pt x="689737" y="2032000"/>
                  </a:lnTo>
                  <a:lnTo>
                    <a:pt x="696798" y="2032000"/>
                  </a:lnTo>
                  <a:lnTo>
                    <a:pt x="693902" y="2019300"/>
                  </a:lnTo>
                  <a:lnTo>
                    <a:pt x="696544" y="2019300"/>
                  </a:lnTo>
                  <a:lnTo>
                    <a:pt x="698804" y="2019300"/>
                  </a:lnTo>
                  <a:lnTo>
                    <a:pt x="699731" y="2019300"/>
                  </a:lnTo>
                  <a:lnTo>
                    <a:pt x="699731" y="2024341"/>
                  </a:lnTo>
                  <a:lnTo>
                    <a:pt x="700011" y="2025840"/>
                  </a:lnTo>
                  <a:lnTo>
                    <a:pt x="700074" y="2024341"/>
                  </a:lnTo>
                  <a:lnTo>
                    <a:pt x="700316" y="2019300"/>
                  </a:lnTo>
                  <a:lnTo>
                    <a:pt x="700379" y="2020506"/>
                  </a:lnTo>
                  <a:lnTo>
                    <a:pt x="700938" y="2030869"/>
                  </a:lnTo>
                  <a:lnTo>
                    <a:pt x="701027" y="2031339"/>
                  </a:lnTo>
                  <a:lnTo>
                    <a:pt x="701154" y="2032000"/>
                  </a:lnTo>
                  <a:lnTo>
                    <a:pt x="706170" y="2032000"/>
                  </a:lnTo>
                  <a:lnTo>
                    <a:pt x="703237" y="2019300"/>
                  </a:lnTo>
                  <a:lnTo>
                    <a:pt x="709485" y="2019300"/>
                  </a:lnTo>
                  <a:lnTo>
                    <a:pt x="717080" y="2019300"/>
                  </a:lnTo>
                  <a:lnTo>
                    <a:pt x="717194" y="2024341"/>
                  </a:lnTo>
                  <a:lnTo>
                    <a:pt x="717219" y="2025840"/>
                  </a:lnTo>
                  <a:lnTo>
                    <a:pt x="717334" y="2031339"/>
                  </a:lnTo>
                  <a:lnTo>
                    <a:pt x="717346" y="2032000"/>
                  </a:lnTo>
                  <a:lnTo>
                    <a:pt x="717689" y="2032000"/>
                  </a:lnTo>
                  <a:lnTo>
                    <a:pt x="717664" y="2031111"/>
                  </a:lnTo>
                  <a:lnTo>
                    <a:pt x="717550" y="2025840"/>
                  </a:lnTo>
                  <a:lnTo>
                    <a:pt x="717511" y="2024341"/>
                  </a:lnTo>
                  <a:lnTo>
                    <a:pt x="717397" y="2019300"/>
                  </a:lnTo>
                  <a:lnTo>
                    <a:pt x="718261" y="2019300"/>
                  </a:lnTo>
                  <a:lnTo>
                    <a:pt x="718146" y="2025840"/>
                  </a:lnTo>
                  <a:lnTo>
                    <a:pt x="718045" y="2032000"/>
                  </a:lnTo>
                  <a:lnTo>
                    <a:pt x="719594" y="2032000"/>
                  </a:lnTo>
                  <a:lnTo>
                    <a:pt x="719658" y="2030869"/>
                  </a:lnTo>
                  <a:lnTo>
                    <a:pt x="720242" y="2019300"/>
                  </a:lnTo>
                  <a:lnTo>
                    <a:pt x="720369" y="2020506"/>
                  </a:lnTo>
                  <a:lnTo>
                    <a:pt x="721525" y="2032000"/>
                  </a:lnTo>
                  <a:lnTo>
                    <a:pt x="733234" y="2032000"/>
                  </a:lnTo>
                  <a:lnTo>
                    <a:pt x="733336" y="2031339"/>
                  </a:lnTo>
                  <a:lnTo>
                    <a:pt x="733399" y="2030869"/>
                  </a:lnTo>
                  <a:lnTo>
                    <a:pt x="735101" y="2019300"/>
                  </a:lnTo>
                  <a:lnTo>
                    <a:pt x="737171" y="2019300"/>
                  </a:lnTo>
                  <a:lnTo>
                    <a:pt x="738632" y="2032000"/>
                  </a:lnTo>
                  <a:lnTo>
                    <a:pt x="739876" y="2032000"/>
                  </a:lnTo>
                  <a:lnTo>
                    <a:pt x="739965" y="2030869"/>
                  </a:lnTo>
                  <a:lnTo>
                    <a:pt x="740829" y="2019300"/>
                  </a:lnTo>
                  <a:lnTo>
                    <a:pt x="741946" y="2019300"/>
                  </a:lnTo>
                  <a:lnTo>
                    <a:pt x="741908" y="2020506"/>
                  </a:lnTo>
                  <a:lnTo>
                    <a:pt x="741807" y="2024341"/>
                  </a:lnTo>
                  <a:lnTo>
                    <a:pt x="741768" y="2025840"/>
                  </a:lnTo>
                  <a:lnTo>
                    <a:pt x="741616" y="2032000"/>
                  </a:lnTo>
                  <a:lnTo>
                    <a:pt x="744982" y="2032000"/>
                  </a:lnTo>
                  <a:lnTo>
                    <a:pt x="745083" y="2030869"/>
                  </a:lnTo>
                  <a:lnTo>
                    <a:pt x="746048" y="2019300"/>
                  </a:lnTo>
                  <a:lnTo>
                    <a:pt x="754964" y="2019300"/>
                  </a:lnTo>
                  <a:lnTo>
                    <a:pt x="755027" y="2017915"/>
                  </a:lnTo>
                  <a:lnTo>
                    <a:pt x="755561" y="2006587"/>
                  </a:lnTo>
                  <a:lnTo>
                    <a:pt x="755611" y="2007374"/>
                  </a:lnTo>
                  <a:lnTo>
                    <a:pt x="755726" y="2009190"/>
                  </a:lnTo>
                  <a:lnTo>
                    <a:pt x="755789" y="2010244"/>
                  </a:lnTo>
                  <a:lnTo>
                    <a:pt x="756348" y="2019300"/>
                  </a:lnTo>
                  <a:lnTo>
                    <a:pt x="757669" y="2019300"/>
                  </a:lnTo>
                  <a:lnTo>
                    <a:pt x="757593" y="2017915"/>
                  </a:lnTo>
                  <a:lnTo>
                    <a:pt x="756945" y="2006587"/>
                  </a:lnTo>
                  <a:lnTo>
                    <a:pt x="759460" y="2006587"/>
                  </a:lnTo>
                  <a:lnTo>
                    <a:pt x="759383" y="2007374"/>
                  </a:lnTo>
                  <a:lnTo>
                    <a:pt x="758418" y="2019300"/>
                  </a:lnTo>
                  <a:lnTo>
                    <a:pt x="764400" y="2019300"/>
                  </a:lnTo>
                  <a:lnTo>
                    <a:pt x="764286" y="2017915"/>
                  </a:lnTo>
                  <a:lnTo>
                    <a:pt x="763333" y="2006587"/>
                  </a:lnTo>
                  <a:lnTo>
                    <a:pt x="763828" y="2006587"/>
                  </a:lnTo>
                  <a:lnTo>
                    <a:pt x="763803" y="2005761"/>
                  </a:lnTo>
                  <a:lnTo>
                    <a:pt x="763689" y="2002599"/>
                  </a:lnTo>
                  <a:lnTo>
                    <a:pt x="763574" y="1999678"/>
                  </a:lnTo>
                  <a:lnTo>
                    <a:pt x="763549" y="1998941"/>
                  </a:lnTo>
                  <a:lnTo>
                    <a:pt x="763358" y="1993887"/>
                  </a:lnTo>
                  <a:lnTo>
                    <a:pt x="765454" y="1993887"/>
                  </a:lnTo>
                  <a:lnTo>
                    <a:pt x="765492" y="2006587"/>
                  </a:lnTo>
                  <a:lnTo>
                    <a:pt x="764959" y="2006587"/>
                  </a:lnTo>
                  <a:lnTo>
                    <a:pt x="764882" y="2010244"/>
                  </a:lnTo>
                  <a:lnTo>
                    <a:pt x="764794" y="2014512"/>
                  </a:lnTo>
                  <a:lnTo>
                    <a:pt x="764692" y="2019300"/>
                  </a:lnTo>
                  <a:lnTo>
                    <a:pt x="766114" y="2019300"/>
                  </a:lnTo>
                  <a:lnTo>
                    <a:pt x="766076" y="2017915"/>
                  </a:lnTo>
                  <a:lnTo>
                    <a:pt x="765975" y="2014512"/>
                  </a:lnTo>
                  <a:lnTo>
                    <a:pt x="765848" y="2010244"/>
                  </a:lnTo>
                  <a:lnTo>
                    <a:pt x="765733" y="2006587"/>
                  </a:lnTo>
                  <a:lnTo>
                    <a:pt x="767791" y="2006587"/>
                  </a:lnTo>
                  <a:lnTo>
                    <a:pt x="767791" y="2019300"/>
                  </a:lnTo>
                  <a:lnTo>
                    <a:pt x="771956" y="2019300"/>
                  </a:lnTo>
                  <a:lnTo>
                    <a:pt x="771855" y="2017915"/>
                  </a:lnTo>
                  <a:lnTo>
                    <a:pt x="771271" y="2010244"/>
                  </a:lnTo>
                  <a:lnTo>
                    <a:pt x="770788" y="2006587"/>
                  </a:lnTo>
                  <a:lnTo>
                    <a:pt x="773404" y="2006587"/>
                  </a:lnTo>
                  <a:lnTo>
                    <a:pt x="773341" y="2005761"/>
                  </a:lnTo>
                  <a:lnTo>
                    <a:pt x="773214" y="2004225"/>
                  </a:lnTo>
                  <a:lnTo>
                    <a:pt x="773137" y="2003348"/>
                  </a:lnTo>
                  <a:lnTo>
                    <a:pt x="773087" y="2002599"/>
                  </a:lnTo>
                  <a:lnTo>
                    <a:pt x="772795" y="1998941"/>
                  </a:lnTo>
                  <a:lnTo>
                    <a:pt x="772579" y="1995525"/>
                  </a:lnTo>
                  <a:lnTo>
                    <a:pt x="773328" y="1999678"/>
                  </a:lnTo>
                  <a:lnTo>
                    <a:pt x="774446" y="2006587"/>
                  </a:lnTo>
                  <a:lnTo>
                    <a:pt x="775284" y="2006587"/>
                  </a:lnTo>
                  <a:lnTo>
                    <a:pt x="775182" y="2007031"/>
                  </a:lnTo>
                  <a:lnTo>
                    <a:pt x="775106" y="2007374"/>
                  </a:lnTo>
                  <a:lnTo>
                    <a:pt x="773531" y="2014512"/>
                  </a:lnTo>
                  <a:lnTo>
                    <a:pt x="775055" y="2019300"/>
                  </a:lnTo>
                  <a:lnTo>
                    <a:pt x="776566" y="2006587"/>
                  </a:lnTo>
                  <a:lnTo>
                    <a:pt x="776363" y="2006587"/>
                  </a:lnTo>
                  <a:lnTo>
                    <a:pt x="776478" y="1993887"/>
                  </a:lnTo>
                  <a:lnTo>
                    <a:pt x="776960" y="1993887"/>
                  </a:lnTo>
                  <a:lnTo>
                    <a:pt x="780110" y="2005761"/>
                  </a:lnTo>
                  <a:lnTo>
                    <a:pt x="780326" y="2006422"/>
                  </a:lnTo>
                  <a:lnTo>
                    <a:pt x="780402" y="1993887"/>
                  </a:lnTo>
                  <a:lnTo>
                    <a:pt x="782027" y="1993887"/>
                  </a:lnTo>
                  <a:lnTo>
                    <a:pt x="782154" y="1994865"/>
                  </a:lnTo>
                  <a:lnTo>
                    <a:pt x="783094" y="2002599"/>
                  </a:lnTo>
                  <a:lnTo>
                    <a:pt x="783183" y="1998941"/>
                  </a:lnTo>
                  <a:lnTo>
                    <a:pt x="783310" y="1993887"/>
                  </a:lnTo>
                  <a:lnTo>
                    <a:pt x="786218" y="1993887"/>
                  </a:lnTo>
                  <a:lnTo>
                    <a:pt x="786269" y="1994865"/>
                  </a:lnTo>
                  <a:lnTo>
                    <a:pt x="786790" y="2006587"/>
                  </a:lnTo>
                  <a:lnTo>
                    <a:pt x="787996" y="2006587"/>
                  </a:lnTo>
                  <a:lnTo>
                    <a:pt x="787882" y="2007374"/>
                  </a:lnTo>
                  <a:lnTo>
                    <a:pt x="786142" y="2019300"/>
                  </a:lnTo>
                  <a:lnTo>
                    <a:pt x="791171" y="2019300"/>
                  </a:lnTo>
                  <a:lnTo>
                    <a:pt x="791070" y="2017915"/>
                  </a:lnTo>
                  <a:lnTo>
                    <a:pt x="790270" y="2006587"/>
                  </a:lnTo>
                  <a:lnTo>
                    <a:pt x="790397" y="2007374"/>
                  </a:lnTo>
                  <a:lnTo>
                    <a:pt x="792314" y="2019300"/>
                  </a:lnTo>
                  <a:lnTo>
                    <a:pt x="792276" y="2006587"/>
                  </a:lnTo>
                  <a:lnTo>
                    <a:pt x="794346" y="2006587"/>
                  </a:lnTo>
                  <a:lnTo>
                    <a:pt x="794321" y="2006422"/>
                  </a:lnTo>
                  <a:lnTo>
                    <a:pt x="794207" y="2005761"/>
                  </a:lnTo>
                  <a:lnTo>
                    <a:pt x="794156" y="2005444"/>
                  </a:lnTo>
                  <a:lnTo>
                    <a:pt x="792238" y="1993887"/>
                  </a:lnTo>
                  <a:lnTo>
                    <a:pt x="795312" y="1993887"/>
                  </a:lnTo>
                  <a:lnTo>
                    <a:pt x="795274" y="2006587"/>
                  </a:lnTo>
                  <a:lnTo>
                    <a:pt x="798055" y="2006587"/>
                  </a:lnTo>
                  <a:lnTo>
                    <a:pt x="798042" y="2005761"/>
                  </a:lnTo>
                  <a:lnTo>
                    <a:pt x="797915" y="1999678"/>
                  </a:lnTo>
                  <a:lnTo>
                    <a:pt x="797801" y="1993887"/>
                  </a:lnTo>
                  <a:lnTo>
                    <a:pt x="798576" y="1993887"/>
                  </a:lnTo>
                  <a:lnTo>
                    <a:pt x="798703" y="2002599"/>
                  </a:lnTo>
                  <a:lnTo>
                    <a:pt x="798753" y="2006587"/>
                  </a:lnTo>
                  <a:lnTo>
                    <a:pt x="802360" y="2006587"/>
                  </a:lnTo>
                  <a:lnTo>
                    <a:pt x="802449" y="2007031"/>
                  </a:lnTo>
                  <a:lnTo>
                    <a:pt x="802538" y="2007374"/>
                  </a:lnTo>
                  <a:lnTo>
                    <a:pt x="805218" y="2019300"/>
                  </a:lnTo>
                  <a:lnTo>
                    <a:pt x="807974" y="2019300"/>
                  </a:lnTo>
                  <a:lnTo>
                    <a:pt x="807872" y="2017915"/>
                  </a:lnTo>
                  <a:lnTo>
                    <a:pt x="806983" y="2006587"/>
                  </a:lnTo>
                  <a:lnTo>
                    <a:pt x="806259" y="2006587"/>
                  </a:lnTo>
                  <a:lnTo>
                    <a:pt x="806246" y="2006422"/>
                  </a:lnTo>
                  <a:lnTo>
                    <a:pt x="806132" y="2005444"/>
                  </a:lnTo>
                  <a:lnTo>
                    <a:pt x="805903" y="2003348"/>
                  </a:lnTo>
                  <a:lnTo>
                    <a:pt x="805815" y="2004225"/>
                  </a:lnTo>
                  <a:lnTo>
                    <a:pt x="805700" y="2005444"/>
                  </a:lnTo>
                  <a:lnTo>
                    <a:pt x="805599" y="2006587"/>
                  </a:lnTo>
                  <a:lnTo>
                    <a:pt x="803986" y="2006587"/>
                  </a:lnTo>
                  <a:lnTo>
                    <a:pt x="804037" y="2005444"/>
                  </a:lnTo>
                  <a:lnTo>
                    <a:pt x="804164" y="2002599"/>
                  </a:lnTo>
                  <a:lnTo>
                    <a:pt x="804278" y="1999678"/>
                  </a:lnTo>
                  <a:lnTo>
                    <a:pt x="804316" y="1998941"/>
                  </a:lnTo>
                  <a:lnTo>
                    <a:pt x="804519" y="1993887"/>
                  </a:lnTo>
                  <a:lnTo>
                    <a:pt x="804849" y="1993887"/>
                  </a:lnTo>
                  <a:lnTo>
                    <a:pt x="804951" y="1994865"/>
                  </a:lnTo>
                  <a:lnTo>
                    <a:pt x="805815" y="2002599"/>
                  </a:lnTo>
                  <a:lnTo>
                    <a:pt x="805916" y="2003171"/>
                  </a:lnTo>
                  <a:lnTo>
                    <a:pt x="805967" y="2002599"/>
                  </a:lnTo>
                  <a:lnTo>
                    <a:pt x="806310" y="1998941"/>
                  </a:lnTo>
                  <a:lnTo>
                    <a:pt x="805637" y="1993887"/>
                  </a:lnTo>
                  <a:lnTo>
                    <a:pt x="806792" y="1993887"/>
                  </a:lnTo>
                  <a:lnTo>
                    <a:pt x="806704" y="1994865"/>
                  </a:lnTo>
                  <a:lnTo>
                    <a:pt x="808101" y="2004225"/>
                  </a:lnTo>
                  <a:lnTo>
                    <a:pt x="808355" y="2005444"/>
                  </a:lnTo>
                  <a:lnTo>
                    <a:pt x="808443" y="2004225"/>
                  </a:lnTo>
                  <a:lnTo>
                    <a:pt x="808545" y="2002599"/>
                  </a:lnTo>
                  <a:lnTo>
                    <a:pt x="809129" y="1993950"/>
                  </a:lnTo>
                  <a:lnTo>
                    <a:pt x="810945" y="2006587"/>
                  </a:lnTo>
                  <a:lnTo>
                    <a:pt x="811403" y="2006587"/>
                  </a:lnTo>
                  <a:lnTo>
                    <a:pt x="811288" y="1999678"/>
                  </a:lnTo>
                  <a:lnTo>
                    <a:pt x="811187" y="1993887"/>
                  </a:lnTo>
                  <a:lnTo>
                    <a:pt x="812380" y="1993887"/>
                  </a:lnTo>
                  <a:lnTo>
                    <a:pt x="814552" y="2004225"/>
                  </a:lnTo>
                  <a:lnTo>
                    <a:pt x="814908" y="2003361"/>
                  </a:lnTo>
                  <a:lnTo>
                    <a:pt x="815022" y="2005761"/>
                  </a:lnTo>
                  <a:lnTo>
                    <a:pt x="815047" y="2006587"/>
                  </a:lnTo>
                  <a:lnTo>
                    <a:pt x="815009" y="2006422"/>
                  </a:lnTo>
                  <a:lnTo>
                    <a:pt x="814552" y="2004225"/>
                  </a:lnTo>
                  <a:lnTo>
                    <a:pt x="813752" y="2006587"/>
                  </a:lnTo>
                  <a:lnTo>
                    <a:pt x="814870" y="2006587"/>
                  </a:lnTo>
                  <a:lnTo>
                    <a:pt x="814971" y="2010244"/>
                  </a:lnTo>
                  <a:lnTo>
                    <a:pt x="815098" y="2014512"/>
                  </a:lnTo>
                  <a:lnTo>
                    <a:pt x="815200" y="2017915"/>
                  </a:lnTo>
                  <a:lnTo>
                    <a:pt x="815238" y="2019300"/>
                  </a:lnTo>
                  <a:lnTo>
                    <a:pt x="815492" y="2019300"/>
                  </a:lnTo>
                  <a:lnTo>
                    <a:pt x="815543" y="2017915"/>
                  </a:lnTo>
                  <a:lnTo>
                    <a:pt x="816025" y="2006587"/>
                  </a:lnTo>
                  <a:lnTo>
                    <a:pt x="816152" y="2007374"/>
                  </a:lnTo>
                  <a:lnTo>
                    <a:pt x="818019" y="2019300"/>
                  </a:lnTo>
                  <a:lnTo>
                    <a:pt x="819810" y="2019300"/>
                  </a:lnTo>
                  <a:lnTo>
                    <a:pt x="817664" y="2006752"/>
                  </a:lnTo>
                  <a:lnTo>
                    <a:pt x="817854" y="2007031"/>
                  </a:lnTo>
                  <a:lnTo>
                    <a:pt x="819454" y="2010244"/>
                  </a:lnTo>
                  <a:lnTo>
                    <a:pt x="819327" y="2009190"/>
                  </a:lnTo>
                  <a:lnTo>
                    <a:pt x="819023" y="2006587"/>
                  </a:lnTo>
                  <a:lnTo>
                    <a:pt x="819480" y="2006587"/>
                  </a:lnTo>
                  <a:lnTo>
                    <a:pt x="819442" y="1993887"/>
                  </a:lnTo>
                  <a:lnTo>
                    <a:pt x="822172" y="2006587"/>
                  </a:lnTo>
                  <a:lnTo>
                    <a:pt x="821169" y="2006587"/>
                  </a:lnTo>
                  <a:lnTo>
                    <a:pt x="821131" y="2007374"/>
                  </a:lnTo>
                  <a:lnTo>
                    <a:pt x="821042" y="2009190"/>
                  </a:lnTo>
                  <a:lnTo>
                    <a:pt x="820991" y="2010244"/>
                  </a:lnTo>
                  <a:lnTo>
                    <a:pt x="820851" y="2012975"/>
                  </a:lnTo>
                  <a:lnTo>
                    <a:pt x="821588" y="2014512"/>
                  </a:lnTo>
                  <a:lnTo>
                    <a:pt x="823988" y="2019300"/>
                  </a:lnTo>
                  <a:lnTo>
                    <a:pt x="825855" y="2019300"/>
                  </a:lnTo>
                  <a:lnTo>
                    <a:pt x="825766" y="2008200"/>
                  </a:lnTo>
                  <a:lnTo>
                    <a:pt x="825830" y="2009190"/>
                  </a:lnTo>
                  <a:lnTo>
                    <a:pt x="825893" y="2010244"/>
                  </a:lnTo>
                  <a:lnTo>
                    <a:pt x="826389" y="2019300"/>
                  </a:lnTo>
                  <a:lnTo>
                    <a:pt x="829322" y="2019300"/>
                  </a:lnTo>
                  <a:lnTo>
                    <a:pt x="829284" y="2017915"/>
                  </a:lnTo>
                  <a:lnTo>
                    <a:pt x="829195" y="2014512"/>
                  </a:lnTo>
                  <a:lnTo>
                    <a:pt x="829144" y="2012975"/>
                  </a:lnTo>
                  <a:lnTo>
                    <a:pt x="829043" y="2009190"/>
                  </a:lnTo>
                  <a:lnTo>
                    <a:pt x="828281" y="2006587"/>
                  </a:lnTo>
                  <a:lnTo>
                    <a:pt x="828979" y="2006587"/>
                  </a:lnTo>
                  <a:lnTo>
                    <a:pt x="829043" y="2009190"/>
                  </a:lnTo>
                  <a:lnTo>
                    <a:pt x="832040" y="2019300"/>
                  </a:lnTo>
                  <a:lnTo>
                    <a:pt x="835926" y="2007374"/>
                  </a:lnTo>
                  <a:lnTo>
                    <a:pt x="835977" y="2006587"/>
                  </a:lnTo>
                  <a:lnTo>
                    <a:pt x="836180" y="2006587"/>
                  </a:lnTo>
                  <a:lnTo>
                    <a:pt x="836079" y="2007374"/>
                  </a:lnTo>
                  <a:lnTo>
                    <a:pt x="837742" y="2019300"/>
                  </a:lnTo>
                  <a:lnTo>
                    <a:pt x="840079" y="2006587"/>
                  </a:lnTo>
                  <a:lnTo>
                    <a:pt x="840181" y="2007031"/>
                  </a:lnTo>
                  <a:lnTo>
                    <a:pt x="840257" y="2007374"/>
                  </a:lnTo>
                  <a:lnTo>
                    <a:pt x="843000" y="2019300"/>
                  </a:lnTo>
                  <a:lnTo>
                    <a:pt x="843026" y="2017915"/>
                  </a:lnTo>
                  <a:lnTo>
                    <a:pt x="843153" y="2006587"/>
                  </a:lnTo>
                  <a:lnTo>
                    <a:pt x="841006" y="2006587"/>
                  </a:lnTo>
                  <a:lnTo>
                    <a:pt x="841070" y="2004225"/>
                  </a:lnTo>
                  <a:lnTo>
                    <a:pt x="841197" y="1999678"/>
                  </a:lnTo>
                  <a:lnTo>
                    <a:pt x="839520" y="1993887"/>
                  </a:lnTo>
                  <a:lnTo>
                    <a:pt x="841349" y="1993887"/>
                  </a:lnTo>
                  <a:lnTo>
                    <a:pt x="842606" y="1993887"/>
                  </a:lnTo>
                  <a:lnTo>
                    <a:pt x="842657" y="1994865"/>
                  </a:lnTo>
                  <a:lnTo>
                    <a:pt x="842873" y="1999678"/>
                  </a:lnTo>
                  <a:lnTo>
                    <a:pt x="843584" y="2002599"/>
                  </a:lnTo>
                  <a:lnTo>
                    <a:pt x="843788" y="2003171"/>
                  </a:lnTo>
                  <a:lnTo>
                    <a:pt x="843737" y="1999678"/>
                  </a:lnTo>
                  <a:lnTo>
                    <a:pt x="843648" y="1993887"/>
                  </a:lnTo>
                  <a:lnTo>
                    <a:pt x="847356" y="1993887"/>
                  </a:lnTo>
                  <a:lnTo>
                    <a:pt x="847318" y="1993607"/>
                  </a:lnTo>
                  <a:lnTo>
                    <a:pt x="847217" y="1993023"/>
                  </a:lnTo>
                  <a:lnTo>
                    <a:pt x="845375" y="1981187"/>
                  </a:lnTo>
                  <a:lnTo>
                    <a:pt x="846620" y="1981187"/>
                  </a:lnTo>
                  <a:lnTo>
                    <a:pt x="846658" y="1980869"/>
                  </a:lnTo>
                  <a:lnTo>
                    <a:pt x="848106" y="1968525"/>
                  </a:lnTo>
                  <a:lnTo>
                    <a:pt x="850861" y="1981187"/>
                  </a:lnTo>
                  <a:lnTo>
                    <a:pt x="849147" y="1981187"/>
                  </a:lnTo>
                  <a:lnTo>
                    <a:pt x="850125" y="1993658"/>
                  </a:lnTo>
                  <a:lnTo>
                    <a:pt x="850049" y="1993023"/>
                  </a:lnTo>
                  <a:lnTo>
                    <a:pt x="848347" y="1981187"/>
                  </a:lnTo>
                  <a:lnTo>
                    <a:pt x="846683" y="1981187"/>
                  </a:lnTo>
                  <a:lnTo>
                    <a:pt x="847356" y="1993887"/>
                  </a:lnTo>
                  <a:lnTo>
                    <a:pt x="848702" y="1993887"/>
                  </a:lnTo>
                  <a:lnTo>
                    <a:pt x="851623" y="2006587"/>
                  </a:lnTo>
                  <a:lnTo>
                    <a:pt x="852182" y="2006587"/>
                  </a:lnTo>
                  <a:lnTo>
                    <a:pt x="852157" y="2006422"/>
                  </a:lnTo>
                  <a:lnTo>
                    <a:pt x="852030" y="2005761"/>
                  </a:lnTo>
                  <a:lnTo>
                    <a:pt x="851979" y="2005444"/>
                  </a:lnTo>
                  <a:lnTo>
                    <a:pt x="849833" y="1993887"/>
                  </a:lnTo>
                  <a:lnTo>
                    <a:pt x="850150" y="1993887"/>
                  </a:lnTo>
                  <a:lnTo>
                    <a:pt x="852170" y="1993887"/>
                  </a:lnTo>
                  <a:lnTo>
                    <a:pt x="852233" y="1993023"/>
                  </a:lnTo>
                  <a:lnTo>
                    <a:pt x="853135" y="1981187"/>
                  </a:lnTo>
                  <a:lnTo>
                    <a:pt x="853592" y="1981187"/>
                  </a:lnTo>
                  <a:lnTo>
                    <a:pt x="854633" y="1984603"/>
                  </a:lnTo>
                  <a:lnTo>
                    <a:pt x="854659" y="1981187"/>
                  </a:lnTo>
                  <a:lnTo>
                    <a:pt x="857516" y="1981187"/>
                  </a:lnTo>
                  <a:lnTo>
                    <a:pt x="857389" y="1993607"/>
                  </a:lnTo>
                  <a:lnTo>
                    <a:pt x="854633" y="1984603"/>
                  </a:lnTo>
                  <a:lnTo>
                    <a:pt x="854595" y="1993887"/>
                  </a:lnTo>
                  <a:lnTo>
                    <a:pt x="857389" y="1993887"/>
                  </a:lnTo>
                  <a:lnTo>
                    <a:pt x="858558" y="1993887"/>
                  </a:lnTo>
                  <a:lnTo>
                    <a:pt x="858608" y="1993023"/>
                  </a:lnTo>
                  <a:lnTo>
                    <a:pt x="859167" y="1981187"/>
                  </a:lnTo>
                  <a:lnTo>
                    <a:pt x="866292" y="1993887"/>
                  </a:lnTo>
                  <a:lnTo>
                    <a:pt x="866343" y="1993023"/>
                  </a:lnTo>
                  <a:lnTo>
                    <a:pt x="867029" y="1981187"/>
                  </a:lnTo>
                  <a:lnTo>
                    <a:pt x="867867" y="1981187"/>
                  </a:lnTo>
                  <a:lnTo>
                    <a:pt x="869873" y="1993023"/>
                  </a:lnTo>
                  <a:lnTo>
                    <a:pt x="870038" y="1993607"/>
                  </a:lnTo>
                  <a:lnTo>
                    <a:pt x="870064" y="1993023"/>
                  </a:lnTo>
                  <a:lnTo>
                    <a:pt x="870788" y="1981187"/>
                  </a:lnTo>
                  <a:lnTo>
                    <a:pt x="873125" y="1981187"/>
                  </a:lnTo>
                  <a:lnTo>
                    <a:pt x="873239" y="1979396"/>
                  </a:lnTo>
                  <a:lnTo>
                    <a:pt x="873975" y="1968487"/>
                  </a:lnTo>
                  <a:lnTo>
                    <a:pt x="875842" y="1981187"/>
                  </a:lnTo>
                  <a:lnTo>
                    <a:pt x="876439" y="1981187"/>
                  </a:lnTo>
                  <a:lnTo>
                    <a:pt x="876401" y="1980869"/>
                  </a:lnTo>
                  <a:lnTo>
                    <a:pt x="875182" y="1968487"/>
                  </a:lnTo>
                  <a:lnTo>
                    <a:pt x="877989" y="1979396"/>
                  </a:lnTo>
                  <a:lnTo>
                    <a:pt x="877366" y="1968487"/>
                  </a:lnTo>
                  <a:lnTo>
                    <a:pt x="878141" y="1973453"/>
                  </a:lnTo>
                  <a:lnTo>
                    <a:pt x="878471" y="1975408"/>
                  </a:lnTo>
                  <a:lnTo>
                    <a:pt x="878509" y="1968487"/>
                  </a:lnTo>
                  <a:lnTo>
                    <a:pt x="878865" y="1968487"/>
                  </a:lnTo>
                  <a:lnTo>
                    <a:pt x="879678" y="1968487"/>
                  </a:lnTo>
                  <a:lnTo>
                    <a:pt x="879678" y="1970049"/>
                  </a:lnTo>
                  <a:lnTo>
                    <a:pt x="885469" y="1981187"/>
                  </a:lnTo>
                  <a:lnTo>
                    <a:pt x="885558" y="1979396"/>
                  </a:lnTo>
                  <a:lnTo>
                    <a:pt x="886053" y="1968538"/>
                  </a:lnTo>
                  <a:lnTo>
                    <a:pt x="889127" y="1981187"/>
                  </a:lnTo>
                  <a:lnTo>
                    <a:pt x="898753" y="1981187"/>
                  </a:lnTo>
                  <a:lnTo>
                    <a:pt x="898639" y="1979396"/>
                  </a:lnTo>
                  <a:lnTo>
                    <a:pt x="897928" y="1968487"/>
                  </a:lnTo>
                  <a:lnTo>
                    <a:pt x="898715" y="1968487"/>
                  </a:lnTo>
                  <a:lnTo>
                    <a:pt x="899769" y="1981187"/>
                  </a:lnTo>
                  <a:lnTo>
                    <a:pt x="901217" y="1981187"/>
                  </a:lnTo>
                  <a:lnTo>
                    <a:pt x="901331" y="1968525"/>
                  </a:lnTo>
                  <a:lnTo>
                    <a:pt x="905598" y="1981187"/>
                  </a:lnTo>
                  <a:lnTo>
                    <a:pt x="910539" y="1981187"/>
                  </a:lnTo>
                  <a:lnTo>
                    <a:pt x="910628" y="1979396"/>
                  </a:lnTo>
                  <a:lnTo>
                    <a:pt x="911199" y="1968487"/>
                  </a:lnTo>
                  <a:lnTo>
                    <a:pt x="907161" y="1968487"/>
                  </a:lnTo>
                  <a:lnTo>
                    <a:pt x="908316" y="1955800"/>
                  </a:lnTo>
                  <a:lnTo>
                    <a:pt x="909878" y="1955800"/>
                  </a:lnTo>
                  <a:lnTo>
                    <a:pt x="915009" y="1975408"/>
                  </a:lnTo>
                  <a:lnTo>
                    <a:pt x="913041" y="1971827"/>
                  </a:lnTo>
                  <a:lnTo>
                    <a:pt x="915860" y="1979396"/>
                  </a:lnTo>
                  <a:lnTo>
                    <a:pt x="916444" y="1980869"/>
                  </a:lnTo>
                  <a:lnTo>
                    <a:pt x="916063" y="1979396"/>
                  </a:lnTo>
                  <a:lnTo>
                    <a:pt x="915149" y="1975751"/>
                  </a:lnTo>
                  <a:lnTo>
                    <a:pt x="918210" y="1981187"/>
                  </a:lnTo>
                  <a:lnTo>
                    <a:pt x="918273" y="1980869"/>
                  </a:lnTo>
                  <a:lnTo>
                    <a:pt x="920394" y="1968487"/>
                  </a:lnTo>
                  <a:lnTo>
                    <a:pt x="924420" y="1968487"/>
                  </a:lnTo>
                  <a:lnTo>
                    <a:pt x="924509" y="1970049"/>
                  </a:lnTo>
                  <a:lnTo>
                    <a:pt x="924610" y="1971827"/>
                  </a:lnTo>
                  <a:lnTo>
                    <a:pt x="924699" y="1973453"/>
                  </a:lnTo>
                  <a:lnTo>
                    <a:pt x="924814" y="1975586"/>
                  </a:lnTo>
                  <a:lnTo>
                    <a:pt x="925042" y="1979396"/>
                  </a:lnTo>
                  <a:lnTo>
                    <a:pt x="925144" y="1980869"/>
                  </a:lnTo>
                  <a:lnTo>
                    <a:pt x="925195" y="1979396"/>
                  </a:lnTo>
                  <a:lnTo>
                    <a:pt x="925309" y="1975586"/>
                  </a:lnTo>
                  <a:lnTo>
                    <a:pt x="925410" y="1971827"/>
                  </a:lnTo>
                  <a:lnTo>
                    <a:pt x="925512" y="1968487"/>
                  </a:lnTo>
                  <a:lnTo>
                    <a:pt x="951026" y="1968487"/>
                  </a:lnTo>
                  <a:lnTo>
                    <a:pt x="951153" y="1970049"/>
                  </a:lnTo>
                  <a:lnTo>
                    <a:pt x="952042" y="1981187"/>
                  </a:lnTo>
                  <a:lnTo>
                    <a:pt x="953770" y="1981187"/>
                  </a:lnTo>
                  <a:lnTo>
                    <a:pt x="953719" y="1979396"/>
                  </a:lnTo>
                  <a:lnTo>
                    <a:pt x="953617" y="1975586"/>
                  </a:lnTo>
                  <a:lnTo>
                    <a:pt x="953554" y="1972894"/>
                  </a:lnTo>
                  <a:lnTo>
                    <a:pt x="953439" y="1968487"/>
                  </a:lnTo>
                  <a:lnTo>
                    <a:pt x="953185" y="1968487"/>
                  </a:lnTo>
                  <a:lnTo>
                    <a:pt x="952538" y="1955800"/>
                  </a:lnTo>
                  <a:lnTo>
                    <a:pt x="954646" y="1965528"/>
                  </a:lnTo>
                  <a:lnTo>
                    <a:pt x="954570" y="1960143"/>
                  </a:lnTo>
                  <a:lnTo>
                    <a:pt x="954506" y="1955800"/>
                  </a:lnTo>
                  <a:lnTo>
                    <a:pt x="959612" y="1955800"/>
                  </a:lnTo>
                  <a:lnTo>
                    <a:pt x="960488" y="1968487"/>
                  </a:lnTo>
                  <a:lnTo>
                    <a:pt x="962545" y="1968487"/>
                  </a:lnTo>
                  <a:lnTo>
                    <a:pt x="960272" y="1955800"/>
                  </a:lnTo>
                  <a:lnTo>
                    <a:pt x="963701" y="1955800"/>
                  </a:lnTo>
                  <a:lnTo>
                    <a:pt x="964209" y="1960143"/>
                  </a:lnTo>
                  <a:lnTo>
                    <a:pt x="964285" y="1955800"/>
                  </a:lnTo>
                  <a:lnTo>
                    <a:pt x="966368" y="1955800"/>
                  </a:lnTo>
                  <a:lnTo>
                    <a:pt x="966457" y="1960143"/>
                  </a:lnTo>
                  <a:lnTo>
                    <a:pt x="966558" y="1965528"/>
                  </a:lnTo>
                  <a:lnTo>
                    <a:pt x="966609" y="1968487"/>
                  </a:lnTo>
                  <a:lnTo>
                    <a:pt x="965200" y="1968487"/>
                  </a:lnTo>
                  <a:lnTo>
                    <a:pt x="964209" y="1960143"/>
                  </a:lnTo>
                  <a:lnTo>
                    <a:pt x="964120" y="1965528"/>
                  </a:lnTo>
                  <a:lnTo>
                    <a:pt x="964069" y="1968487"/>
                  </a:lnTo>
                  <a:lnTo>
                    <a:pt x="962787" y="1968487"/>
                  </a:lnTo>
                  <a:lnTo>
                    <a:pt x="965847" y="1979396"/>
                  </a:lnTo>
                  <a:lnTo>
                    <a:pt x="966381" y="1980869"/>
                  </a:lnTo>
                  <a:lnTo>
                    <a:pt x="966495" y="1979396"/>
                  </a:lnTo>
                  <a:lnTo>
                    <a:pt x="967409" y="1968487"/>
                  </a:lnTo>
                  <a:lnTo>
                    <a:pt x="970407" y="1981187"/>
                  </a:lnTo>
                  <a:lnTo>
                    <a:pt x="972248" y="1981187"/>
                  </a:lnTo>
                  <a:lnTo>
                    <a:pt x="972223" y="1980869"/>
                  </a:lnTo>
                  <a:lnTo>
                    <a:pt x="972121" y="1979396"/>
                  </a:lnTo>
                  <a:lnTo>
                    <a:pt x="971308" y="1968487"/>
                  </a:lnTo>
                  <a:lnTo>
                    <a:pt x="970089" y="1968487"/>
                  </a:lnTo>
                  <a:lnTo>
                    <a:pt x="970076" y="1955800"/>
                  </a:lnTo>
                  <a:lnTo>
                    <a:pt x="971689" y="1965528"/>
                  </a:lnTo>
                  <a:lnTo>
                    <a:pt x="972286" y="1968487"/>
                  </a:lnTo>
                  <a:lnTo>
                    <a:pt x="970470" y="1955800"/>
                  </a:lnTo>
                  <a:lnTo>
                    <a:pt x="972477" y="1955800"/>
                  </a:lnTo>
                  <a:lnTo>
                    <a:pt x="974763" y="1968487"/>
                  </a:lnTo>
                  <a:lnTo>
                    <a:pt x="974699" y="1955800"/>
                  </a:lnTo>
                  <a:lnTo>
                    <a:pt x="977074" y="1955800"/>
                  </a:lnTo>
                  <a:lnTo>
                    <a:pt x="977023" y="1960143"/>
                  </a:lnTo>
                  <a:lnTo>
                    <a:pt x="976909" y="1968487"/>
                  </a:lnTo>
                  <a:lnTo>
                    <a:pt x="977684" y="1968487"/>
                  </a:lnTo>
                  <a:lnTo>
                    <a:pt x="978585" y="1955800"/>
                  </a:lnTo>
                  <a:lnTo>
                    <a:pt x="979665" y="1968487"/>
                  </a:lnTo>
                  <a:lnTo>
                    <a:pt x="981303" y="1968487"/>
                  </a:lnTo>
                  <a:lnTo>
                    <a:pt x="979233" y="1955800"/>
                  </a:lnTo>
                  <a:lnTo>
                    <a:pt x="981989" y="1955800"/>
                  </a:lnTo>
                  <a:lnTo>
                    <a:pt x="981938" y="1968487"/>
                  </a:lnTo>
                  <a:lnTo>
                    <a:pt x="986447" y="1968487"/>
                  </a:lnTo>
                  <a:lnTo>
                    <a:pt x="983335" y="1955800"/>
                  </a:lnTo>
                  <a:lnTo>
                    <a:pt x="986688" y="1955800"/>
                  </a:lnTo>
                  <a:lnTo>
                    <a:pt x="986599" y="1960143"/>
                  </a:lnTo>
                  <a:lnTo>
                    <a:pt x="986497" y="1965528"/>
                  </a:lnTo>
                  <a:lnTo>
                    <a:pt x="986447" y="1968487"/>
                  </a:lnTo>
                  <a:lnTo>
                    <a:pt x="988529" y="1968487"/>
                  </a:lnTo>
                  <a:lnTo>
                    <a:pt x="987679" y="1955800"/>
                  </a:lnTo>
                  <a:lnTo>
                    <a:pt x="990955" y="1955800"/>
                  </a:lnTo>
                  <a:lnTo>
                    <a:pt x="990079" y="1968487"/>
                  </a:lnTo>
                  <a:lnTo>
                    <a:pt x="993013" y="1968487"/>
                  </a:lnTo>
                  <a:lnTo>
                    <a:pt x="995514" y="1955800"/>
                  </a:lnTo>
                  <a:lnTo>
                    <a:pt x="995400" y="1955012"/>
                  </a:lnTo>
                  <a:lnTo>
                    <a:pt x="995349" y="1954631"/>
                  </a:lnTo>
                  <a:lnTo>
                    <a:pt x="993698" y="1943100"/>
                  </a:lnTo>
                  <a:lnTo>
                    <a:pt x="998220" y="1943100"/>
                  </a:lnTo>
                  <a:lnTo>
                    <a:pt x="998118" y="1943735"/>
                  </a:lnTo>
                  <a:lnTo>
                    <a:pt x="998042" y="1944281"/>
                  </a:lnTo>
                  <a:lnTo>
                    <a:pt x="996340" y="1955800"/>
                  </a:lnTo>
                  <a:lnTo>
                    <a:pt x="995870" y="1955800"/>
                  </a:lnTo>
                  <a:lnTo>
                    <a:pt x="997953" y="1968487"/>
                  </a:lnTo>
                  <a:lnTo>
                    <a:pt x="998054" y="1955800"/>
                  </a:lnTo>
                  <a:lnTo>
                    <a:pt x="999375" y="1955800"/>
                  </a:lnTo>
                  <a:lnTo>
                    <a:pt x="1001344" y="1968487"/>
                  </a:lnTo>
                  <a:lnTo>
                    <a:pt x="1000620" y="1955800"/>
                  </a:lnTo>
                  <a:lnTo>
                    <a:pt x="999718" y="1955800"/>
                  </a:lnTo>
                  <a:lnTo>
                    <a:pt x="1003808" y="1943100"/>
                  </a:lnTo>
                  <a:lnTo>
                    <a:pt x="1013726" y="1955800"/>
                  </a:lnTo>
                  <a:lnTo>
                    <a:pt x="1019619" y="1943100"/>
                  </a:lnTo>
                  <a:lnTo>
                    <a:pt x="1019848" y="1943100"/>
                  </a:lnTo>
                  <a:lnTo>
                    <a:pt x="1019962" y="1944281"/>
                  </a:lnTo>
                  <a:lnTo>
                    <a:pt x="1021130" y="1955800"/>
                  </a:lnTo>
                  <a:lnTo>
                    <a:pt x="1022261" y="1955800"/>
                  </a:lnTo>
                  <a:lnTo>
                    <a:pt x="1022223" y="1943100"/>
                  </a:lnTo>
                  <a:lnTo>
                    <a:pt x="1022324" y="1943735"/>
                  </a:lnTo>
                  <a:lnTo>
                    <a:pt x="1022413" y="1944281"/>
                  </a:lnTo>
                  <a:lnTo>
                    <a:pt x="1024102" y="1954631"/>
                  </a:lnTo>
                  <a:lnTo>
                    <a:pt x="1024267" y="1955012"/>
                  </a:lnTo>
                  <a:lnTo>
                    <a:pt x="1024166" y="1952205"/>
                  </a:lnTo>
                  <a:lnTo>
                    <a:pt x="1023848" y="1943100"/>
                  </a:lnTo>
                  <a:lnTo>
                    <a:pt x="1023975" y="1943519"/>
                  </a:lnTo>
                  <a:lnTo>
                    <a:pt x="1024039" y="1943735"/>
                  </a:lnTo>
                  <a:lnTo>
                    <a:pt x="1027226" y="1954631"/>
                  </a:lnTo>
                  <a:lnTo>
                    <a:pt x="1027176" y="1952205"/>
                  </a:lnTo>
                  <a:lnTo>
                    <a:pt x="1027099" y="1948307"/>
                  </a:lnTo>
                  <a:lnTo>
                    <a:pt x="1026985" y="1943100"/>
                  </a:lnTo>
                  <a:lnTo>
                    <a:pt x="1027074" y="1943735"/>
                  </a:lnTo>
                  <a:lnTo>
                    <a:pt x="1027137" y="1944281"/>
                  </a:lnTo>
                  <a:lnTo>
                    <a:pt x="1028623" y="1955800"/>
                  </a:lnTo>
                  <a:lnTo>
                    <a:pt x="1031608" y="1955800"/>
                  </a:lnTo>
                  <a:lnTo>
                    <a:pt x="1031481" y="1943100"/>
                  </a:lnTo>
                  <a:lnTo>
                    <a:pt x="1032040" y="1943100"/>
                  </a:lnTo>
                  <a:lnTo>
                    <a:pt x="1032154" y="1943519"/>
                  </a:lnTo>
                  <a:lnTo>
                    <a:pt x="1032217" y="1943735"/>
                  </a:lnTo>
                  <a:lnTo>
                    <a:pt x="1035380" y="1955800"/>
                  </a:lnTo>
                  <a:lnTo>
                    <a:pt x="1035392" y="1954631"/>
                  </a:lnTo>
                  <a:lnTo>
                    <a:pt x="1035507" y="1943100"/>
                  </a:lnTo>
                  <a:lnTo>
                    <a:pt x="1037551" y="1943100"/>
                  </a:lnTo>
                  <a:lnTo>
                    <a:pt x="1037628" y="1943303"/>
                  </a:lnTo>
                  <a:lnTo>
                    <a:pt x="1037704" y="1943519"/>
                  </a:lnTo>
                  <a:lnTo>
                    <a:pt x="1037793" y="1943735"/>
                  </a:lnTo>
                  <a:lnTo>
                    <a:pt x="1042339" y="1955800"/>
                  </a:lnTo>
                  <a:lnTo>
                    <a:pt x="1046708" y="1955800"/>
                  </a:lnTo>
                  <a:lnTo>
                    <a:pt x="1051267" y="1943100"/>
                  </a:lnTo>
                  <a:lnTo>
                    <a:pt x="1051344" y="1943303"/>
                  </a:lnTo>
                  <a:lnTo>
                    <a:pt x="1051433" y="1943519"/>
                  </a:lnTo>
                  <a:lnTo>
                    <a:pt x="1051534" y="1943735"/>
                  </a:lnTo>
                  <a:lnTo>
                    <a:pt x="1056576" y="1955800"/>
                  </a:lnTo>
                  <a:lnTo>
                    <a:pt x="1056474" y="1954631"/>
                  </a:lnTo>
                  <a:lnTo>
                    <a:pt x="1055433" y="1943100"/>
                  </a:lnTo>
                  <a:lnTo>
                    <a:pt x="1058735" y="1943100"/>
                  </a:lnTo>
                  <a:lnTo>
                    <a:pt x="1058799" y="1943303"/>
                  </a:lnTo>
                  <a:lnTo>
                    <a:pt x="1058875" y="1943519"/>
                  </a:lnTo>
                  <a:lnTo>
                    <a:pt x="1058938" y="1943735"/>
                  </a:lnTo>
                  <a:lnTo>
                    <a:pt x="1060450" y="1948307"/>
                  </a:lnTo>
                  <a:lnTo>
                    <a:pt x="1060716" y="1943100"/>
                  </a:lnTo>
                  <a:lnTo>
                    <a:pt x="1061161" y="1943100"/>
                  </a:lnTo>
                  <a:lnTo>
                    <a:pt x="1059091" y="1930400"/>
                  </a:lnTo>
                  <a:lnTo>
                    <a:pt x="1059853" y="1930400"/>
                  </a:lnTo>
                  <a:lnTo>
                    <a:pt x="1059878" y="1929917"/>
                  </a:lnTo>
                  <a:lnTo>
                    <a:pt x="1060640" y="1917700"/>
                  </a:lnTo>
                  <a:lnTo>
                    <a:pt x="1061288" y="1927872"/>
                  </a:lnTo>
                  <a:lnTo>
                    <a:pt x="1061466" y="1929917"/>
                  </a:lnTo>
                  <a:lnTo>
                    <a:pt x="1061542" y="1927872"/>
                  </a:lnTo>
                  <a:lnTo>
                    <a:pt x="1061643" y="1925104"/>
                  </a:lnTo>
                  <a:lnTo>
                    <a:pt x="1061732" y="1922881"/>
                  </a:lnTo>
                  <a:lnTo>
                    <a:pt x="1061783" y="1921230"/>
                  </a:lnTo>
                  <a:lnTo>
                    <a:pt x="1061910" y="1917700"/>
                  </a:lnTo>
                  <a:lnTo>
                    <a:pt x="1063040" y="1930400"/>
                  </a:lnTo>
                  <a:lnTo>
                    <a:pt x="1065377" y="1930400"/>
                  </a:lnTo>
                  <a:lnTo>
                    <a:pt x="1065250" y="1930768"/>
                  </a:lnTo>
                  <a:lnTo>
                    <a:pt x="1061161" y="1943100"/>
                  </a:lnTo>
                  <a:lnTo>
                    <a:pt x="1073137" y="1943100"/>
                  </a:lnTo>
                  <a:lnTo>
                    <a:pt x="1073061" y="1937499"/>
                  </a:lnTo>
                  <a:lnTo>
                    <a:pt x="1072959" y="1930400"/>
                  </a:lnTo>
                  <a:lnTo>
                    <a:pt x="1074153" y="1930400"/>
                  </a:lnTo>
                  <a:lnTo>
                    <a:pt x="1074267" y="1932559"/>
                  </a:lnTo>
                  <a:lnTo>
                    <a:pt x="1074369" y="1934349"/>
                  </a:lnTo>
                  <a:lnTo>
                    <a:pt x="1074851" y="1943100"/>
                  </a:lnTo>
                  <a:lnTo>
                    <a:pt x="1079360" y="1943100"/>
                  </a:lnTo>
                  <a:lnTo>
                    <a:pt x="1079284" y="1942249"/>
                  </a:lnTo>
                  <a:lnTo>
                    <a:pt x="1079207" y="1941385"/>
                  </a:lnTo>
                  <a:lnTo>
                    <a:pt x="1078242" y="1930400"/>
                  </a:lnTo>
                  <a:lnTo>
                    <a:pt x="1079411" y="1930400"/>
                  </a:lnTo>
                  <a:lnTo>
                    <a:pt x="1079474" y="1930768"/>
                  </a:lnTo>
                  <a:lnTo>
                    <a:pt x="1081532" y="1943100"/>
                  </a:lnTo>
                  <a:lnTo>
                    <a:pt x="1079512" y="1943100"/>
                  </a:lnTo>
                  <a:lnTo>
                    <a:pt x="1079627" y="1943519"/>
                  </a:lnTo>
                  <a:lnTo>
                    <a:pt x="1079690" y="1943735"/>
                  </a:lnTo>
                  <a:lnTo>
                    <a:pt x="1083081" y="1955800"/>
                  </a:lnTo>
                  <a:lnTo>
                    <a:pt x="1087640" y="1955800"/>
                  </a:lnTo>
                  <a:lnTo>
                    <a:pt x="1087729" y="1955012"/>
                  </a:lnTo>
                  <a:lnTo>
                    <a:pt x="1087767" y="1954631"/>
                  </a:lnTo>
                  <a:lnTo>
                    <a:pt x="1089025" y="1943100"/>
                  </a:lnTo>
                  <a:lnTo>
                    <a:pt x="1090815" y="1943100"/>
                  </a:lnTo>
                  <a:lnTo>
                    <a:pt x="1090942" y="1943735"/>
                  </a:lnTo>
                  <a:lnTo>
                    <a:pt x="1095375" y="1955800"/>
                  </a:lnTo>
                  <a:lnTo>
                    <a:pt x="1097749" y="1955800"/>
                  </a:lnTo>
                  <a:lnTo>
                    <a:pt x="1098981" y="1955800"/>
                  </a:lnTo>
                  <a:lnTo>
                    <a:pt x="1099007" y="1955012"/>
                  </a:lnTo>
                  <a:lnTo>
                    <a:pt x="1099108" y="1952205"/>
                  </a:lnTo>
                  <a:lnTo>
                    <a:pt x="1099439" y="1943100"/>
                  </a:lnTo>
                  <a:lnTo>
                    <a:pt x="1099972" y="1943100"/>
                  </a:lnTo>
                  <a:lnTo>
                    <a:pt x="1099934" y="1944281"/>
                  </a:lnTo>
                  <a:lnTo>
                    <a:pt x="1099515" y="1955800"/>
                  </a:lnTo>
                  <a:lnTo>
                    <a:pt x="1103299" y="1955800"/>
                  </a:lnTo>
                  <a:lnTo>
                    <a:pt x="1103198" y="1954631"/>
                  </a:lnTo>
                  <a:lnTo>
                    <a:pt x="1102182" y="1943100"/>
                  </a:lnTo>
                  <a:lnTo>
                    <a:pt x="1103401" y="1943100"/>
                  </a:lnTo>
                  <a:lnTo>
                    <a:pt x="1103452" y="1944281"/>
                  </a:lnTo>
                  <a:lnTo>
                    <a:pt x="1103998" y="1955800"/>
                  </a:lnTo>
                  <a:lnTo>
                    <a:pt x="1117803" y="1955800"/>
                  </a:lnTo>
                  <a:lnTo>
                    <a:pt x="1115618" y="1943100"/>
                  </a:lnTo>
                  <a:lnTo>
                    <a:pt x="1115695" y="1943519"/>
                  </a:lnTo>
                  <a:lnTo>
                    <a:pt x="1115745" y="1943735"/>
                  </a:lnTo>
                  <a:lnTo>
                    <a:pt x="1115847" y="1944281"/>
                  </a:lnTo>
                  <a:lnTo>
                    <a:pt x="1118133" y="1955800"/>
                  </a:lnTo>
                  <a:lnTo>
                    <a:pt x="1118209" y="1952205"/>
                  </a:lnTo>
                  <a:lnTo>
                    <a:pt x="1118260" y="1933448"/>
                  </a:lnTo>
                  <a:lnTo>
                    <a:pt x="1117473" y="1930768"/>
                  </a:lnTo>
                  <a:lnTo>
                    <a:pt x="1117561" y="1927872"/>
                  </a:lnTo>
                  <a:lnTo>
                    <a:pt x="1118095" y="1917700"/>
                  </a:lnTo>
                  <a:lnTo>
                    <a:pt x="1114640" y="1917700"/>
                  </a:lnTo>
                  <a:lnTo>
                    <a:pt x="1114729" y="1915477"/>
                  </a:lnTo>
                  <a:lnTo>
                    <a:pt x="1115174" y="1905000"/>
                  </a:lnTo>
                  <a:lnTo>
                    <a:pt x="1113561" y="1905000"/>
                  </a:lnTo>
                  <a:lnTo>
                    <a:pt x="1112964" y="1905000"/>
                  </a:lnTo>
                  <a:lnTo>
                    <a:pt x="1113091" y="1906079"/>
                  </a:lnTo>
                  <a:lnTo>
                    <a:pt x="1114425" y="1917700"/>
                  </a:lnTo>
                  <a:lnTo>
                    <a:pt x="1112050" y="1917700"/>
                  </a:lnTo>
                  <a:lnTo>
                    <a:pt x="1112964" y="1905000"/>
                  </a:lnTo>
                  <a:lnTo>
                    <a:pt x="1111148" y="1905000"/>
                  </a:lnTo>
                  <a:lnTo>
                    <a:pt x="1111084" y="1907425"/>
                  </a:lnTo>
                  <a:lnTo>
                    <a:pt x="1110792" y="1917700"/>
                  </a:lnTo>
                  <a:lnTo>
                    <a:pt x="1110094" y="1917700"/>
                  </a:lnTo>
                  <a:lnTo>
                    <a:pt x="1110145" y="1930400"/>
                  </a:lnTo>
                  <a:lnTo>
                    <a:pt x="1104379" y="1930400"/>
                  </a:lnTo>
                  <a:lnTo>
                    <a:pt x="1104404" y="1927872"/>
                  </a:lnTo>
                  <a:lnTo>
                    <a:pt x="1104531" y="1917700"/>
                  </a:lnTo>
                  <a:lnTo>
                    <a:pt x="1103871" y="1917700"/>
                  </a:lnTo>
                  <a:lnTo>
                    <a:pt x="1102550" y="1910981"/>
                  </a:lnTo>
                  <a:lnTo>
                    <a:pt x="1106703" y="1920240"/>
                  </a:lnTo>
                  <a:lnTo>
                    <a:pt x="1107313" y="1920049"/>
                  </a:lnTo>
                  <a:lnTo>
                    <a:pt x="1108392" y="1929917"/>
                  </a:lnTo>
                  <a:lnTo>
                    <a:pt x="1108519" y="1927872"/>
                  </a:lnTo>
                  <a:lnTo>
                    <a:pt x="1109129" y="1917700"/>
                  </a:lnTo>
                  <a:lnTo>
                    <a:pt x="1108621" y="1917700"/>
                  </a:lnTo>
                  <a:lnTo>
                    <a:pt x="1108570" y="1917382"/>
                  </a:lnTo>
                  <a:lnTo>
                    <a:pt x="1108760" y="1916544"/>
                  </a:lnTo>
                  <a:lnTo>
                    <a:pt x="1109954" y="1917674"/>
                  </a:lnTo>
                  <a:lnTo>
                    <a:pt x="1109878" y="1917382"/>
                  </a:lnTo>
                  <a:lnTo>
                    <a:pt x="1109687" y="1916544"/>
                  </a:lnTo>
                  <a:lnTo>
                    <a:pt x="1109560" y="1915972"/>
                  </a:lnTo>
                  <a:lnTo>
                    <a:pt x="1109256" y="1914652"/>
                  </a:lnTo>
                  <a:lnTo>
                    <a:pt x="1106449" y="1915972"/>
                  </a:lnTo>
                  <a:lnTo>
                    <a:pt x="1105014" y="1914956"/>
                  </a:lnTo>
                  <a:lnTo>
                    <a:pt x="1104963" y="1914652"/>
                  </a:lnTo>
                  <a:lnTo>
                    <a:pt x="1104430" y="1910981"/>
                  </a:lnTo>
                  <a:lnTo>
                    <a:pt x="1104315" y="1910219"/>
                  </a:lnTo>
                  <a:lnTo>
                    <a:pt x="1104290" y="1910016"/>
                  </a:lnTo>
                  <a:lnTo>
                    <a:pt x="1100632" y="1906981"/>
                  </a:lnTo>
                  <a:lnTo>
                    <a:pt x="1099248" y="1905596"/>
                  </a:lnTo>
                  <a:lnTo>
                    <a:pt x="1100404" y="1910219"/>
                  </a:lnTo>
                  <a:lnTo>
                    <a:pt x="1102118" y="1913966"/>
                  </a:lnTo>
                  <a:lnTo>
                    <a:pt x="1100531" y="1913445"/>
                  </a:lnTo>
                  <a:lnTo>
                    <a:pt x="1100416" y="1914017"/>
                  </a:lnTo>
                  <a:lnTo>
                    <a:pt x="1100328" y="1914461"/>
                  </a:lnTo>
                  <a:lnTo>
                    <a:pt x="1100277" y="1914779"/>
                  </a:lnTo>
                  <a:lnTo>
                    <a:pt x="1100658" y="1915388"/>
                  </a:lnTo>
                  <a:lnTo>
                    <a:pt x="1101356" y="1916328"/>
                  </a:lnTo>
                  <a:lnTo>
                    <a:pt x="1102207" y="1914182"/>
                  </a:lnTo>
                  <a:lnTo>
                    <a:pt x="1102436" y="1914652"/>
                  </a:lnTo>
                  <a:lnTo>
                    <a:pt x="1102550" y="1914956"/>
                  </a:lnTo>
                  <a:lnTo>
                    <a:pt x="1103591" y="1917700"/>
                  </a:lnTo>
                  <a:lnTo>
                    <a:pt x="1100480" y="1917700"/>
                  </a:lnTo>
                  <a:lnTo>
                    <a:pt x="1099489" y="1914461"/>
                  </a:lnTo>
                  <a:lnTo>
                    <a:pt x="1100048" y="1914461"/>
                  </a:lnTo>
                  <a:lnTo>
                    <a:pt x="1099337" y="1913445"/>
                  </a:lnTo>
                  <a:lnTo>
                    <a:pt x="1098981" y="1912112"/>
                  </a:lnTo>
                  <a:lnTo>
                    <a:pt x="1098981" y="1911019"/>
                  </a:lnTo>
                  <a:lnTo>
                    <a:pt x="1098969" y="1910715"/>
                  </a:lnTo>
                  <a:lnTo>
                    <a:pt x="1098207" y="1910016"/>
                  </a:lnTo>
                  <a:lnTo>
                    <a:pt x="1097978" y="1909495"/>
                  </a:lnTo>
                  <a:lnTo>
                    <a:pt x="1097978" y="1943100"/>
                  </a:lnTo>
                  <a:lnTo>
                    <a:pt x="1097889" y="1948307"/>
                  </a:lnTo>
                  <a:lnTo>
                    <a:pt x="1097762" y="1954911"/>
                  </a:lnTo>
                  <a:lnTo>
                    <a:pt x="1097749" y="1954631"/>
                  </a:lnTo>
                  <a:lnTo>
                    <a:pt x="1097127" y="1943100"/>
                  </a:lnTo>
                  <a:lnTo>
                    <a:pt x="1097978" y="1943100"/>
                  </a:lnTo>
                  <a:lnTo>
                    <a:pt x="1097978" y="1909495"/>
                  </a:lnTo>
                  <a:lnTo>
                    <a:pt x="1096619" y="1905000"/>
                  </a:lnTo>
                  <a:lnTo>
                    <a:pt x="1096543" y="1905609"/>
                  </a:lnTo>
                  <a:lnTo>
                    <a:pt x="1096479" y="1906079"/>
                  </a:lnTo>
                  <a:lnTo>
                    <a:pt x="1095044" y="1917700"/>
                  </a:lnTo>
                  <a:lnTo>
                    <a:pt x="1093190" y="1917700"/>
                  </a:lnTo>
                  <a:lnTo>
                    <a:pt x="1093076" y="1922881"/>
                  </a:lnTo>
                  <a:lnTo>
                    <a:pt x="1092974" y="1927872"/>
                  </a:lnTo>
                  <a:lnTo>
                    <a:pt x="1092923" y="1930400"/>
                  </a:lnTo>
                  <a:lnTo>
                    <a:pt x="1092860" y="1929917"/>
                  </a:lnTo>
                  <a:lnTo>
                    <a:pt x="1091082" y="1917700"/>
                  </a:lnTo>
                  <a:lnTo>
                    <a:pt x="1088593" y="1917700"/>
                  </a:lnTo>
                  <a:lnTo>
                    <a:pt x="1088263" y="1915591"/>
                  </a:lnTo>
                  <a:lnTo>
                    <a:pt x="1088263" y="1930400"/>
                  </a:lnTo>
                  <a:lnTo>
                    <a:pt x="1088186" y="1930768"/>
                  </a:lnTo>
                  <a:lnTo>
                    <a:pt x="1087831" y="1932368"/>
                  </a:lnTo>
                  <a:lnTo>
                    <a:pt x="1087831" y="1943100"/>
                  </a:lnTo>
                  <a:lnTo>
                    <a:pt x="1085456" y="1943100"/>
                  </a:lnTo>
                  <a:lnTo>
                    <a:pt x="1085646" y="1942249"/>
                  </a:lnTo>
                  <a:lnTo>
                    <a:pt x="1085519" y="1941385"/>
                  </a:lnTo>
                  <a:lnTo>
                    <a:pt x="1084008" y="1930400"/>
                  </a:lnTo>
                  <a:lnTo>
                    <a:pt x="1085443" y="1930400"/>
                  </a:lnTo>
                  <a:lnTo>
                    <a:pt x="1085545" y="1934349"/>
                  </a:lnTo>
                  <a:lnTo>
                    <a:pt x="1085621" y="1937499"/>
                  </a:lnTo>
                  <a:lnTo>
                    <a:pt x="1085672" y="1939632"/>
                  </a:lnTo>
                  <a:lnTo>
                    <a:pt x="1085837" y="1941385"/>
                  </a:lnTo>
                  <a:lnTo>
                    <a:pt x="1086688" y="1937499"/>
                  </a:lnTo>
                  <a:lnTo>
                    <a:pt x="1087399" y="1934603"/>
                  </a:lnTo>
                  <a:lnTo>
                    <a:pt x="1087602" y="1937499"/>
                  </a:lnTo>
                  <a:lnTo>
                    <a:pt x="1087691" y="1939632"/>
                  </a:lnTo>
                  <a:lnTo>
                    <a:pt x="1087805" y="1942249"/>
                  </a:lnTo>
                  <a:lnTo>
                    <a:pt x="1087831" y="1943100"/>
                  </a:lnTo>
                  <a:lnTo>
                    <a:pt x="1087831" y="1932368"/>
                  </a:lnTo>
                  <a:lnTo>
                    <a:pt x="1087450" y="1934070"/>
                  </a:lnTo>
                  <a:lnTo>
                    <a:pt x="1087386" y="1932559"/>
                  </a:lnTo>
                  <a:lnTo>
                    <a:pt x="1087297" y="1930400"/>
                  </a:lnTo>
                  <a:lnTo>
                    <a:pt x="1088263" y="1930400"/>
                  </a:lnTo>
                  <a:lnTo>
                    <a:pt x="1088263" y="1915591"/>
                  </a:lnTo>
                  <a:lnTo>
                    <a:pt x="1086777" y="1906079"/>
                  </a:lnTo>
                  <a:lnTo>
                    <a:pt x="1084973" y="1917700"/>
                  </a:lnTo>
                  <a:lnTo>
                    <a:pt x="1082306" y="1917700"/>
                  </a:lnTo>
                  <a:lnTo>
                    <a:pt x="1079614" y="1906079"/>
                  </a:lnTo>
                  <a:lnTo>
                    <a:pt x="1079398" y="1905609"/>
                  </a:lnTo>
                  <a:lnTo>
                    <a:pt x="1079512" y="1907425"/>
                  </a:lnTo>
                  <a:lnTo>
                    <a:pt x="1080185" y="1917700"/>
                  </a:lnTo>
                  <a:lnTo>
                    <a:pt x="1077239" y="1917700"/>
                  </a:lnTo>
                  <a:lnTo>
                    <a:pt x="1077290" y="1915477"/>
                  </a:lnTo>
                  <a:lnTo>
                    <a:pt x="1077544" y="1905000"/>
                  </a:lnTo>
                  <a:lnTo>
                    <a:pt x="1075740" y="1905000"/>
                  </a:lnTo>
                  <a:lnTo>
                    <a:pt x="1075715" y="1907425"/>
                  </a:lnTo>
                  <a:lnTo>
                    <a:pt x="1076655" y="1917700"/>
                  </a:lnTo>
                  <a:lnTo>
                    <a:pt x="1075651" y="1917700"/>
                  </a:lnTo>
                  <a:lnTo>
                    <a:pt x="1075131" y="1917700"/>
                  </a:lnTo>
                  <a:lnTo>
                    <a:pt x="1075194" y="1915477"/>
                  </a:lnTo>
                  <a:lnTo>
                    <a:pt x="1073048" y="1905000"/>
                  </a:lnTo>
                  <a:lnTo>
                    <a:pt x="1071664" y="1905000"/>
                  </a:lnTo>
                  <a:lnTo>
                    <a:pt x="1071778" y="1902383"/>
                  </a:lnTo>
                  <a:lnTo>
                    <a:pt x="1071854" y="1900897"/>
                  </a:lnTo>
                  <a:lnTo>
                    <a:pt x="1072210" y="1893036"/>
                  </a:lnTo>
                  <a:lnTo>
                    <a:pt x="1072146" y="1892604"/>
                  </a:lnTo>
                  <a:lnTo>
                    <a:pt x="1072032" y="1893036"/>
                  </a:lnTo>
                  <a:lnTo>
                    <a:pt x="1068603" y="1905000"/>
                  </a:lnTo>
                  <a:lnTo>
                    <a:pt x="1065872" y="1905000"/>
                  </a:lnTo>
                  <a:lnTo>
                    <a:pt x="1065949" y="1906079"/>
                  </a:lnTo>
                  <a:lnTo>
                    <a:pt x="1066050" y="1907425"/>
                  </a:lnTo>
                  <a:lnTo>
                    <a:pt x="1066761" y="1917700"/>
                  </a:lnTo>
                  <a:lnTo>
                    <a:pt x="1064882" y="1917700"/>
                  </a:lnTo>
                  <a:lnTo>
                    <a:pt x="1064933" y="1905000"/>
                  </a:lnTo>
                  <a:lnTo>
                    <a:pt x="1049375" y="1905000"/>
                  </a:lnTo>
                  <a:lnTo>
                    <a:pt x="1047686" y="1893036"/>
                  </a:lnTo>
                  <a:lnTo>
                    <a:pt x="1047572" y="1892604"/>
                  </a:lnTo>
                  <a:lnTo>
                    <a:pt x="1047546" y="1893036"/>
                  </a:lnTo>
                  <a:lnTo>
                    <a:pt x="1047343" y="1897570"/>
                  </a:lnTo>
                  <a:lnTo>
                    <a:pt x="1048867" y="1905000"/>
                  </a:lnTo>
                  <a:lnTo>
                    <a:pt x="1047013" y="1905000"/>
                  </a:lnTo>
                  <a:lnTo>
                    <a:pt x="1047127" y="1902383"/>
                  </a:lnTo>
                  <a:lnTo>
                    <a:pt x="1047191" y="1900897"/>
                  </a:lnTo>
                  <a:lnTo>
                    <a:pt x="1047343" y="1897570"/>
                  </a:lnTo>
                  <a:lnTo>
                    <a:pt x="1046416" y="1893036"/>
                  </a:lnTo>
                  <a:lnTo>
                    <a:pt x="1046200" y="1892604"/>
                  </a:lnTo>
                  <a:lnTo>
                    <a:pt x="1046124" y="1893036"/>
                  </a:lnTo>
                  <a:lnTo>
                    <a:pt x="1043838" y="1905000"/>
                  </a:lnTo>
                  <a:lnTo>
                    <a:pt x="1043127" y="1905000"/>
                  </a:lnTo>
                  <a:lnTo>
                    <a:pt x="1041044" y="1905000"/>
                  </a:lnTo>
                  <a:lnTo>
                    <a:pt x="1041146" y="1902383"/>
                  </a:lnTo>
                  <a:lnTo>
                    <a:pt x="1041184" y="1901126"/>
                  </a:lnTo>
                  <a:lnTo>
                    <a:pt x="1041311" y="1897570"/>
                  </a:lnTo>
                  <a:lnTo>
                    <a:pt x="1041361" y="1896071"/>
                  </a:lnTo>
                  <a:lnTo>
                    <a:pt x="1041488" y="1892261"/>
                  </a:lnTo>
                  <a:lnTo>
                    <a:pt x="1041590" y="1893036"/>
                  </a:lnTo>
                  <a:lnTo>
                    <a:pt x="1043127" y="1905000"/>
                  </a:lnTo>
                  <a:lnTo>
                    <a:pt x="1042123" y="1892261"/>
                  </a:lnTo>
                  <a:lnTo>
                    <a:pt x="1042581" y="1892261"/>
                  </a:lnTo>
                  <a:lnTo>
                    <a:pt x="1042517" y="1890991"/>
                  </a:lnTo>
                  <a:lnTo>
                    <a:pt x="1042403" y="1888629"/>
                  </a:lnTo>
                  <a:lnTo>
                    <a:pt x="1042301" y="1886762"/>
                  </a:lnTo>
                  <a:lnTo>
                    <a:pt x="1042187" y="1884324"/>
                  </a:lnTo>
                  <a:lnTo>
                    <a:pt x="1042060" y="1881911"/>
                  </a:lnTo>
                  <a:lnTo>
                    <a:pt x="1041946" y="1879587"/>
                  </a:lnTo>
                  <a:lnTo>
                    <a:pt x="1043444" y="1879587"/>
                  </a:lnTo>
                  <a:lnTo>
                    <a:pt x="1045616" y="1892261"/>
                  </a:lnTo>
                  <a:lnTo>
                    <a:pt x="1048385" y="1892261"/>
                  </a:lnTo>
                  <a:lnTo>
                    <a:pt x="1048448" y="1891233"/>
                  </a:lnTo>
                  <a:lnTo>
                    <a:pt x="1048537" y="1889340"/>
                  </a:lnTo>
                  <a:lnTo>
                    <a:pt x="1048664" y="1886966"/>
                  </a:lnTo>
                  <a:lnTo>
                    <a:pt x="1048778" y="1884997"/>
                  </a:lnTo>
                  <a:lnTo>
                    <a:pt x="1048842" y="1883740"/>
                  </a:lnTo>
                  <a:lnTo>
                    <a:pt x="1048943" y="1881911"/>
                  </a:lnTo>
                  <a:lnTo>
                    <a:pt x="1049058" y="1879587"/>
                  </a:lnTo>
                  <a:lnTo>
                    <a:pt x="1049108" y="1881339"/>
                  </a:lnTo>
                  <a:lnTo>
                    <a:pt x="1049235" y="1881543"/>
                  </a:lnTo>
                  <a:lnTo>
                    <a:pt x="1049274" y="1879587"/>
                  </a:lnTo>
                  <a:lnTo>
                    <a:pt x="1049401" y="1881543"/>
                  </a:lnTo>
                  <a:lnTo>
                    <a:pt x="1049477" y="1882851"/>
                  </a:lnTo>
                  <a:lnTo>
                    <a:pt x="1049604" y="1884819"/>
                  </a:lnTo>
                  <a:lnTo>
                    <a:pt x="1049718" y="1886762"/>
                  </a:lnTo>
                  <a:lnTo>
                    <a:pt x="1049832" y="1888629"/>
                  </a:lnTo>
                  <a:lnTo>
                    <a:pt x="1049947" y="1890471"/>
                  </a:lnTo>
                  <a:lnTo>
                    <a:pt x="1050061" y="1892261"/>
                  </a:lnTo>
                  <a:lnTo>
                    <a:pt x="1051953" y="1892261"/>
                  </a:lnTo>
                  <a:lnTo>
                    <a:pt x="1051915" y="1892046"/>
                  </a:lnTo>
                  <a:lnTo>
                    <a:pt x="1049756" y="1879587"/>
                  </a:lnTo>
                  <a:lnTo>
                    <a:pt x="1053769" y="1879587"/>
                  </a:lnTo>
                  <a:lnTo>
                    <a:pt x="1053871" y="1881543"/>
                  </a:lnTo>
                  <a:lnTo>
                    <a:pt x="1053998" y="1883740"/>
                  </a:lnTo>
                  <a:lnTo>
                    <a:pt x="1054074" y="1884997"/>
                  </a:lnTo>
                  <a:lnTo>
                    <a:pt x="1054176" y="1886966"/>
                  </a:lnTo>
                  <a:lnTo>
                    <a:pt x="1054277" y="1888629"/>
                  </a:lnTo>
                  <a:lnTo>
                    <a:pt x="1054392" y="1890826"/>
                  </a:lnTo>
                  <a:lnTo>
                    <a:pt x="1054493" y="1892046"/>
                  </a:lnTo>
                  <a:lnTo>
                    <a:pt x="1054595" y="1890471"/>
                  </a:lnTo>
                  <a:lnTo>
                    <a:pt x="1054722" y="1888629"/>
                  </a:lnTo>
                  <a:lnTo>
                    <a:pt x="1054849" y="1886762"/>
                  </a:lnTo>
                  <a:lnTo>
                    <a:pt x="1054963" y="1884997"/>
                  </a:lnTo>
                  <a:lnTo>
                    <a:pt x="1055014" y="1884324"/>
                  </a:lnTo>
                  <a:lnTo>
                    <a:pt x="1055103" y="1882851"/>
                  </a:lnTo>
                  <a:lnTo>
                    <a:pt x="1055204" y="1881339"/>
                  </a:lnTo>
                  <a:lnTo>
                    <a:pt x="1055331" y="1879587"/>
                  </a:lnTo>
                  <a:lnTo>
                    <a:pt x="1055446" y="1889340"/>
                  </a:lnTo>
                  <a:lnTo>
                    <a:pt x="1055484" y="1892261"/>
                  </a:lnTo>
                  <a:lnTo>
                    <a:pt x="1056360" y="1892261"/>
                  </a:lnTo>
                  <a:lnTo>
                    <a:pt x="1056487" y="1890826"/>
                  </a:lnTo>
                  <a:lnTo>
                    <a:pt x="1056601" y="1889340"/>
                  </a:lnTo>
                  <a:lnTo>
                    <a:pt x="1056665" y="1888629"/>
                  </a:lnTo>
                  <a:lnTo>
                    <a:pt x="1057414" y="1879587"/>
                  </a:lnTo>
                  <a:lnTo>
                    <a:pt x="1058697" y="1892261"/>
                  </a:lnTo>
                  <a:lnTo>
                    <a:pt x="1058926" y="1892261"/>
                  </a:lnTo>
                  <a:lnTo>
                    <a:pt x="1058824" y="1891233"/>
                  </a:lnTo>
                  <a:lnTo>
                    <a:pt x="1058748" y="1890471"/>
                  </a:lnTo>
                  <a:lnTo>
                    <a:pt x="1058646" y="1889340"/>
                  </a:lnTo>
                  <a:lnTo>
                    <a:pt x="1058583" y="1888629"/>
                  </a:lnTo>
                  <a:lnTo>
                    <a:pt x="1057719" y="1879587"/>
                  </a:lnTo>
                  <a:lnTo>
                    <a:pt x="1058303" y="1879587"/>
                  </a:lnTo>
                  <a:lnTo>
                    <a:pt x="1061504" y="1891233"/>
                  </a:lnTo>
                  <a:lnTo>
                    <a:pt x="1061796" y="1892046"/>
                  </a:lnTo>
                  <a:lnTo>
                    <a:pt x="1061897" y="1879587"/>
                  </a:lnTo>
                  <a:lnTo>
                    <a:pt x="1064412" y="1892261"/>
                  </a:lnTo>
                  <a:lnTo>
                    <a:pt x="1072870" y="1892261"/>
                  </a:lnTo>
                  <a:lnTo>
                    <a:pt x="1072845" y="1892046"/>
                  </a:lnTo>
                  <a:lnTo>
                    <a:pt x="1072730" y="1891233"/>
                  </a:lnTo>
                  <a:lnTo>
                    <a:pt x="1072705" y="1890991"/>
                  </a:lnTo>
                  <a:lnTo>
                    <a:pt x="1072603" y="1890204"/>
                  </a:lnTo>
                  <a:lnTo>
                    <a:pt x="1069924" y="1879587"/>
                  </a:lnTo>
                  <a:lnTo>
                    <a:pt x="1071257" y="1879587"/>
                  </a:lnTo>
                  <a:lnTo>
                    <a:pt x="1072603" y="1890204"/>
                  </a:lnTo>
                  <a:lnTo>
                    <a:pt x="1072642" y="1890471"/>
                  </a:lnTo>
                  <a:lnTo>
                    <a:pt x="1072794" y="1890826"/>
                  </a:lnTo>
                  <a:lnTo>
                    <a:pt x="1072718" y="1889340"/>
                  </a:lnTo>
                  <a:lnTo>
                    <a:pt x="1072591" y="1886966"/>
                  </a:lnTo>
                  <a:lnTo>
                    <a:pt x="1072476" y="1884997"/>
                  </a:lnTo>
                  <a:lnTo>
                    <a:pt x="1072413" y="1883740"/>
                  </a:lnTo>
                  <a:lnTo>
                    <a:pt x="1072324" y="1881911"/>
                  </a:lnTo>
                  <a:lnTo>
                    <a:pt x="1072197" y="1879587"/>
                  </a:lnTo>
                  <a:lnTo>
                    <a:pt x="1075410" y="1879587"/>
                  </a:lnTo>
                  <a:lnTo>
                    <a:pt x="1075918" y="1881911"/>
                  </a:lnTo>
                  <a:lnTo>
                    <a:pt x="1076248" y="1882851"/>
                  </a:lnTo>
                  <a:lnTo>
                    <a:pt x="1075563" y="1879587"/>
                  </a:lnTo>
                  <a:lnTo>
                    <a:pt x="1077468" y="1879587"/>
                  </a:lnTo>
                  <a:lnTo>
                    <a:pt x="1079449" y="1891233"/>
                  </a:lnTo>
                  <a:lnTo>
                    <a:pt x="1079652" y="1892046"/>
                  </a:lnTo>
                  <a:lnTo>
                    <a:pt x="1079703" y="1891233"/>
                  </a:lnTo>
                  <a:lnTo>
                    <a:pt x="1079779" y="1890204"/>
                  </a:lnTo>
                  <a:lnTo>
                    <a:pt x="1079893" y="1888629"/>
                  </a:lnTo>
                  <a:lnTo>
                    <a:pt x="1080008" y="1886966"/>
                  </a:lnTo>
                  <a:lnTo>
                    <a:pt x="1080020" y="1886762"/>
                  </a:lnTo>
                  <a:lnTo>
                    <a:pt x="1080147" y="1884997"/>
                  </a:lnTo>
                  <a:lnTo>
                    <a:pt x="1080211" y="1879587"/>
                  </a:lnTo>
                  <a:lnTo>
                    <a:pt x="1080528" y="1879587"/>
                  </a:lnTo>
                  <a:lnTo>
                    <a:pt x="1080566" y="1882851"/>
                  </a:lnTo>
                  <a:lnTo>
                    <a:pt x="1080668" y="1883740"/>
                  </a:lnTo>
                  <a:lnTo>
                    <a:pt x="1080782" y="1884819"/>
                  </a:lnTo>
                  <a:lnTo>
                    <a:pt x="1080808" y="1884997"/>
                  </a:lnTo>
                  <a:lnTo>
                    <a:pt x="1081608" y="1892261"/>
                  </a:lnTo>
                  <a:lnTo>
                    <a:pt x="1084186" y="1892261"/>
                  </a:lnTo>
                  <a:lnTo>
                    <a:pt x="1084173" y="1890471"/>
                  </a:lnTo>
                  <a:lnTo>
                    <a:pt x="1084046" y="1879587"/>
                  </a:lnTo>
                  <a:lnTo>
                    <a:pt x="1085278" y="1891233"/>
                  </a:lnTo>
                  <a:lnTo>
                    <a:pt x="1085405" y="1892046"/>
                  </a:lnTo>
                  <a:lnTo>
                    <a:pt x="1085418" y="1891233"/>
                  </a:lnTo>
                  <a:lnTo>
                    <a:pt x="1085545" y="1884997"/>
                  </a:lnTo>
                  <a:lnTo>
                    <a:pt x="1085646" y="1879587"/>
                  </a:lnTo>
                  <a:lnTo>
                    <a:pt x="1086675" y="1879587"/>
                  </a:lnTo>
                  <a:lnTo>
                    <a:pt x="1086789" y="1881543"/>
                  </a:lnTo>
                  <a:lnTo>
                    <a:pt x="1086866" y="1882851"/>
                  </a:lnTo>
                  <a:lnTo>
                    <a:pt x="1086993" y="1884997"/>
                  </a:lnTo>
                  <a:lnTo>
                    <a:pt x="1087094" y="1886762"/>
                  </a:lnTo>
                  <a:lnTo>
                    <a:pt x="1087221" y="1886966"/>
                  </a:lnTo>
                  <a:lnTo>
                    <a:pt x="1087297" y="1879587"/>
                  </a:lnTo>
                  <a:lnTo>
                    <a:pt x="1087729" y="1879587"/>
                  </a:lnTo>
                  <a:lnTo>
                    <a:pt x="1090320" y="1892261"/>
                  </a:lnTo>
                  <a:lnTo>
                    <a:pt x="1101090" y="1892261"/>
                  </a:lnTo>
                  <a:lnTo>
                    <a:pt x="1101001" y="1897570"/>
                  </a:lnTo>
                  <a:lnTo>
                    <a:pt x="1100899" y="1902383"/>
                  </a:lnTo>
                  <a:lnTo>
                    <a:pt x="1100861" y="1905000"/>
                  </a:lnTo>
                  <a:lnTo>
                    <a:pt x="1104646" y="1905000"/>
                  </a:lnTo>
                  <a:lnTo>
                    <a:pt x="1104760" y="1902383"/>
                  </a:lnTo>
                  <a:lnTo>
                    <a:pt x="1104823" y="1900897"/>
                  </a:lnTo>
                  <a:lnTo>
                    <a:pt x="1105192" y="1892261"/>
                  </a:lnTo>
                  <a:lnTo>
                    <a:pt x="1105192" y="1892604"/>
                  </a:lnTo>
                  <a:lnTo>
                    <a:pt x="1105395" y="1893036"/>
                  </a:lnTo>
                  <a:lnTo>
                    <a:pt x="1108456" y="1905000"/>
                  </a:lnTo>
                  <a:lnTo>
                    <a:pt x="1108557" y="1892261"/>
                  </a:lnTo>
                  <a:lnTo>
                    <a:pt x="1109091" y="1892261"/>
                  </a:lnTo>
                  <a:lnTo>
                    <a:pt x="1109218" y="1892604"/>
                  </a:lnTo>
                  <a:lnTo>
                    <a:pt x="1113561" y="1905000"/>
                  </a:lnTo>
                  <a:lnTo>
                    <a:pt x="1115352" y="1892261"/>
                  </a:lnTo>
                  <a:lnTo>
                    <a:pt x="1122032" y="1892261"/>
                  </a:lnTo>
                  <a:lnTo>
                    <a:pt x="1121981" y="1892046"/>
                  </a:lnTo>
                  <a:lnTo>
                    <a:pt x="1119314" y="1879587"/>
                  </a:lnTo>
                  <a:lnTo>
                    <a:pt x="1122502" y="1879587"/>
                  </a:lnTo>
                  <a:lnTo>
                    <a:pt x="1125131" y="1879587"/>
                  </a:lnTo>
                  <a:lnTo>
                    <a:pt x="1125258" y="1881339"/>
                  </a:lnTo>
                  <a:lnTo>
                    <a:pt x="1125639" y="1879587"/>
                  </a:lnTo>
                  <a:lnTo>
                    <a:pt x="1128636" y="1892046"/>
                  </a:lnTo>
                  <a:lnTo>
                    <a:pt x="1128737" y="1892604"/>
                  </a:lnTo>
                  <a:lnTo>
                    <a:pt x="1128788" y="1893036"/>
                  </a:lnTo>
                  <a:lnTo>
                    <a:pt x="1130363" y="1905000"/>
                  </a:lnTo>
                  <a:lnTo>
                    <a:pt x="1130477" y="1897570"/>
                  </a:lnTo>
                  <a:lnTo>
                    <a:pt x="1130554" y="1892261"/>
                  </a:lnTo>
                  <a:lnTo>
                    <a:pt x="1140079" y="1892261"/>
                  </a:lnTo>
                  <a:lnTo>
                    <a:pt x="1140129" y="1893036"/>
                  </a:lnTo>
                  <a:lnTo>
                    <a:pt x="1140968" y="1905000"/>
                  </a:lnTo>
                  <a:lnTo>
                    <a:pt x="1141857" y="1905000"/>
                  </a:lnTo>
                  <a:lnTo>
                    <a:pt x="1141882" y="1902383"/>
                  </a:lnTo>
                  <a:lnTo>
                    <a:pt x="1141984" y="1892261"/>
                  </a:lnTo>
                  <a:lnTo>
                    <a:pt x="1143304" y="1892261"/>
                  </a:lnTo>
                  <a:lnTo>
                    <a:pt x="1149667" y="1905000"/>
                  </a:lnTo>
                  <a:lnTo>
                    <a:pt x="1169657" y="1905000"/>
                  </a:lnTo>
                  <a:lnTo>
                    <a:pt x="1168717" y="1892261"/>
                  </a:lnTo>
                  <a:lnTo>
                    <a:pt x="1168476" y="1892261"/>
                  </a:lnTo>
                  <a:lnTo>
                    <a:pt x="1168590" y="1889340"/>
                  </a:lnTo>
                  <a:lnTo>
                    <a:pt x="1168692" y="1886966"/>
                  </a:lnTo>
                  <a:lnTo>
                    <a:pt x="1168781" y="1884819"/>
                  </a:lnTo>
                  <a:lnTo>
                    <a:pt x="1168908" y="1881911"/>
                  </a:lnTo>
                  <a:lnTo>
                    <a:pt x="1168996" y="1879650"/>
                  </a:lnTo>
                  <a:lnTo>
                    <a:pt x="1171384" y="1892261"/>
                  </a:lnTo>
                  <a:lnTo>
                    <a:pt x="1175207" y="1892261"/>
                  </a:lnTo>
                  <a:lnTo>
                    <a:pt x="1175258" y="1893036"/>
                  </a:lnTo>
                  <a:lnTo>
                    <a:pt x="1176070" y="1905000"/>
                  </a:lnTo>
                  <a:lnTo>
                    <a:pt x="1173289" y="1905000"/>
                  </a:lnTo>
                  <a:lnTo>
                    <a:pt x="1177239" y="1917700"/>
                  </a:lnTo>
                  <a:lnTo>
                    <a:pt x="1182014" y="1917700"/>
                  </a:lnTo>
                  <a:lnTo>
                    <a:pt x="1183906" y="1905000"/>
                  </a:lnTo>
                  <a:lnTo>
                    <a:pt x="1187462" y="1905000"/>
                  </a:lnTo>
                  <a:lnTo>
                    <a:pt x="1186510" y="1896071"/>
                  </a:lnTo>
                  <a:lnTo>
                    <a:pt x="1185989" y="1893036"/>
                  </a:lnTo>
                  <a:lnTo>
                    <a:pt x="1185976" y="1892604"/>
                  </a:lnTo>
                  <a:lnTo>
                    <a:pt x="1180757" y="1905000"/>
                  </a:lnTo>
                  <a:lnTo>
                    <a:pt x="1179398" y="1892261"/>
                  </a:lnTo>
                  <a:lnTo>
                    <a:pt x="1185849" y="1892261"/>
                  </a:lnTo>
                  <a:lnTo>
                    <a:pt x="1185976" y="1892604"/>
                  </a:lnTo>
                  <a:lnTo>
                    <a:pt x="1186103" y="1892287"/>
                  </a:lnTo>
                  <a:lnTo>
                    <a:pt x="1186192" y="1893036"/>
                  </a:lnTo>
                  <a:lnTo>
                    <a:pt x="1186510" y="1896071"/>
                  </a:lnTo>
                  <a:lnTo>
                    <a:pt x="1188046" y="1905000"/>
                  </a:lnTo>
                  <a:lnTo>
                    <a:pt x="1187259" y="1892261"/>
                  </a:lnTo>
                  <a:lnTo>
                    <a:pt x="1189520" y="1892261"/>
                  </a:lnTo>
                  <a:lnTo>
                    <a:pt x="1189482" y="1892046"/>
                  </a:lnTo>
                  <a:lnTo>
                    <a:pt x="1187145" y="1879587"/>
                  </a:lnTo>
                  <a:lnTo>
                    <a:pt x="1188135" y="1879587"/>
                  </a:lnTo>
                  <a:lnTo>
                    <a:pt x="1188148" y="1879396"/>
                  </a:lnTo>
                  <a:lnTo>
                    <a:pt x="1188669" y="1866900"/>
                  </a:lnTo>
                  <a:lnTo>
                    <a:pt x="1191463" y="1866900"/>
                  </a:lnTo>
                  <a:lnTo>
                    <a:pt x="1191336" y="1870176"/>
                  </a:lnTo>
                  <a:lnTo>
                    <a:pt x="1190967" y="1879587"/>
                  </a:lnTo>
                  <a:lnTo>
                    <a:pt x="1197508" y="1879587"/>
                  </a:lnTo>
                  <a:lnTo>
                    <a:pt x="1197978" y="1881911"/>
                  </a:lnTo>
                  <a:lnTo>
                    <a:pt x="1198295" y="1882851"/>
                  </a:lnTo>
                  <a:lnTo>
                    <a:pt x="1198181" y="1881339"/>
                  </a:lnTo>
                  <a:lnTo>
                    <a:pt x="1198054" y="1879587"/>
                  </a:lnTo>
                  <a:lnTo>
                    <a:pt x="1200048" y="1892046"/>
                  </a:lnTo>
                  <a:lnTo>
                    <a:pt x="1198575" y="1884819"/>
                  </a:lnTo>
                  <a:lnTo>
                    <a:pt x="1198397" y="1884324"/>
                  </a:lnTo>
                  <a:lnTo>
                    <a:pt x="1198448" y="1884997"/>
                  </a:lnTo>
                  <a:lnTo>
                    <a:pt x="1198575" y="1886762"/>
                  </a:lnTo>
                  <a:lnTo>
                    <a:pt x="1198587" y="1886966"/>
                  </a:lnTo>
                  <a:lnTo>
                    <a:pt x="1198702" y="1888629"/>
                  </a:lnTo>
                  <a:lnTo>
                    <a:pt x="1198816" y="1890204"/>
                  </a:lnTo>
                  <a:lnTo>
                    <a:pt x="1198892" y="1891233"/>
                  </a:lnTo>
                  <a:lnTo>
                    <a:pt x="1198956" y="1892261"/>
                  </a:lnTo>
                  <a:lnTo>
                    <a:pt x="1195603" y="1892261"/>
                  </a:lnTo>
                  <a:lnTo>
                    <a:pt x="1195666" y="1893036"/>
                  </a:lnTo>
                  <a:lnTo>
                    <a:pt x="1196771" y="1905000"/>
                  </a:lnTo>
                  <a:lnTo>
                    <a:pt x="1201318" y="1905000"/>
                  </a:lnTo>
                  <a:lnTo>
                    <a:pt x="1202867" y="1893036"/>
                  </a:lnTo>
                  <a:lnTo>
                    <a:pt x="1202880" y="1892261"/>
                  </a:lnTo>
                  <a:lnTo>
                    <a:pt x="1206512" y="1892261"/>
                  </a:lnTo>
                  <a:lnTo>
                    <a:pt x="1206550" y="1892046"/>
                  </a:lnTo>
                  <a:lnTo>
                    <a:pt x="1208519" y="1879587"/>
                  </a:lnTo>
                  <a:lnTo>
                    <a:pt x="1210386" y="1886762"/>
                  </a:lnTo>
                  <a:lnTo>
                    <a:pt x="1209509" y="1879587"/>
                  </a:lnTo>
                  <a:lnTo>
                    <a:pt x="1210627" y="1879587"/>
                  </a:lnTo>
                  <a:lnTo>
                    <a:pt x="1212430" y="1891233"/>
                  </a:lnTo>
                  <a:lnTo>
                    <a:pt x="1212608" y="1892046"/>
                  </a:lnTo>
                  <a:lnTo>
                    <a:pt x="1212646" y="1891233"/>
                  </a:lnTo>
                  <a:lnTo>
                    <a:pt x="1212735" y="1889340"/>
                  </a:lnTo>
                  <a:lnTo>
                    <a:pt x="1212862" y="1886762"/>
                  </a:lnTo>
                  <a:lnTo>
                    <a:pt x="1212977" y="1884324"/>
                  </a:lnTo>
                  <a:lnTo>
                    <a:pt x="1213104" y="1881911"/>
                  </a:lnTo>
                  <a:lnTo>
                    <a:pt x="1213218" y="1879396"/>
                  </a:lnTo>
                  <a:lnTo>
                    <a:pt x="1213243" y="1879587"/>
                  </a:lnTo>
                  <a:lnTo>
                    <a:pt x="1214780" y="1892261"/>
                  </a:lnTo>
                  <a:lnTo>
                    <a:pt x="1213675" y="1892261"/>
                  </a:lnTo>
                  <a:lnTo>
                    <a:pt x="1213777" y="1892604"/>
                  </a:lnTo>
                  <a:lnTo>
                    <a:pt x="1213904" y="1893036"/>
                  </a:lnTo>
                  <a:lnTo>
                    <a:pt x="1217434" y="1905000"/>
                  </a:lnTo>
                  <a:lnTo>
                    <a:pt x="1217345" y="1897570"/>
                  </a:lnTo>
                  <a:lnTo>
                    <a:pt x="1217256" y="1892261"/>
                  </a:lnTo>
                  <a:lnTo>
                    <a:pt x="1215834" y="1892261"/>
                  </a:lnTo>
                  <a:lnTo>
                    <a:pt x="1215859" y="1891233"/>
                  </a:lnTo>
                  <a:lnTo>
                    <a:pt x="1215974" y="1886966"/>
                  </a:lnTo>
                  <a:lnTo>
                    <a:pt x="1216063" y="1883740"/>
                  </a:lnTo>
                  <a:lnTo>
                    <a:pt x="1216177" y="1879587"/>
                  </a:lnTo>
                  <a:lnTo>
                    <a:pt x="1217256" y="1892261"/>
                  </a:lnTo>
                  <a:lnTo>
                    <a:pt x="1220990" y="1892261"/>
                  </a:lnTo>
                  <a:lnTo>
                    <a:pt x="1220863" y="1888629"/>
                  </a:lnTo>
                  <a:lnTo>
                    <a:pt x="1220736" y="1884997"/>
                  </a:lnTo>
                  <a:lnTo>
                    <a:pt x="1220673" y="1882851"/>
                  </a:lnTo>
                  <a:lnTo>
                    <a:pt x="1220558" y="1879587"/>
                  </a:lnTo>
                  <a:lnTo>
                    <a:pt x="1222768" y="1892261"/>
                  </a:lnTo>
                  <a:lnTo>
                    <a:pt x="1225334" y="1892261"/>
                  </a:lnTo>
                  <a:lnTo>
                    <a:pt x="1225296" y="1892046"/>
                  </a:lnTo>
                  <a:lnTo>
                    <a:pt x="1225194" y="1891233"/>
                  </a:lnTo>
                  <a:lnTo>
                    <a:pt x="1225169" y="1890991"/>
                  </a:lnTo>
                  <a:lnTo>
                    <a:pt x="1225067" y="1890204"/>
                  </a:lnTo>
                  <a:lnTo>
                    <a:pt x="1224953" y="1889340"/>
                  </a:lnTo>
                  <a:lnTo>
                    <a:pt x="1224864" y="1888629"/>
                  </a:lnTo>
                  <a:lnTo>
                    <a:pt x="1223695" y="1879587"/>
                  </a:lnTo>
                  <a:lnTo>
                    <a:pt x="1226985" y="1879587"/>
                  </a:lnTo>
                  <a:lnTo>
                    <a:pt x="1225334" y="1892261"/>
                  </a:lnTo>
                  <a:lnTo>
                    <a:pt x="1232230" y="1892261"/>
                  </a:lnTo>
                  <a:lnTo>
                    <a:pt x="1232306" y="1893036"/>
                  </a:lnTo>
                  <a:lnTo>
                    <a:pt x="1233385" y="1905000"/>
                  </a:lnTo>
                  <a:lnTo>
                    <a:pt x="1237742" y="1905000"/>
                  </a:lnTo>
                  <a:lnTo>
                    <a:pt x="1237792" y="1892261"/>
                  </a:lnTo>
                  <a:lnTo>
                    <a:pt x="1243037" y="1892261"/>
                  </a:lnTo>
                  <a:lnTo>
                    <a:pt x="1243076" y="1893036"/>
                  </a:lnTo>
                  <a:lnTo>
                    <a:pt x="1243787" y="1905000"/>
                  </a:lnTo>
                  <a:lnTo>
                    <a:pt x="1244955" y="1905000"/>
                  </a:lnTo>
                  <a:lnTo>
                    <a:pt x="1243330" y="1892261"/>
                  </a:lnTo>
                  <a:lnTo>
                    <a:pt x="1244981" y="1892261"/>
                  </a:lnTo>
                  <a:lnTo>
                    <a:pt x="1245006" y="1893036"/>
                  </a:lnTo>
                  <a:lnTo>
                    <a:pt x="1245133" y="1896071"/>
                  </a:lnTo>
                  <a:lnTo>
                    <a:pt x="1245184" y="1897570"/>
                  </a:lnTo>
                  <a:lnTo>
                    <a:pt x="1245489" y="1905000"/>
                  </a:lnTo>
                  <a:lnTo>
                    <a:pt x="1250759" y="1905000"/>
                  </a:lnTo>
                  <a:lnTo>
                    <a:pt x="1253705" y="1893036"/>
                  </a:lnTo>
                  <a:lnTo>
                    <a:pt x="1253909" y="1892617"/>
                  </a:lnTo>
                  <a:lnTo>
                    <a:pt x="1253947" y="1893036"/>
                  </a:lnTo>
                  <a:lnTo>
                    <a:pt x="1254633" y="1902383"/>
                  </a:lnTo>
                  <a:lnTo>
                    <a:pt x="1254937" y="1905000"/>
                  </a:lnTo>
                  <a:lnTo>
                    <a:pt x="1256106" y="1892261"/>
                  </a:lnTo>
                  <a:close/>
                </a:path>
                <a:path w="1315084" h="2080895">
                  <a:moveTo>
                    <a:pt x="1256284" y="1701787"/>
                  </a:moveTo>
                  <a:lnTo>
                    <a:pt x="1255445" y="1701787"/>
                  </a:lnTo>
                  <a:lnTo>
                    <a:pt x="1255369" y="1701495"/>
                  </a:lnTo>
                  <a:lnTo>
                    <a:pt x="1251889" y="1689100"/>
                  </a:lnTo>
                  <a:lnTo>
                    <a:pt x="1249476" y="1701787"/>
                  </a:lnTo>
                  <a:lnTo>
                    <a:pt x="1251826" y="1701787"/>
                  </a:lnTo>
                  <a:lnTo>
                    <a:pt x="1254671" y="1701787"/>
                  </a:lnTo>
                  <a:lnTo>
                    <a:pt x="1253998" y="1710169"/>
                  </a:lnTo>
                  <a:lnTo>
                    <a:pt x="1256284" y="1701787"/>
                  </a:lnTo>
                  <a:close/>
                </a:path>
                <a:path w="1315084" h="2080895">
                  <a:moveTo>
                    <a:pt x="1257655" y="1879587"/>
                  </a:moveTo>
                  <a:lnTo>
                    <a:pt x="1255801" y="1888629"/>
                  </a:lnTo>
                  <a:lnTo>
                    <a:pt x="1255852" y="1889340"/>
                  </a:lnTo>
                  <a:lnTo>
                    <a:pt x="1255966" y="1890471"/>
                  </a:lnTo>
                  <a:lnTo>
                    <a:pt x="1256030" y="1891233"/>
                  </a:lnTo>
                  <a:lnTo>
                    <a:pt x="1256106" y="1892261"/>
                  </a:lnTo>
                  <a:lnTo>
                    <a:pt x="1256690" y="1892261"/>
                  </a:lnTo>
                  <a:lnTo>
                    <a:pt x="1256766" y="1891233"/>
                  </a:lnTo>
                  <a:lnTo>
                    <a:pt x="1256855" y="1890204"/>
                  </a:lnTo>
                  <a:lnTo>
                    <a:pt x="1256969" y="1888629"/>
                  </a:lnTo>
                  <a:lnTo>
                    <a:pt x="1257096" y="1886966"/>
                  </a:lnTo>
                  <a:lnTo>
                    <a:pt x="1257109" y="1886762"/>
                  </a:lnTo>
                  <a:lnTo>
                    <a:pt x="1257655" y="1879587"/>
                  </a:lnTo>
                  <a:close/>
                </a:path>
                <a:path w="1315084" h="2080895">
                  <a:moveTo>
                    <a:pt x="1258912" y="1900897"/>
                  </a:moveTo>
                  <a:lnTo>
                    <a:pt x="1257388" y="1892261"/>
                  </a:lnTo>
                  <a:lnTo>
                    <a:pt x="1257236" y="1892261"/>
                  </a:lnTo>
                  <a:lnTo>
                    <a:pt x="1257338" y="1893036"/>
                  </a:lnTo>
                  <a:lnTo>
                    <a:pt x="1258862" y="1905000"/>
                  </a:lnTo>
                  <a:lnTo>
                    <a:pt x="1258912" y="1900897"/>
                  </a:lnTo>
                  <a:close/>
                </a:path>
                <a:path w="1315084" h="2080895">
                  <a:moveTo>
                    <a:pt x="1260017" y="1900897"/>
                  </a:moveTo>
                  <a:lnTo>
                    <a:pt x="1259649" y="1896071"/>
                  </a:lnTo>
                  <a:lnTo>
                    <a:pt x="1259332" y="1893036"/>
                  </a:lnTo>
                  <a:lnTo>
                    <a:pt x="1259217" y="1896071"/>
                  </a:lnTo>
                  <a:lnTo>
                    <a:pt x="1259154" y="1897570"/>
                  </a:lnTo>
                  <a:lnTo>
                    <a:pt x="1259001" y="1901405"/>
                  </a:lnTo>
                  <a:lnTo>
                    <a:pt x="1259636" y="1905000"/>
                  </a:lnTo>
                  <a:lnTo>
                    <a:pt x="1260017" y="1900897"/>
                  </a:lnTo>
                  <a:close/>
                </a:path>
                <a:path w="1315084" h="2080895">
                  <a:moveTo>
                    <a:pt x="1260767" y="1893036"/>
                  </a:moveTo>
                  <a:lnTo>
                    <a:pt x="1260017" y="1900897"/>
                  </a:lnTo>
                  <a:lnTo>
                    <a:pt x="1260132" y="1902383"/>
                  </a:lnTo>
                  <a:lnTo>
                    <a:pt x="1260335" y="1905000"/>
                  </a:lnTo>
                  <a:lnTo>
                    <a:pt x="1260436" y="1902383"/>
                  </a:lnTo>
                  <a:lnTo>
                    <a:pt x="1260500" y="1900897"/>
                  </a:lnTo>
                  <a:lnTo>
                    <a:pt x="1260690" y="1896071"/>
                  </a:lnTo>
                  <a:lnTo>
                    <a:pt x="1260767" y="1893036"/>
                  </a:lnTo>
                  <a:close/>
                </a:path>
                <a:path w="1315084" h="2080895">
                  <a:moveTo>
                    <a:pt x="1262151" y="1701787"/>
                  </a:moveTo>
                  <a:lnTo>
                    <a:pt x="1257858" y="1701787"/>
                  </a:lnTo>
                  <a:lnTo>
                    <a:pt x="1258354" y="1714500"/>
                  </a:lnTo>
                  <a:lnTo>
                    <a:pt x="1259586" y="1714500"/>
                  </a:lnTo>
                  <a:lnTo>
                    <a:pt x="1262151" y="1701787"/>
                  </a:lnTo>
                  <a:close/>
                </a:path>
                <a:path w="1315084" h="2080895">
                  <a:moveTo>
                    <a:pt x="1265682" y="1712341"/>
                  </a:moveTo>
                  <a:lnTo>
                    <a:pt x="1264564" y="1701495"/>
                  </a:lnTo>
                  <a:lnTo>
                    <a:pt x="1265593" y="1689100"/>
                  </a:lnTo>
                  <a:lnTo>
                    <a:pt x="1263408" y="1689100"/>
                  </a:lnTo>
                  <a:lnTo>
                    <a:pt x="1262570" y="1701787"/>
                  </a:lnTo>
                  <a:lnTo>
                    <a:pt x="1262151" y="1701787"/>
                  </a:lnTo>
                  <a:lnTo>
                    <a:pt x="1265237" y="1714500"/>
                  </a:lnTo>
                  <a:lnTo>
                    <a:pt x="1265682" y="1712341"/>
                  </a:lnTo>
                  <a:close/>
                </a:path>
                <a:path w="1315084" h="2080895">
                  <a:moveTo>
                    <a:pt x="1267129" y="1705419"/>
                  </a:moveTo>
                  <a:lnTo>
                    <a:pt x="1265682" y="1712341"/>
                  </a:lnTo>
                  <a:lnTo>
                    <a:pt x="1265910" y="1714500"/>
                  </a:lnTo>
                  <a:lnTo>
                    <a:pt x="1267129" y="1705419"/>
                  </a:lnTo>
                  <a:close/>
                </a:path>
                <a:path w="1315084" h="2080895">
                  <a:moveTo>
                    <a:pt x="1267891" y="1701787"/>
                  </a:moveTo>
                  <a:lnTo>
                    <a:pt x="1267625" y="1701787"/>
                  </a:lnTo>
                  <a:lnTo>
                    <a:pt x="1267129" y="1705419"/>
                  </a:lnTo>
                  <a:lnTo>
                    <a:pt x="1267891" y="1701787"/>
                  </a:lnTo>
                  <a:close/>
                </a:path>
                <a:path w="1315084" h="2080895">
                  <a:moveTo>
                    <a:pt x="1269377" y="1899932"/>
                  </a:moveTo>
                  <a:lnTo>
                    <a:pt x="1267066" y="1898230"/>
                  </a:lnTo>
                  <a:lnTo>
                    <a:pt x="1267396" y="1901202"/>
                  </a:lnTo>
                  <a:lnTo>
                    <a:pt x="1266545" y="1902421"/>
                  </a:lnTo>
                  <a:lnTo>
                    <a:pt x="1266329" y="1904034"/>
                  </a:lnTo>
                  <a:lnTo>
                    <a:pt x="1267180" y="1903171"/>
                  </a:lnTo>
                  <a:lnTo>
                    <a:pt x="1267764" y="1904961"/>
                  </a:lnTo>
                  <a:lnTo>
                    <a:pt x="1267485" y="1901888"/>
                  </a:lnTo>
                  <a:lnTo>
                    <a:pt x="1268768" y="1903514"/>
                  </a:lnTo>
                  <a:lnTo>
                    <a:pt x="1269377" y="1899932"/>
                  </a:lnTo>
                  <a:close/>
                </a:path>
                <a:path w="1315084" h="2080895">
                  <a:moveTo>
                    <a:pt x="1271981" y="1694865"/>
                  </a:moveTo>
                  <a:lnTo>
                    <a:pt x="1269796" y="1696110"/>
                  </a:lnTo>
                  <a:lnTo>
                    <a:pt x="1271371" y="1697837"/>
                  </a:lnTo>
                  <a:lnTo>
                    <a:pt x="1270469" y="1699488"/>
                  </a:lnTo>
                  <a:lnTo>
                    <a:pt x="1271701" y="1701203"/>
                  </a:lnTo>
                  <a:lnTo>
                    <a:pt x="1271803" y="1699006"/>
                  </a:lnTo>
                  <a:lnTo>
                    <a:pt x="1271917" y="1696339"/>
                  </a:lnTo>
                  <a:lnTo>
                    <a:pt x="1271981" y="1694865"/>
                  </a:lnTo>
                  <a:close/>
                </a:path>
                <a:path w="1315084" h="2080895">
                  <a:moveTo>
                    <a:pt x="1272336" y="1694751"/>
                  </a:moveTo>
                  <a:lnTo>
                    <a:pt x="1272019" y="1694141"/>
                  </a:lnTo>
                  <a:lnTo>
                    <a:pt x="1271993" y="1694751"/>
                  </a:lnTo>
                  <a:lnTo>
                    <a:pt x="1272171" y="1694751"/>
                  </a:lnTo>
                  <a:lnTo>
                    <a:pt x="1272336" y="1694751"/>
                  </a:lnTo>
                  <a:close/>
                </a:path>
                <a:path w="1315084" h="2080895">
                  <a:moveTo>
                    <a:pt x="1276286" y="1696339"/>
                  </a:moveTo>
                  <a:lnTo>
                    <a:pt x="1274622" y="1694751"/>
                  </a:lnTo>
                  <a:lnTo>
                    <a:pt x="1274038" y="1694141"/>
                  </a:lnTo>
                  <a:lnTo>
                    <a:pt x="1272336" y="1694751"/>
                  </a:lnTo>
                  <a:lnTo>
                    <a:pt x="1274572" y="1699006"/>
                  </a:lnTo>
                  <a:lnTo>
                    <a:pt x="1276286" y="1696339"/>
                  </a:lnTo>
                  <a:close/>
                </a:path>
                <a:path w="1315084" h="2080895">
                  <a:moveTo>
                    <a:pt x="1299972" y="1725371"/>
                  </a:moveTo>
                  <a:lnTo>
                    <a:pt x="1299603" y="1723910"/>
                  </a:lnTo>
                  <a:lnTo>
                    <a:pt x="1299375" y="1723313"/>
                  </a:lnTo>
                  <a:lnTo>
                    <a:pt x="1299121" y="1724266"/>
                  </a:lnTo>
                  <a:lnTo>
                    <a:pt x="1299972" y="1725371"/>
                  </a:lnTo>
                  <a:close/>
                </a:path>
                <a:path w="1315084" h="2080895">
                  <a:moveTo>
                    <a:pt x="1309141" y="1727047"/>
                  </a:moveTo>
                  <a:lnTo>
                    <a:pt x="1308963" y="1726285"/>
                  </a:lnTo>
                  <a:lnTo>
                    <a:pt x="1308595" y="1727250"/>
                  </a:lnTo>
                  <a:lnTo>
                    <a:pt x="1309141" y="1727047"/>
                  </a:lnTo>
                  <a:close/>
                </a:path>
                <a:path w="1315084" h="2080895">
                  <a:moveTo>
                    <a:pt x="1311681" y="1733372"/>
                  </a:moveTo>
                  <a:lnTo>
                    <a:pt x="1311313" y="1732915"/>
                  </a:lnTo>
                  <a:lnTo>
                    <a:pt x="1311033" y="1732572"/>
                  </a:lnTo>
                  <a:lnTo>
                    <a:pt x="1311351" y="1732140"/>
                  </a:lnTo>
                  <a:lnTo>
                    <a:pt x="1311033" y="1731911"/>
                  </a:lnTo>
                  <a:lnTo>
                    <a:pt x="1310957" y="1732140"/>
                  </a:lnTo>
                  <a:lnTo>
                    <a:pt x="1310690" y="1732915"/>
                  </a:lnTo>
                  <a:lnTo>
                    <a:pt x="1310601" y="1732572"/>
                  </a:lnTo>
                  <a:lnTo>
                    <a:pt x="1310487" y="1732140"/>
                  </a:lnTo>
                  <a:lnTo>
                    <a:pt x="1310424" y="1731911"/>
                  </a:lnTo>
                  <a:lnTo>
                    <a:pt x="1310284" y="1731365"/>
                  </a:lnTo>
                  <a:lnTo>
                    <a:pt x="1308671" y="1730184"/>
                  </a:lnTo>
                  <a:lnTo>
                    <a:pt x="1308201" y="1729854"/>
                  </a:lnTo>
                  <a:lnTo>
                    <a:pt x="1307477" y="1730184"/>
                  </a:lnTo>
                  <a:lnTo>
                    <a:pt x="1307541" y="1730019"/>
                  </a:lnTo>
                  <a:lnTo>
                    <a:pt x="1307668" y="1729714"/>
                  </a:lnTo>
                  <a:lnTo>
                    <a:pt x="1307871" y="1729168"/>
                  </a:lnTo>
                  <a:lnTo>
                    <a:pt x="1308138" y="1728470"/>
                  </a:lnTo>
                  <a:lnTo>
                    <a:pt x="1308239" y="1728203"/>
                  </a:lnTo>
                  <a:lnTo>
                    <a:pt x="1308595" y="1727250"/>
                  </a:lnTo>
                  <a:lnTo>
                    <a:pt x="1305750" y="1728470"/>
                  </a:lnTo>
                  <a:lnTo>
                    <a:pt x="1305153" y="1727758"/>
                  </a:lnTo>
                  <a:lnTo>
                    <a:pt x="1302207" y="1724113"/>
                  </a:lnTo>
                  <a:lnTo>
                    <a:pt x="1302143" y="1724266"/>
                  </a:lnTo>
                  <a:lnTo>
                    <a:pt x="1300797" y="1727758"/>
                  </a:lnTo>
                  <a:lnTo>
                    <a:pt x="1300200" y="1726285"/>
                  </a:lnTo>
                  <a:lnTo>
                    <a:pt x="1300073" y="1725752"/>
                  </a:lnTo>
                  <a:lnTo>
                    <a:pt x="1300035" y="1725371"/>
                  </a:lnTo>
                  <a:lnTo>
                    <a:pt x="1299641" y="1726285"/>
                  </a:lnTo>
                  <a:lnTo>
                    <a:pt x="1299108" y="1727047"/>
                  </a:lnTo>
                  <a:lnTo>
                    <a:pt x="1298130" y="1728203"/>
                  </a:lnTo>
                  <a:lnTo>
                    <a:pt x="1298181" y="1727758"/>
                  </a:lnTo>
                  <a:lnTo>
                    <a:pt x="1298308" y="1727047"/>
                  </a:lnTo>
                  <a:lnTo>
                    <a:pt x="1298435" y="1726285"/>
                  </a:lnTo>
                  <a:lnTo>
                    <a:pt x="1298524" y="1725752"/>
                  </a:lnTo>
                  <a:lnTo>
                    <a:pt x="1298587" y="1725371"/>
                  </a:lnTo>
                  <a:lnTo>
                    <a:pt x="1298930" y="1723313"/>
                  </a:lnTo>
                  <a:lnTo>
                    <a:pt x="1297406" y="1722272"/>
                  </a:lnTo>
                  <a:lnTo>
                    <a:pt x="1297317" y="1724266"/>
                  </a:lnTo>
                  <a:lnTo>
                    <a:pt x="1297228" y="1726285"/>
                  </a:lnTo>
                  <a:lnTo>
                    <a:pt x="1296390" y="1725752"/>
                  </a:lnTo>
                  <a:lnTo>
                    <a:pt x="1294676" y="1732140"/>
                  </a:lnTo>
                  <a:lnTo>
                    <a:pt x="1294968" y="1732572"/>
                  </a:lnTo>
                  <a:lnTo>
                    <a:pt x="1296136" y="1733804"/>
                  </a:lnTo>
                  <a:lnTo>
                    <a:pt x="1297432" y="1730019"/>
                  </a:lnTo>
                  <a:lnTo>
                    <a:pt x="1298803" y="1728203"/>
                  </a:lnTo>
                  <a:lnTo>
                    <a:pt x="1298879" y="1728470"/>
                  </a:lnTo>
                  <a:lnTo>
                    <a:pt x="1298943" y="1728685"/>
                  </a:lnTo>
                  <a:lnTo>
                    <a:pt x="1300035" y="1732572"/>
                  </a:lnTo>
                  <a:lnTo>
                    <a:pt x="1300162" y="1732915"/>
                  </a:lnTo>
                  <a:lnTo>
                    <a:pt x="1300276" y="1732572"/>
                  </a:lnTo>
                  <a:lnTo>
                    <a:pt x="1301203" y="1729854"/>
                  </a:lnTo>
                  <a:lnTo>
                    <a:pt x="1302359" y="1729168"/>
                  </a:lnTo>
                  <a:lnTo>
                    <a:pt x="1305191" y="1736902"/>
                  </a:lnTo>
                  <a:lnTo>
                    <a:pt x="1308925" y="1732737"/>
                  </a:lnTo>
                  <a:lnTo>
                    <a:pt x="1310386" y="1736191"/>
                  </a:lnTo>
                  <a:lnTo>
                    <a:pt x="1311681" y="1733372"/>
                  </a:lnTo>
                  <a:close/>
                </a:path>
                <a:path w="1315084" h="2080895">
                  <a:moveTo>
                    <a:pt x="1314564" y="1732140"/>
                  </a:moveTo>
                  <a:lnTo>
                    <a:pt x="1314450" y="1731911"/>
                  </a:lnTo>
                  <a:lnTo>
                    <a:pt x="1313472" y="1730019"/>
                  </a:lnTo>
                  <a:lnTo>
                    <a:pt x="1313357" y="1728685"/>
                  </a:lnTo>
                  <a:lnTo>
                    <a:pt x="1313395" y="1727758"/>
                  </a:lnTo>
                  <a:lnTo>
                    <a:pt x="1313421" y="1727047"/>
                  </a:lnTo>
                  <a:lnTo>
                    <a:pt x="1313548" y="1724266"/>
                  </a:lnTo>
                  <a:lnTo>
                    <a:pt x="1312532" y="1727758"/>
                  </a:lnTo>
                  <a:lnTo>
                    <a:pt x="1312049" y="1727758"/>
                  </a:lnTo>
                  <a:lnTo>
                    <a:pt x="1309141" y="1727047"/>
                  </a:lnTo>
                  <a:lnTo>
                    <a:pt x="1309192" y="1727250"/>
                  </a:lnTo>
                  <a:lnTo>
                    <a:pt x="1310284" y="1731365"/>
                  </a:lnTo>
                  <a:lnTo>
                    <a:pt x="1311033" y="1731911"/>
                  </a:lnTo>
                  <a:lnTo>
                    <a:pt x="1312138" y="1728685"/>
                  </a:lnTo>
                  <a:lnTo>
                    <a:pt x="1312786" y="1730679"/>
                  </a:lnTo>
                  <a:lnTo>
                    <a:pt x="1311427" y="1732140"/>
                  </a:lnTo>
                  <a:lnTo>
                    <a:pt x="1311935" y="1732572"/>
                  </a:lnTo>
                  <a:lnTo>
                    <a:pt x="1311910" y="1732915"/>
                  </a:lnTo>
                  <a:lnTo>
                    <a:pt x="1311681" y="1733372"/>
                  </a:lnTo>
                  <a:lnTo>
                    <a:pt x="1312672" y="1734604"/>
                  </a:lnTo>
                  <a:lnTo>
                    <a:pt x="1313281" y="1733016"/>
                  </a:lnTo>
                  <a:lnTo>
                    <a:pt x="1313561" y="1733372"/>
                  </a:lnTo>
                  <a:lnTo>
                    <a:pt x="1313992" y="1733804"/>
                  </a:lnTo>
                  <a:lnTo>
                    <a:pt x="1314297" y="1732915"/>
                  </a:lnTo>
                  <a:lnTo>
                    <a:pt x="1314424" y="1732572"/>
                  </a:lnTo>
                  <a:lnTo>
                    <a:pt x="1314564" y="173214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DAB2AEE3-2641-6641-25A7-8AAB69098DA6}"/>
                </a:ext>
              </a:extLst>
            </p:cNvPr>
            <p:cNvSpPr/>
            <p:nvPr/>
          </p:nvSpPr>
          <p:spPr>
            <a:xfrm>
              <a:off x="6616535" y="2143645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40" h="27305">
                  <a:moveTo>
                    <a:pt x="3644" y="11353"/>
                  </a:moveTo>
                  <a:lnTo>
                    <a:pt x="2108" y="8356"/>
                  </a:lnTo>
                  <a:lnTo>
                    <a:pt x="0" y="10706"/>
                  </a:lnTo>
                  <a:lnTo>
                    <a:pt x="2984" y="12179"/>
                  </a:lnTo>
                  <a:lnTo>
                    <a:pt x="3644" y="11353"/>
                  </a:lnTo>
                  <a:close/>
                </a:path>
                <a:path w="27940" h="27305">
                  <a:moveTo>
                    <a:pt x="3962" y="10960"/>
                  </a:moveTo>
                  <a:lnTo>
                    <a:pt x="3644" y="11353"/>
                  </a:lnTo>
                  <a:lnTo>
                    <a:pt x="3848" y="11747"/>
                  </a:lnTo>
                  <a:lnTo>
                    <a:pt x="3962" y="10960"/>
                  </a:lnTo>
                  <a:close/>
                </a:path>
                <a:path w="27940" h="27305">
                  <a:moveTo>
                    <a:pt x="4914" y="9766"/>
                  </a:moveTo>
                  <a:lnTo>
                    <a:pt x="4394" y="7912"/>
                  </a:lnTo>
                  <a:lnTo>
                    <a:pt x="4330" y="8356"/>
                  </a:lnTo>
                  <a:lnTo>
                    <a:pt x="3962" y="10960"/>
                  </a:lnTo>
                  <a:lnTo>
                    <a:pt x="4914" y="9766"/>
                  </a:lnTo>
                  <a:close/>
                </a:path>
                <a:path w="27940" h="27305">
                  <a:moveTo>
                    <a:pt x="6184" y="5676"/>
                  </a:moveTo>
                  <a:lnTo>
                    <a:pt x="5511" y="0"/>
                  </a:lnTo>
                  <a:lnTo>
                    <a:pt x="4597" y="6502"/>
                  </a:lnTo>
                  <a:lnTo>
                    <a:pt x="6184" y="5676"/>
                  </a:lnTo>
                  <a:close/>
                </a:path>
                <a:path w="27940" h="27305">
                  <a:moveTo>
                    <a:pt x="23495" y="25920"/>
                  </a:moveTo>
                  <a:lnTo>
                    <a:pt x="22237" y="25920"/>
                  </a:lnTo>
                  <a:lnTo>
                    <a:pt x="22352" y="26695"/>
                  </a:lnTo>
                  <a:lnTo>
                    <a:pt x="23495" y="25920"/>
                  </a:lnTo>
                  <a:close/>
                </a:path>
                <a:path w="27940" h="27305">
                  <a:moveTo>
                    <a:pt x="23952" y="25603"/>
                  </a:moveTo>
                  <a:lnTo>
                    <a:pt x="23406" y="24663"/>
                  </a:lnTo>
                  <a:lnTo>
                    <a:pt x="21247" y="25222"/>
                  </a:lnTo>
                  <a:lnTo>
                    <a:pt x="21386" y="25603"/>
                  </a:lnTo>
                  <a:lnTo>
                    <a:pt x="22199" y="25603"/>
                  </a:lnTo>
                  <a:lnTo>
                    <a:pt x="22352" y="25603"/>
                  </a:lnTo>
                  <a:lnTo>
                    <a:pt x="23952" y="25603"/>
                  </a:lnTo>
                  <a:close/>
                </a:path>
                <a:path w="27940" h="27305">
                  <a:moveTo>
                    <a:pt x="27470" y="22923"/>
                  </a:moveTo>
                  <a:lnTo>
                    <a:pt x="25704" y="19900"/>
                  </a:lnTo>
                  <a:lnTo>
                    <a:pt x="22364" y="20777"/>
                  </a:lnTo>
                  <a:lnTo>
                    <a:pt x="23482" y="22555"/>
                  </a:lnTo>
                  <a:lnTo>
                    <a:pt x="22174" y="22555"/>
                  </a:lnTo>
                  <a:lnTo>
                    <a:pt x="23406" y="24663"/>
                  </a:lnTo>
                  <a:lnTo>
                    <a:pt x="24612" y="24345"/>
                  </a:lnTo>
                  <a:lnTo>
                    <a:pt x="23533" y="22656"/>
                  </a:lnTo>
                  <a:lnTo>
                    <a:pt x="27470" y="2292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</p:grpSp>
      <p:sp>
        <p:nvSpPr>
          <p:cNvPr id="34" name="object 15">
            <a:extLst>
              <a:ext uri="{FF2B5EF4-FFF2-40B4-BE49-F238E27FC236}">
                <a16:creationId xmlns:a16="http://schemas.microsoft.com/office/drawing/2014/main" id="{5D392052-6680-15D0-7181-AB22B7B765B8}"/>
              </a:ext>
            </a:extLst>
          </p:cNvPr>
          <p:cNvSpPr txBox="1"/>
          <p:nvPr/>
        </p:nvSpPr>
        <p:spPr>
          <a:xfrm>
            <a:off x="990600" y="3086100"/>
            <a:ext cx="73914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i="1" spc="-345" dirty="0">
                <a:solidFill>
                  <a:srgbClr val="002060"/>
                </a:solidFill>
                <a:latin typeface="Trebuchet MS"/>
                <a:cs typeface="Trebuchet MS"/>
              </a:rPr>
              <a:t>«</a:t>
            </a:r>
            <a:r>
              <a:rPr sz="5000" b="1" i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95" dirty="0">
                <a:solidFill>
                  <a:srgbClr val="002060"/>
                </a:solidFill>
                <a:latin typeface="Trebuchet MS"/>
                <a:cs typeface="Trebuchet MS"/>
              </a:rPr>
              <a:t>Tout</a:t>
            </a:r>
            <a:r>
              <a:rPr sz="5000" b="1" i="1" spc="-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220" dirty="0">
                <a:solidFill>
                  <a:srgbClr val="002060"/>
                </a:solidFill>
                <a:latin typeface="Trebuchet MS"/>
                <a:cs typeface="Trebuchet MS"/>
              </a:rPr>
              <a:t>est</a:t>
            </a:r>
            <a:r>
              <a:rPr sz="5000" b="1" i="1" spc="-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135" dirty="0">
                <a:solidFill>
                  <a:srgbClr val="002060"/>
                </a:solidFill>
                <a:latin typeface="Trebuchet MS"/>
                <a:cs typeface="Trebuchet MS"/>
              </a:rPr>
              <a:t>figé</a:t>
            </a:r>
            <a:r>
              <a:rPr sz="5000" b="1" i="1" spc="-1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575" dirty="0">
                <a:solidFill>
                  <a:srgbClr val="002060"/>
                </a:solidFill>
                <a:latin typeface="Trebuchet MS"/>
                <a:cs typeface="Trebuchet MS"/>
              </a:rPr>
              <a:t>dans</a:t>
            </a:r>
            <a:r>
              <a:rPr sz="5000" b="1" i="1" spc="-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145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endParaRPr sz="50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3EE954AF-568A-4C38-A9BE-C4BE92BCCFB2}"/>
              </a:ext>
            </a:extLst>
          </p:cNvPr>
          <p:cNvSpPr txBox="1"/>
          <p:nvPr/>
        </p:nvSpPr>
        <p:spPr>
          <a:xfrm>
            <a:off x="8382000" y="3086100"/>
            <a:ext cx="64008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i="1" spc="195" dirty="0">
                <a:solidFill>
                  <a:srgbClr val="002060"/>
                </a:solidFill>
                <a:latin typeface="Trebuchet MS"/>
                <a:cs typeface="Trebuchet MS"/>
              </a:rPr>
              <a:t>fonction</a:t>
            </a:r>
            <a:r>
              <a:rPr sz="5000" b="1" i="1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275" dirty="0">
                <a:solidFill>
                  <a:srgbClr val="002060"/>
                </a:solidFill>
                <a:latin typeface="Trebuchet MS"/>
                <a:cs typeface="Trebuchet MS"/>
              </a:rPr>
              <a:t>publique</a:t>
            </a:r>
            <a:r>
              <a:rPr sz="5000" b="1" i="1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-395" dirty="0">
                <a:solidFill>
                  <a:srgbClr val="002060"/>
                </a:solidFill>
                <a:latin typeface="Trebuchet MS"/>
                <a:cs typeface="Trebuchet MS"/>
              </a:rPr>
              <a:t>»</a:t>
            </a:r>
            <a:endParaRPr sz="50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0EC29226-3827-B6E9-71B1-AB2D683B8F84}"/>
              </a:ext>
            </a:extLst>
          </p:cNvPr>
          <p:cNvSpPr txBox="1"/>
          <p:nvPr/>
        </p:nvSpPr>
        <p:spPr>
          <a:xfrm>
            <a:off x="14249400" y="3848100"/>
            <a:ext cx="3742054" cy="12820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90" dirty="0">
                <a:solidFill>
                  <a:srgbClr val="007378"/>
                </a:solidFill>
                <a:latin typeface="SimSun-ExtB"/>
                <a:cs typeface="SimSun-ExtB"/>
              </a:rPr>
              <a:t>✔</a:t>
            </a:r>
            <a:r>
              <a:rPr sz="8250" spc="-3265" dirty="0">
                <a:solidFill>
                  <a:srgbClr val="007378"/>
                </a:solidFill>
                <a:latin typeface="SimSun-ExtB"/>
                <a:cs typeface="SimSun-ExtB"/>
              </a:rPr>
              <a:t> </a:t>
            </a:r>
            <a:r>
              <a:rPr sz="7450" b="1" spc="350" dirty="0">
                <a:solidFill>
                  <a:srgbClr val="007378"/>
                </a:solidFill>
                <a:latin typeface="Trebuchet MS"/>
                <a:cs typeface="Trebuchet MS"/>
              </a:rPr>
              <a:t>FAUX</a:t>
            </a:r>
            <a:endParaRPr sz="745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F1E18D9D-5C46-7799-74BF-7D9DA7D1D429}"/>
              </a:ext>
            </a:extLst>
          </p:cNvPr>
          <p:cNvSpPr txBox="1"/>
          <p:nvPr/>
        </p:nvSpPr>
        <p:spPr>
          <a:xfrm>
            <a:off x="381000" y="5295900"/>
            <a:ext cx="17739360" cy="395082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1718945">
              <a:lnSpc>
                <a:spcPts val="4950"/>
              </a:lnSpc>
              <a:spcBef>
                <a:spcPts val="1140"/>
              </a:spcBef>
            </a:pPr>
            <a:r>
              <a:rPr sz="4000" spc="175" dirty="0">
                <a:solidFill>
                  <a:srgbClr val="007378"/>
                </a:solidFill>
                <a:latin typeface="Trebuchet MS"/>
                <a:cs typeface="Trebuchet MS"/>
              </a:rPr>
              <a:t>Les</a:t>
            </a:r>
            <a:r>
              <a:rPr sz="4000" spc="-15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295" dirty="0">
                <a:solidFill>
                  <a:srgbClr val="007378"/>
                </a:solidFill>
                <a:latin typeface="Trebuchet MS"/>
                <a:cs typeface="Trebuchet MS"/>
              </a:rPr>
              <a:t>règles</a:t>
            </a:r>
            <a:r>
              <a:rPr sz="4000" spc="-1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007378"/>
                </a:solidFill>
                <a:latin typeface="Trebuchet MS"/>
                <a:cs typeface="Trebuchet MS"/>
              </a:rPr>
              <a:t>existent,</a:t>
            </a:r>
            <a:r>
              <a:rPr sz="4000" spc="-1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520" dirty="0">
                <a:solidFill>
                  <a:srgbClr val="007378"/>
                </a:solidFill>
                <a:latin typeface="Trebuchet MS"/>
                <a:cs typeface="Trebuchet MS"/>
              </a:rPr>
              <a:t>mais</a:t>
            </a:r>
            <a:r>
              <a:rPr sz="4000" spc="-1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150" dirty="0">
                <a:solidFill>
                  <a:srgbClr val="007378"/>
                </a:solidFill>
                <a:latin typeface="Trebuchet MS"/>
                <a:cs typeface="Trebuchet MS"/>
              </a:rPr>
              <a:t>elles</a:t>
            </a:r>
            <a:r>
              <a:rPr sz="4000" spc="-1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235" dirty="0">
                <a:solidFill>
                  <a:srgbClr val="007378"/>
                </a:solidFill>
                <a:latin typeface="Trebuchet MS"/>
                <a:cs typeface="Trebuchet MS"/>
              </a:rPr>
              <a:t>laissent </a:t>
            </a:r>
            <a:r>
              <a:rPr sz="4000" spc="495" dirty="0">
                <a:solidFill>
                  <a:srgbClr val="007378"/>
                </a:solidFill>
                <a:latin typeface="Trebuchet MS"/>
                <a:cs typeface="Trebuchet MS"/>
              </a:rPr>
              <a:t>des</a:t>
            </a:r>
            <a:r>
              <a:rPr sz="4000" spc="-1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525" dirty="0">
                <a:solidFill>
                  <a:srgbClr val="007378"/>
                </a:solidFill>
                <a:latin typeface="Trebuchet MS"/>
                <a:cs typeface="Trebuchet MS"/>
              </a:rPr>
              <a:t>espaces</a:t>
            </a:r>
            <a:r>
              <a:rPr sz="4000" spc="-1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465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sz="4000" spc="-1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320" dirty="0">
                <a:solidFill>
                  <a:srgbClr val="007378"/>
                </a:solidFill>
                <a:latin typeface="Trebuchet MS"/>
                <a:cs typeface="Trebuchet MS"/>
              </a:rPr>
              <a:t>décision</a:t>
            </a:r>
            <a:r>
              <a:rPr sz="4000" spc="-1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-844" dirty="0">
                <a:solidFill>
                  <a:srgbClr val="007378"/>
                </a:solidFill>
                <a:latin typeface="Trebuchet MS"/>
                <a:cs typeface="Trebuchet MS"/>
              </a:rPr>
              <a:t>:</a:t>
            </a:r>
            <a:endParaRPr sz="4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1091565" marR="4335145">
              <a:lnSpc>
                <a:spcPts val="4950"/>
              </a:lnSpc>
            </a:pPr>
            <a:r>
              <a:rPr sz="4000" spc="335" dirty="0">
                <a:solidFill>
                  <a:srgbClr val="007378"/>
                </a:solidFill>
                <a:latin typeface="Trebuchet MS"/>
                <a:cs typeface="Trebuchet MS"/>
              </a:rPr>
              <a:t>organisation</a:t>
            </a:r>
            <a:r>
              <a:rPr sz="4000" spc="-1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495" dirty="0">
                <a:solidFill>
                  <a:srgbClr val="007378"/>
                </a:solidFill>
                <a:latin typeface="Trebuchet MS"/>
                <a:cs typeface="Trebuchet MS"/>
              </a:rPr>
              <a:t>des</a:t>
            </a:r>
            <a:r>
              <a:rPr sz="4000" spc="-14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290" dirty="0">
                <a:solidFill>
                  <a:srgbClr val="007378"/>
                </a:solidFill>
                <a:latin typeface="Trebuchet MS"/>
                <a:cs typeface="Trebuchet MS"/>
              </a:rPr>
              <a:t>services </a:t>
            </a:r>
            <a:endParaRPr lang="fr-FR" sz="4000" spc="29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1091565" marR="4335145">
              <a:lnSpc>
                <a:spcPts val="4950"/>
              </a:lnSpc>
            </a:pPr>
            <a:r>
              <a:rPr sz="4000" spc="215" dirty="0">
                <a:solidFill>
                  <a:srgbClr val="007378"/>
                </a:solidFill>
                <a:latin typeface="Trebuchet MS"/>
                <a:cs typeface="Trebuchet MS"/>
              </a:rPr>
              <a:t>politiques</a:t>
            </a:r>
            <a:r>
              <a:rPr sz="4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110" dirty="0">
                <a:solidFill>
                  <a:srgbClr val="007378"/>
                </a:solidFill>
                <a:latin typeface="Trebuchet MS"/>
                <a:cs typeface="Trebuchet MS"/>
              </a:rPr>
              <a:t>RH</a:t>
            </a:r>
            <a:endParaRPr sz="4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1091565">
              <a:lnSpc>
                <a:spcPts val="4960"/>
              </a:lnSpc>
            </a:pPr>
            <a:r>
              <a:rPr sz="4000" spc="295" dirty="0">
                <a:solidFill>
                  <a:srgbClr val="007378"/>
                </a:solidFill>
                <a:latin typeface="Trebuchet MS"/>
                <a:cs typeface="Trebuchet MS"/>
              </a:rPr>
              <a:t>conditions</a:t>
            </a:r>
            <a:r>
              <a:rPr sz="4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465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sz="4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140" dirty="0">
                <a:solidFill>
                  <a:srgbClr val="007378"/>
                </a:solidFill>
                <a:latin typeface="Trebuchet MS"/>
                <a:cs typeface="Trebuchet MS"/>
              </a:rPr>
              <a:t>travail</a:t>
            </a:r>
            <a:endParaRPr sz="4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7341234" marR="5080" indent="-1419225">
              <a:lnSpc>
                <a:spcPts val="4950"/>
              </a:lnSpc>
            </a:pPr>
            <a:r>
              <a:rPr sz="4000" b="1" spc="470" dirty="0">
                <a:solidFill>
                  <a:srgbClr val="F4951E"/>
                </a:solidFill>
                <a:latin typeface="Trebuchet MS"/>
                <a:cs typeface="Trebuchet MS"/>
              </a:rPr>
              <a:t>Vous</a:t>
            </a:r>
            <a:r>
              <a:rPr sz="4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000" b="1" spc="285" dirty="0">
                <a:solidFill>
                  <a:srgbClr val="F4951E"/>
                </a:solidFill>
                <a:latin typeface="Trebuchet MS"/>
                <a:cs typeface="Trebuchet MS"/>
              </a:rPr>
              <a:t>pouvez</a:t>
            </a:r>
            <a:r>
              <a:rPr sz="4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000" b="1" spc="200" dirty="0">
                <a:solidFill>
                  <a:srgbClr val="F4951E"/>
                </a:solidFill>
                <a:latin typeface="Trebuchet MS"/>
                <a:cs typeface="Trebuchet MS"/>
              </a:rPr>
              <a:t>structurer </a:t>
            </a:r>
            <a:r>
              <a:rPr sz="4000" b="1" spc="114" dirty="0">
                <a:solidFill>
                  <a:srgbClr val="F4951E"/>
                </a:solidFill>
                <a:latin typeface="Trebuchet MS"/>
                <a:cs typeface="Trebuchet MS"/>
              </a:rPr>
              <a:t>et</a:t>
            </a:r>
            <a:r>
              <a:rPr sz="4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000" b="1" spc="165" dirty="0">
                <a:solidFill>
                  <a:srgbClr val="F4951E"/>
                </a:solidFill>
                <a:latin typeface="Trebuchet MS"/>
                <a:cs typeface="Trebuchet MS"/>
              </a:rPr>
              <a:t>faire</a:t>
            </a:r>
            <a:r>
              <a:rPr sz="4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000" b="1" spc="215" dirty="0">
                <a:solidFill>
                  <a:srgbClr val="F4951E"/>
                </a:solidFill>
                <a:latin typeface="Trebuchet MS"/>
                <a:cs typeface="Trebuchet MS"/>
              </a:rPr>
              <a:t>évoluer</a:t>
            </a:r>
            <a:endParaRPr sz="4000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grpSp>
        <p:nvGrpSpPr>
          <p:cNvPr id="42" name="object 4">
            <a:extLst>
              <a:ext uri="{FF2B5EF4-FFF2-40B4-BE49-F238E27FC236}">
                <a16:creationId xmlns:a16="http://schemas.microsoft.com/office/drawing/2014/main" id="{96A5C954-5815-3D13-5F88-395D183870A9}"/>
              </a:ext>
            </a:extLst>
          </p:cNvPr>
          <p:cNvGrpSpPr/>
          <p:nvPr/>
        </p:nvGrpSpPr>
        <p:grpSpPr>
          <a:xfrm>
            <a:off x="2133600" y="8724900"/>
            <a:ext cx="2104390" cy="133604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8C55EC4F-9E10-B6D2-1FB5-644C18E76C34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DCAA7BB1-0A03-2D6E-44D0-EA97781AB6E9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18">
            <a:extLst>
              <a:ext uri="{FF2B5EF4-FFF2-40B4-BE49-F238E27FC236}">
                <a16:creationId xmlns:a16="http://schemas.microsoft.com/office/drawing/2014/main" id="{9FB85498-938C-0751-63F8-D6FA2CDA1A4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6896100"/>
            <a:ext cx="219075" cy="219074"/>
          </a:xfrm>
          <a:prstGeom prst="rect">
            <a:avLst/>
          </a:prstGeom>
        </p:spPr>
      </p:pic>
      <p:pic>
        <p:nvPicPr>
          <p:cNvPr id="46" name="object 18">
            <a:extLst>
              <a:ext uri="{FF2B5EF4-FFF2-40B4-BE49-F238E27FC236}">
                <a16:creationId xmlns:a16="http://schemas.microsoft.com/office/drawing/2014/main" id="{8DFF2462-DF00-0D32-62D2-B556664DCF1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7581900"/>
            <a:ext cx="219075" cy="219074"/>
          </a:xfrm>
          <a:prstGeom prst="rect">
            <a:avLst/>
          </a:prstGeom>
        </p:spPr>
      </p:pic>
      <p:pic>
        <p:nvPicPr>
          <p:cNvPr id="47" name="object 18">
            <a:extLst>
              <a:ext uri="{FF2B5EF4-FFF2-40B4-BE49-F238E27FC236}">
                <a16:creationId xmlns:a16="http://schemas.microsoft.com/office/drawing/2014/main" id="{9C78EDD2-3742-7DF1-6A44-BCA3220E277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8267700"/>
            <a:ext cx="219075" cy="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2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A54B84-425E-329D-8E55-C316B764B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6DE95D3D-0567-BE46-C8ED-5BCEE0AC3A2E}"/>
              </a:ext>
            </a:extLst>
          </p:cNvPr>
          <p:cNvSpPr/>
          <p:nvPr/>
        </p:nvSpPr>
        <p:spPr>
          <a:xfrm>
            <a:off x="4953000" y="83439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EB5BCB09-2DDB-0C0F-B0A3-5D16F38E8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65006" y="-4045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AD91C154-D995-45C2-532C-B5E4A3BF1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object 17" descr="$PPTXTitle">
            <a:extLst>
              <a:ext uri="{FF2B5EF4-FFF2-40B4-BE49-F238E27FC236}">
                <a16:creationId xmlns:a16="http://schemas.microsoft.com/office/drawing/2014/main" id="{7520D4D4-2814-AF36-ECD9-59963585C1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419100"/>
            <a:ext cx="1310957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Idée</a:t>
            </a:r>
            <a:r>
              <a:rPr spc="-62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50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reçue</a:t>
            </a:r>
            <a:r>
              <a:rPr spc="-61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A18984B0-9085-1DB8-CBBF-737F05DA2935}"/>
              </a:ext>
            </a:extLst>
          </p:cNvPr>
          <p:cNvSpPr txBox="1"/>
          <p:nvPr/>
        </p:nvSpPr>
        <p:spPr>
          <a:xfrm>
            <a:off x="10134600" y="3619500"/>
            <a:ext cx="3742054" cy="12820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90" dirty="0">
                <a:solidFill>
                  <a:srgbClr val="007378"/>
                </a:solidFill>
                <a:latin typeface="SimSun-ExtB"/>
                <a:cs typeface="SimSun-ExtB"/>
              </a:rPr>
              <a:t>✔</a:t>
            </a:r>
            <a:r>
              <a:rPr sz="8250" spc="-3265" dirty="0">
                <a:solidFill>
                  <a:srgbClr val="007378"/>
                </a:solidFill>
                <a:latin typeface="SimSun-ExtB"/>
                <a:cs typeface="SimSun-ExtB"/>
              </a:rPr>
              <a:t> </a:t>
            </a:r>
            <a:r>
              <a:rPr sz="7450" b="1" spc="350" dirty="0">
                <a:solidFill>
                  <a:srgbClr val="007378"/>
                </a:solidFill>
                <a:latin typeface="Trebuchet MS"/>
                <a:cs typeface="Trebuchet MS"/>
              </a:rPr>
              <a:t>FAUX</a:t>
            </a:r>
            <a:endParaRPr sz="745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grpSp>
        <p:nvGrpSpPr>
          <p:cNvPr id="42" name="object 4">
            <a:extLst>
              <a:ext uri="{FF2B5EF4-FFF2-40B4-BE49-F238E27FC236}">
                <a16:creationId xmlns:a16="http://schemas.microsoft.com/office/drawing/2014/main" id="{3467B619-50CE-5C96-F3CE-B94FBF919843}"/>
              </a:ext>
            </a:extLst>
          </p:cNvPr>
          <p:cNvGrpSpPr/>
          <p:nvPr/>
        </p:nvGrpSpPr>
        <p:grpSpPr>
          <a:xfrm>
            <a:off x="2133600" y="8724900"/>
            <a:ext cx="2104390" cy="133604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46186AC0-57A3-9B08-0F9D-D841A80A6955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15D54587-24FB-2A59-C6E7-000FFB5DCAA3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18">
            <a:extLst>
              <a:ext uri="{FF2B5EF4-FFF2-40B4-BE49-F238E27FC236}">
                <a16:creationId xmlns:a16="http://schemas.microsoft.com/office/drawing/2014/main" id="{7F1E79D9-2ABE-FD59-32EF-65ED7130AB0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6896100"/>
            <a:ext cx="219075" cy="219074"/>
          </a:xfrm>
          <a:prstGeom prst="rect">
            <a:avLst/>
          </a:prstGeom>
        </p:spPr>
      </p:pic>
      <p:pic>
        <p:nvPicPr>
          <p:cNvPr id="46" name="object 18">
            <a:extLst>
              <a:ext uri="{FF2B5EF4-FFF2-40B4-BE49-F238E27FC236}">
                <a16:creationId xmlns:a16="http://schemas.microsoft.com/office/drawing/2014/main" id="{75A0CC0D-282B-010B-A21E-2FF30B1380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7581900"/>
            <a:ext cx="219075" cy="219074"/>
          </a:xfrm>
          <a:prstGeom prst="rect">
            <a:avLst/>
          </a:prstGeom>
        </p:spPr>
      </p:pic>
      <p:pic>
        <p:nvPicPr>
          <p:cNvPr id="47" name="object 18">
            <a:extLst>
              <a:ext uri="{FF2B5EF4-FFF2-40B4-BE49-F238E27FC236}">
                <a16:creationId xmlns:a16="http://schemas.microsoft.com/office/drawing/2014/main" id="{B74E81BC-2723-6F4C-BC82-CF41CFAAD54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8267700"/>
            <a:ext cx="219075" cy="219074"/>
          </a:xfrm>
          <a:prstGeom prst="rect">
            <a:avLst/>
          </a:prstGeom>
        </p:spPr>
      </p:pic>
      <p:sp>
        <p:nvSpPr>
          <p:cNvPr id="48" name="object 15">
            <a:extLst>
              <a:ext uri="{FF2B5EF4-FFF2-40B4-BE49-F238E27FC236}">
                <a16:creationId xmlns:a16="http://schemas.microsoft.com/office/drawing/2014/main" id="{A677AB39-B2E9-7649-24E1-20D823768A32}"/>
              </a:ext>
            </a:extLst>
          </p:cNvPr>
          <p:cNvSpPr/>
          <p:nvPr/>
        </p:nvSpPr>
        <p:spPr>
          <a:xfrm>
            <a:off x="11734800" y="190500"/>
            <a:ext cx="1510030" cy="2016760"/>
          </a:xfrm>
          <a:custGeom>
            <a:avLst/>
            <a:gdLst/>
            <a:ahLst/>
            <a:cxnLst/>
            <a:rect l="l" t="t" r="r" b="b"/>
            <a:pathLst>
              <a:path w="1510029" h="2016760">
                <a:moveTo>
                  <a:pt x="16357" y="1917674"/>
                </a:moveTo>
                <a:lnTo>
                  <a:pt x="16306" y="1915401"/>
                </a:lnTo>
                <a:lnTo>
                  <a:pt x="16179" y="1910435"/>
                </a:lnTo>
                <a:lnTo>
                  <a:pt x="16078" y="1906092"/>
                </a:lnTo>
                <a:lnTo>
                  <a:pt x="15963" y="1905901"/>
                </a:lnTo>
                <a:lnTo>
                  <a:pt x="15900" y="1906524"/>
                </a:lnTo>
                <a:lnTo>
                  <a:pt x="15786" y="1907628"/>
                </a:lnTo>
                <a:lnTo>
                  <a:pt x="14744" y="1917674"/>
                </a:lnTo>
                <a:lnTo>
                  <a:pt x="16357" y="1917674"/>
                </a:lnTo>
                <a:close/>
              </a:path>
              <a:path w="1510029" h="2016760">
                <a:moveTo>
                  <a:pt x="25971" y="1866887"/>
                </a:moveTo>
                <a:lnTo>
                  <a:pt x="23291" y="1866887"/>
                </a:lnTo>
                <a:lnTo>
                  <a:pt x="24625" y="1877847"/>
                </a:lnTo>
                <a:lnTo>
                  <a:pt x="25133" y="1876323"/>
                </a:lnTo>
                <a:lnTo>
                  <a:pt x="25247" y="1875078"/>
                </a:lnTo>
                <a:lnTo>
                  <a:pt x="25971" y="1866887"/>
                </a:lnTo>
                <a:close/>
              </a:path>
              <a:path w="1510029" h="2016760">
                <a:moveTo>
                  <a:pt x="75933" y="1936762"/>
                </a:moveTo>
                <a:lnTo>
                  <a:pt x="75590" y="1934933"/>
                </a:lnTo>
                <a:lnTo>
                  <a:pt x="75425" y="1934565"/>
                </a:lnTo>
                <a:lnTo>
                  <a:pt x="75349" y="1935746"/>
                </a:lnTo>
                <a:lnTo>
                  <a:pt x="75222" y="1937626"/>
                </a:lnTo>
                <a:lnTo>
                  <a:pt x="74993" y="1941017"/>
                </a:lnTo>
                <a:lnTo>
                  <a:pt x="75933" y="1936762"/>
                </a:lnTo>
                <a:close/>
              </a:path>
              <a:path w="1510029" h="2016760">
                <a:moveTo>
                  <a:pt x="77101" y="1942477"/>
                </a:moveTo>
                <a:lnTo>
                  <a:pt x="77038" y="1941410"/>
                </a:lnTo>
                <a:lnTo>
                  <a:pt x="76873" y="1941944"/>
                </a:lnTo>
                <a:lnTo>
                  <a:pt x="76784" y="1941410"/>
                </a:lnTo>
                <a:lnTo>
                  <a:pt x="76708" y="1941017"/>
                </a:lnTo>
                <a:lnTo>
                  <a:pt x="76022" y="1937283"/>
                </a:lnTo>
                <a:lnTo>
                  <a:pt x="75933" y="1937626"/>
                </a:lnTo>
                <a:lnTo>
                  <a:pt x="74917" y="1941614"/>
                </a:lnTo>
                <a:lnTo>
                  <a:pt x="74917" y="1941410"/>
                </a:lnTo>
                <a:lnTo>
                  <a:pt x="74803" y="1942071"/>
                </a:lnTo>
                <a:lnTo>
                  <a:pt x="74866" y="1943087"/>
                </a:lnTo>
                <a:lnTo>
                  <a:pt x="76517" y="1943087"/>
                </a:lnTo>
                <a:lnTo>
                  <a:pt x="76708" y="1942477"/>
                </a:lnTo>
                <a:lnTo>
                  <a:pt x="76860" y="1942134"/>
                </a:lnTo>
                <a:lnTo>
                  <a:pt x="77101" y="1942477"/>
                </a:lnTo>
                <a:close/>
              </a:path>
              <a:path w="1510029" h="2016760">
                <a:moveTo>
                  <a:pt x="77292" y="1932330"/>
                </a:moveTo>
                <a:lnTo>
                  <a:pt x="77254" y="1930717"/>
                </a:lnTo>
                <a:lnTo>
                  <a:pt x="77139" y="1931238"/>
                </a:lnTo>
                <a:lnTo>
                  <a:pt x="77089" y="1931492"/>
                </a:lnTo>
                <a:lnTo>
                  <a:pt x="75933" y="1936762"/>
                </a:lnTo>
                <a:lnTo>
                  <a:pt x="76085" y="1937029"/>
                </a:lnTo>
                <a:lnTo>
                  <a:pt x="76161" y="1936762"/>
                </a:lnTo>
                <a:lnTo>
                  <a:pt x="77292" y="1932330"/>
                </a:lnTo>
                <a:close/>
              </a:path>
              <a:path w="1510029" h="2016760">
                <a:moveTo>
                  <a:pt x="95021" y="1954631"/>
                </a:moveTo>
                <a:lnTo>
                  <a:pt x="94716" y="1955800"/>
                </a:lnTo>
                <a:lnTo>
                  <a:pt x="94945" y="1955800"/>
                </a:lnTo>
                <a:lnTo>
                  <a:pt x="95021" y="1954631"/>
                </a:lnTo>
                <a:close/>
              </a:path>
              <a:path w="1510029" h="2016760">
                <a:moveTo>
                  <a:pt x="109385" y="495300"/>
                </a:moveTo>
                <a:lnTo>
                  <a:pt x="107861" y="495300"/>
                </a:lnTo>
                <a:lnTo>
                  <a:pt x="109308" y="508000"/>
                </a:lnTo>
                <a:lnTo>
                  <a:pt x="109385" y="495300"/>
                </a:lnTo>
                <a:close/>
              </a:path>
              <a:path w="1510029" h="2016760">
                <a:moveTo>
                  <a:pt x="125552" y="1981200"/>
                </a:moveTo>
                <a:lnTo>
                  <a:pt x="123367" y="1968474"/>
                </a:lnTo>
                <a:lnTo>
                  <a:pt x="120942" y="1981200"/>
                </a:lnTo>
                <a:lnTo>
                  <a:pt x="125552" y="1981200"/>
                </a:lnTo>
                <a:close/>
              </a:path>
              <a:path w="1510029" h="2016760">
                <a:moveTo>
                  <a:pt x="149948" y="451637"/>
                </a:moveTo>
                <a:lnTo>
                  <a:pt x="149872" y="449694"/>
                </a:lnTo>
                <a:lnTo>
                  <a:pt x="148043" y="457200"/>
                </a:lnTo>
                <a:lnTo>
                  <a:pt x="149948" y="451637"/>
                </a:lnTo>
                <a:close/>
              </a:path>
              <a:path w="1510029" h="2016760">
                <a:moveTo>
                  <a:pt x="151155" y="444487"/>
                </a:moveTo>
                <a:lnTo>
                  <a:pt x="149669" y="444487"/>
                </a:lnTo>
                <a:lnTo>
                  <a:pt x="149872" y="449694"/>
                </a:lnTo>
                <a:lnTo>
                  <a:pt x="151155" y="444487"/>
                </a:lnTo>
                <a:close/>
              </a:path>
              <a:path w="1510029" h="2016760">
                <a:moveTo>
                  <a:pt x="200113" y="368261"/>
                </a:moveTo>
                <a:lnTo>
                  <a:pt x="194437" y="368261"/>
                </a:lnTo>
                <a:lnTo>
                  <a:pt x="194246" y="381000"/>
                </a:lnTo>
                <a:lnTo>
                  <a:pt x="195618" y="381000"/>
                </a:lnTo>
                <a:lnTo>
                  <a:pt x="200113" y="368261"/>
                </a:lnTo>
                <a:close/>
              </a:path>
              <a:path w="1510029" h="2016760">
                <a:moveTo>
                  <a:pt x="210642" y="355587"/>
                </a:moveTo>
                <a:lnTo>
                  <a:pt x="208026" y="355587"/>
                </a:lnTo>
                <a:lnTo>
                  <a:pt x="201155" y="368261"/>
                </a:lnTo>
                <a:lnTo>
                  <a:pt x="200113" y="368261"/>
                </a:lnTo>
                <a:lnTo>
                  <a:pt x="198805" y="381000"/>
                </a:lnTo>
                <a:lnTo>
                  <a:pt x="204063" y="368261"/>
                </a:lnTo>
                <a:lnTo>
                  <a:pt x="204597" y="368261"/>
                </a:lnTo>
                <a:lnTo>
                  <a:pt x="204685" y="368096"/>
                </a:lnTo>
                <a:lnTo>
                  <a:pt x="204774" y="367906"/>
                </a:lnTo>
                <a:lnTo>
                  <a:pt x="210642" y="355587"/>
                </a:lnTo>
                <a:close/>
              </a:path>
              <a:path w="1510029" h="2016760">
                <a:moveTo>
                  <a:pt x="211137" y="2000719"/>
                </a:moveTo>
                <a:lnTo>
                  <a:pt x="209969" y="1998980"/>
                </a:lnTo>
                <a:lnTo>
                  <a:pt x="209550" y="1997405"/>
                </a:lnTo>
                <a:lnTo>
                  <a:pt x="208026" y="1997773"/>
                </a:lnTo>
                <a:lnTo>
                  <a:pt x="205994" y="2000681"/>
                </a:lnTo>
                <a:lnTo>
                  <a:pt x="204698" y="1999792"/>
                </a:lnTo>
                <a:lnTo>
                  <a:pt x="204241" y="2001177"/>
                </a:lnTo>
                <a:lnTo>
                  <a:pt x="204800" y="2002790"/>
                </a:lnTo>
                <a:lnTo>
                  <a:pt x="203352" y="2003933"/>
                </a:lnTo>
                <a:lnTo>
                  <a:pt x="204241" y="2004974"/>
                </a:lnTo>
                <a:lnTo>
                  <a:pt x="205282" y="2005291"/>
                </a:lnTo>
                <a:lnTo>
                  <a:pt x="206197" y="2006371"/>
                </a:lnTo>
                <a:lnTo>
                  <a:pt x="208064" y="2004415"/>
                </a:lnTo>
                <a:lnTo>
                  <a:pt x="207899" y="1998891"/>
                </a:lnTo>
                <a:lnTo>
                  <a:pt x="210324" y="2002015"/>
                </a:lnTo>
                <a:lnTo>
                  <a:pt x="211137" y="2000719"/>
                </a:lnTo>
                <a:close/>
              </a:path>
              <a:path w="1510029" h="2016760">
                <a:moveTo>
                  <a:pt x="214528" y="355587"/>
                </a:moveTo>
                <a:lnTo>
                  <a:pt x="214503" y="354457"/>
                </a:lnTo>
                <a:lnTo>
                  <a:pt x="214249" y="342900"/>
                </a:lnTo>
                <a:lnTo>
                  <a:pt x="212737" y="355587"/>
                </a:lnTo>
                <a:lnTo>
                  <a:pt x="214528" y="355587"/>
                </a:lnTo>
                <a:close/>
              </a:path>
              <a:path w="1510029" h="2016760">
                <a:moveTo>
                  <a:pt x="216649" y="2003463"/>
                </a:moveTo>
                <a:lnTo>
                  <a:pt x="211543" y="2007590"/>
                </a:lnTo>
                <a:lnTo>
                  <a:pt x="207670" y="2010232"/>
                </a:lnTo>
                <a:lnTo>
                  <a:pt x="206730" y="2016302"/>
                </a:lnTo>
                <a:lnTo>
                  <a:pt x="215747" y="2007069"/>
                </a:lnTo>
                <a:lnTo>
                  <a:pt x="216649" y="2003463"/>
                </a:lnTo>
                <a:close/>
              </a:path>
              <a:path w="1510029" h="2016760">
                <a:moveTo>
                  <a:pt x="223913" y="1981200"/>
                </a:moveTo>
                <a:lnTo>
                  <a:pt x="223253" y="1968474"/>
                </a:lnTo>
                <a:lnTo>
                  <a:pt x="220141" y="1968474"/>
                </a:lnTo>
                <a:lnTo>
                  <a:pt x="220256" y="1969858"/>
                </a:lnTo>
                <a:lnTo>
                  <a:pt x="221183" y="1981200"/>
                </a:lnTo>
                <a:lnTo>
                  <a:pt x="223913" y="1981200"/>
                </a:lnTo>
                <a:close/>
              </a:path>
              <a:path w="1510029" h="2016760">
                <a:moveTo>
                  <a:pt x="226174" y="1995982"/>
                </a:moveTo>
                <a:lnTo>
                  <a:pt x="225513" y="1991601"/>
                </a:lnTo>
                <a:lnTo>
                  <a:pt x="223062" y="1997189"/>
                </a:lnTo>
                <a:lnTo>
                  <a:pt x="222313" y="1993303"/>
                </a:lnTo>
                <a:lnTo>
                  <a:pt x="220065" y="2000681"/>
                </a:lnTo>
                <a:lnTo>
                  <a:pt x="216649" y="2003463"/>
                </a:lnTo>
                <a:lnTo>
                  <a:pt x="216115" y="2008593"/>
                </a:lnTo>
                <a:lnTo>
                  <a:pt x="220472" y="2005393"/>
                </a:lnTo>
                <a:lnTo>
                  <a:pt x="220383" y="2005596"/>
                </a:lnTo>
                <a:lnTo>
                  <a:pt x="218224" y="2010054"/>
                </a:lnTo>
                <a:lnTo>
                  <a:pt x="223139" y="2005596"/>
                </a:lnTo>
                <a:lnTo>
                  <a:pt x="223291" y="2005393"/>
                </a:lnTo>
                <a:lnTo>
                  <a:pt x="224764" y="2003463"/>
                </a:lnTo>
                <a:lnTo>
                  <a:pt x="225069" y="2003069"/>
                </a:lnTo>
                <a:lnTo>
                  <a:pt x="224497" y="2003463"/>
                </a:lnTo>
                <a:lnTo>
                  <a:pt x="224142" y="2003463"/>
                </a:lnTo>
                <a:lnTo>
                  <a:pt x="222516" y="2001316"/>
                </a:lnTo>
                <a:lnTo>
                  <a:pt x="221665" y="1997684"/>
                </a:lnTo>
                <a:lnTo>
                  <a:pt x="224523" y="1997189"/>
                </a:lnTo>
                <a:lnTo>
                  <a:pt x="226174" y="1995982"/>
                </a:lnTo>
                <a:close/>
              </a:path>
              <a:path w="1510029" h="2016760">
                <a:moveTo>
                  <a:pt x="228600" y="2000681"/>
                </a:moveTo>
                <a:lnTo>
                  <a:pt x="227939" y="1999411"/>
                </a:lnTo>
                <a:lnTo>
                  <a:pt x="227558" y="1999818"/>
                </a:lnTo>
                <a:lnTo>
                  <a:pt x="225069" y="2003069"/>
                </a:lnTo>
                <a:lnTo>
                  <a:pt x="228600" y="2000681"/>
                </a:lnTo>
                <a:close/>
              </a:path>
              <a:path w="1510029" h="2016760">
                <a:moveTo>
                  <a:pt x="232168" y="1968474"/>
                </a:moveTo>
                <a:lnTo>
                  <a:pt x="227444" y="1968474"/>
                </a:lnTo>
                <a:lnTo>
                  <a:pt x="223913" y="1981200"/>
                </a:lnTo>
                <a:lnTo>
                  <a:pt x="225526" y="1981200"/>
                </a:lnTo>
                <a:lnTo>
                  <a:pt x="232168" y="1968474"/>
                </a:lnTo>
                <a:close/>
              </a:path>
              <a:path w="1510029" h="2016760">
                <a:moveTo>
                  <a:pt x="232727" y="304800"/>
                </a:moveTo>
                <a:lnTo>
                  <a:pt x="227545" y="304800"/>
                </a:lnTo>
                <a:lnTo>
                  <a:pt x="227063" y="317500"/>
                </a:lnTo>
                <a:lnTo>
                  <a:pt x="225996" y="317500"/>
                </a:lnTo>
                <a:lnTo>
                  <a:pt x="225526" y="330200"/>
                </a:lnTo>
                <a:lnTo>
                  <a:pt x="230251" y="317500"/>
                </a:lnTo>
                <a:lnTo>
                  <a:pt x="228866" y="317500"/>
                </a:lnTo>
                <a:lnTo>
                  <a:pt x="232727" y="304800"/>
                </a:lnTo>
                <a:close/>
              </a:path>
              <a:path w="1510029" h="2016760">
                <a:moveTo>
                  <a:pt x="234238" y="406374"/>
                </a:moveTo>
                <a:lnTo>
                  <a:pt x="225793" y="406374"/>
                </a:lnTo>
                <a:lnTo>
                  <a:pt x="225806" y="406577"/>
                </a:lnTo>
                <a:lnTo>
                  <a:pt x="226390" y="416826"/>
                </a:lnTo>
                <a:lnTo>
                  <a:pt x="234238" y="406374"/>
                </a:lnTo>
                <a:close/>
              </a:path>
              <a:path w="1510029" h="2016760">
                <a:moveTo>
                  <a:pt x="234365" y="1992604"/>
                </a:moveTo>
                <a:lnTo>
                  <a:pt x="232359" y="1989493"/>
                </a:lnTo>
                <a:lnTo>
                  <a:pt x="229387" y="1992287"/>
                </a:lnTo>
                <a:lnTo>
                  <a:pt x="226187" y="1995982"/>
                </a:lnTo>
                <a:lnTo>
                  <a:pt x="227939" y="1999411"/>
                </a:lnTo>
                <a:lnTo>
                  <a:pt x="234365" y="1992604"/>
                </a:lnTo>
                <a:close/>
              </a:path>
              <a:path w="1510029" h="2016760">
                <a:moveTo>
                  <a:pt x="235483" y="1968474"/>
                </a:moveTo>
                <a:lnTo>
                  <a:pt x="234848" y="1968474"/>
                </a:lnTo>
                <a:lnTo>
                  <a:pt x="233489" y="1981200"/>
                </a:lnTo>
                <a:lnTo>
                  <a:pt x="235483" y="1968474"/>
                </a:lnTo>
                <a:close/>
              </a:path>
              <a:path w="1510029" h="2016760">
                <a:moveTo>
                  <a:pt x="240372" y="2005431"/>
                </a:moveTo>
                <a:lnTo>
                  <a:pt x="237578" y="2003767"/>
                </a:lnTo>
                <a:lnTo>
                  <a:pt x="235051" y="2000338"/>
                </a:lnTo>
                <a:lnTo>
                  <a:pt x="231000" y="2005990"/>
                </a:lnTo>
                <a:lnTo>
                  <a:pt x="234645" y="2002663"/>
                </a:lnTo>
                <a:lnTo>
                  <a:pt x="236728" y="2009063"/>
                </a:lnTo>
                <a:lnTo>
                  <a:pt x="240372" y="2005431"/>
                </a:lnTo>
                <a:close/>
              </a:path>
              <a:path w="1510029" h="2016760">
                <a:moveTo>
                  <a:pt x="242671" y="2006422"/>
                </a:moveTo>
                <a:lnTo>
                  <a:pt x="237769" y="2010752"/>
                </a:lnTo>
                <a:lnTo>
                  <a:pt x="236105" y="2011591"/>
                </a:lnTo>
                <a:lnTo>
                  <a:pt x="237502" y="2014359"/>
                </a:lnTo>
                <a:lnTo>
                  <a:pt x="240157" y="2008974"/>
                </a:lnTo>
                <a:lnTo>
                  <a:pt x="241642" y="2010968"/>
                </a:lnTo>
                <a:lnTo>
                  <a:pt x="242671" y="2006422"/>
                </a:lnTo>
                <a:close/>
              </a:path>
              <a:path w="1510029" h="2016760">
                <a:moveTo>
                  <a:pt x="245249" y="241300"/>
                </a:moveTo>
                <a:lnTo>
                  <a:pt x="237985" y="241300"/>
                </a:lnTo>
                <a:lnTo>
                  <a:pt x="236626" y="254000"/>
                </a:lnTo>
                <a:lnTo>
                  <a:pt x="233845" y="266700"/>
                </a:lnTo>
                <a:lnTo>
                  <a:pt x="237197" y="254000"/>
                </a:lnTo>
                <a:lnTo>
                  <a:pt x="240055" y="254000"/>
                </a:lnTo>
                <a:lnTo>
                  <a:pt x="245249" y="241300"/>
                </a:lnTo>
                <a:close/>
              </a:path>
              <a:path w="1510029" h="2016760">
                <a:moveTo>
                  <a:pt x="247815" y="1991664"/>
                </a:moveTo>
                <a:lnTo>
                  <a:pt x="243954" y="1993036"/>
                </a:lnTo>
                <a:lnTo>
                  <a:pt x="240868" y="1992325"/>
                </a:lnTo>
                <a:lnTo>
                  <a:pt x="240017" y="1993646"/>
                </a:lnTo>
                <a:lnTo>
                  <a:pt x="241769" y="1995449"/>
                </a:lnTo>
                <a:lnTo>
                  <a:pt x="240690" y="1996706"/>
                </a:lnTo>
                <a:lnTo>
                  <a:pt x="244144" y="1997608"/>
                </a:lnTo>
                <a:lnTo>
                  <a:pt x="246888" y="1993036"/>
                </a:lnTo>
                <a:lnTo>
                  <a:pt x="247319" y="1992325"/>
                </a:lnTo>
                <a:lnTo>
                  <a:pt x="247815" y="1991664"/>
                </a:lnTo>
                <a:close/>
              </a:path>
              <a:path w="1510029" h="2016760">
                <a:moveTo>
                  <a:pt x="251612" y="1995284"/>
                </a:moveTo>
                <a:lnTo>
                  <a:pt x="250888" y="1991360"/>
                </a:lnTo>
                <a:lnTo>
                  <a:pt x="249720" y="1991360"/>
                </a:lnTo>
                <a:lnTo>
                  <a:pt x="248907" y="1989683"/>
                </a:lnTo>
                <a:lnTo>
                  <a:pt x="247891" y="1991360"/>
                </a:lnTo>
                <a:lnTo>
                  <a:pt x="247815" y="1991664"/>
                </a:lnTo>
                <a:lnTo>
                  <a:pt x="249770" y="1991474"/>
                </a:lnTo>
                <a:lnTo>
                  <a:pt x="251612" y="1995284"/>
                </a:lnTo>
                <a:close/>
              </a:path>
              <a:path w="1510029" h="2016760">
                <a:moveTo>
                  <a:pt x="252133" y="1998903"/>
                </a:moveTo>
                <a:lnTo>
                  <a:pt x="248869" y="1995703"/>
                </a:lnTo>
                <a:lnTo>
                  <a:pt x="244398" y="2000516"/>
                </a:lnTo>
                <a:lnTo>
                  <a:pt x="240258" y="2002777"/>
                </a:lnTo>
                <a:lnTo>
                  <a:pt x="243459" y="2006384"/>
                </a:lnTo>
                <a:lnTo>
                  <a:pt x="248119" y="2000732"/>
                </a:lnTo>
                <a:lnTo>
                  <a:pt x="252133" y="1998903"/>
                </a:lnTo>
                <a:close/>
              </a:path>
              <a:path w="1510029" h="2016760">
                <a:moveTo>
                  <a:pt x="253898" y="228600"/>
                </a:moveTo>
                <a:lnTo>
                  <a:pt x="248640" y="228600"/>
                </a:lnTo>
                <a:lnTo>
                  <a:pt x="245808" y="241300"/>
                </a:lnTo>
                <a:lnTo>
                  <a:pt x="253669" y="241300"/>
                </a:lnTo>
                <a:lnTo>
                  <a:pt x="253898" y="228600"/>
                </a:lnTo>
                <a:close/>
              </a:path>
              <a:path w="1510029" h="2016760">
                <a:moveTo>
                  <a:pt x="264287" y="1995944"/>
                </a:moveTo>
                <a:lnTo>
                  <a:pt x="262140" y="1993582"/>
                </a:lnTo>
                <a:lnTo>
                  <a:pt x="259270" y="1996274"/>
                </a:lnTo>
                <a:lnTo>
                  <a:pt x="256527" y="1997989"/>
                </a:lnTo>
                <a:lnTo>
                  <a:pt x="259918" y="1999983"/>
                </a:lnTo>
                <a:lnTo>
                  <a:pt x="260934" y="1997214"/>
                </a:lnTo>
                <a:lnTo>
                  <a:pt x="264287" y="1995944"/>
                </a:lnTo>
                <a:close/>
              </a:path>
              <a:path w="1510029" h="2016760">
                <a:moveTo>
                  <a:pt x="266611" y="219671"/>
                </a:moveTo>
                <a:lnTo>
                  <a:pt x="263766" y="225183"/>
                </a:lnTo>
                <a:lnTo>
                  <a:pt x="263804" y="228600"/>
                </a:lnTo>
                <a:lnTo>
                  <a:pt x="266611" y="219671"/>
                </a:lnTo>
                <a:close/>
              </a:path>
              <a:path w="1510029" h="2016760">
                <a:moveTo>
                  <a:pt x="268554" y="215900"/>
                </a:moveTo>
                <a:lnTo>
                  <a:pt x="267792" y="215900"/>
                </a:lnTo>
                <a:lnTo>
                  <a:pt x="266611" y="219671"/>
                </a:lnTo>
                <a:lnTo>
                  <a:pt x="268554" y="215900"/>
                </a:lnTo>
                <a:close/>
              </a:path>
              <a:path w="1510029" h="2016760">
                <a:moveTo>
                  <a:pt x="268732" y="1990636"/>
                </a:moveTo>
                <a:lnTo>
                  <a:pt x="267004" y="1990686"/>
                </a:lnTo>
                <a:lnTo>
                  <a:pt x="267792" y="1984819"/>
                </a:lnTo>
                <a:lnTo>
                  <a:pt x="265328" y="1984705"/>
                </a:lnTo>
                <a:lnTo>
                  <a:pt x="265772" y="1988286"/>
                </a:lnTo>
                <a:lnTo>
                  <a:pt x="265049" y="1990242"/>
                </a:lnTo>
                <a:lnTo>
                  <a:pt x="262305" y="1991169"/>
                </a:lnTo>
                <a:lnTo>
                  <a:pt x="264096" y="1993506"/>
                </a:lnTo>
                <a:lnTo>
                  <a:pt x="266471" y="1991753"/>
                </a:lnTo>
                <a:lnTo>
                  <a:pt x="268732" y="1990636"/>
                </a:lnTo>
                <a:close/>
              </a:path>
              <a:path w="1510029" h="2016760">
                <a:moveTo>
                  <a:pt x="268909" y="603046"/>
                </a:moveTo>
                <a:lnTo>
                  <a:pt x="267309" y="609587"/>
                </a:lnTo>
                <a:lnTo>
                  <a:pt x="268706" y="609587"/>
                </a:lnTo>
                <a:lnTo>
                  <a:pt x="268732" y="608838"/>
                </a:lnTo>
                <a:lnTo>
                  <a:pt x="268909" y="603046"/>
                </a:lnTo>
                <a:close/>
              </a:path>
              <a:path w="1510029" h="2016760">
                <a:moveTo>
                  <a:pt x="269214" y="622300"/>
                </a:moveTo>
                <a:lnTo>
                  <a:pt x="266509" y="622300"/>
                </a:lnTo>
                <a:lnTo>
                  <a:pt x="265099" y="631774"/>
                </a:lnTo>
                <a:lnTo>
                  <a:pt x="269214" y="622300"/>
                </a:lnTo>
                <a:close/>
              </a:path>
              <a:path w="1510029" h="2016760">
                <a:moveTo>
                  <a:pt x="270408" y="596900"/>
                </a:moveTo>
                <a:lnTo>
                  <a:pt x="269087" y="596900"/>
                </a:lnTo>
                <a:lnTo>
                  <a:pt x="268909" y="603046"/>
                </a:lnTo>
                <a:lnTo>
                  <a:pt x="270408" y="596900"/>
                </a:lnTo>
                <a:close/>
              </a:path>
              <a:path w="1510029" h="2016760">
                <a:moveTo>
                  <a:pt x="279628" y="1989505"/>
                </a:moveTo>
                <a:lnTo>
                  <a:pt x="279476" y="1989162"/>
                </a:lnTo>
                <a:lnTo>
                  <a:pt x="279247" y="1989162"/>
                </a:lnTo>
                <a:lnTo>
                  <a:pt x="275170" y="1985505"/>
                </a:lnTo>
                <a:lnTo>
                  <a:pt x="271424" y="1990255"/>
                </a:lnTo>
                <a:lnTo>
                  <a:pt x="271907" y="1991106"/>
                </a:lnTo>
                <a:lnTo>
                  <a:pt x="271995" y="1992007"/>
                </a:lnTo>
                <a:lnTo>
                  <a:pt x="271589" y="1992934"/>
                </a:lnTo>
                <a:lnTo>
                  <a:pt x="274307" y="1991106"/>
                </a:lnTo>
                <a:lnTo>
                  <a:pt x="276682" y="1991868"/>
                </a:lnTo>
                <a:lnTo>
                  <a:pt x="277469" y="1991106"/>
                </a:lnTo>
                <a:lnTo>
                  <a:pt x="279361" y="1989277"/>
                </a:lnTo>
                <a:lnTo>
                  <a:pt x="279628" y="1989505"/>
                </a:lnTo>
                <a:close/>
              </a:path>
              <a:path w="1510029" h="2016760">
                <a:moveTo>
                  <a:pt x="280924" y="1988261"/>
                </a:moveTo>
                <a:lnTo>
                  <a:pt x="279971" y="1987423"/>
                </a:lnTo>
                <a:lnTo>
                  <a:pt x="280606" y="1988883"/>
                </a:lnTo>
                <a:lnTo>
                  <a:pt x="280720" y="1988642"/>
                </a:lnTo>
                <a:lnTo>
                  <a:pt x="280924" y="1988261"/>
                </a:lnTo>
                <a:close/>
              </a:path>
              <a:path w="1510029" h="2016760">
                <a:moveTo>
                  <a:pt x="281559" y="1993849"/>
                </a:moveTo>
                <a:lnTo>
                  <a:pt x="281432" y="1993569"/>
                </a:lnTo>
                <a:lnTo>
                  <a:pt x="280504" y="1991487"/>
                </a:lnTo>
                <a:lnTo>
                  <a:pt x="280403" y="1991868"/>
                </a:lnTo>
                <a:lnTo>
                  <a:pt x="280365" y="1992007"/>
                </a:lnTo>
                <a:lnTo>
                  <a:pt x="280098" y="1992934"/>
                </a:lnTo>
                <a:lnTo>
                  <a:pt x="279755" y="1992934"/>
                </a:lnTo>
                <a:lnTo>
                  <a:pt x="277926" y="1992007"/>
                </a:lnTo>
                <a:lnTo>
                  <a:pt x="277837" y="1992934"/>
                </a:lnTo>
                <a:lnTo>
                  <a:pt x="277761" y="1993849"/>
                </a:lnTo>
                <a:lnTo>
                  <a:pt x="277583" y="1995817"/>
                </a:lnTo>
                <a:lnTo>
                  <a:pt x="278447" y="1998802"/>
                </a:lnTo>
                <a:lnTo>
                  <a:pt x="280047" y="1993087"/>
                </a:lnTo>
                <a:lnTo>
                  <a:pt x="281559" y="1993849"/>
                </a:lnTo>
                <a:close/>
              </a:path>
              <a:path w="1510029" h="2016760">
                <a:moveTo>
                  <a:pt x="282575" y="1992934"/>
                </a:moveTo>
                <a:lnTo>
                  <a:pt x="282397" y="1992934"/>
                </a:lnTo>
                <a:lnTo>
                  <a:pt x="281520" y="1990928"/>
                </a:lnTo>
                <a:lnTo>
                  <a:pt x="281063" y="1989924"/>
                </a:lnTo>
                <a:lnTo>
                  <a:pt x="280987" y="1989721"/>
                </a:lnTo>
                <a:lnTo>
                  <a:pt x="280885" y="1989505"/>
                </a:lnTo>
                <a:lnTo>
                  <a:pt x="280606" y="1988883"/>
                </a:lnTo>
                <a:lnTo>
                  <a:pt x="280085" y="1989924"/>
                </a:lnTo>
                <a:lnTo>
                  <a:pt x="279628" y="1989505"/>
                </a:lnTo>
                <a:lnTo>
                  <a:pt x="279730" y="1989721"/>
                </a:lnTo>
                <a:lnTo>
                  <a:pt x="279819" y="1989924"/>
                </a:lnTo>
                <a:lnTo>
                  <a:pt x="280504" y="1991487"/>
                </a:lnTo>
                <a:lnTo>
                  <a:pt x="280581" y="1991245"/>
                </a:lnTo>
                <a:lnTo>
                  <a:pt x="280670" y="1990928"/>
                </a:lnTo>
                <a:lnTo>
                  <a:pt x="280758" y="1991245"/>
                </a:lnTo>
                <a:lnTo>
                  <a:pt x="280835" y="1991487"/>
                </a:lnTo>
                <a:lnTo>
                  <a:pt x="280936" y="1991868"/>
                </a:lnTo>
                <a:lnTo>
                  <a:pt x="280987" y="1992007"/>
                </a:lnTo>
                <a:lnTo>
                  <a:pt x="281432" y="1993569"/>
                </a:lnTo>
                <a:lnTo>
                  <a:pt x="281609" y="1993849"/>
                </a:lnTo>
                <a:lnTo>
                  <a:pt x="282575" y="1992934"/>
                </a:lnTo>
                <a:close/>
              </a:path>
              <a:path w="1510029" h="2016760">
                <a:moveTo>
                  <a:pt x="283337" y="1989162"/>
                </a:moveTo>
                <a:lnTo>
                  <a:pt x="283159" y="1989162"/>
                </a:lnTo>
                <a:lnTo>
                  <a:pt x="283070" y="1988883"/>
                </a:lnTo>
                <a:lnTo>
                  <a:pt x="283006" y="1988642"/>
                </a:lnTo>
                <a:lnTo>
                  <a:pt x="282790" y="1988019"/>
                </a:lnTo>
                <a:lnTo>
                  <a:pt x="281990" y="1986114"/>
                </a:lnTo>
                <a:lnTo>
                  <a:pt x="280924" y="1988261"/>
                </a:lnTo>
                <a:lnTo>
                  <a:pt x="282587" y="1989721"/>
                </a:lnTo>
                <a:lnTo>
                  <a:pt x="283337" y="1989162"/>
                </a:lnTo>
                <a:close/>
              </a:path>
              <a:path w="1510029" h="2016760">
                <a:moveTo>
                  <a:pt x="287477" y="279031"/>
                </a:moveTo>
                <a:lnTo>
                  <a:pt x="287350" y="278587"/>
                </a:lnTo>
                <a:lnTo>
                  <a:pt x="287350" y="279260"/>
                </a:lnTo>
                <a:lnTo>
                  <a:pt x="287477" y="279031"/>
                </a:lnTo>
                <a:close/>
              </a:path>
              <a:path w="1510029" h="2016760">
                <a:moveTo>
                  <a:pt x="289572" y="1981200"/>
                </a:moveTo>
                <a:lnTo>
                  <a:pt x="288785" y="1974392"/>
                </a:lnTo>
                <a:lnTo>
                  <a:pt x="287705" y="1981200"/>
                </a:lnTo>
                <a:lnTo>
                  <a:pt x="289572" y="1981200"/>
                </a:lnTo>
                <a:close/>
              </a:path>
              <a:path w="1510029" h="2016760">
                <a:moveTo>
                  <a:pt x="293027" y="228600"/>
                </a:moveTo>
                <a:lnTo>
                  <a:pt x="290296" y="228600"/>
                </a:lnTo>
                <a:lnTo>
                  <a:pt x="290664" y="233273"/>
                </a:lnTo>
                <a:lnTo>
                  <a:pt x="293027" y="228600"/>
                </a:lnTo>
                <a:close/>
              </a:path>
              <a:path w="1510029" h="2016760">
                <a:moveTo>
                  <a:pt x="299732" y="190500"/>
                </a:moveTo>
                <a:lnTo>
                  <a:pt x="296240" y="190500"/>
                </a:lnTo>
                <a:lnTo>
                  <a:pt x="295668" y="197002"/>
                </a:lnTo>
                <a:lnTo>
                  <a:pt x="299732" y="190500"/>
                </a:lnTo>
                <a:close/>
              </a:path>
              <a:path w="1510029" h="2016760">
                <a:moveTo>
                  <a:pt x="302691" y="241300"/>
                </a:moveTo>
                <a:lnTo>
                  <a:pt x="300786" y="241300"/>
                </a:lnTo>
                <a:lnTo>
                  <a:pt x="297764" y="254000"/>
                </a:lnTo>
                <a:lnTo>
                  <a:pt x="299808" y="254000"/>
                </a:lnTo>
                <a:lnTo>
                  <a:pt x="302691" y="241300"/>
                </a:lnTo>
                <a:close/>
              </a:path>
              <a:path w="1510029" h="2016760">
                <a:moveTo>
                  <a:pt x="311378" y="1977771"/>
                </a:moveTo>
                <a:lnTo>
                  <a:pt x="308876" y="1977224"/>
                </a:lnTo>
                <a:lnTo>
                  <a:pt x="308038" y="1975319"/>
                </a:lnTo>
                <a:lnTo>
                  <a:pt x="306679" y="1973580"/>
                </a:lnTo>
                <a:lnTo>
                  <a:pt x="304939" y="1977034"/>
                </a:lnTo>
                <a:lnTo>
                  <a:pt x="303898" y="1977097"/>
                </a:lnTo>
                <a:lnTo>
                  <a:pt x="304787" y="1982025"/>
                </a:lnTo>
                <a:lnTo>
                  <a:pt x="305752" y="1976272"/>
                </a:lnTo>
                <a:lnTo>
                  <a:pt x="309130" y="1980590"/>
                </a:lnTo>
                <a:lnTo>
                  <a:pt x="311378" y="1977771"/>
                </a:lnTo>
                <a:close/>
              </a:path>
              <a:path w="1510029" h="2016760">
                <a:moveTo>
                  <a:pt x="314807" y="482600"/>
                </a:moveTo>
                <a:lnTo>
                  <a:pt x="314452" y="469874"/>
                </a:lnTo>
                <a:lnTo>
                  <a:pt x="305142" y="469874"/>
                </a:lnTo>
                <a:lnTo>
                  <a:pt x="304685" y="469874"/>
                </a:lnTo>
                <a:lnTo>
                  <a:pt x="304800" y="471855"/>
                </a:lnTo>
                <a:lnTo>
                  <a:pt x="305130" y="469925"/>
                </a:lnTo>
                <a:lnTo>
                  <a:pt x="306997" y="482600"/>
                </a:lnTo>
                <a:lnTo>
                  <a:pt x="305435" y="482600"/>
                </a:lnTo>
                <a:lnTo>
                  <a:pt x="304800" y="471855"/>
                </a:lnTo>
                <a:lnTo>
                  <a:pt x="302983" y="482600"/>
                </a:lnTo>
                <a:lnTo>
                  <a:pt x="296849" y="482600"/>
                </a:lnTo>
                <a:lnTo>
                  <a:pt x="299491" y="495300"/>
                </a:lnTo>
                <a:lnTo>
                  <a:pt x="309968" y="495300"/>
                </a:lnTo>
                <a:lnTo>
                  <a:pt x="310972" y="482600"/>
                </a:lnTo>
                <a:lnTo>
                  <a:pt x="314807" y="482600"/>
                </a:lnTo>
                <a:close/>
              </a:path>
              <a:path w="1510029" h="2016760">
                <a:moveTo>
                  <a:pt x="316382" y="1984603"/>
                </a:moveTo>
                <a:lnTo>
                  <a:pt x="314350" y="1984298"/>
                </a:lnTo>
                <a:lnTo>
                  <a:pt x="312496" y="1982152"/>
                </a:lnTo>
                <a:lnTo>
                  <a:pt x="310273" y="1983701"/>
                </a:lnTo>
                <a:lnTo>
                  <a:pt x="310362" y="1986673"/>
                </a:lnTo>
                <a:lnTo>
                  <a:pt x="314007" y="1988731"/>
                </a:lnTo>
                <a:lnTo>
                  <a:pt x="316382" y="1984603"/>
                </a:lnTo>
                <a:close/>
              </a:path>
              <a:path w="1510029" h="2016760">
                <a:moveTo>
                  <a:pt x="324218" y="1983143"/>
                </a:moveTo>
                <a:lnTo>
                  <a:pt x="322567" y="1980590"/>
                </a:lnTo>
                <a:lnTo>
                  <a:pt x="320357" y="1984133"/>
                </a:lnTo>
                <a:lnTo>
                  <a:pt x="318401" y="1984921"/>
                </a:lnTo>
                <a:lnTo>
                  <a:pt x="320116" y="1986876"/>
                </a:lnTo>
                <a:lnTo>
                  <a:pt x="322021" y="1986876"/>
                </a:lnTo>
                <a:lnTo>
                  <a:pt x="324218" y="1983143"/>
                </a:lnTo>
                <a:close/>
              </a:path>
              <a:path w="1510029" h="2016760">
                <a:moveTo>
                  <a:pt x="329399" y="508000"/>
                </a:moveTo>
                <a:lnTo>
                  <a:pt x="329374" y="495300"/>
                </a:lnTo>
                <a:lnTo>
                  <a:pt x="323900" y="495300"/>
                </a:lnTo>
                <a:lnTo>
                  <a:pt x="323049" y="508000"/>
                </a:lnTo>
                <a:lnTo>
                  <a:pt x="329399" y="508000"/>
                </a:lnTo>
                <a:close/>
              </a:path>
              <a:path w="1510029" h="2016760">
                <a:moveTo>
                  <a:pt x="331190" y="571500"/>
                </a:moveTo>
                <a:lnTo>
                  <a:pt x="330657" y="558800"/>
                </a:lnTo>
                <a:lnTo>
                  <a:pt x="328561" y="571500"/>
                </a:lnTo>
                <a:lnTo>
                  <a:pt x="331190" y="571500"/>
                </a:lnTo>
                <a:close/>
              </a:path>
              <a:path w="1510029" h="2016760">
                <a:moveTo>
                  <a:pt x="334632" y="499668"/>
                </a:moveTo>
                <a:lnTo>
                  <a:pt x="334213" y="495300"/>
                </a:lnTo>
                <a:lnTo>
                  <a:pt x="330454" y="495300"/>
                </a:lnTo>
                <a:lnTo>
                  <a:pt x="334035" y="504456"/>
                </a:lnTo>
                <a:lnTo>
                  <a:pt x="334632" y="499668"/>
                </a:lnTo>
                <a:close/>
              </a:path>
              <a:path w="1510029" h="2016760">
                <a:moveTo>
                  <a:pt x="335419" y="507885"/>
                </a:moveTo>
                <a:lnTo>
                  <a:pt x="335368" y="504456"/>
                </a:lnTo>
                <a:lnTo>
                  <a:pt x="335280" y="499668"/>
                </a:lnTo>
                <a:lnTo>
                  <a:pt x="335203" y="495300"/>
                </a:lnTo>
                <a:lnTo>
                  <a:pt x="334645" y="499668"/>
                </a:lnTo>
                <a:lnTo>
                  <a:pt x="335419" y="507885"/>
                </a:lnTo>
                <a:close/>
              </a:path>
              <a:path w="1510029" h="2016760">
                <a:moveTo>
                  <a:pt x="339750" y="1981923"/>
                </a:moveTo>
                <a:lnTo>
                  <a:pt x="335495" y="1979193"/>
                </a:lnTo>
                <a:lnTo>
                  <a:pt x="330898" y="1981339"/>
                </a:lnTo>
                <a:lnTo>
                  <a:pt x="326402" y="1981720"/>
                </a:lnTo>
                <a:lnTo>
                  <a:pt x="327050" y="1985911"/>
                </a:lnTo>
                <a:lnTo>
                  <a:pt x="324358" y="1984768"/>
                </a:lnTo>
                <a:lnTo>
                  <a:pt x="322326" y="1987219"/>
                </a:lnTo>
                <a:lnTo>
                  <a:pt x="328510" y="1987651"/>
                </a:lnTo>
                <a:lnTo>
                  <a:pt x="332917" y="1982965"/>
                </a:lnTo>
                <a:lnTo>
                  <a:pt x="339750" y="1981923"/>
                </a:lnTo>
                <a:close/>
              </a:path>
              <a:path w="1510029" h="2016760">
                <a:moveTo>
                  <a:pt x="339890" y="406374"/>
                </a:moveTo>
                <a:lnTo>
                  <a:pt x="336829" y="406374"/>
                </a:lnTo>
                <a:lnTo>
                  <a:pt x="336804" y="419100"/>
                </a:lnTo>
                <a:lnTo>
                  <a:pt x="339890" y="406374"/>
                </a:lnTo>
                <a:close/>
              </a:path>
              <a:path w="1510029" h="2016760">
                <a:moveTo>
                  <a:pt x="345554" y="393890"/>
                </a:moveTo>
                <a:lnTo>
                  <a:pt x="341845" y="406374"/>
                </a:lnTo>
                <a:lnTo>
                  <a:pt x="342061" y="406374"/>
                </a:lnTo>
                <a:lnTo>
                  <a:pt x="342188" y="405968"/>
                </a:lnTo>
                <a:lnTo>
                  <a:pt x="342226" y="405803"/>
                </a:lnTo>
                <a:lnTo>
                  <a:pt x="345554" y="393890"/>
                </a:lnTo>
                <a:close/>
              </a:path>
              <a:path w="1510029" h="2016760">
                <a:moveTo>
                  <a:pt x="345973" y="535063"/>
                </a:moveTo>
                <a:lnTo>
                  <a:pt x="344754" y="542036"/>
                </a:lnTo>
                <a:lnTo>
                  <a:pt x="344830" y="544703"/>
                </a:lnTo>
                <a:lnTo>
                  <a:pt x="345046" y="544322"/>
                </a:lnTo>
                <a:lnTo>
                  <a:pt x="345973" y="535063"/>
                </a:lnTo>
                <a:close/>
              </a:path>
              <a:path w="1510029" h="2016760">
                <a:moveTo>
                  <a:pt x="348437" y="1988083"/>
                </a:moveTo>
                <a:lnTo>
                  <a:pt x="347205" y="1986394"/>
                </a:lnTo>
                <a:lnTo>
                  <a:pt x="345097" y="1991652"/>
                </a:lnTo>
                <a:lnTo>
                  <a:pt x="345046" y="1992934"/>
                </a:lnTo>
                <a:lnTo>
                  <a:pt x="347218" y="1993277"/>
                </a:lnTo>
                <a:lnTo>
                  <a:pt x="348272" y="1991271"/>
                </a:lnTo>
                <a:lnTo>
                  <a:pt x="348437" y="1988083"/>
                </a:lnTo>
                <a:close/>
              </a:path>
              <a:path w="1510029" h="2016760">
                <a:moveTo>
                  <a:pt x="354596" y="165100"/>
                </a:moveTo>
                <a:lnTo>
                  <a:pt x="348754" y="165100"/>
                </a:lnTo>
                <a:lnTo>
                  <a:pt x="348780" y="165557"/>
                </a:lnTo>
                <a:lnTo>
                  <a:pt x="349580" y="177800"/>
                </a:lnTo>
                <a:lnTo>
                  <a:pt x="352983" y="177800"/>
                </a:lnTo>
                <a:lnTo>
                  <a:pt x="354596" y="165100"/>
                </a:lnTo>
                <a:close/>
              </a:path>
              <a:path w="1510029" h="2016760">
                <a:moveTo>
                  <a:pt x="355650" y="152400"/>
                </a:moveTo>
                <a:lnTo>
                  <a:pt x="347510" y="152400"/>
                </a:lnTo>
                <a:lnTo>
                  <a:pt x="341757" y="165100"/>
                </a:lnTo>
                <a:lnTo>
                  <a:pt x="337616" y="165100"/>
                </a:lnTo>
                <a:lnTo>
                  <a:pt x="333070" y="177800"/>
                </a:lnTo>
                <a:lnTo>
                  <a:pt x="328193" y="177800"/>
                </a:lnTo>
                <a:lnTo>
                  <a:pt x="334378" y="165557"/>
                </a:lnTo>
                <a:lnTo>
                  <a:pt x="326351" y="177800"/>
                </a:lnTo>
                <a:lnTo>
                  <a:pt x="324751" y="177800"/>
                </a:lnTo>
                <a:lnTo>
                  <a:pt x="331635" y="165100"/>
                </a:lnTo>
                <a:lnTo>
                  <a:pt x="325932" y="165100"/>
                </a:lnTo>
                <a:lnTo>
                  <a:pt x="325856" y="165557"/>
                </a:lnTo>
                <a:lnTo>
                  <a:pt x="323545" y="177800"/>
                </a:lnTo>
                <a:lnTo>
                  <a:pt x="312686" y="177800"/>
                </a:lnTo>
                <a:lnTo>
                  <a:pt x="313639" y="190500"/>
                </a:lnTo>
                <a:lnTo>
                  <a:pt x="307035" y="190500"/>
                </a:lnTo>
                <a:lnTo>
                  <a:pt x="303199" y="203187"/>
                </a:lnTo>
                <a:lnTo>
                  <a:pt x="295135" y="203187"/>
                </a:lnTo>
                <a:lnTo>
                  <a:pt x="295148" y="202920"/>
                </a:lnTo>
                <a:lnTo>
                  <a:pt x="295668" y="197002"/>
                </a:lnTo>
                <a:lnTo>
                  <a:pt x="291795" y="203187"/>
                </a:lnTo>
                <a:lnTo>
                  <a:pt x="289369" y="203187"/>
                </a:lnTo>
                <a:lnTo>
                  <a:pt x="289433" y="202920"/>
                </a:lnTo>
                <a:lnTo>
                  <a:pt x="292925" y="190500"/>
                </a:lnTo>
                <a:lnTo>
                  <a:pt x="287159" y="203187"/>
                </a:lnTo>
                <a:lnTo>
                  <a:pt x="285191" y="203187"/>
                </a:lnTo>
                <a:lnTo>
                  <a:pt x="279958" y="215900"/>
                </a:lnTo>
                <a:lnTo>
                  <a:pt x="266319" y="228600"/>
                </a:lnTo>
                <a:lnTo>
                  <a:pt x="263804" y="228600"/>
                </a:lnTo>
                <a:lnTo>
                  <a:pt x="262001" y="228600"/>
                </a:lnTo>
                <a:lnTo>
                  <a:pt x="263766" y="225183"/>
                </a:lnTo>
                <a:lnTo>
                  <a:pt x="263652" y="215900"/>
                </a:lnTo>
                <a:lnTo>
                  <a:pt x="258635" y="215900"/>
                </a:lnTo>
                <a:lnTo>
                  <a:pt x="255295" y="228600"/>
                </a:lnTo>
                <a:lnTo>
                  <a:pt x="261327" y="228600"/>
                </a:lnTo>
                <a:lnTo>
                  <a:pt x="254241" y="241300"/>
                </a:lnTo>
                <a:lnTo>
                  <a:pt x="265684" y="241300"/>
                </a:lnTo>
                <a:lnTo>
                  <a:pt x="266407" y="228600"/>
                </a:lnTo>
                <a:lnTo>
                  <a:pt x="277825" y="228600"/>
                </a:lnTo>
                <a:lnTo>
                  <a:pt x="283654" y="215900"/>
                </a:lnTo>
                <a:lnTo>
                  <a:pt x="294005" y="215900"/>
                </a:lnTo>
                <a:lnTo>
                  <a:pt x="303961" y="203187"/>
                </a:lnTo>
                <a:lnTo>
                  <a:pt x="312788" y="203187"/>
                </a:lnTo>
                <a:lnTo>
                  <a:pt x="320713" y="190500"/>
                </a:lnTo>
                <a:lnTo>
                  <a:pt x="331647" y="190500"/>
                </a:lnTo>
                <a:lnTo>
                  <a:pt x="331749" y="190195"/>
                </a:lnTo>
                <a:lnTo>
                  <a:pt x="335724" y="177800"/>
                </a:lnTo>
                <a:lnTo>
                  <a:pt x="339090" y="177800"/>
                </a:lnTo>
                <a:lnTo>
                  <a:pt x="340245" y="187502"/>
                </a:lnTo>
                <a:lnTo>
                  <a:pt x="340614" y="190195"/>
                </a:lnTo>
                <a:lnTo>
                  <a:pt x="341210" y="177800"/>
                </a:lnTo>
                <a:lnTo>
                  <a:pt x="345452" y="177800"/>
                </a:lnTo>
                <a:lnTo>
                  <a:pt x="347078" y="165100"/>
                </a:lnTo>
                <a:lnTo>
                  <a:pt x="345986" y="165100"/>
                </a:lnTo>
                <a:lnTo>
                  <a:pt x="355650" y="152400"/>
                </a:lnTo>
                <a:close/>
              </a:path>
              <a:path w="1510029" h="2016760">
                <a:moveTo>
                  <a:pt x="356666" y="1977707"/>
                </a:moveTo>
                <a:lnTo>
                  <a:pt x="354876" y="1975967"/>
                </a:lnTo>
                <a:lnTo>
                  <a:pt x="353872" y="1979803"/>
                </a:lnTo>
                <a:lnTo>
                  <a:pt x="352894" y="1981644"/>
                </a:lnTo>
                <a:lnTo>
                  <a:pt x="353860" y="1982343"/>
                </a:lnTo>
                <a:lnTo>
                  <a:pt x="354926" y="1981631"/>
                </a:lnTo>
                <a:lnTo>
                  <a:pt x="356006" y="1980247"/>
                </a:lnTo>
                <a:lnTo>
                  <a:pt x="355587" y="1979345"/>
                </a:lnTo>
                <a:lnTo>
                  <a:pt x="356336" y="1978545"/>
                </a:lnTo>
                <a:lnTo>
                  <a:pt x="356666" y="1977707"/>
                </a:lnTo>
                <a:close/>
              </a:path>
              <a:path w="1510029" h="2016760">
                <a:moveTo>
                  <a:pt x="374611" y="304800"/>
                </a:moveTo>
                <a:lnTo>
                  <a:pt x="370319" y="317500"/>
                </a:lnTo>
                <a:lnTo>
                  <a:pt x="374510" y="317500"/>
                </a:lnTo>
                <a:lnTo>
                  <a:pt x="374611" y="304800"/>
                </a:lnTo>
                <a:close/>
              </a:path>
              <a:path w="1510029" h="2016760">
                <a:moveTo>
                  <a:pt x="379603" y="521030"/>
                </a:moveTo>
                <a:lnTo>
                  <a:pt x="374307" y="533374"/>
                </a:lnTo>
                <a:lnTo>
                  <a:pt x="376847" y="533374"/>
                </a:lnTo>
                <a:lnTo>
                  <a:pt x="379603" y="521030"/>
                </a:lnTo>
                <a:close/>
              </a:path>
              <a:path w="1510029" h="2016760">
                <a:moveTo>
                  <a:pt x="380111" y="368261"/>
                </a:moveTo>
                <a:lnTo>
                  <a:pt x="373557" y="381000"/>
                </a:lnTo>
                <a:lnTo>
                  <a:pt x="375767" y="368261"/>
                </a:lnTo>
                <a:lnTo>
                  <a:pt x="370509" y="368261"/>
                </a:lnTo>
                <a:lnTo>
                  <a:pt x="360210" y="381000"/>
                </a:lnTo>
                <a:lnTo>
                  <a:pt x="355231" y="393700"/>
                </a:lnTo>
                <a:lnTo>
                  <a:pt x="350723" y="393700"/>
                </a:lnTo>
                <a:lnTo>
                  <a:pt x="350672" y="393890"/>
                </a:lnTo>
                <a:lnTo>
                  <a:pt x="347878" y="405803"/>
                </a:lnTo>
                <a:lnTo>
                  <a:pt x="347827" y="406374"/>
                </a:lnTo>
                <a:lnTo>
                  <a:pt x="347802" y="405041"/>
                </a:lnTo>
                <a:lnTo>
                  <a:pt x="347484" y="393890"/>
                </a:lnTo>
                <a:lnTo>
                  <a:pt x="342188" y="405968"/>
                </a:lnTo>
                <a:lnTo>
                  <a:pt x="342074" y="406374"/>
                </a:lnTo>
                <a:lnTo>
                  <a:pt x="342061" y="406577"/>
                </a:lnTo>
                <a:lnTo>
                  <a:pt x="341261" y="419100"/>
                </a:lnTo>
                <a:lnTo>
                  <a:pt x="347611" y="419100"/>
                </a:lnTo>
                <a:lnTo>
                  <a:pt x="356882" y="406374"/>
                </a:lnTo>
                <a:lnTo>
                  <a:pt x="356997" y="406222"/>
                </a:lnTo>
                <a:lnTo>
                  <a:pt x="365734" y="393700"/>
                </a:lnTo>
                <a:lnTo>
                  <a:pt x="374294" y="393700"/>
                </a:lnTo>
                <a:lnTo>
                  <a:pt x="378726" y="381000"/>
                </a:lnTo>
                <a:lnTo>
                  <a:pt x="377888" y="381000"/>
                </a:lnTo>
                <a:lnTo>
                  <a:pt x="380111" y="368261"/>
                </a:lnTo>
                <a:close/>
              </a:path>
              <a:path w="1510029" h="2016760">
                <a:moveTo>
                  <a:pt x="396633" y="571500"/>
                </a:moveTo>
                <a:lnTo>
                  <a:pt x="391337" y="571500"/>
                </a:lnTo>
                <a:lnTo>
                  <a:pt x="392798" y="584200"/>
                </a:lnTo>
                <a:lnTo>
                  <a:pt x="396633" y="571500"/>
                </a:lnTo>
                <a:close/>
              </a:path>
              <a:path w="1510029" h="2016760">
                <a:moveTo>
                  <a:pt x="408622" y="342900"/>
                </a:moveTo>
                <a:lnTo>
                  <a:pt x="406400" y="342900"/>
                </a:lnTo>
                <a:lnTo>
                  <a:pt x="408406" y="355587"/>
                </a:lnTo>
                <a:lnTo>
                  <a:pt x="408419" y="354457"/>
                </a:lnTo>
                <a:lnTo>
                  <a:pt x="408622" y="342900"/>
                </a:lnTo>
                <a:close/>
              </a:path>
              <a:path w="1510029" h="2016760">
                <a:moveTo>
                  <a:pt x="411314" y="558800"/>
                </a:moveTo>
                <a:lnTo>
                  <a:pt x="410870" y="546100"/>
                </a:lnTo>
                <a:lnTo>
                  <a:pt x="407873" y="558800"/>
                </a:lnTo>
                <a:lnTo>
                  <a:pt x="406603" y="558800"/>
                </a:lnTo>
                <a:lnTo>
                  <a:pt x="398703" y="571500"/>
                </a:lnTo>
                <a:lnTo>
                  <a:pt x="396633" y="571500"/>
                </a:lnTo>
                <a:lnTo>
                  <a:pt x="396024" y="584200"/>
                </a:lnTo>
                <a:lnTo>
                  <a:pt x="402234" y="584200"/>
                </a:lnTo>
                <a:lnTo>
                  <a:pt x="404228" y="571500"/>
                </a:lnTo>
                <a:lnTo>
                  <a:pt x="405879" y="571500"/>
                </a:lnTo>
                <a:lnTo>
                  <a:pt x="410349" y="558800"/>
                </a:lnTo>
                <a:lnTo>
                  <a:pt x="411314" y="558800"/>
                </a:lnTo>
                <a:close/>
              </a:path>
              <a:path w="1510029" h="2016760">
                <a:moveTo>
                  <a:pt x="415899" y="546100"/>
                </a:moveTo>
                <a:lnTo>
                  <a:pt x="415607" y="546100"/>
                </a:lnTo>
                <a:lnTo>
                  <a:pt x="415747" y="547001"/>
                </a:lnTo>
                <a:lnTo>
                  <a:pt x="415899" y="546100"/>
                </a:lnTo>
                <a:close/>
              </a:path>
              <a:path w="1510029" h="2016760">
                <a:moveTo>
                  <a:pt x="416547" y="552691"/>
                </a:moveTo>
                <a:lnTo>
                  <a:pt x="415747" y="547001"/>
                </a:lnTo>
                <a:lnTo>
                  <a:pt x="413689" y="558800"/>
                </a:lnTo>
                <a:lnTo>
                  <a:pt x="416547" y="552691"/>
                </a:lnTo>
                <a:close/>
              </a:path>
              <a:path w="1510029" h="2016760">
                <a:moveTo>
                  <a:pt x="423849" y="1955800"/>
                </a:moveTo>
                <a:lnTo>
                  <a:pt x="423773" y="1954631"/>
                </a:lnTo>
                <a:lnTo>
                  <a:pt x="423684" y="1953374"/>
                </a:lnTo>
                <a:lnTo>
                  <a:pt x="423633" y="1952625"/>
                </a:lnTo>
                <a:lnTo>
                  <a:pt x="423506" y="1950770"/>
                </a:lnTo>
                <a:lnTo>
                  <a:pt x="423494" y="1950605"/>
                </a:lnTo>
                <a:lnTo>
                  <a:pt x="423379" y="1948751"/>
                </a:lnTo>
                <a:lnTo>
                  <a:pt x="423011" y="1943366"/>
                </a:lnTo>
                <a:lnTo>
                  <a:pt x="422897" y="1943087"/>
                </a:lnTo>
                <a:lnTo>
                  <a:pt x="422871" y="1943366"/>
                </a:lnTo>
                <a:lnTo>
                  <a:pt x="421665" y="1955800"/>
                </a:lnTo>
                <a:lnTo>
                  <a:pt x="423849" y="1955800"/>
                </a:lnTo>
                <a:close/>
              </a:path>
              <a:path w="1510029" h="2016760">
                <a:moveTo>
                  <a:pt x="427570" y="546100"/>
                </a:moveTo>
                <a:lnTo>
                  <a:pt x="419633" y="546100"/>
                </a:lnTo>
                <a:lnTo>
                  <a:pt x="416547" y="552691"/>
                </a:lnTo>
                <a:lnTo>
                  <a:pt x="417423" y="558800"/>
                </a:lnTo>
                <a:lnTo>
                  <a:pt x="426300" y="558800"/>
                </a:lnTo>
                <a:lnTo>
                  <a:pt x="427570" y="546100"/>
                </a:lnTo>
                <a:close/>
              </a:path>
              <a:path w="1510029" h="2016760">
                <a:moveTo>
                  <a:pt x="431457" y="547001"/>
                </a:moveTo>
                <a:lnTo>
                  <a:pt x="426300" y="558800"/>
                </a:lnTo>
                <a:lnTo>
                  <a:pt x="426720" y="558800"/>
                </a:lnTo>
                <a:lnTo>
                  <a:pt x="429183" y="552691"/>
                </a:lnTo>
                <a:lnTo>
                  <a:pt x="431457" y="547001"/>
                </a:lnTo>
                <a:close/>
              </a:path>
              <a:path w="1510029" h="2016760">
                <a:moveTo>
                  <a:pt x="432714" y="1955800"/>
                </a:moveTo>
                <a:lnTo>
                  <a:pt x="430072" y="1950770"/>
                </a:lnTo>
                <a:lnTo>
                  <a:pt x="428967" y="1955800"/>
                </a:lnTo>
                <a:lnTo>
                  <a:pt x="432714" y="1955800"/>
                </a:lnTo>
                <a:close/>
              </a:path>
              <a:path w="1510029" h="2016760">
                <a:moveTo>
                  <a:pt x="437870" y="469874"/>
                </a:moveTo>
                <a:lnTo>
                  <a:pt x="430250" y="469874"/>
                </a:lnTo>
                <a:lnTo>
                  <a:pt x="428066" y="482600"/>
                </a:lnTo>
                <a:lnTo>
                  <a:pt x="434263" y="482600"/>
                </a:lnTo>
                <a:lnTo>
                  <a:pt x="437870" y="469874"/>
                </a:lnTo>
                <a:close/>
              </a:path>
              <a:path w="1510029" h="2016760">
                <a:moveTo>
                  <a:pt x="438861" y="1950008"/>
                </a:moveTo>
                <a:lnTo>
                  <a:pt x="438124" y="1946567"/>
                </a:lnTo>
                <a:lnTo>
                  <a:pt x="437324" y="1943366"/>
                </a:lnTo>
                <a:lnTo>
                  <a:pt x="436778" y="1946567"/>
                </a:lnTo>
                <a:lnTo>
                  <a:pt x="438048" y="1955800"/>
                </a:lnTo>
                <a:lnTo>
                  <a:pt x="438861" y="1950008"/>
                </a:lnTo>
                <a:close/>
              </a:path>
              <a:path w="1510029" h="2016760">
                <a:moveTo>
                  <a:pt x="454901" y="330200"/>
                </a:moveTo>
                <a:lnTo>
                  <a:pt x="454367" y="326605"/>
                </a:lnTo>
                <a:lnTo>
                  <a:pt x="453834" y="330200"/>
                </a:lnTo>
                <a:lnTo>
                  <a:pt x="454901" y="330200"/>
                </a:lnTo>
                <a:close/>
              </a:path>
              <a:path w="1510029" h="2016760">
                <a:moveTo>
                  <a:pt x="456590" y="105918"/>
                </a:moveTo>
                <a:lnTo>
                  <a:pt x="454469" y="101600"/>
                </a:lnTo>
                <a:lnTo>
                  <a:pt x="453593" y="109689"/>
                </a:lnTo>
                <a:lnTo>
                  <a:pt x="453148" y="114287"/>
                </a:lnTo>
                <a:lnTo>
                  <a:pt x="456590" y="105918"/>
                </a:lnTo>
                <a:close/>
              </a:path>
              <a:path w="1510029" h="2016760">
                <a:moveTo>
                  <a:pt x="457301" y="88900"/>
                </a:moveTo>
                <a:lnTo>
                  <a:pt x="453199" y="88900"/>
                </a:lnTo>
                <a:lnTo>
                  <a:pt x="446938" y="101600"/>
                </a:lnTo>
                <a:lnTo>
                  <a:pt x="440588" y="101600"/>
                </a:lnTo>
                <a:lnTo>
                  <a:pt x="444436" y="88900"/>
                </a:lnTo>
                <a:lnTo>
                  <a:pt x="434124" y="88900"/>
                </a:lnTo>
                <a:lnTo>
                  <a:pt x="429653" y="101600"/>
                </a:lnTo>
                <a:lnTo>
                  <a:pt x="428586" y="101600"/>
                </a:lnTo>
                <a:lnTo>
                  <a:pt x="425399" y="105283"/>
                </a:lnTo>
                <a:lnTo>
                  <a:pt x="425513" y="114287"/>
                </a:lnTo>
                <a:lnTo>
                  <a:pt x="432041" y="101600"/>
                </a:lnTo>
                <a:lnTo>
                  <a:pt x="434924" y="101600"/>
                </a:lnTo>
                <a:lnTo>
                  <a:pt x="430250" y="114287"/>
                </a:lnTo>
                <a:lnTo>
                  <a:pt x="425513" y="114287"/>
                </a:lnTo>
                <a:lnTo>
                  <a:pt x="420039" y="114287"/>
                </a:lnTo>
                <a:lnTo>
                  <a:pt x="420001" y="114452"/>
                </a:lnTo>
                <a:lnTo>
                  <a:pt x="417461" y="127000"/>
                </a:lnTo>
                <a:lnTo>
                  <a:pt x="412597" y="127000"/>
                </a:lnTo>
                <a:lnTo>
                  <a:pt x="414375" y="114287"/>
                </a:lnTo>
                <a:lnTo>
                  <a:pt x="417588" y="114287"/>
                </a:lnTo>
                <a:lnTo>
                  <a:pt x="425399" y="105283"/>
                </a:lnTo>
                <a:lnTo>
                  <a:pt x="425361" y="101600"/>
                </a:lnTo>
                <a:lnTo>
                  <a:pt x="418414" y="101600"/>
                </a:lnTo>
                <a:lnTo>
                  <a:pt x="405536" y="114287"/>
                </a:lnTo>
                <a:lnTo>
                  <a:pt x="408749" y="114287"/>
                </a:lnTo>
                <a:lnTo>
                  <a:pt x="408724" y="114452"/>
                </a:lnTo>
                <a:lnTo>
                  <a:pt x="406958" y="127000"/>
                </a:lnTo>
                <a:lnTo>
                  <a:pt x="390093" y="127000"/>
                </a:lnTo>
                <a:lnTo>
                  <a:pt x="391502" y="139700"/>
                </a:lnTo>
                <a:lnTo>
                  <a:pt x="376580" y="139700"/>
                </a:lnTo>
                <a:lnTo>
                  <a:pt x="374192" y="152400"/>
                </a:lnTo>
                <a:lnTo>
                  <a:pt x="355650" y="152400"/>
                </a:lnTo>
                <a:lnTo>
                  <a:pt x="355752" y="155511"/>
                </a:lnTo>
                <a:lnTo>
                  <a:pt x="356095" y="165100"/>
                </a:lnTo>
                <a:lnTo>
                  <a:pt x="370268" y="165100"/>
                </a:lnTo>
                <a:lnTo>
                  <a:pt x="378028" y="152400"/>
                </a:lnTo>
                <a:lnTo>
                  <a:pt x="374002" y="165100"/>
                </a:lnTo>
                <a:lnTo>
                  <a:pt x="376859" y="165100"/>
                </a:lnTo>
                <a:lnTo>
                  <a:pt x="380542" y="152400"/>
                </a:lnTo>
                <a:lnTo>
                  <a:pt x="397840" y="152400"/>
                </a:lnTo>
                <a:lnTo>
                  <a:pt x="404952" y="139700"/>
                </a:lnTo>
                <a:lnTo>
                  <a:pt x="419138" y="139700"/>
                </a:lnTo>
                <a:lnTo>
                  <a:pt x="424802" y="127000"/>
                </a:lnTo>
                <a:lnTo>
                  <a:pt x="430466" y="127000"/>
                </a:lnTo>
                <a:lnTo>
                  <a:pt x="433311" y="114287"/>
                </a:lnTo>
                <a:lnTo>
                  <a:pt x="438391" y="114287"/>
                </a:lnTo>
                <a:lnTo>
                  <a:pt x="438340" y="114452"/>
                </a:lnTo>
                <a:lnTo>
                  <a:pt x="435330" y="127000"/>
                </a:lnTo>
                <a:lnTo>
                  <a:pt x="443522" y="127000"/>
                </a:lnTo>
                <a:lnTo>
                  <a:pt x="453072" y="114452"/>
                </a:lnTo>
                <a:lnTo>
                  <a:pt x="453097" y="114287"/>
                </a:lnTo>
                <a:lnTo>
                  <a:pt x="445300" y="114287"/>
                </a:lnTo>
                <a:lnTo>
                  <a:pt x="450240" y="101600"/>
                </a:lnTo>
                <a:lnTo>
                  <a:pt x="454469" y="101600"/>
                </a:lnTo>
                <a:lnTo>
                  <a:pt x="456247" y="101600"/>
                </a:lnTo>
                <a:lnTo>
                  <a:pt x="457301" y="88900"/>
                </a:lnTo>
                <a:close/>
              </a:path>
              <a:path w="1510029" h="2016760">
                <a:moveTo>
                  <a:pt x="461378" y="109689"/>
                </a:moveTo>
                <a:lnTo>
                  <a:pt x="458381" y="101600"/>
                </a:lnTo>
                <a:lnTo>
                  <a:pt x="456603" y="105918"/>
                </a:lnTo>
                <a:lnTo>
                  <a:pt x="458444" y="109689"/>
                </a:lnTo>
                <a:lnTo>
                  <a:pt x="460717" y="114287"/>
                </a:lnTo>
                <a:lnTo>
                  <a:pt x="461378" y="109689"/>
                </a:lnTo>
                <a:close/>
              </a:path>
              <a:path w="1510029" h="2016760">
                <a:moveTo>
                  <a:pt x="470763" y="76200"/>
                </a:moveTo>
                <a:lnTo>
                  <a:pt x="469074" y="76200"/>
                </a:lnTo>
                <a:lnTo>
                  <a:pt x="470065" y="79463"/>
                </a:lnTo>
                <a:lnTo>
                  <a:pt x="470763" y="76200"/>
                </a:lnTo>
                <a:close/>
              </a:path>
              <a:path w="1510029" h="2016760">
                <a:moveTo>
                  <a:pt x="471195" y="1955152"/>
                </a:moveTo>
                <a:lnTo>
                  <a:pt x="471131" y="1950199"/>
                </a:lnTo>
                <a:lnTo>
                  <a:pt x="469557" y="1947405"/>
                </a:lnTo>
                <a:lnTo>
                  <a:pt x="469684" y="1950008"/>
                </a:lnTo>
                <a:lnTo>
                  <a:pt x="467537" y="1952485"/>
                </a:lnTo>
                <a:lnTo>
                  <a:pt x="469239" y="1955165"/>
                </a:lnTo>
                <a:lnTo>
                  <a:pt x="471195" y="1955152"/>
                </a:lnTo>
                <a:close/>
              </a:path>
              <a:path w="1510029" h="2016760">
                <a:moveTo>
                  <a:pt x="472071" y="436676"/>
                </a:moveTo>
                <a:lnTo>
                  <a:pt x="466890" y="444487"/>
                </a:lnTo>
                <a:lnTo>
                  <a:pt x="469519" y="444487"/>
                </a:lnTo>
                <a:lnTo>
                  <a:pt x="472071" y="436676"/>
                </a:lnTo>
                <a:close/>
              </a:path>
              <a:path w="1510029" h="2016760">
                <a:moveTo>
                  <a:pt x="472948" y="88900"/>
                </a:moveTo>
                <a:lnTo>
                  <a:pt x="470065" y="79463"/>
                </a:lnTo>
                <a:lnTo>
                  <a:pt x="468376" y="87401"/>
                </a:lnTo>
                <a:lnTo>
                  <a:pt x="468274" y="88900"/>
                </a:lnTo>
                <a:lnTo>
                  <a:pt x="472948" y="88900"/>
                </a:lnTo>
                <a:close/>
              </a:path>
              <a:path w="1510029" h="2016760">
                <a:moveTo>
                  <a:pt x="474751" y="1962607"/>
                </a:moveTo>
                <a:lnTo>
                  <a:pt x="473379" y="1961095"/>
                </a:lnTo>
                <a:lnTo>
                  <a:pt x="472719" y="1959635"/>
                </a:lnTo>
                <a:lnTo>
                  <a:pt x="471639" y="1961095"/>
                </a:lnTo>
                <a:lnTo>
                  <a:pt x="471106" y="1962607"/>
                </a:lnTo>
                <a:lnTo>
                  <a:pt x="471004" y="1963000"/>
                </a:lnTo>
                <a:lnTo>
                  <a:pt x="470890" y="1964728"/>
                </a:lnTo>
                <a:lnTo>
                  <a:pt x="472059" y="1966315"/>
                </a:lnTo>
                <a:lnTo>
                  <a:pt x="473062" y="1961210"/>
                </a:lnTo>
                <a:lnTo>
                  <a:pt x="474268" y="1964029"/>
                </a:lnTo>
                <a:lnTo>
                  <a:pt x="474751" y="1962607"/>
                </a:lnTo>
                <a:close/>
              </a:path>
              <a:path w="1510029" h="2016760">
                <a:moveTo>
                  <a:pt x="475424" y="76200"/>
                </a:moveTo>
                <a:lnTo>
                  <a:pt x="470763" y="76200"/>
                </a:lnTo>
                <a:lnTo>
                  <a:pt x="474002" y="83515"/>
                </a:lnTo>
                <a:lnTo>
                  <a:pt x="474065" y="83159"/>
                </a:lnTo>
                <a:lnTo>
                  <a:pt x="475424" y="76200"/>
                </a:lnTo>
                <a:close/>
              </a:path>
              <a:path w="1510029" h="2016760">
                <a:moveTo>
                  <a:pt x="484606" y="1948751"/>
                </a:moveTo>
                <a:lnTo>
                  <a:pt x="483489" y="1952625"/>
                </a:lnTo>
                <a:lnTo>
                  <a:pt x="483577" y="1953374"/>
                </a:lnTo>
                <a:lnTo>
                  <a:pt x="483882" y="1955800"/>
                </a:lnTo>
                <a:lnTo>
                  <a:pt x="483997" y="1954631"/>
                </a:lnTo>
                <a:lnTo>
                  <a:pt x="484606" y="1948751"/>
                </a:lnTo>
                <a:close/>
              </a:path>
              <a:path w="1510029" h="2016760">
                <a:moveTo>
                  <a:pt x="487819" y="1966188"/>
                </a:moveTo>
                <a:lnTo>
                  <a:pt x="486168" y="1964359"/>
                </a:lnTo>
                <a:lnTo>
                  <a:pt x="485965" y="1964029"/>
                </a:lnTo>
                <a:lnTo>
                  <a:pt x="486448" y="1962124"/>
                </a:lnTo>
                <a:lnTo>
                  <a:pt x="485241" y="1960092"/>
                </a:lnTo>
                <a:lnTo>
                  <a:pt x="484898" y="1961527"/>
                </a:lnTo>
                <a:lnTo>
                  <a:pt x="484962" y="1962975"/>
                </a:lnTo>
                <a:lnTo>
                  <a:pt x="485800" y="1964359"/>
                </a:lnTo>
                <a:lnTo>
                  <a:pt x="482612" y="1964359"/>
                </a:lnTo>
                <a:lnTo>
                  <a:pt x="481838" y="1964029"/>
                </a:lnTo>
                <a:lnTo>
                  <a:pt x="478205" y="1965909"/>
                </a:lnTo>
                <a:lnTo>
                  <a:pt x="481520" y="1968246"/>
                </a:lnTo>
                <a:lnTo>
                  <a:pt x="484682" y="1968246"/>
                </a:lnTo>
                <a:lnTo>
                  <a:pt x="487819" y="1966188"/>
                </a:lnTo>
                <a:close/>
              </a:path>
              <a:path w="1510029" h="2016760">
                <a:moveTo>
                  <a:pt x="508050" y="1282700"/>
                </a:moveTo>
                <a:lnTo>
                  <a:pt x="504253" y="1282700"/>
                </a:lnTo>
                <a:lnTo>
                  <a:pt x="498906" y="1295400"/>
                </a:lnTo>
                <a:lnTo>
                  <a:pt x="505383" y="1295400"/>
                </a:lnTo>
                <a:lnTo>
                  <a:pt x="508050" y="1282700"/>
                </a:lnTo>
                <a:close/>
              </a:path>
              <a:path w="1510029" h="2016760">
                <a:moveTo>
                  <a:pt x="509104" y="76200"/>
                </a:moveTo>
                <a:lnTo>
                  <a:pt x="508406" y="77520"/>
                </a:lnTo>
                <a:lnTo>
                  <a:pt x="508482" y="77825"/>
                </a:lnTo>
                <a:lnTo>
                  <a:pt x="508596" y="77520"/>
                </a:lnTo>
                <a:lnTo>
                  <a:pt x="509104" y="76200"/>
                </a:lnTo>
                <a:close/>
              </a:path>
              <a:path w="1510029" h="2016760">
                <a:moveTo>
                  <a:pt x="522160" y="203187"/>
                </a:moveTo>
                <a:lnTo>
                  <a:pt x="517385" y="215900"/>
                </a:lnTo>
                <a:lnTo>
                  <a:pt x="521716" y="215900"/>
                </a:lnTo>
                <a:lnTo>
                  <a:pt x="521792" y="213626"/>
                </a:lnTo>
                <a:lnTo>
                  <a:pt x="522160" y="203187"/>
                </a:lnTo>
                <a:close/>
              </a:path>
              <a:path w="1510029" h="2016760">
                <a:moveTo>
                  <a:pt x="524535" y="1943087"/>
                </a:moveTo>
                <a:lnTo>
                  <a:pt x="524433" y="1942617"/>
                </a:lnTo>
                <a:lnTo>
                  <a:pt x="524408" y="1942477"/>
                </a:lnTo>
                <a:lnTo>
                  <a:pt x="524294" y="1941944"/>
                </a:lnTo>
                <a:lnTo>
                  <a:pt x="524179" y="1941410"/>
                </a:lnTo>
                <a:lnTo>
                  <a:pt x="524090" y="1941017"/>
                </a:lnTo>
                <a:lnTo>
                  <a:pt x="523824" y="1939772"/>
                </a:lnTo>
                <a:lnTo>
                  <a:pt x="523455" y="1943087"/>
                </a:lnTo>
                <a:lnTo>
                  <a:pt x="524535" y="1943087"/>
                </a:lnTo>
                <a:close/>
              </a:path>
              <a:path w="1510029" h="2016760">
                <a:moveTo>
                  <a:pt x="532599" y="469874"/>
                </a:moveTo>
                <a:lnTo>
                  <a:pt x="532561" y="469658"/>
                </a:lnTo>
                <a:lnTo>
                  <a:pt x="532396" y="468655"/>
                </a:lnTo>
                <a:lnTo>
                  <a:pt x="531914" y="469874"/>
                </a:lnTo>
                <a:lnTo>
                  <a:pt x="532599" y="469874"/>
                </a:lnTo>
                <a:close/>
              </a:path>
              <a:path w="1510029" h="2016760">
                <a:moveTo>
                  <a:pt x="539064" y="1270000"/>
                </a:moveTo>
                <a:lnTo>
                  <a:pt x="538949" y="1267726"/>
                </a:lnTo>
                <a:lnTo>
                  <a:pt x="535305" y="1257300"/>
                </a:lnTo>
                <a:lnTo>
                  <a:pt x="539064" y="1270000"/>
                </a:lnTo>
                <a:close/>
              </a:path>
              <a:path w="1510029" h="2016760">
                <a:moveTo>
                  <a:pt x="539381" y="38100"/>
                </a:moveTo>
                <a:lnTo>
                  <a:pt x="538403" y="38100"/>
                </a:lnTo>
                <a:lnTo>
                  <a:pt x="538137" y="39585"/>
                </a:lnTo>
                <a:lnTo>
                  <a:pt x="539381" y="38100"/>
                </a:lnTo>
                <a:close/>
              </a:path>
              <a:path w="1510029" h="2016760">
                <a:moveTo>
                  <a:pt x="547344" y="1943087"/>
                </a:moveTo>
                <a:lnTo>
                  <a:pt x="547255" y="1942617"/>
                </a:lnTo>
                <a:lnTo>
                  <a:pt x="547154" y="1942071"/>
                </a:lnTo>
                <a:lnTo>
                  <a:pt x="547039" y="1941410"/>
                </a:lnTo>
                <a:lnTo>
                  <a:pt x="546963" y="1941017"/>
                </a:lnTo>
                <a:lnTo>
                  <a:pt x="546341" y="1937626"/>
                </a:lnTo>
                <a:lnTo>
                  <a:pt x="544893" y="1943087"/>
                </a:lnTo>
                <a:lnTo>
                  <a:pt x="547344" y="1943087"/>
                </a:lnTo>
                <a:close/>
              </a:path>
              <a:path w="1510029" h="2016760">
                <a:moveTo>
                  <a:pt x="549516" y="1943087"/>
                </a:moveTo>
                <a:lnTo>
                  <a:pt x="549414" y="1942071"/>
                </a:lnTo>
                <a:lnTo>
                  <a:pt x="549313" y="1941017"/>
                </a:lnTo>
                <a:lnTo>
                  <a:pt x="549186" y="1939772"/>
                </a:lnTo>
                <a:lnTo>
                  <a:pt x="548792" y="1935746"/>
                </a:lnTo>
                <a:lnTo>
                  <a:pt x="548703" y="1935340"/>
                </a:lnTo>
                <a:lnTo>
                  <a:pt x="548640" y="1935746"/>
                </a:lnTo>
                <a:lnTo>
                  <a:pt x="547344" y="1943087"/>
                </a:lnTo>
                <a:lnTo>
                  <a:pt x="549516" y="1943087"/>
                </a:lnTo>
                <a:close/>
              </a:path>
              <a:path w="1510029" h="2016760">
                <a:moveTo>
                  <a:pt x="551294" y="1244574"/>
                </a:moveTo>
                <a:lnTo>
                  <a:pt x="547370" y="1244574"/>
                </a:lnTo>
                <a:lnTo>
                  <a:pt x="545973" y="1257300"/>
                </a:lnTo>
                <a:lnTo>
                  <a:pt x="551294" y="1244574"/>
                </a:lnTo>
                <a:close/>
              </a:path>
              <a:path w="1510029" h="2016760">
                <a:moveTo>
                  <a:pt x="563981" y="101600"/>
                </a:moveTo>
                <a:lnTo>
                  <a:pt x="563194" y="101600"/>
                </a:lnTo>
                <a:lnTo>
                  <a:pt x="563981" y="103962"/>
                </a:lnTo>
                <a:lnTo>
                  <a:pt x="563981" y="101600"/>
                </a:lnTo>
                <a:close/>
              </a:path>
              <a:path w="1510029" h="2016760">
                <a:moveTo>
                  <a:pt x="574471" y="1945398"/>
                </a:moveTo>
                <a:lnTo>
                  <a:pt x="573468" y="1943976"/>
                </a:lnTo>
                <a:lnTo>
                  <a:pt x="573849" y="1942541"/>
                </a:lnTo>
                <a:lnTo>
                  <a:pt x="572770" y="1941118"/>
                </a:lnTo>
                <a:lnTo>
                  <a:pt x="572770" y="1943125"/>
                </a:lnTo>
                <a:lnTo>
                  <a:pt x="571804" y="1945144"/>
                </a:lnTo>
                <a:lnTo>
                  <a:pt x="571804" y="1947176"/>
                </a:lnTo>
                <a:lnTo>
                  <a:pt x="572782" y="1947735"/>
                </a:lnTo>
                <a:lnTo>
                  <a:pt x="573646" y="1946897"/>
                </a:lnTo>
                <a:lnTo>
                  <a:pt x="574471" y="1945398"/>
                </a:lnTo>
                <a:close/>
              </a:path>
              <a:path w="1510029" h="2016760">
                <a:moveTo>
                  <a:pt x="585343" y="215900"/>
                </a:moveTo>
                <a:lnTo>
                  <a:pt x="580885" y="215900"/>
                </a:lnTo>
                <a:lnTo>
                  <a:pt x="582853" y="221348"/>
                </a:lnTo>
                <a:lnTo>
                  <a:pt x="585343" y="215900"/>
                </a:lnTo>
                <a:close/>
              </a:path>
              <a:path w="1510029" h="2016760">
                <a:moveTo>
                  <a:pt x="614654" y="203187"/>
                </a:moveTo>
                <a:lnTo>
                  <a:pt x="609688" y="213626"/>
                </a:lnTo>
                <a:lnTo>
                  <a:pt x="610743" y="215900"/>
                </a:lnTo>
                <a:lnTo>
                  <a:pt x="614654" y="203187"/>
                </a:lnTo>
                <a:close/>
              </a:path>
              <a:path w="1510029" h="2016760">
                <a:moveTo>
                  <a:pt x="619607" y="203187"/>
                </a:moveTo>
                <a:lnTo>
                  <a:pt x="619569" y="202920"/>
                </a:lnTo>
                <a:lnTo>
                  <a:pt x="618121" y="190500"/>
                </a:lnTo>
                <a:lnTo>
                  <a:pt x="611581" y="190500"/>
                </a:lnTo>
                <a:lnTo>
                  <a:pt x="608926" y="203187"/>
                </a:lnTo>
                <a:lnTo>
                  <a:pt x="614654" y="203187"/>
                </a:lnTo>
                <a:lnTo>
                  <a:pt x="614781" y="202920"/>
                </a:lnTo>
                <a:lnTo>
                  <a:pt x="614692" y="203187"/>
                </a:lnTo>
                <a:lnTo>
                  <a:pt x="619607" y="203187"/>
                </a:lnTo>
                <a:close/>
              </a:path>
              <a:path w="1510029" h="2016760">
                <a:moveTo>
                  <a:pt x="621919" y="1950580"/>
                </a:moveTo>
                <a:lnTo>
                  <a:pt x="620052" y="1948662"/>
                </a:lnTo>
                <a:lnTo>
                  <a:pt x="618553" y="1950720"/>
                </a:lnTo>
                <a:lnTo>
                  <a:pt x="616775" y="1949881"/>
                </a:lnTo>
                <a:lnTo>
                  <a:pt x="616902" y="1952586"/>
                </a:lnTo>
                <a:lnTo>
                  <a:pt x="620852" y="1954530"/>
                </a:lnTo>
                <a:lnTo>
                  <a:pt x="621919" y="1950580"/>
                </a:lnTo>
                <a:close/>
              </a:path>
              <a:path w="1510029" h="2016760">
                <a:moveTo>
                  <a:pt x="624560" y="1943087"/>
                </a:moveTo>
                <a:lnTo>
                  <a:pt x="624509" y="1942071"/>
                </a:lnTo>
                <a:lnTo>
                  <a:pt x="624382" y="1939772"/>
                </a:lnTo>
                <a:lnTo>
                  <a:pt x="624281" y="1937626"/>
                </a:lnTo>
                <a:lnTo>
                  <a:pt x="624243" y="1937029"/>
                </a:lnTo>
                <a:lnTo>
                  <a:pt x="624128" y="1934565"/>
                </a:lnTo>
                <a:lnTo>
                  <a:pt x="624014" y="1932330"/>
                </a:lnTo>
                <a:lnTo>
                  <a:pt x="623900" y="1931492"/>
                </a:lnTo>
                <a:lnTo>
                  <a:pt x="621499" y="1943087"/>
                </a:lnTo>
                <a:lnTo>
                  <a:pt x="624560" y="1943087"/>
                </a:lnTo>
                <a:close/>
              </a:path>
              <a:path w="1510029" h="2016760">
                <a:moveTo>
                  <a:pt x="627989" y="190500"/>
                </a:moveTo>
                <a:lnTo>
                  <a:pt x="626567" y="190500"/>
                </a:lnTo>
                <a:lnTo>
                  <a:pt x="624027" y="203187"/>
                </a:lnTo>
                <a:lnTo>
                  <a:pt x="626008" y="203187"/>
                </a:lnTo>
                <a:lnTo>
                  <a:pt x="626046" y="202920"/>
                </a:lnTo>
                <a:lnTo>
                  <a:pt x="627989" y="190500"/>
                </a:lnTo>
                <a:close/>
              </a:path>
              <a:path w="1510029" h="2016760">
                <a:moveTo>
                  <a:pt x="630453" y="1943087"/>
                </a:moveTo>
                <a:lnTo>
                  <a:pt x="630428" y="1942071"/>
                </a:lnTo>
                <a:lnTo>
                  <a:pt x="629615" y="1943087"/>
                </a:lnTo>
                <a:lnTo>
                  <a:pt x="630453" y="1943087"/>
                </a:lnTo>
                <a:close/>
              </a:path>
              <a:path w="1510029" h="2016760">
                <a:moveTo>
                  <a:pt x="648639" y="25400"/>
                </a:moveTo>
                <a:lnTo>
                  <a:pt x="647674" y="25400"/>
                </a:lnTo>
                <a:lnTo>
                  <a:pt x="647954" y="27139"/>
                </a:lnTo>
                <a:lnTo>
                  <a:pt x="648639" y="25400"/>
                </a:lnTo>
                <a:close/>
              </a:path>
              <a:path w="1510029" h="2016760">
                <a:moveTo>
                  <a:pt x="658152" y="76200"/>
                </a:moveTo>
                <a:lnTo>
                  <a:pt x="653757" y="76200"/>
                </a:lnTo>
                <a:lnTo>
                  <a:pt x="652437" y="80657"/>
                </a:lnTo>
                <a:lnTo>
                  <a:pt x="653681" y="83159"/>
                </a:lnTo>
                <a:lnTo>
                  <a:pt x="658152" y="76200"/>
                </a:lnTo>
                <a:close/>
              </a:path>
              <a:path w="1510029" h="2016760">
                <a:moveTo>
                  <a:pt x="666115" y="1940610"/>
                </a:moveTo>
                <a:lnTo>
                  <a:pt x="664222" y="1943125"/>
                </a:lnTo>
                <a:lnTo>
                  <a:pt x="660247" y="1943442"/>
                </a:lnTo>
                <a:lnTo>
                  <a:pt x="659879" y="1946871"/>
                </a:lnTo>
                <a:lnTo>
                  <a:pt x="662076" y="1946960"/>
                </a:lnTo>
                <a:lnTo>
                  <a:pt x="665937" y="1945690"/>
                </a:lnTo>
                <a:lnTo>
                  <a:pt x="666115" y="1940610"/>
                </a:lnTo>
                <a:close/>
              </a:path>
              <a:path w="1510029" h="2016760">
                <a:moveTo>
                  <a:pt x="680605" y="76200"/>
                </a:moveTo>
                <a:lnTo>
                  <a:pt x="678472" y="76200"/>
                </a:lnTo>
                <a:lnTo>
                  <a:pt x="672782" y="88900"/>
                </a:lnTo>
                <a:lnTo>
                  <a:pt x="667524" y="88900"/>
                </a:lnTo>
                <a:lnTo>
                  <a:pt x="673239" y="101600"/>
                </a:lnTo>
                <a:lnTo>
                  <a:pt x="676630" y="88900"/>
                </a:lnTo>
                <a:lnTo>
                  <a:pt x="677900" y="88900"/>
                </a:lnTo>
                <a:lnTo>
                  <a:pt x="680605" y="76200"/>
                </a:lnTo>
                <a:close/>
              </a:path>
              <a:path w="1510029" h="2016760">
                <a:moveTo>
                  <a:pt x="683641" y="177800"/>
                </a:moveTo>
                <a:lnTo>
                  <a:pt x="678853" y="177800"/>
                </a:lnTo>
                <a:lnTo>
                  <a:pt x="675995" y="187502"/>
                </a:lnTo>
                <a:lnTo>
                  <a:pt x="675309" y="190195"/>
                </a:lnTo>
                <a:lnTo>
                  <a:pt x="683641" y="177800"/>
                </a:lnTo>
                <a:close/>
              </a:path>
              <a:path w="1510029" h="2016760">
                <a:moveTo>
                  <a:pt x="688035" y="1930323"/>
                </a:moveTo>
                <a:lnTo>
                  <a:pt x="688009" y="1929968"/>
                </a:lnTo>
                <a:lnTo>
                  <a:pt x="687895" y="1927352"/>
                </a:lnTo>
                <a:lnTo>
                  <a:pt x="687578" y="1919935"/>
                </a:lnTo>
                <a:lnTo>
                  <a:pt x="687451" y="1921217"/>
                </a:lnTo>
                <a:lnTo>
                  <a:pt x="686574" y="1929968"/>
                </a:lnTo>
                <a:lnTo>
                  <a:pt x="686485" y="1929587"/>
                </a:lnTo>
                <a:lnTo>
                  <a:pt x="683945" y="1919681"/>
                </a:lnTo>
                <a:lnTo>
                  <a:pt x="683450" y="1918144"/>
                </a:lnTo>
                <a:lnTo>
                  <a:pt x="683552" y="1921217"/>
                </a:lnTo>
                <a:lnTo>
                  <a:pt x="683653" y="1924227"/>
                </a:lnTo>
                <a:lnTo>
                  <a:pt x="683755" y="1927352"/>
                </a:lnTo>
                <a:lnTo>
                  <a:pt x="683856" y="1930323"/>
                </a:lnTo>
                <a:lnTo>
                  <a:pt x="686549" y="1930323"/>
                </a:lnTo>
                <a:lnTo>
                  <a:pt x="686676" y="1930323"/>
                </a:lnTo>
                <a:lnTo>
                  <a:pt x="688035" y="1930323"/>
                </a:lnTo>
                <a:close/>
              </a:path>
              <a:path w="1510029" h="2016760">
                <a:moveTo>
                  <a:pt x="688441" y="1940623"/>
                </a:moveTo>
                <a:lnTo>
                  <a:pt x="688060" y="1937207"/>
                </a:lnTo>
                <a:lnTo>
                  <a:pt x="684174" y="1937359"/>
                </a:lnTo>
                <a:lnTo>
                  <a:pt x="682993" y="1940826"/>
                </a:lnTo>
                <a:lnTo>
                  <a:pt x="684936" y="1942020"/>
                </a:lnTo>
                <a:lnTo>
                  <a:pt x="686625" y="1940661"/>
                </a:lnTo>
                <a:lnTo>
                  <a:pt x="688441" y="1940623"/>
                </a:lnTo>
                <a:close/>
              </a:path>
              <a:path w="1510029" h="2016760">
                <a:moveTo>
                  <a:pt x="688746" y="155511"/>
                </a:moveTo>
                <a:lnTo>
                  <a:pt x="682231" y="165100"/>
                </a:lnTo>
                <a:lnTo>
                  <a:pt x="687070" y="165100"/>
                </a:lnTo>
                <a:lnTo>
                  <a:pt x="688746" y="155511"/>
                </a:lnTo>
                <a:close/>
              </a:path>
              <a:path w="1510029" h="2016760">
                <a:moveTo>
                  <a:pt x="691451" y="1929587"/>
                </a:moveTo>
                <a:lnTo>
                  <a:pt x="691337" y="1928469"/>
                </a:lnTo>
                <a:lnTo>
                  <a:pt x="691222" y="1927352"/>
                </a:lnTo>
                <a:lnTo>
                  <a:pt x="690448" y="1919681"/>
                </a:lnTo>
                <a:lnTo>
                  <a:pt x="690219" y="1918144"/>
                </a:lnTo>
                <a:lnTo>
                  <a:pt x="690092" y="1919935"/>
                </a:lnTo>
                <a:lnTo>
                  <a:pt x="690003" y="1921217"/>
                </a:lnTo>
                <a:lnTo>
                  <a:pt x="689787" y="1924227"/>
                </a:lnTo>
                <a:lnTo>
                  <a:pt x="691083" y="1928469"/>
                </a:lnTo>
                <a:lnTo>
                  <a:pt x="691451" y="1929587"/>
                </a:lnTo>
                <a:close/>
              </a:path>
              <a:path w="1510029" h="2016760">
                <a:moveTo>
                  <a:pt x="698588" y="330200"/>
                </a:moveTo>
                <a:lnTo>
                  <a:pt x="694817" y="330200"/>
                </a:lnTo>
                <a:lnTo>
                  <a:pt x="694766" y="338836"/>
                </a:lnTo>
                <a:lnTo>
                  <a:pt x="695515" y="340334"/>
                </a:lnTo>
                <a:lnTo>
                  <a:pt x="698588" y="330200"/>
                </a:lnTo>
                <a:close/>
              </a:path>
              <a:path w="1510029" h="2016760">
                <a:moveTo>
                  <a:pt x="704024" y="1919681"/>
                </a:moveTo>
                <a:lnTo>
                  <a:pt x="703199" y="1917941"/>
                </a:lnTo>
                <a:lnTo>
                  <a:pt x="703160" y="1918144"/>
                </a:lnTo>
                <a:lnTo>
                  <a:pt x="700747" y="1930323"/>
                </a:lnTo>
                <a:lnTo>
                  <a:pt x="703097" y="1930323"/>
                </a:lnTo>
                <a:lnTo>
                  <a:pt x="703148" y="1929726"/>
                </a:lnTo>
                <a:lnTo>
                  <a:pt x="703262" y="1928469"/>
                </a:lnTo>
                <a:lnTo>
                  <a:pt x="703351" y="1927352"/>
                </a:lnTo>
                <a:lnTo>
                  <a:pt x="704024" y="1919681"/>
                </a:lnTo>
                <a:close/>
              </a:path>
              <a:path w="1510029" h="2016760">
                <a:moveTo>
                  <a:pt x="705700" y="65417"/>
                </a:moveTo>
                <a:lnTo>
                  <a:pt x="704659" y="63500"/>
                </a:lnTo>
                <a:lnTo>
                  <a:pt x="704138" y="65646"/>
                </a:lnTo>
                <a:lnTo>
                  <a:pt x="703046" y="70434"/>
                </a:lnTo>
                <a:lnTo>
                  <a:pt x="705700" y="65417"/>
                </a:lnTo>
                <a:close/>
              </a:path>
              <a:path w="1510029" h="2016760">
                <a:moveTo>
                  <a:pt x="732040" y="1930323"/>
                </a:moveTo>
                <a:lnTo>
                  <a:pt x="731951" y="1929968"/>
                </a:lnTo>
                <a:lnTo>
                  <a:pt x="731850" y="1929587"/>
                </a:lnTo>
                <a:lnTo>
                  <a:pt x="731266" y="1927352"/>
                </a:lnTo>
                <a:lnTo>
                  <a:pt x="731151" y="1929968"/>
                </a:lnTo>
                <a:lnTo>
                  <a:pt x="731139" y="1930323"/>
                </a:lnTo>
                <a:lnTo>
                  <a:pt x="732040" y="1930323"/>
                </a:lnTo>
                <a:close/>
              </a:path>
              <a:path w="1510029" h="2016760">
                <a:moveTo>
                  <a:pt x="733590" y="1485900"/>
                </a:moveTo>
                <a:lnTo>
                  <a:pt x="725754" y="1498600"/>
                </a:lnTo>
                <a:lnTo>
                  <a:pt x="730681" y="1498600"/>
                </a:lnTo>
                <a:lnTo>
                  <a:pt x="733590" y="1485900"/>
                </a:lnTo>
                <a:close/>
              </a:path>
              <a:path w="1510029" h="2016760">
                <a:moveTo>
                  <a:pt x="734809" y="1942147"/>
                </a:moveTo>
                <a:lnTo>
                  <a:pt x="733374" y="1938705"/>
                </a:lnTo>
                <a:lnTo>
                  <a:pt x="732751" y="1942680"/>
                </a:lnTo>
                <a:lnTo>
                  <a:pt x="731570" y="1941436"/>
                </a:lnTo>
                <a:lnTo>
                  <a:pt x="731164" y="1943912"/>
                </a:lnTo>
                <a:lnTo>
                  <a:pt x="734428" y="1945855"/>
                </a:lnTo>
                <a:lnTo>
                  <a:pt x="734809" y="1942147"/>
                </a:lnTo>
                <a:close/>
              </a:path>
              <a:path w="1510029" h="2016760">
                <a:moveTo>
                  <a:pt x="734898" y="76200"/>
                </a:moveTo>
                <a:lnTo>
                  <a:pt x="728764" y="63500"/>
                </a:lnTo>
                <a:lnTo>
                  <a:pt x="725474" y="76200"/>
                </a:lnTo>
                <a:lnTo>
                  <a:pt x="734898" y="76200"/>
                </a:lnTo>
                <a:close/>
              </a:path>
              <a:path w="1510029" h="2016760">
                <a:moveTo>
                  <a:pt x="770077" y="1917674"/>
                </a:moveTo>
                <a:lnTo>
                  <a:pt x="769899" y="1917115"/>
                </a:lnTo>
                <a:lnTo>
                  <a:pt x="769886" y="1917674"/>
                </a:lnTo>
                <a:lnTo>
                  <a:pt x="770077" y="1917674"/>
                </a:lnTo>
                <a:close/>
              </a:path>
              <a:path w="1510029" h="2016760">
                <a:moveTo>
                  <a:pt x="776465" y="1928545"/>
                </a:moveTo>
                <a:lnTo>
                  <a:pt x="776058" y="1926247"/>
                </a:lnTo>
                <a:lnTo>
                  <a:pt x="776173" y="1923961"/>
                </a:lnTo>
                <a:lnTo>
                  <a:pt x="773645" y="1921306"/>
                </a:lnTo>
                <a:lnTo>
                  <a:pt x="771677" y="1923618"/>
                </a:lnTo>
                <a:lnTo>
                  <a:pt x="769810" y="1926818"/>
                </a:lnTo>
                <a:lnTo>
                  <a:pt x="771893" y="1928101"/>
                </a:lnTo>
                <a:lnTo>
                  <a:pt x="774090" y="1930501"/>
                </a:lnTo>
                <a:lnTo>
                  <a:pt x="776071" y="1930857"/>
                </a:lnTo>
                <a:lnTo>
                  <a:pt x="776465" y="1928545"/>
                </a:lnTo>
                <a:close/>
              </a:path>
              <a:path w="1510029" h="2016760">
                <a:moveTo>
                  <a:pt x="779500" y="165100"/>
                </a:moveTo>
                <a:lnTo>
                  <a:pt x="777201" y="152400"/>
                </a:lnTo>
                <a:lnTo>
                  <a:pt x="776033" y="165100"/>
                </a:lnTo>
                <a:lnTo>
                  <a:pt x="779500" y="165100"/>
                </a:lnTo>
                <a:close/>
              </a:path>
              <a:path w="1510029" h="2016760">
                <a:moveTo>
                  <a:pt x="829462" y="1917674"/>
                </a:moveTo>
                <a:lnTo>
                  <a:pt x="829386" y="1917115"/>
                </a:lnTo>
                <a:lnTo>
                  <a:pt x="829322" y="1916696"/>
                </a:lnTo>
                <a:lnTo>
                  <a:pt x="829233" y="1916099"/>
                </a:lnTo>
                <a:lnTo>
                  <a:pt x="829119" y="1915401"/>
                </a:lnTo>
                <a:lnTo>
                  <a:pt x="829030" y="1914791"/>
                </a:lnTo>
                <a:lnTo>
                  <a:pt x="828929" y="1914131"/>
                </a:lnTo>
                <a:lnTo>
                  <a:pt x="827646" y="1905660"/>
                </a:lnTo>
                <a:lnTo>
                  <a:pt x="827519" y="1905241"/>
                </a:lnTo>
                <a:lnTo>
                  <a:pt x="827417" y="1906092"/>
                </a:lnTo>
                <a:lnTo>
                  <a:pt x="827366" y="1906524"/>
                </a:lnTo>
                <a:lnTo>
                  <a:pt x="825969" y="1917674"/>
                </a:lnTo>
                <a:lnTo>
                  <a:pt x="829462" y="1917674"/>
                </a:lnTo>
                <a:close/>
              </a:path>
              <a:path w="1510029" h="2016760">
                <a:moveTo>
                  <a:pt x="834542" y="70612"/>
                </a:moveTo>
                <a:lnTo>
                  <a:pt x="832637" y="72974"/>
                </a:lnTo>
                <a:lnTo>
                  <a:pt x="833348" y="76200"/>
                </a:lnTo>
                <a:lnTo>
                  <a:pt x="834097" y="72974"/>
                </a:lnTo>
                <a:lnTo>
                  <a:pt x="834542" y="70612"/>
                </a:lnTo>
                <a:close/>
              </a:path>
              <a:path w="1510029" h="2016760">
                <a:moveTo>
                  <a:pt x="868705" y="63500"/>
                </a:moveTo>
                <a:lnTo>
                  <a:pt x="868070" y="64731"/>
                </a:lnTo>
                <a:lnTo>
                  <a:pt x="868476" y="65646"/>
                </a:lnTo>
                <a:lnTo>
                  <a:pt x="868578" y="64731"/>
                </a:lnTo>
                <a:lnTo>
                  <a:pt x="868705" y="63500"/>
                </a:lnTo>
                <a:close/>
              </a:path>
              <a:path w="1510029" h="2016760">
                <a:moveTo>
                  <a:pt x="878878" y="1930323"/>
                </a:moveTo>
                <a:lnTo>
                  <a:pt x="878763" y="1929587"/>
                </a:lnTo>
                <a:lnTo>
                  <a:pt x="877074" y="1917674"/>
                </a:lnTo>
                <a:lnTo>
                  <a:pt x="876922" y="1917674"/>
                </a:lnTo>
                <a:lnTo>
                  <a:pt x="876833" y="1916696"/>
                </a:lnTo>
                <a:lnTo>
                  <a:pt x="876731" y="1915401"/>
                </a:lnTo>
                <a:lnTo>
                  <a:pt x="876630" y="1914131"/>
                </a:lnTo>
                <a:lnTo>
                  <a:pt x="876528" y="1912912"/>
                </a:lnTo>
                <a:lnTo>
                  <a:pt x="876427" y="1911705"/>
                </a:lnTo>
                <a:lnTo>
                  <a:pt x="876325" y="1910435"/>
                </a:lnTo>
                <a:lnTo>
                  <a:pt x="876261" y="1909622"/>
                </a:lnTo>
                <a:lnTo>
                  <a:pt x="876096" y="1907628"/>
                </a:lnTo>
                <a:lnTo>
                  <a:pt x="875487" y="1910435"/>
                </a:lnTo>
                <a:lnTo>
                  <a:pt x="875601" y="1912912"/>
                </a:lnTo>
                <a:lnTo>
                  <a:pt x="875703" y="1915401"/>
                </a:lnTo>
                <a:lnTo>
                  <a:pt x="875804" y="1917674"/>
                </a:lnTo>
                <a:lnTo>
                  <a:pt x="873671" y="1917674"/>
                </a:lnTo>
                <a:lnTo>
                  <a:pt x="873671" y="1917941"/>
                </a:lnTo>
                <a:lnTo>
                  <a:pt x="873810" y="1918144"/>
                </a:lnTo>
                <a:lnTo>
                  <a:pt x="877760" y="1930323"/>
                </a:lnTo>
                <a:lnTo>
                  <a:pt x="878878" y="1930323"/>
                </a:lnTo>
                <a:close/>
              </a:path>
              <a:path w="1510029" h="2016760">
                <a:moveTo>
                  <a:pt x="881240" y="1929587"/>
                </a:moveTo>
                <a:lnTo>
                  <a:pt x="880071" y="1919681"/>
                </a:lnTo>
                <a:lnTo>
                  <a:pt x="879817" y="1918144"/>
                </a:lnTo>
                <a:lnTo>
                  <a:pt x="879716" y="1921217"/>
                </a:lnTo>
                <a:lnTo>
                  <a:pt x="879602" y="1924227"/>
                </a:lnTo>
                <a:lnTo>
                  <a:pt x="879487" y="1927352"/>
                </a:lnTo>
                <a:lnTo>
                  <a:pt x="879373" y="1930323"/>
                </a:lnTo>
                <a:lnTo>
                  <a:pt x="881138" y="1930323"/>
                </a:lnTo>
                <a:lnTo>
                  <a:pt x="881240" y="1929587"/>
                </a:lnTo>
                <a:close/>
              </a:path>
              <a:path w="1510029" h="2016760">
                <a:moveTo>
                  <a:pt x="882992" y="1917674"/>
                </a:moveTo>
                <a:lnTo>
                  <a:pt x="881799" y="1917674"/>
                </a:lnTo>
                <a:lnTo>
                  <a:pt x="881672" y="1921217"/>
                </a:lnTo>
                <a:lnTo>
                  <a:pt x="881570" y="1927352"/>
                </a:lnTo>
                <a:lnTo>
                  <a:pt x="882992" y="1917674"/>
                </a:lnTo>
                <a:close/>
              </a:path>
              <a:path w="1510029" h="2016760">
                <a:moveTo>
                  <a:pt x="887514" y="1930323"/>
                </a:moveTo>
                <a:lnTo>
                  <a:pt x="887450" y="1929726"/>
                </a:lnTo>
                <a:lnTo>
                  <a:pt x="887323" y="1928469"/>
                </a:lnTo>
                <a:lnTo>
                  <a:pt x="887209" y="1927352"/>
                </a:lnTo>
                <a:lnTo>
                  <a:pt x="886244" y="1917674"/>
                </a:lnTo>
                <a:lnTo>
                  <a:pt x="883894" y="1917674"/>
                </a:lnTo>
                <a:lnTo>
                  <a:pt x="883005" y="1917674"/>
                </a:lnTo>
                <a:lnTo>
                  <a:pt x="883081" y="1918144"/>
                </a:lnTo>
                <a:lnTo>
                  <a:pt x="885278" y="1930323"/>
                </a:lnTo>
                <a:lnTo>
                  <a:pt x="887514" y="1930323"/>
                </a:lnTo>
                <a:close/>
              </a:path>
              <a:path w="1510029" h="2016760">
                <a:moveTo>
                  <a:pt x="893254" y="1921217"/>
                </a:moveTo>
                <a:lnTo>
                  <a:pt x="892594" y="1930323"/>
                </a:lnTo>
                <a:lnTo>
                  <a:pt x="892987" y="1930323"/>
                </a:lnTo>
                <a:lnTo>
                  <a:pt x="893102" y="1927352"/>
                </a:lnTo>
                <a:lnTo>
                  <a:pt x="893241" y="1924227"/>
                </a:lnTo>
                <a:lnTo>
                  <a:pt x="893254" y="1921217"/>
                </a:lnTo>
                <a:close/>
              </a:path>
              <a:path w="1510029" h="2016760">
                <a:moveTo>
                  <a:pt x="913638" y="1299603"/>
                </a:moveTo>
                <a:lnTo>
                  <a:pt x="910818" y="1308100"/>
                </a:lnTo>
                <a:lnTo>
                  <a:pt x="913536" y="1308100"/>
                </a:lnTo>
                <a:lnTo>
                  <a:pt x="913638" y="1299603"/>
                </a:lnTo>
                <a:close/>
              </a:path>
              <a:path w="1510029" h="2016760">
                <a:moveTo>
                  <a:pt x="914374" y="1929587"/>
                </a:moveTo>
                <a:lnTo>
                  <a:pt x="914298" y="1928469"/>
                </a:lnTo>
                <a:lnTo>
                  <a:pt x="914222" y="1927352"/>
                </a:lnTo>
                <a:lnTo>
                  <a:pt x="913574" y="1917674"/>
                </a:lnTo>
                <a:lnTo>
                  <a:pt x="911936" y="1917674"/>
                </a:lnTo>
                <a:lnTo>
                  <a:pt x="912037" y="1918144"/>
                </a:lnTo>
                <a:lnTo>
                  <a:pt x="914057" y="1928469"/>
                </a:lnTo>
                <a:lnTo>
                  <a:pt x="914374" y="1929587"/>
                </a:lnTo>
                <a:close/>
              </a:path>
              <a:path w="1510029" h="2016760">
                <a:moveTo>
                  <a:pt x="915073" y="173697"/>
                </a:moveTo>
                <a:lnTo>
                  <a:pt x="913295" y="176491"/>
                </a:lnTo>
                <a:lnTo>
                  <a:pt x="913815" y="177800"/>
                </a:lnTo>
                <a:lnTo>
                  <a:pt x="915073" y="173697"/>
                </a:lnTo>
                <a:close/>
              </a:path>
              <a:path w="1510029" h="2016760">
                <a:moveTo>
                  <a:pt x="917422" y="1917674"/>
                </a:moveTo>
                <a:lnTo>
                  <a:pt x="917333" y="1917115"/>
                </a:lnTo>
                <a:lnTo>
                  <a:pt x="917257" y="1916696"/>
                </a:lnTo>
                <a:lnTo>
                  <a:pt x="917155" y="1916099"/>
                </a:lnTo>
                <a:lnTo>
                  <a:pt x="917028" y="1915401"/>
                </a:lnTo>
                <a:lnTo>
                  <a:pt x="916927" y="1914791"/>
                </a:lnTo>
                <a:lnTo>
                  <a:pt x="916813" y="1914131"/>
                </a:lnTo>
                <a:lnTo>
                  <a:pt x="915352" y="1905660"/>
                </a:lnTo>
                <a:lnTo>
                  <a:pt x="915212" y="1905241"/>
                </a:lnTo>
                <a:lnTo>
                  <a:pt x="915098" y="1906524"/>
                </a:lnTo>
                <a:lnTo>
                  <a:pt x="914996" y="1907628"/>
                </a:lnTo>
                <a:lnTo>
                  <a:pt x="914095" y="1917674"/>
                </a:lnTo>
                <a:lnTo>
                  <a:pt x="917422" y="1917674"/>
                </a:lnTo>
                <a:close/>
              </a:path>
              <a:path w="1510029" h="2016760">
                <a:moveTo>
                  <a:pt x="917702" y="0"/>
                </a:moveTo>
                <a:lnTo>
                  <a:pt x="901649" y="0"/>
                </a:lnTo>
                <a:lnTo>
                  <a:pt x="903389" y="12700"/>
                </a:lnTo>
                <a:lnTo>
                  <a:pt x="917702" y="0"/>
                </a:lnTo>
                <a:close/>
              </a:path>
              <a:path w="1510029" h="2016760">
                <a:moveTo>
                  <a:pt x="920508" y="165100"/>
                </a:moveTo>
                <a:lnTo>
                  <a:pt x="917676" y="165100"/>
                </a:lnTo>
                <a:lnTo>
                  <a:pt x="915073" y="173697"/>
                </a:lnTo>
                <a:lnTo>
                  <a:pt x="920508" y="165100"/>
                </a:lnTo>
                <a:close/>
              </a:path>
              <a:path w="1510029" h="2016760">
                <a:moveTo>
                  <a:pt x="925537" y="1917674"/>
                </a:moveTo>
                <a:lnTo>
                  <a:pt x="925436" y="1917115"/>
                </a:lnTo>
                <a:lnTo>
                  <a:pt x="925372" y="1916696"/>
                </a:lnTo>
                <a:lnTo>
                  <a:pt x="925271" y="1916099"/>
                </a:lnTo>
                <a:lnTo>
                  <a:pt x="925156" y="1915401"/>
                </a:lnTo>
                <a:lnTo>
                  <a:pt x="925042" y="1914791"/>
                </a:lnTo>
                <a:lnTo>
                  <a:pt x="924941" y="1914131"/>
                </a:lnTo>
                <a:lnTo>
                  <a:pt x="923505" y="1905660"/>
                </a:lnTo>
                <a:lnTo>
                  <a:pt x="923340" y="1905241"/>
                </a:lnTo>
                <a:lnTo>
                  <a:pt x="923239" y="1905660"/>
                </a:lnTo>
                <a:lnTo>
                  <a:pt x="923124" y="1906092"/>
                </a:lnTo>
                <a:lnTo>
                  <a:pt x="923023" y="1906524"/>
                </a:lnTo>
                <a:lnTo>
                  <a:pt x="920343" y="1917674"/>
                </a:lnTo>
                <a:lnTo>
                  <a:pt x="920610" y="1917674"/>
                </a:lnTo>
                <a:lnTo>
                  <a:pt x="920711" y="1918144"/>
                </a:lnTo>
                <a:lnTo>
                  <a:pt x="923404" y="1929726"/>
                </a:lnTo>
                <a:lnTo>
                  <a:pt x="923556" y="1929968"/>
                </a:lnTo>
                <a:lnTo>
                  <a:pt x="923505" y="1928469"/>
                </a:lnTo>
                <a:lnTo>
                  <a:pt x="923391" y="1924227"/>
                </a:lnTo>
                <a:lnTo>
                  <a:pt x="923302" y="1921217"/>
                </a:lnTo>
                <a:lnTo>
                  <a:pt x="923201" y="1917674"/>
                </a:lnTo>
                <a:lnTo>
                  <a:pt x="925537" y="1917674"/>
                </a:lnTo>
                <a:close/>
              </a:path>
              <a:path w="1510029" h="2016760">
                <a:moveTo>
                  <a:pt x="928179" y="1935822"/>
                </a:moveTo>
                <a:lnTo>
                  <a:pt x="927265" y="1933676"/>
                </a:lnTo>
                <a:lnTo>
                  <a:pt x="926579" y="1934159"/>
                </a:lnTo>
                <a:lnTo>
                  <a:pt x="925804" y="1933282"/>
                </a:lnTo>
                <a:lnTo>
                  <a:pt x="926325" y="1935289"/>
                </a:lnTo>
                <a:lnTo>
                  <a:pt x="925461" y="1937321"/>
                </a:lnTo>
                <a:lnTo>
                  <a:pt x="926795" y="1939328"/>
                </a:lnTo>
                <a:lnTo>
                  <a:pt x="926630" y="1936165"/>
                </a:lnTo>
                <a:lnTo>
                  <a:pt x="927277" y="1938274"/>
                </a:lnTo>
                <a:lnTo>
                  <a:pt x="928179" y="1935822"/>
                </a:lnTo>
                <a:close/>
              </a:path>
              <a:path w="1510029" h="2016760">
                <a:moveTo>
                  <a:pt x="932408" y="0"/>
                </a:moveTo>
                <a:lnTo>
                  <a:pt x="930198" y="4051"/>
                </a:lnTo>
                <a:lnTo>
                  <a:pt x="932129" y="10858"/>
                </a:lnTo>
                <a:lnTo>
                  <a:pt x="932408" y="0"/>
                </a:lnTo>
                <a:close/>
              </a:path>
              <a:path w="1510029" h="2016760">
                <a:moveTo>
                  <a:pt x="939139" y="1936965"/>
                </a:moveTo>
                <a:lnTo>
                  <a:pt x="938707" y="1936521"/>
                </a:lnTo>
                <a:lnTo>
                  <a:pt x="938745" y="1936965"/>
                </a:lnTo>
                <a:lnTo>
                  <a:pt x="938911" y="1937372"/>
                </a:lnTo>
                <a:lnTo>
                  <a:pt x="939139" y="1936965"/>
                </a:lnTo>
                <a:close/>
              </a:path>
              <a:path w="1510029" h="2016760">
                <a:moveTo>
                  <a:pt x="940333" y="1934794"/>
                </a:moveTo>
                <a:lnTo>
                  <a:pt x="939939" y="1934032"/>
                </a:lnTo>
                <a:lnTo>
                  <a:pt x="939482" y="1933143"/>
                </a:lnTo>
                <a:lnTo>
                  <a:pt x="938860" y="1934032"/>
                </a:lnTo>
                <a:lnTo>
                  <a:pt x="937996" y="1932228"/>
                </a:lnTo>
                <a:lnTo>
                  <a:pt x="937082" y="1934794"/>
                </a:lnTo>
                <a:lnTo>
                  <a:pt x="937729" y="1935492"/>
                </a:lnTo>
                <a:lnTo>
                  <a:pt x="938618" y="1935492"/>
                </a:lnTo>
                <a:lnTo>
                  <a:pt x="939952" y="1935492"/>
                </a:lnTo>
                <a:lnTo>
                  <a:pt x="940333" y="1934794"/>
                </a:lnTo>
                <a:close/>
              </a:path>
              <a:path w="1510029" h="2016760">
                <a:moveTo>
                  <a:pt x="940650" y="1938235"/>
                </a:moveTo>
                <a:lnTo>
                  <a:pt x="939380" y="1936521"/>
                </a:lnTo>
                <a:lnTo>
                  <a:pt x="939139" y="1936965"/>
                </a:lnTo>
                <a:lnTo>
                  <a:pt x="939533" y="1937372"/>
                </a:lnTo>
                <a:lnTo>
                  <a:pt x="939444" y="1937562"/>
                </a:lnTo>
                <a:lnTo>
                  <a:pt x="938288" y="1939988"/>
                </a:lnTo>
                <a:lnTo>
                  <a:pt x="939190" y="1940560"/>
                </a:lnTo>
                <a:lnTo>
                  <a:pt x="939952" y="1939734"/>
                </a:lnTo>
                <a:lnTo>
                  <a:pt x="940650" y="1938235"/>
                </a:lnTo>
                <a:close/>
              </a:path>
              <a:path w="1510029" h="2016760">
                <a:moveTo>
                  <a:pt x="945870" y="1923745"/>
                </a:moveTo>
                <a:lnTo>
                  <a:pt x="943063" y="1919211"/>
                </a:lnTo>
                <a:lnTo>
                  <a:pt x="940650" y="1919211"/>
                </a:lnTo>
                <a:lnTo>
                  <a:pt x="939469" y="1924634"/>
                </a:lnTo>
                <a:lnTo>
                  <a:pt x="944295" y="1925180"/>
                </a:lnTo>
                <a:lnTo>
                  <a:pt x="945781" y="1929574"/>
                </a:lnTo>
                <a:lnTo>
                  <a:pt x="945769" y="1928647"/>
                </a:lnTo>
                <a:lnTo>
                  <a:pt x="945642" y="1924634"/>
                </a:lnTo>
                <a:lnTo>
                  <a:pt x="944854" y="1924189"/>
                </a:lnTo>
                <a:lnTo>
                  <a:pt x="945197" y="1924189"/>
                </a:lnTo>
                <a:lnTo>
                  <a:pt x="945870" y="1923745"/>
                </a:lnTo>
                <a:close/>
              </a:path>
              <a:path w="1510029" h="2016760">
                <a:moveTo>
                  <a:pt x="946480" y="1923402"/>
                </a:moveTo>
                <a:lnTo>
                  <a:pt x="945934" y="1923745"/>
                </a:lnTo>
                <a:lnTo>
                  <a:pt x="946150" y="1924189"/>
                </a:lnTo>
                <a:lnTo>
                  <a:pt x="946480" y="1923402"/>
                </a:lnTo>
                <a:close/>
              </a:path>
              <a:path w="1510029" h="2016760">
                <a:moveTo>
                  <a:pt x="948804" y="1930387"/>
                </a:moveTo>
                <a:lnTo>
                  <a:pt x="946873" y="1929231"/>
                </a:lnTo>
                <a:lnTo>
                  <a:pt x="945261" y="1931428"/>
                </a:lnTo>
                <a:lnTo>
                  <a:pt x="943254" y="1929587"/>
                </a:lnTo>
                <a:lnTo>
                  <a:pt x="943648" y="1931987"/>
                </a:lnTo>
                <a:lnTo>
                  <a:pt x="947712" y="1935467"/>
                </a:lnTo>
                <a:lnTo>
                  <a:pt x="948804" y="1930387"/>
                </a:lnTo>
                <a:close/>
              </a:path>
              <a:path w="1510029" h="2016760">
                <a:moveTo>
                  <a:pt x="952030" y="1928647"/>
                </a:moveTo>
                <a:lnTo>
                  <a:pt x="951953" y="1923745"/>
                </a:lnTo>
                <a:lnTo>
                  <a:pt x="950722" y="1922665"/>
                </a:lnTo>
                <a:lnTo>
                  <a:pt x="948258" y="1919211"/>
                </a:lnTo>
                <a:lnTo>
                  <a:pt x="946480" y="1923402"/>
                </a:lnTo>
                <a:lnTo>
                  <a:pt x="947712" y="1922665"/>
                </a:lnTo>
                <a:lnTo>
                  <a:pt x="949871" y="1926336"/>
                </a:lnTo>
                <a:lnTo>
                  <a:pt x="949858" y="1929041"/>
                </a:lnTo>
                <a:lnTo>
                  <a:pt x="952030" y="1928647"/>
                </a:lnTo>
                <a:close/>
              </a:path>
              <a:path w="1510029" h="2016760">
                <a:moveTo>
                  <a:pt x="956005" y="165557"/>
                </a:moveTo>
                <a:lnTo>
                  <a:pt x="953947" y="169481"/>
                </a:lnTo>
                <a:lnTo>
                  <a:pt x="954163" y="170815"/>
                </a:lnTo>
                <a:lnTo>
                  <a:pt x="955230" y="167868"/>
                </a:lnTo>
                <a:lnTo>
                  <a:pt x="956005" y="165557"/>
                </a:lnTo>
                <a:close/>
              </a:path>
              <a:path w="1510029" h="2016760">
                <a:moveTo>
                  <a:pt x="960120" y="1935441"/>
                </a:moveTo>
                <a:lnTo>
                  <a:pt x="958126" y="1933752"/>
                </a:lnTo>
                <a:lnTo>
                  <a:pt x="959078" y="1932000"/>
                </a:lnTo>
                <a:lnTo>
                  <a:pt x="957961" y="1930488"/>
                </a:lnTo>
                <a:lnTo>
                  <a:pt x="957313" y="1934425"/>
                </a:lnTo>
                <a:lnTo>
                  <a:pt x="956208" y="1932914"/>
                </a:lnTo>
                <a:lnTo>
                  <a:pt x="956703" y="1936127"/>
                </a:lnTo>
                <a:lnTo>
                  <a:pt x="959523" y="1937181"/>
                </a:lnTo>
                <a:lnTo>
                  <a:pt x="960120" y="1935441"/>
                </a:lnTo>
                <a:close/>
              </a:path>
              <a:path w="1510029" h="2016760">
                <a:moveTo>
                  <a:pt x="961466" y="1927707"/>
                </a:moveTo>
                <a:lnTo>
                  <a:pt x="961072" y="1925561"/>
                </a:lnTo>
                <a:lnTo>
                  <a:pt x="960323" y="1926818"/>
                </a:lnTo>
                <a:lnTo>
                  <a:pt x="961466" y="1927707"/>
                </a:lnTo>
                <a:close/>
              </a:path>
              <a:path w="1510029" h="2016760">
                <a:moveTo>
                  <a:pt x="962723" y="1924799"/>
                </a:moveTo>
                <a:lnTo>
                  <a:pt x="962672" y="1924672"/>
                </a:lnTo>
                <a:lnTo>
                  <a:pt x="961237" y="1924672"/>
                </a:lnTo>
                <a:lnTo>
                  <a:pt x="961199" y="1924799"/>
                </a:lnTo>
                <a:lnTo>
                  <a:pt x="961034" y="1925370"/>
                </a:lnTo>
                <a:lnTo>
                  <a:pt x="961174" y="1925370"/>
                </a:lnTo>
                <a:lnTo>
                  <a:pt x="961072" y="1925561"/>
                </a:lnTo>
                <a:lnTo>
                  <a:pt x="961186" y="1925370"/>
                </a:lnTo>
                <a:lnTo>
                  <a:pt x="961517" y="1924799"/>
                </a:lnTo>
                <a:lnTo>
                  <a:pt x="962723" y="1924799"/>
                </a:lnTo>
                <a:close/>
              </a:path>
              <a:path w="1510029" h="2016760">
                <a:moveTo>
                  <a:pt x="963422" y="1924799"/>
                </a:moveTo>
                <a:lnTo>
                  <a:pt x="962723" y="1924799"/>
                </a:lnTo>
                <a:lnTo>
                  <a:pt x="963231" y="1926170"/>
                </a:lnTo>
                <a:lnTo>
                  <a:pt x="963320" y="1925561"/>
                </a:lnTo>
                <a:lnTo>
                  <a:pt x="963422" y="1924799"/>
                </a:lnTo>
                <a:close/>
              </a:path>
              <a:path w="1510029" h="2016760">
                <a:moveTo>
                  <a:pt x="963752" y="1922487"/>
                </a:moveTo>
                <a:lnTo>
                  <a:pt x="961923" y="1921446"/>
                </a:lnTo>
                <a:lnTo>
                  <a:pt x="960285" y="1921446"/>
                </a:lnTo>
                <a:lnTo>
                  <a:pt x="958545" y="1920811"/>
                </a:lnTo>
                <a:lnTo>
                  <a:pt x="957351" y="1922843"/>
                </a:lnTo>
                <a:lnTo>
                  <a:pt x="961237" y="1924672"/>
                </a:lnTo>
                <a:lnTo>
                  <a:pt x="961364" y="1924227"/>
                </a:lnTo>
                <a:lnTo>
                  <a:pt x="962126" y="1923237"/>
                </a:lnTo>
                <a:lnTo>
                  <a:pt x="962672" y="1924672"/>
                </a:lnTo>
                <a:lnTo>
                  <a:pt x="963447" y="1924672"/>
                </a:lnTo>
                <a:lnTo>
                  <a:pt x="963510" y="1924227"/>
                </a:lnTo>
                <a:lnTo>
                  <a:pt x="963650" y="1923237"/>
                </a:lnTo>
                <a:lnTo>
                  <a:pt x="963752" y="1922487"/>
                </a:lnTo>
                <a:close/>
              </a:path>
              <a:path w="1510029" h="2016760">
                <a:moveTo>
                  <a:pt x="971854" y="1923249"/>
                </a:moveTo>
                <a:lnTo>
                  <a:pt x="970546" y="1921179"/>
                </a:lnTo>
                <a:lnTo>
                  <a:pt x="969429" y="1921179"/>
                </a:lnTo>
                <a:lnTo>
                  <a:pt x="968502" y="1923249"/>
                </a:lnTo>
                <a:lnTo>
                  <a:pt x="970445" y="1926704"/>
                </a:lnTo>
                <a:lnTo>
                  <a:pt x="971854" y="1923249"/>
                </a:lnTo>
                <a:close/>
              </a:path>
              <a:path w="1510029" h="2016760">
                <a:moveTo>
                  <a:pt x="973455" y="1917674"/>
                </a:moveTo>
                <a:lnTo>
                  <a:pt x="973353" y="1914131"/>
                </a:lnTo>
                <a:lnTo>
                  <a:pt x="972921" y="1910435"/>
                </a:lnTo>
                <a:lnTo>
                  <a:pt x="972718" y="1909622"/>
                </a:lnTo>
                <a:lnTo>
                  <a:pt x="972794" y="1910435"/>
                </a:lnTo>
                <a:lnTo>
                  <a:pt x="972908" y="1911705"/>
                </a:lnTo>
                <a:lnTo>
                  <a:pt x="973023" y="1912912"/>
                </a:lnTo>
                <a:lnTo>
                  <a:pt x="973124" y="1914131"/>
                </a:lnTo>
                <a:lnTo>
                  <a:pt x="973251" y="1915401"/>
                </a:lnTo>
                <a:lnTo>
                  <a:pt x="973366" y="1916696"/>
                </a:lnTo>
                <a:lnTo>
                  <a:pt x="973455" y="1917674"/>
                </a:lnTo>
                <a:close/>
              </a:path>
              <a:path w="1510029" h="2016760">
                <a:moveTo>
                  <a:pt x="986497" y="1922983"/>
                </a:moveTo>
                <a:lnTo>
                  <a:pt x="984631" y="1920684"/>
                </a:lnTo>
                <a:lnTo>
                  <a:pt x="983907" y="1923935"/>
                </a:lnTo>
                <a:lnTo>
                  <a:pt x="982853" y="1922932"/>
                </a:lnTo>
                <a:lnTo>
                  <a:pt x="982040" y="1924977"/>
                </a:lnTo>
                <a:lnTo>
                  <a:pt x="983272" y="1928279"/>
                </a:lnTo>
                <a:lnTo>
                  <a:pt x="983932" y="1924278"/>
                </a:lnTo>
                <a:lnTo>
                  <a:pt x="985164" y="1927580"/>
                </a:lnTo>
                <a:lnTo>
                  <a:pt x="985812" y="1925281"/>
                </a:lnTo>
                <a:lnTo>
                  <a:pt x="986497" y="1922983"/>
                </a:lnTo>
                <a:close/>
              </a:path>
              <a:path w="1510029" h="2016760">
                <a:moveTo>
                  <a:pt x="1009561" y="1927631"/>
                </a:moveTo>
                <a:lnTo>
                  <a:pt x="1005928" y="1922272"/>
                </a:lnTo>
                <a:lnTo>
                  <a:pt x="1005039" y="1925955"/>
                </a:lnTo>
                <a:lnTo>
                  <a:pt x="1006538" y="1927567"/>
                </a:lnTo>
                <a:lnTo>
                  <a:pt x="1008113" y="1930361"/>
                </a:lnTo>
                <a:lnTo>
                  <a:pt x="1009434" y="1929422"/>
                </a:lnTo>
                <a:lnTo>
                  <a:pt x="1009561" y="1927631"/>
                </a:lnTo>
                <a:close/>
              </a:path>
              <a:path w="1510029" h="2016760">
                <a:moveTo>
                  <a:pt x="1011478" y="1922538"/>
                </a:moveTo>
                <a:lnTo>
                  <a:pt x="1010577" y="1921103"/>
                </a:lnTo>
                <a:lnTo>
                  <a:pt x="1010907" y="1919668"/>
                </a:lnTo>
                <a:lnTo>
                  <a:pt x="1009942" y="1918233"/>
                </a:lnTo>
                <a:lnTo>
                  <a:pt x="1009230" y="1919528"/>
                </a:lnTo>
                <a:lnTo>
                  <a:pt x="1009815" y="1921929"/>
                </a:lnTo>
                <a:lnTo>
                  <a:pt x="1008862" y="1920786"/>
                </a:lnTo>
                <a:lnTo>
                  <a:pt x="1008519" y="1922233"/>
                </a:lnTo>
                <a:lnTo>
                  <a:pt x="1009751" y="1923681"/>
                </a:lnTo>
                <a:lnTo>
                  <a:pt x="1010399" y="1925116"/>
                </a:lnTo>
                <a:lnTo>
                  <a:pt x="1011478" y="1922538"/>
                </a:lnTo>
                <a:close/>
              </a:path>
              <a:path w="1510029" h="2016760">
                <a:moveTo>
                  <a:pt x="1013307" y="1206500"/>
                </a:moveTo>
                <a:lnTo>
                  <a:pt x="1012240" y="1202550"/>
                </a:lnTo>
                <a:lnTo>
                  <a:pt x="1011135" y="1206500"/>
                </a:lnTo>
                <a:lnTo>
                  <a:pt x="1013307" y="1206500"/>
                </a:lnTo>
                <a:close/>
              </a:path>
              <a:path w="1510029" h="2016760">
                <a:moveTo>
                  <a:pt x="1041577" y="1917674"/>
                </a:moveTo>
                <a:lnTo>
                  <a:pt x="1041463" y="1917115"/>
                </a:lnTo>
                <a:lnTo>
                  <a:pt x="1041387" y="1916696"/>
                </a:lnTo>
                <a:lnTo>
                  <a:pt x="1041273" y="1916099"/>
                </a:lnTo>
                <a:lnTo>
                  <a:pt x="1039241" y="1905660"/>
                </a:lnTo>
                <a:lnTo>
                  <a:pt x="1039101" y="1905241"/>
                </a:lnTo>
                <a:lnTo>
                  <a:pt x="1039012" y="1907628"/>
                </a:lnTo>
                <a:lnTo>
                  <a:pt x="1038936" y="1909622"/>
                </a:lnTo>
                <a:lnTo>
                  <a:pt x="1038555" y="1905660"/>
                </a:lnTo>
                <a:lnTo>
                  <a:pt x="1038390" y="1905241"/>
                </a:lnTo>
                <a:lnTo>
                  <a:pt x="1038491" y="1910435"/>
                </a:lnTo>
                <a:lnTo>
                  <a:pt x="1038593" y="1915401"/>
                </a:lnTo>
                <a:lnTo>
                  <a:pt x="1038707" y="1916099"/>
                </a:lnTo>
                <a:lnTo>
                  <a:pt x="1038745" y="1914791"/>
                </a:lnTo>
                <a:lnTo>
                  <a:pt x="1038860" y="1911705"/>
                </a:lnTo>
                <a:lnTo>
                  <a:pt x="1038961" y="1910778"/>
                </a:lnTo>
                <a:lnTo>
                  <a:pt x="1039139" y="1911705"/>
                </a:lnTo>
                <a:lnTo>
                  <a:pt x="1039266" y="1912912"/>
                </a:lnTo>
                <a:lnTo>
                  <a:pt x="1039380" y="1914131"/>
                </a:lnTo>
                <a:lnTo>
                  <a:pt x="1039507" y="1915401"/>
                </a:lnTo>
                <a:lnTo>
                  <a:pt x="1039622" y="1916518"/>
                </a:lnTo>
                <a:lnTo>
                  <a:pt x="1039736" y="1917674"/>
                </a:lnTo>
                <a:lnTo>
                  <a:pt x="1041577" y="1917674"/>
                </a:lnTo>
                <a:close/>
              </a:path>
              <a:path w="1510029" h="2016760">
                <a:moveTo>
                  <a:pt x="1047242" y="1904961"/>
                </a:moveTo>
                <a:lnTo>
                  <a:pt x="1047203" y="1904644"/>
                </a:lnTo>
                <a:lnTo>
                  <a:pt x="1047089" y="1903514"/>
                </a:lnTo>
                <a:lnTo>
                  <a:pt x="1046822" y="1900986"/>
                </a:lnTo>
                <a:lnTo>
                  <a:pt x="1046695" y="1903514"/>
                </a:lnTo>
                <a:lnTo>
                  <a:pt x="1046632" y="1904961"/>
                </a:lnTo>
                <a:lnTo>
                  <a:pt x="1047242" y="1904961"/>
                </a:lnTo>
                <a:close/>
              </a:path>
              <a:path w="1510029" h="2016760">
                <a:moveTo>
                  <a:pt x="1053668" y="1904961"/>
                </a:moveTo>
                <a:lnTo>
                  <a:pt x="1053553" y="1905660"/>
                </a:lnTo>
                <a:lnTo>
                  <a:pt x="1053490" y="1906092"/>
                </a:lnTo>
                <a:lnTo>
                  <a:pt x="1053414" y="1906524"/>
                </a:lnTo>
                <a:lnTo>
                  <a:pt x="1051661" y="1917674"/>
                </a:lnTo>
                <a:lnTo>
                  <a:pt x="1053299" y="1917674"/>
                </a:lnTo>
                <a:lnTo>
                  <a:pt x="1053401" y="1915401"/>
                </a:lnTo>
                <a:lnTo>
                  <a:pt x="1053503" y="1912912"/>
                </a:lnTo>
                <a:lnTo>
                  <a:pt x="1053592" y="1910435"/>
                </a:lnTo>
                <a:lnTo>
                  <a:pt x="1053668" y="1904961"/>
                </a:lnTo>
                <a:close/>
              </a:path>
              <a:path w="1510029" h="2016760">
                <a:moveTo>
                  <a:pt x="1060615" y="1917674"/>
                </a:moveTo>
                <a:lnTo>
                  <a:pt x="1060513" y="1915401"/>
                </a:lnTo>
                <a:lnTo>
                  <a:pt x="1060399" y="1912912"/>
                </a:lnTo>
                <a:lnTo>
                  <a:pt x="1060297" y="1910435"/>
                </a:lnTo>
                <a:lnTo>
                  <a:pt x="1058722" y="1917674"/>
                </a:lnTo>
                <a:lnTo>
                  <a:pt x="1060615" y="1917674"/>
                </a:lnTo>
                <a:close/>
              </a:path>
              <a:path w="1510029" h="2016760">
                <a:moveTo>
                  <a:pt x="1065110" y="1751025"/>
                </a:moveTo>
                <a:lnTo>
                  <a:pt x="1064983" y="1750136"/>
                </a:lnTo>
                <a:lnTo>
                  <a:pt x="1064958" y="1751965"/>
                </a:lnTo>
                <a:lnTo>
                  <a:pt x="1065110" y="1751025"/>
                </a:lnTo>
                <a:close/>
              </a:path>
              <a:path w="1510029" h="2016760">
                <a:moveTo>
                  <a:pt x="1066317" y="1742998"/>
                </a:moveTo>
                <a:lnTo>
                  <a:pt x="1065110" y="1751025"/>
                </a:lnTo>
                <a:lnTo>
                  <a:pt x="1065339" y="1752587"/>
                </a:lnTo>
                <a:lnTo>
                  <a:pt x="1065403" y="1751965"/>
                </a:lnTo>
                <a:lnTo>
                  <a:pt x="1065517" y="1751025"/>
                </a:lnTo>
                <a:lnTo>
                  <a:pt x="1065618" y="1750136"/>
                </a:lnTo>
                <a:lnTo>
                  <a:pt x="1065720" y="1749183"/>
                </a:lnTo>
                <a:lnTo>
                  <a:pt x="1065809" y="1748396"/>
                </a:lnTo>
                <a:lnTo>
                  <a:pt x="1066203" y="1745018"/>
                </a:lnTo>
                <a:lnTo>
                  <a:pt x="1066317" y="1742998"/>
                </a:lnTo>
                <a:close/>
              </a:path>
              <a:path w="1510029" h="2016760">
                <a:moveTo>
                  <a:pt x="1067511" y="1749526"/>
                </a:moveTo>
                <a:lnTo>
                  <a:pt x="1067422" y="1750136"/>
                </a:lnTo>
                <a:lnTo>
                  <a:pt x="1067155" y="1751965"/>
                </a:lnTo>
                <a:lnTo>
                  <a:pt x="1067257" y="1752587"/>
                </a:lnTo>
                <a:lnTo>
                  <a:pt x="1067333" y="1751965"/>
                </a:lnTo>
                <a:lnTo>
                  <a:pt x="1067447" y="1751025"/>
                </a:lnTo>
                <a:lnTo>
                  <a:pt x="1067511" y="1749526"/>
                </a:lnTo>
                <a:close/>
              </a:path>
              <a:path w="1510029" h="2016760">
                <a:moveTo>
                  <a:pt x="1070203" y="1745424"/>
                </a:moveTo>
                <a:lnTo>
                  <a:pt x="1068679" y="1752587"/>
                </a:lnTo>
                <a:lnTo>
                  <a:pt x="1068997" y="1752587"/>
                </a:lnTo>
                <a:lnTo>
                  <a:pt x="1069098" y="1751965"/>
                </a:lnTo>
                <a:lnTo>
                  <a:pt x="1069746" y="1748396"/>
                </a:lnTo>
                <a:lnTo>
                  <a:pt x="1070203" y="1745424"/>
                </a:lnTo>
                <a:close/>
              </a:path>
              <a:path w="1510029" h="2016760">
                <a:moveTo>
                  <a:pt x="1077302" y="1155700"/>
                </a:moveTo>
                <a:lnTo>
                  <a:pt x="1070965" y="1168400"/>
                </a:lnTo>
                <a:lnTo>
                  <a:pt x="1073899" y="1168400"/>
                </a:lnTo>
                <a:lnTo>
                  <a:pt x="1077302" y="1155700"/>
                </a:lnTo>
                <a:close/>
              </a:path>
              <a:path w="1510029" h="2016760">
                <a:moveTo>
                  <a:pt x="1083513" y="1745424"/>
                </a:moveTo>
                <a:lnTo>
                  <a:pt x="1083449" y="1745018"/>
                </a:lnTo>
                <a:lnTo>
                  <a:pt x="1083360" y="1745424"/>
                </a:lnTo>
                <a:lnTo>
                  <a:pt x="1081671" y="1752587"/>
                </a:lnTo>
                <a:lnTo>
                  <a:pt x="1082852" y="1752587"/>
                </a:lnTo>
                <a:lnTo>
                  <a:pt x="1082916" y="1751965"/>
                </a:lnTo>
                <a:lnTo>
                  <a:pt x="1083005" y="1751025"/>
                </a:lnTo>
                <a:lnTo>
                  <a:pt x="1083081" y="1750136"/>
                </a:lnTo>
                <a:lnTo>
                  <a:pt x="1083132" y="1749526"/>
                </a:lnTo>
                <a:lnTo>
                  <a:pt x="1083233" y="1748396"/>
                </a:lnTo>
                <a:lnTo>
                  <a:pt x="1083513" y="1745424"/>
                </a:lnTo>
                <a:close/>
              </a:path>
              <a:path w="1510029" h="2016760">
                <a:moveTo>
                  <a:pt x="1084313" y="1741360"/>
                </a:moveTo>
                <a:lnTo>
                  <a:pt x="1084224" y="1740903"/>
                </a:lnTo>
                <a:lnTo>
                  <a:pt x="1084148" y="1740547"/>
                </a:lnTo>
                <a:lnTo>
                  <a:pt x="1083995" y="1740154"/>
                </a:lnTo>
                <a:lnTo>
                  <a:pt x="1083881" y="1741360"/>
                </a:lnTo>
                <a:lnTo>
                  <a:pt x="1083729" y="1742998"/>
                </a:lnTo>
                <a:lnTo>
                  <a:pt x="1083678" y="1744091"/>
                </a:lnTo>
                <a:lnTo>
                  <a:pt x="1084313" y="1741360"/>
                </a:lnTo>
                <a:close/>
              </a:path>
              <a:path w="1510029" h="2016760">
                <a:moveTo>
                  <a:pt x="1086662" y="1143000"/>
                </a:moveTo>
                <a:lnTo>
                  <a:pt x="1084173" y="1133424"/>
                </a:lnTo>
                <a:lnTo>
                  <a:pt x="1081709" y="1143000"/>
                </a:lnTo>
                <a:lnTo>
                  <a:pt x="1086662" y="1143000"/>
                </a:lnTo>
                <a:close/>
              </a:path>
              <a:path w="1510029" h="2016760">
                <a:moveTo>
                  <a:pt x="1092301" y="1912912"/>
                </a:moveTo>
                <a:lnTo>
                  <a:pt x="1092174" y="1911705"/>
                </a:lnTo>
                <a:lnTo>
                  <a:pt x="1092060" y="1910435"/>
                </a:lnTo>
                <a:lnTo>
                  <a:pt x="1091984" y="1909622"/>
                </a:lnTo>
                <a:lnTo>
                  <a:pt x="1091679" y="1906524"/>
                </a:lnTo>
                <a:lnTo>
                  <a:pt x="1091539" y="1906092"/>
                </a:lnTo>
                <a:lnTo>
                  <a:pt x="1091603" y="1916696"/>
                </a:lnTo>
                <a:lnTo>
                  <a:pt x="1091692" y="1917115"/>
                </a:lnTo>
                <a:lnTo>
                  <a:pt x="1091755" y="1916696"/>
                </a:lnTo>
                <a:lnTo>
                  <a:pt x="1091844" y="1916099"/>
                </a:lnTo>
                <a:lnTo>
                  <a:pt x="1091946" y="1915401"/>
                </a:lnTo>
                <a:lnTo>
                  <a:pt x="1092034" y="1914791"/>
                </a:lnTo>
                <a:lnTo>
                  <a:pt x="1092123" y="1914131"/>
                </a:lnTo>
                <a:lnTo>
                  <a:pt x="1092301" y="1912912"/>
                </a:lnTo>
                <a:close/>
              </a:path>
              <a:path w="1510029" h="2016760">
                <a:moveTo>
                  <a:pt x="1098054" y="1758365"/>
                </a:moveTo>
                <a:lnTo>
                  <a:pt x="1098003" y="1757438"/>
                </a:lnTo>
                <a:lnTo>
                  <a:pt x="1097927" y="1757045"/>
                </a:lnTo>
                <a:lnTo>
                  <a:pt x="1096708" y="1750999"/>
                </a:lnTo>
                <a:lnTo>
                  <a:pt x="1095502" y="1756257"/>
                </a:lnTo>
                <a:lnTo>
                  <a:pt x="1097051" y="1760651"/>
                </a:lnTo>
                <a:lnTo>
                  <a:pt x="1098054" y="1758365"/>
                </a:lnTo>
                <a:close/>
              </a:path>
              <a:path w="1510029" h="2016760">
                <a:moveTo>
                  <a:pt x="1107427" y="1739887"/>
                </a:moveTo>
                <a:lnTo>
                  <a:pt x="1105281" y="1739887"/>
                </a:lnTo>
                <a:lnTo>
                  <a:pt x="1105179" y="1742998"/>
                </a:lnTo>
                <a:lnTo>
                  <a:pt x="1105090" y="1745424"/>
                </a:lnTo>
                <a:lnTo>
                  <a:pt x="1104976" y="1751965"/>
                </a:lnTo>
                <a:lnTo>
                  <a:pt x="1107300" y="1740547"/>
                </a:lnTo>
                <a:lnTo>
                  <a:pt x="1107414" y="1740154"/>
                </a:lnTo>
                <a:lnTo>
                  <a:pt x="1107427" y="1739887"/>
                </a:lnTo>
                <a:close/>
              </a:path>
              <a:path w="1510029" h="2016760">
                <a:moveTo>
                  <a:pt x="1113637" y="1925053"/>
                </a:moveTo>
                <a:lnTo>
                  <a:pt x="1112989" y="1925053"/>
                </a:lnTo>
                <a:lnTo>
                  <a:pt x="1112850" y="1925053"/>
                </a:lnTo>
                <a:lnTo>
                  <a:pt x="1108430" y="1918360"/>
                </a:lnTo>
                <a:lnTo>
                  <a:pt x="1104036" y="1922259"/>
                </a:lnTo>
                <a:lnTo>
                  <a:pt x="1107909" y="1925561"/>
                </a:lnTo>
                <a:lnTo>
                  <a:pt x="1113637" y="1925053"/>
                </a:lnTo>
                <a:close/>
              </a:path>
              <a:path w="1510029" h="2016760">
                <a:moveTo>
                  <a:pt x="1115161" y="1921014"/>
                </a:moveTo>
                <a:lnTo>
                  <a:pt x="1114425" y="1921014"/>
                </a:lnTo>
                <a:lnTo>
                  <a:pt x="1114717" y="1921840"/>
                </a:lnTo>
                <a:lnTo>
                  <a:pt x="1115161" y="1921014"/>
                </a:lnTo>
                <a:close/>
              </a:path>
              <a:path w="1510029" h="2016760">
                <a:moveTo>
                  <a:pt x="1115733" y="1923618"/>
                </a:moveTo>
                <a:lnTo>
                  <a:pt x="1114933" y="1922411"/>
                </a:lnTo>
                <a:lnTo>
                  <a:pt x="1114869" y="1922259"/>
                </a:lnTo>
                <a:lnTo>
                  <a:pt x="1114717" y="1921840"/>
                </a:lnTo>
                <a:lnTo>
                  <a:pt x="1112989" y="1925053"/>
                </a:lnTo>
                <a:lnTo>
                  <a:pt x="1115352" y="1924748"/>
                </a:lnTo>
                <a:lnTo>
                  <a:pt x="1115733" y="1923618"/>
                </a:lnTo>
                <a:close/>
              </a:path>
              <a:path w="1510029" h="2016760">
                <a:moveTo>
                  <a:pt x="1117257" y="1917128"/>
                </a:moveTo>
                <a:lnTo>
                  <a:pt x="1115161" y="1921014"/>
                </a:lnTo>
                <a:lnTo>
                  <a:pt x="1115568" y="1921014"/>
                </a:lnTo>
                <a:lnTo>
                  <a:pt x="1116622" y="1918893"/>
                </a:lnTo>
                <a:lnTo>
                  <a:pt x="1117257" y="1917128"/>
                </a:lnTo>
                <a:close/>
              </a:path>
              <a:path w="1510029" h="2016760">
                <a:moveTo>
                  <a:pt x="1118158" y="1918131"/>
                </a:moveTo>
                <a:lnTo>
                  <a:pt x="1116622" y="1918893"/>
                </a:lnTo>
                <a:lnTo>
                  <a:pt x="1117688" y="1919757"/>
                </a:lnTo>
                <a:lnTo>
                  <a:pt x="1118158" y="1918131"/>
                </a:lnTo>
                <a:close/>
              </a:path>
              <a:path w="1510029" h="2016760">
                <a:moveTo>
                  <a:pt x="1141247" y="1752587"/>
                </a:moveTo>
                <a:lnTo>
                  <a:pt x="1139888" y="1752587"/>
                </a:lnTo>
                <a:lnTo>
                  <a:pt x="1140002" y="1754492"/>
                </a:lnTo>
                <a:lnTo>
                  <a:pt x="1140091" y="1756003"/>
                </a:lnTo>
                <a:lnTo>
                  <a:pt x="1140650" y="1765287"/>
                </a:lnTo>
                <a:lnTo>
                  <a:pt x="1140764" y="1762810"/>
                </a:lnTo>
                <a:lnTo>
                  <a:pt x="1141247" y="1752587"/>
                </a:lnTo>
                <a:close/>
              </a:path>
              <a:path w="1510029" h="2016760">
                <a:moveTo>
                  <a:pt x="1141437" y="1932736"/>
                </a:moveTo>
                <a:lnTo>
                  <a:pt x="1139558" y="1927771"/>
                </a:lnTo>
                <a:lnTo>
                  <a:pt x="1137704" y="1929130"/>
                </a:lnTo>
                <a:lnTo>
                  <a:pt x="1135811" y="1925408"/>
                </a:lnTo>
                <a:lnTo>
                  <a:pt x="1134999" y="1931466"/>
                </a:lnTo>
                <a:lnTo>
                  <a:pt x="1132217" y="1927948"/>
                </a:lnTo>
                <a:lnTo>
                  <a:pt x="1130223" y="1930184"/>
                </a:lnTo>
                <a:lnTo>
                  <a:pt x="1130617" y="1929904"/>
                </a:lnTo>
                <a:lnTo>
                  <a:pt x="1136218" y="1935518"/>
                </a:lnTo>
                <a:lnTo>
                  <a:pt x="1136624" y="1930654"/>
                </a:lnTo>
                <a:lnTo>
                  <a:pt x="1138237" y="1934324"/>
                </a:lnTo>
                <a:lnTo>
                  <a:pt x="1139837" y="1934286"/>
                </a:lnTo>
                <a:lnTo>
                  <a:pt x="1141437" y="1932736"/>
                </a:lnTo>
                <a:close/>
              </a:path>
              <a:path w="1510029" h="2016760">
                <a:moveTo>
                  <a:pt x="1148626" y="1849488"/>
                </a:moveTo>
                <a:lnTo>
                  <a:pt x="1147800" y="1849374"/>
                </a:lnTo>
                <a:lnTo>
                  <a:pt x="1146962" y="1849221"/>
                </a:lnTo>
                <a:lnTo>
                  <a:pt x="1146124" y="1849310"/>
                </a:lnTo>
                <a:lnTo>
                  <a:pt x="1145349" y="1852345"/>
                </a:lnTo>
                <a:lnTo>
                  <a:pt x="1147978" y="1852536"/>
                </a:lnTo>
                <a:lnTo>
                  <a:pt x="1148626" y="1849488"/>
                </a:lnTo>
                <a:close/>
              </a:path>
              <a:path w="1510029" h="2016760">
                <a:moveTo>
                  <a:pt x="1148651" y="1849488"/>
                </a:moveTo>
                <a:close/>
              </a:path>
              <a:path w="1510029" h="2016760">
                <a:moveTo>
                  <a:pt x="1151267" y="1866303"/>
                </a:moveTo>
                <a:lnTo>
                  <a:pt x="1150416" y="1862886"/>
                </a:lnTo>
                <a:lnTo>
                  <a:pt x="1149794" y="1864245"/>
                </a:lnTo>
                <a:lnTo>
                  <a:pt x="1149515" y="1862480"/>
                </a:lnTo>
                <a:lnTo>
                  <a:pt x="1149934" y="1860804"/>
                </a:lnTo>
                <a:lnTo>
                  <a:pt x="1150658" y="1859140"/>
                </a:lnTo>
                <a:lnTo>
                  <a:pt x="1149311" y="1857946"/>
                </a:lnTo>
                <a:lnTo>
                  <a:pt x="1147521" y="1864004"/>
                </a:lnTo>
                <a:lnTo>
                  <a:pt x="1148969" y="1865909"/>
                </a:lnTo>
                <a:lnTo>
                  <a:pt x="1149388" y="1864804"/>
                </a:lnTo>
                <a:lnTo>
                  <a:pt x="1149794" y="1864626"/>
                </a:lnTo>
                <a:lnTo>
                  <a:pt x="1150200" y="1865147"/>
                </a:lnTo>
                <a:lnTo>
                  <a:pt x="1151267" y="1866303"/>
                </a:lnTo>
                <a:close/>
              </a:path>
              <a:path w="1510029" h="2016760">
                <a:moveTo>
                  <a:pt x="1158163" y="1766176"/>
                </a:moveTo>
                <a:lnTo>
                  <a:pt x="1157782" y="1765287"/>
                </a:lnTo>
                <a:lnTo>
                  <a:pt x="1155065" y="1765287"/>
                </a:lnTo>
                <a:lnTo>
                  <a:pt x="1155166" y="1766176"/>
                </a:lnTo>
                <a:lnTo>
                  <a:pt x="1155242" y="1766709"/>
                </a:lnTo>
                <a:lnTo>
                  <a:pt x="1156652" y="1778000"/>
                </a:lnTo>
                <a:lnTo>
                  <a:pt x="1158163" y="1766176"/>
                </a:lnTo>
                <a:close/>
              </a:path>
              <a:path w="1510029" h="2016760">
                <a:moveTo>
                  <a:pt x="1161808" y="1600200"/>
                </a:moveTo>
                <a:lnTo>
                  <a:pt x="1161745" y="1599057"/>
                </a:lnTo>
                <a:lnTo>
                  <a:pt x="1161046" y="1587500"/>
                </a:lnTo>
                <a:lnTo>
                  <a:pt x="1160932" y="1589278"/>
                </a:lnTo>
                <a:lnTo>
                  <a:pt x="1160233" y="1600200"/>
                </a:lnTo>
                <a:lnTo>
                  <a:pt x="1161808" y="1600200"/>
                </a:lnTo>
                <a:close/>
              </a:path>
              <a:path w="1510029" h="2016760">
                <a:moveTo>
                  <a:pt x="1162837" y="1772666"/>
                </a:moveTo>
                <a:lnTo>
                  <a:pt x="1162786" y="1772043"/>
                </a:lnTo>
                <a:lnTo>
                  <a:pt x="1162253" y="1765287"/>
                </a:lnTo>
                <a:lnTo>
                  <a:pt x="1161249" y="1765287"/>
                </a:lnTo>
                <a:lnTo>
                  <a:pt x="1161135" y="1766709"/>
                </a:lnTo>
                <a:lnTo>
                  <a:pt x="1160691" y="1772043"/>
                </a:lnTo>
                <a:lnTo>
                  <a:pt x="1162265" y="1775726"/>
                </a:lnTo>
                <a:lnTo>
                  <a:pt x="1162837" y="1772666"/>
                </a:lnTo>
                <a:close/>
              </a:path>
              <a:path w="1510029" h="2016760">
                <a:moveTo>
                  <a:pt x="1163231" y="1866887"/>
                </a:moveTo>
                <a:lnTo>
                  <a:pt x="1162723" y="1866887"/>
                </a:lnTo>
                <a:lnTo>
                  <a:pt x="1161440" y="1866887"/>
                </a:lnTo>
                <a:lnTo>
                  <a:pt x="1161389" y="1870443"/>
                </a:lnTo>
                <a:lnTo>
                  <a:pt x="1161973" y="1875078"/>
                </a:lnTo>
                <a:lnTo>
                  <a:pt x="1163231" y="1866887"/>
                </a:lnTo>
                <a:close/>
              </a:path>
              <a:path w="1510029" h="2016760">
                <a:moveTo>
                  <a:pt x="1164209" y="1600200"/>
                </a:moveTo>
                <a:lnTo>
                  <a:pt x="1164120" y="1595640"/>
                </a:lnTo>
                <a:lnTo>
                  <a:pt x="1163993" y="1589278"/>
                </a:lnTo>
                <a:lnTo>
                  <a:pt x="1163955" y="1587500"/>
                </a:lnTo>
                <a:lnTo>
                  <a:pt x="1162583" y="1600200"/>
                </a:lnTo>
                <a:lnTo>
                  <a:pt x="1164209" y="1600200"/>
                </a:lnTo>
                <a:close/>
              </a:path>
              <a:path w="1510029" h="2016760">
                <a:moveTo>
                  <a:pt x="1173784" y="1600200"/>
                </a:moveTo>
                <a:lnTo>
                  <a:pt x="1171854" y="1587500"/>
                </a:lnTo>
                <a:lnTo>
                  <a:pt x="1169200" y="1600200"/>
                </a:lnTo>
                <a:lnTo>
                  <a:pt x="1173784" y="1600200"/>
                </a:lnTo>
                <a:close/>
              </a:path>
              <a:path w="1510029" h="2016760">
                <a:moveTo>
                  <a:pt x="1178001" y="1841500"/>
                </a:moveTo>
                <a:lnTo>
                  <a:pt x="1176705" y="1841500"/>
                </a:lnTo>
                <a:lnTo>
                  <a:pt x="1176159" y="1854200"/>
                </a:lnTo>
                <a:lnTo>
                  <a:pt x="1174838" y="1854200"/>
                </a:lnTo>
                <a:lnTo>
                  <a:pt x="1174902" y="1851964"/>
                </a:lnTo>
                <a:lnTo>
                  <a:pt x="1175004" y="1848154"/>
                </a:lnTo>
                <a:lnTo>
                  <a:pt x="1175194" y="1841500"/>
                </a:lnTo>
                <a:lnTo>
                  <a:pt x="1174000" y="1841500"/>
                </a:lnTo>
                <a:lnTo>
                  <a:pt x="1173454" y="1854200"/>
                </a:lnTo>
                <a:lnTo>
                  <a:pt x="1171803" y="1854200"/>
                </a:lnTo>
                <a:lnTo>
                  <a:pt x="1168476" y="1854200"/>
                </a:lnTo>
                <a:lnTo>
                  <a:pt x="1168349" y="1855838"/>
                </a:lnTo>
                <a:lnTo>
                  <a:pt x="1167968" y="1859876"/>
                </a:lnTo>
                <a:lnTo>
                  <a:pt x="1168146" y="1860994"/>
                </a:lnTo>
                <a:lnTo>
                  <a:pt x="1169276" y="1866887"/>
                </a:lnTo>
                <a:lnTo>
                  <a:pt x="1169352" y="1866493"/>
                </a:lnTo>
                <a:lnTo>
                  <a:pt x="1169428" y="1866112"/>
                </a:lnTo>
                <a:lnTo>
                  <a:pt x="1169555" y="1865477"/>
                </a:lnTo>
                <a:lnTo>
                  <a:pt x="1169606" y="1865223"/>
                </a:lnTo>
                <a:lnTo>
                  <a:pt x="1171638" y="1855050"/>
                </a:lnTo>
                <a:lnTo>
                  <a:pt x="1171803" y="1854504"/>
                </a:lnTo>
                <a:lnTo>
                  <a:pt x="1171968" y="1855050"/>
                </a:lnTo>
                <a:lnTo>
                  <a:pt x="1174216" y="1866887"/>
                </a:lnTo>
                <a:lnTo>
                  <a:pt x="1174305" y="1866493"/>
                </a:lnTo>
                <a:lnTo>
                  <a:pt x="1174394" y="1866112"/>
                </a:lnTo>
                <a:lnTo>
                  <a:pt x="1174445" y="1865896"/>
                </a:lnTo>
                <a:lnTo>
                  <a:pt x="1174546" y="1865477"/>
                </a:lnTo>
                <a:lnTo>
                  <a:pt x="1174610" y="1865223"/>
                </a:lnTo>
                <a:lnTo>
                  <a:pt x="1177226" y="1854200"/>
                </a:lnTo>
                <a:lnTo>
                  <a:pt x="1176807" y="1854200"/>
                </a:lnTo>
                <a:lnTo>
                  <a:pt x="1176832" y="1854022"/>
                </a:lnTo>
                <a:lnTo>
                  <a:pt x="1178001" y="1841500"/>
                </a:lnTo>
                <a:close/>
              </a:path>
              <a:path w="1510029" h="2016760">
                <a:moveTo>
                  <a:pt x="1178140" y="1925320"/>
                </a:moveTo>
                <a:lnTo>
                  <a:pt x="1177658" y="1924989"/>
                </a:lnTo>
                <a:lnTo>
                  <a:pt x="1177531" y="1925320"/>
                </a:lnTo>
                <a:lnTo>
                  <a:pt x="1178140" y="1925320"/>
                </a:lnTo>
                <a:close/>
              </a:path>
              <a:path w="1510029" h="2016760">
                <a:moveTo>
                  <a:pt x="1178610" y="1925650"/>
                </a:moveTo>
                <a:lnTo>
                  <a:pt x="1177391" y="1925650"/>
                </a:lnTo>
                <a:lnTo>
                  <a:pt x="1177302" y="1925866"/>
                </a:lnTo>
                <a:lnTo>
                  <a:pt x="1177175" y="1926145"/>
                </a:lnTo>
                <a:lnTo>
                  <a:pt x="1176680" y="1927326"/>
                </a:lnTo>
                <a:lnTo>
                  <a:pt x="1178610" y="1925650"/>
                </a:lnTo>
                <a:close/>
              </a:path>
              <a:path w="1510029" h="2016760">
                <a:moveTo>
                  <a:pt x="1178902" y="1925650"/>
                </a:moveTo>
                <a:lnTo>
                  <a:pt x="1178864" y="1925320"/>
                </a:lnTo>
                <a:lnTo>
                  <a:pt x="1178140" y="1925320"/>
                </a:lnTo>
                <a:lnTo>
                  <a:pt x="1178610" y="1925650"/>
                </a:lnTo>
                <a:lnTo>
                  <a:pt x="1178902" y="1925650"/>
                </a:lnTo>
                <a:close/>
              </a:path>
              <a:path w="1510029" h="2016760">
                <a:moveTo>
                  <a:pt x="1179347" y="1925650"/>
                </a:moveTo>
                <a:lnTo>
                  <a:pt x="1178902" y="1925650"/>
                </a:lnTo>
                <a:lnTo>
                  <a:pt x="1178979" y="1926526"/>
                </a:lnTo>
                <a:lnTo>
                  <a:pt x="1179080" y="1927631"/>
                </a:lnTo>
                <a:lnTo>
                  <a:pt x="1179156" y="1928609"/>
                </a:lnTo>
                <a:lnTo>
                  <a:pt x="1179245" y="1927326"/>
                </a:lnTo>
                <a:lnTo>
                  <a:pt x="1179347" y="1925650"/>
                </a:lnTo>
                <a:close/>
              </a:path>
              <a:path w="1510029" h="2016760">
                <a:moveTo>
                  <a:pt x="1179880" y="1016000"/>
                </a:moveTo>
                <a:lnTo>
                  <a:pt x="1177518" y="1028700"/>
                </a:lnTo>
                <a:lnTo>
                  <a:pt x="1179258" y="1028700"/>
                </a:lnTo>
                <a:lnTo>
                  <a:pt x="1179880" y="1016000"/>
                </a:lnTo>
                <a:close/>
              </a:path>
              <a:path w="1510029" h="2016760">
                <a:moveTo>
                  <a:pt x="1181823" y="1921383"/>
                </a:moveTo>
                <a:lnTo>
                  <a:pt x="1179804" y="1919160"/>
                </a:lnTo>
                <a:lnTo>
                  <a:pt x="1178534" y="1921611"/>
                </a:lnTo>
                <a:lnTo>
                  <a:pt x="1179245" y="1923961"/>
                </a:lnTo>
                <a:lnTo>
                  <a:pt x="1179652" y="1925650"/>
                </a:lnTo>
                <a:lnTo>
                  <a:pt x="1179398" y="1925650"/>
                </a:lnTo>
                <a:lnTo>
                  <a:pt x="1179487" y="1926145"/>
                </a:lnTo>
                <a:lnTo>
                  <a:pt x="1179550" y="1926526"/>
                </a:lnTo>
                <a:lnTo>
                  <a:pt x="1179728" y="1927631"/>
                </a:lnTo>
                <a:lnTo>
                  <a:pt x="1180261" y="1926526"/>
                </a:lnTo>
                <a:lnTo>
                  <a:pt x="1180833" y="1925320"/>
                </a:lnTo>
                <a:lnTo>
                  <a:pt x="1179360" y="1923148"/>
                </a:lnTo>
                <a:lnTo>
                  <a:pt x="1181823" y="1921383"/>
                </a:lnTo>
                <a:close/>
              </a:path>
              <a:path w="1510029" h="2016760">
                <a:moveTo>
                  <a:pt x="1182319" y="1028700"/>
                </a:moveTo>
                <a:lnTo>
                  <a:pt x="1181531" y="1016000"/>
                </a:lnTo>
                <a:lnTo>
                  <a:pt x="1179258" y="1028700"/>
                </a:lnTo>
                <a:lnTo>
                  <a:pt x="1182319" y="1028700"/>
                </a:lnTo>
                <a:close/>
              </a:path>
              <a:path w="1510029" h="2016760">
                <a:moveTo>
                  <a:pt x="1183563" y="1921217"/>
                </a:moveTo>
                <a:lnTo>
                  <a:pt x="1183259" y="1919681"/>
                </a:lnTo>
                <a:lnTo>
                  <a:pt x="1182865" y="1918144"/>
                </a:lnTo>
                <a:lnTo>
                  <a:pt x="1182966" y="1921217"/>
                </a:lnTo>
                <a:lnTo>
                  <a:pt x="1183068" y="1924227"/>
                </a:lnTo>
                <a:lnTo>
                  <a:pt x="1183170" y="1927352"/>
                </a:lnTo>
                <a:lnTo>
                  <a:pt x="1183335" y="1928469"/>
                </a:lnTo>
                <a:lnTo>
                  <a:pt x="1183373" y="1927352"/>
                </a:lnTo>
                <a:lnTo>
                  <a:pt x="1183474" y="1924227"/>
                </a:lnTo>
                <a:lnTo>
                  <a:pt x="1183563" y="1921217"/>
                </a:lnTo>
                <a:close/>
              </a:path>
              <a:path w="1510029" h="2016760">
                <a:moveTo>
                  <a:pt x="1185621" y="1752587"/>
                </a:moveTo>
                <a:lnTo>
                  <a:pt x="1185557" y="1750136"/>
                </a:lnTo>
                <a:lnTo>
                  <a:pt x="1185443" y="1745424"/>
                </a:lnTo>
                <a:lnTo>
                  <a:pt x="1185341" y="1741360"/>
                </a:lnTo>
                <a:lnTo>
                  <a:pt x="1185214" y="1740903"/>
                </a:lnTo>
                <a:lnTo>
                  <a:pt x="1185176" y="1741360"/>
                </a:lnTo>
                <a:lnTo>
                  <a:pt x="1184173" y="1752587"/>
                </a:lnTo>
                <a:lnTo>
                  <a:pt x="1185621" y="1752587"/>
                </a:lnTo>
                <a:close/>
              </a:path>
              <a:path w="1510029" h="2016760">
                <a:moveTo>
                  <a:pt x="1186497" y="1752587"/>
                </a:moveTo>
                <a:lnTo>
                  <a:pt x="1186434" y="1751965"/>
                </a:lnTo>
                <a:lnTo>
                  <a:pt x="1186345" y="1751025"/>
                </a:lnTo>
                <a:lnTo>
                  <a:pt x="1186268" y="1750136"/>
                </a:lnTo>
                <a:lnTo>
                  <a:pt x="1186154" y="1749526"/>
                </a:lnTo>
                <a:lnTo>
                  <a:pt x="1186053" y="1750136"/>
                </a:lnTo>
                <a:lnTo>
                  <a:pt x="1185621" y="1752587"/>
                </a:lnTo>
                <a:lnTo>
                  <a:pt x="1186497" y="1752587"/>
                </a:lnTo>
                <a:close/>
              </a:path>
              <a:path w="1510029" h="2016760">
                <a:moveTo>
                  <a:pt x="1191107" y="1016000"/>
                </a:moveTo>
                <a:lnTo>
                  <a:pt x="1190942" y="1009891"/>
                </a:lnTo>
                <a:lnTo>
                  <a:pt x="1186421" y="1016000"/>
                </a:lnTo>
                <a:lnTo>
                  <a:pt x="1191107" y="1016000"/>
                </a:lnTo>
                <a:close/>
              </a:path>
              <a:path w="1510029" h="2016760">
                <a:moveTo>
                  <a:pt x="1197457" y="1775282"/>
                </a:moveTo>
                <a:lnTo>
                  <a:pt x="1196975" y="1776133"/>
                </a:lnTo>
                <a:lnTo>
                  <a:pt x="1197292" y="1776133"/>
                </a:lnTo>
                <a:lnTo>
                  <a:pt x="1197356" y="1775866"/>
                </a:lnTo>
                <a:lnTo>
                  <a:pt x="1197457" y="1775282"/>
                </a:lnTo>
                <a:close/>
              </a:path>
              <a:path w="1510029" h="2016760">
                <a:moveTo>
                  <a:pt x="1198981" y="1774736"/>
                </a:moveTo>
                <a:lnTo>
                  <a:pt x="1197356" y="1775866"/>
                </a:lnTo>
                <a:lnTo>
                  <a:pt x="1198638" y="1775866"/>
                </a:lnTo>
                <a:lnTo>
                  <a:pt x="1198981" y="1774736"/>
                </a:lnTo>
                <a:close/>
              </a:path>
              <a:path w="1510029" h="2016760">
                <a:moveTo>
                  <a:pt x="1199934" y="1866887"/>
                </a:moveTo>
                <a:lnTo>
                  <a:pt x="1199870" y="1866493"/>
                </a:lnTo>
                <a:lnTo>
                  <a:pt x="1199794" y="1866112"/>
                </a:lnTo>
                <a:lnTo>
                  <a:pt x="1199705" y="1866493"/>
                </a:lnTo>
                <a:lnTo>
                  <a:pt x="1199616" y="1866887"/>
                </a:lnTo>
                <a:lnTo>
                  <a:pt x="1199934" y="1866887"/>
                </a:lnTo>
                <a:close/>
              </a:path>
              <a:path w="1510029" h="2016760">
                <a:moveTo>
                  <a:pt x="1199984" y="1887880"/>
                </a:moveTo>
                <a:lnTo>
                  <a:pt x="1199921" y="1889226"/>
                </a:lnTo>
                <a:lnTo>
                  <a:pt x="1199946" y="1889556"/>
                </a:lnTo>
                <a:lnTo>
                  <a:pt x="1199984" y="1887880"/>
                </a:lnTo>
                <a:close/>
              </a:path>
              <a:path w="1510029" h="2016760">
                <a:moveTo>
                  <a:pt x="1201191" y="1887880"/>
                </a:moveTo>
                <a:lnTo>
                  <a:pt x="1199984" y="1887880"/>
                </a:lnTo>
                <a:lnTo>
                  <a:pt x="1199997" y="1889226"/>
                </a:lnTo>
                <a:lnTo>
                  <a:pt x="1201191" y="1887880"/>
                </a:lnTo>
                <a:close/>
              </a:path>
              <a:path w="1510029" h="2016760">
                <a:moveTo>
                  <a:pt x="1202944" y="1866887"/>
                </a:moveTo>
                <a:lnTo>
                  <a:pt x="1202893" y="1865223"/>
                </a:lnTo>
                <a:lnTo>
                  <a:pt x="1202601" y="1855838"/>
                </a:lnTo>
                <a:lnTo>
                  <a:pt x="1202512" y="1854377"/>
                </a:lnTo>
                <a:lnTo>
                  <a:pt x="1200010" y="1865223"/>
                </a:lnTo>
                <a:lnTo>
                  <a:pt x="1199934" y="1866887"/>
                </a:lnTo>
                <a:lnTo>
                  <a:pt x="1202944" y="1866887"/>
                </a:lnTo>
                <a:close/>
              </a:path>
              <a:path w="1510029" h="2016760">
                <a:moveTo>
                  <a:pt x="1208951" y="977900"/>
                </a:moveTo>
                <a:lnTo>
                  <a:pt x="1202994" y="990600"/>
                </a:lnTo>
                <a:lnTo>
                  <a:pt x="1207871" y="990600"/>
                </a:lnTo>
                <a:lnTo>
                  <a:pt x="1208951" y="977900"/>
                </a:lnTo>
                <a:close/>
              </a:path>
              <a:path w="1510029" h="2016760">
                <a:moveTo>
                  <a:pt x="1214793" y="1885188"/>
                </a:moveTo>
                <a:lnTo>
                  <a:pt x="1214488" y="1882279"/>
                </a:lnTo>
                <a:lnTo>
                  <a:pt x="1214412" y="1881593"/>
                </a:lnTo>
                <a:lnTo>
                  <a:pt x="1210322" y="1882648"/>
                </a:lnTo>
                <a:lnTo>
                  <a:pt x="1208493" y="1880895"/>
                </a:lnTo>
                <a:lnTo>
                  <a:pt x="1207147" y="1883879"/>
                </a:lnTo>
                <a:lnTo>
                  <a:pt x="1211249" y="1882762"/>
                </a:lnTo>
                <a:lnTo>
                  <a:pt x="1209878" y="1886280"/>
                </a:lnTo>
                <a:lnTo>
                  <a:pt x="1210703" y="1885188"/>
                </a:lnTo>
                <a:lnTo>
                  <a:pt x="1213091" y="1882279"/>
                </a:lnTo>
                <a:lnTo>
                  <a:pt x="1214793" y="1885188"/>
                </a:lnTo>
                <a:close/>
              </a:path>
              <a:path w="1510029" h="2016760">
                <a:moveTo>
                  <a:pt x="1215529" y="114287"/>
                </a:moveTo>
                <a:lnTo>
                  <a:pt x="1207071" y="114287"/>
                </a:lnTo>
                <a:lnTo>
                  <a:pt x="1207160" y="114452"/>
                </a:lnTo>
                <a:lnTo>
                  <a:pt x="1214310" y="127000"/>
                </a:lnTo>
                <a:lnTo>
                  <a:pt x="1215529" y="114287"/>
                </a:lnTo>
                <a:close/>
              </a:path>
              <a:path w="1510029" h="2016760">
                <a:moveTo>
                  <a:pt x="1215542" y="1898065"/>
                </a:moveTo>
                <a:lnTo>
                  <a:pt x="1213942" y="1894611"/>
                </a:lnTo>
                <a:lnTo>
                  <a:pt x="1213434" y="1895995"/>
                </a:lnTo>
                <a:lnTo>
                  <a:pt x="1213535" y="1896160"/>
                </a:lnTo>
                <a:lnTo>
                  <a:pt x="1214437" y="1897519"/>
                </a:lnTo>
                <a:lnTo>
                  <a:pt x="1214920" y="1899081"/>
                </a:lnTo>
                <a:lnTo>
                  <a:pt x="1215542" y="1898065"/>
                </a:lnTo>
                <a:close/>
              </a:path>
              <a:path w="1510029" h="2016760">
                <a:moveTo>
                  <a:pt x="1216215" y="1899513"/>
                </a:moveTo>
                <a:lnTo>
                  <a:pt x="1216126" y="1897519"/>
                </a:lnTo>
                <a:lnTo>
                  <a:pt x="1215999" y="1897291"/>
                </a:lnTo>
                <a:lnTo>
                  <a:pt x="1215542" y="1898065"/>
                </a:lnTo>
                <a:lnTo>
                  <a:pt x="1216215" y="1899513"/>
                </a:lnTo>
                <a:close/>
              </a:path>
              <a:path w="1510029" h="2016760">
                <a:moveTo>
                  <a:pt x="1217256" y="1897291"/>
                </a:moveTo>
                <a:lnTo>
                  <a:pt x="1217180" y="1897138"/>
                </a:lnTo>
                <a:lnTo>
                  <a:pt x="1216914" y="1896465"/>
                </a:lnTo>
                <a:lnTo>
                  <a:pt x="1216837" y="1894611"/>
                </a:lnTo>
                <a:lnTo>
                  <a:pt x="1217231" y="1893316"/>
                </a:lnTo>
                <a:lnTo>
                  <a:pt x="1216609" y="1892414"/>
                </a:lnTo>
                <a:lnTo>
                  <a:pt x="1215796" y="1893316"/>
                </a:lnTo>
                <a:lnTo>
                  <a:pt x="1215936" y="1893747"/>
                </a:lnTo>
                <a:lnTo>
                  <a:pt x="1216050" y="1896160"/>
                </a:lnTo>
                <a:lnTo>
                  <a:pt x="1216113" y="1897291"/>
                </a:lnTo>
                <a:lnTo>
                  <a:pt x="1217256" y="1897291"/>
                </a:lnTo>
                <a:close/>
              </a:path>
              <a:path w="1510029" h="2016760">
                <a:moveTo>
                  <a:pt x="1223416" y="1612900"/>
                </a:moveTo>
                <a:lnTo>
                  <a:pt x="1219174" y="1600200"/>
                </a:lnTo>
                <a:lnTo>
                  <a:pt x="1217980" y="1612900"/>
                </a:lnTo>
                <a:lnTo>
                  <a:pt x="1223416" y="1612900"/>
                </a:lnTo>
                <a:close/>
              </a:path>
              <a:path w="1510029" h="2016760">
                <a:moveTo>
                  <a:pt x="1231557" y="165100"/>
                </a:moveTo>
                <a:lnTo>
                  <a:pt x="1228407" y="152400"/>
                </a:lnTo>
                <a:lnTo>
                  <a:pt x="1226489" y="152400"/>
                </a:lnTo>
                <a:lnTo>
                  <a:pt x="1231557" y="165100"/>
                </a:lnTo>
                <a:close/>
              </a:path>
              <a:path w="1510029" h="2016760">
                <a:moveTo>
                  <a:pt x="1233411" y="1917674"/>
                </a:moveTo>
                <a:lnTo>
                  <a:pt x="1231912" y="1917674"/>
                </a:lnTo>
                <a:lnTo>
                  <a:pt x="1231874" y="1918144"/>
                </a:lnTo>
                <a:lnTo>
                  <a:pt x="1230706" y="1930323"/>
                </a:lnTo>
                <a:lnTo>
                  <a:pt x="1232255" y="1930323"/>
                </a:lnTo>
                <a:lnTo>
                  <a:pt x="1232306" y="1929726"/>
                </a:lnTo>
                <a:lnTo>
                  <a:pt x="1232420" y="1928469"/>
                </a:lnTo>
                <a:lnTo>
                  <a:pt x="1232522" y="1927352"/>
                </a:lnTo>
                <a:lnTo>
                  <a:pt x="1233411" y="1917674"/>
                </a:lnTo>
                <a:close/>
              </a:path>
              <a:path w="1510029" h="2016760">
                <a:moveTo>
                  <a:pt x="1233766" y="1904961"/>
                </a:moveTo>
                <a:lnTo>
                  <a:pt x="1233728" y="1904644"/>
                </a:lnTo>
                <a:lnTo>
                  <a:pt x="1233614" y="1903514"/>
                </a:lnTo>
                <a:lnTo>
                  <a:pt x="1232179" y="1892287"/>
                </a:lnTo>
                <a:lnTo>
                  <a:pt x="1231874" y="1892287"/>
                </a:lnTo>
                <a:lnTo>
                  <a:pt x="1231988" y="1893481"/>
                </a:lnTo>
                <a:lnTo>
                  <a:pt x="1233004" y="1904961"/>
                </a:lnTo>
                <a:lnTo>
                  <a:pt x="1233766" y="1904961"/>
                </a:lnTo>
                <a:close/>
              </a:path>
              <a:path w="1510029" h="2016760">
                <a:moveTo>
                  <a:pt x="1235570" y="1617383"/>
                </a:moveTo>
                <a:lnTo>
                  <a:pt x="1234884" y="1615909"/>
                </a:lnTo>
                <a:lnTo>
                  <a:pt x="1234757" y="1615617"/>
                </a:lnTo>
                <a:lnTo>
                  <a:pt x="1234706" y="1615465"/>
                </a:lnTo>
                <a:lnTo>
                  <a:pt x="1234478" y="1614919"/>
                </a:lnTo>
                <a:lnTo>
                  <a:pt x="1234389" y="1614665"/>
                </a:lnTo>
                <a:lnTo>
                  <a:pt x="1233487" y="1612379"/>
                </a:lnTo>
                <a:lnTo>
                  <a:pt x="1233284" y="1612455"/>
                </a:lnTo>
                <a:lnTo>
                  <a:pt x="1233284" y="1616722"/>
                </a:lnTo>
                <a:lnTo>
                  <a:pt x="1231658" y="1618157"/>
                </a:lnTo>
                <a:lnTo>
                  <a:pt x="1231988" y="1618526"/>
                </a:lnTo>
                <a:lnTo>
                  <a:pt x="1231823" y="1618526"/>
                </a:lnTo>
                <a:lnTo>
                  <a:pt x="1231455" y="1618157"/>
                </a:lnTo>
                <a:lnTo>
                  <a:pt x="1231658" y="1618157"/>
                </a:lnTo>
                <a:lnTo>
                  <a:pt x="1230579" y="1616964"/>
                </a:lnTo>
                <a:lnTo>
                  <a:pt x="1231353" y="1615617"/>
                </a:lnTo>
                <a:lnTo>
                  <a:pt x="1231874" y="1615135"/>
                </a:lnTo>
                <a:lnTo>
                  <a:pt x="1232242" y="1615617"/>
                </a:lnTo>
                <a:lnTo>
                  <a:pt x="1232395" y="1615617"/>
                </a:lnTo>
                <a:lnTo>
                  <a:pt x="1232484" y="1615465"/>
                </a:lnTo>
                <a:lnTo>
                  <a:pt x="1232700" y="1615135"/>
                </a:lnTo>
                <a:lnTo>
                  <a:pt x="1232852" y="1614919"/>
                </a:lnTo>
                <a:lnTo>
                  <a:pt x="1232903" y="1615135"/>
                </a:lnTo>
                <a:lnTo>
                  <a:pt x="1233017" y="1615617"/>
                </a:lnTo>
                <a:lnTo>
                  <a:pt x="1233093" y="1615909"/>
                </a:lnTo>
                <a:lnTo>
                  <a:pt x="1233284" y="1616722"/>
                </a:lnTo>
                <a:lnTo>
                  <a:pt x="1233284" y="1612455"/>
                </a:lnTo>
                <a:lnTo>
                  <a:pt x="1230579" y="1613420"/>
                </a:lnTo>
                <a:lnTo>
                  <a:pt x="1230490" y="1615465"/>
                </a:lnTo>
                <a:lnTo>
                  <a:pt x="1227874" y="1617827"/>
                </a:lnTo>
                <a:lnTo>
                  <a:pt x="1228915" y="1618907"/>
                </a:lnTo>
                <a:lnTo>
                  <a:pt x="1229702" y="1618907"/>
                </a:lnTo>
                <a:lnTo>
                  <a:pt x="1230630" y="1619859"/>
                </a:lnTo>
                <a:lnTo>
                  <a:pt x="1231950" y="1618665"/>
                </a:lnTo>
                <a:lnTo>
                  <a:pt x="1233487" y="1620202"/>
                </a:lnTo>
                <a:lnTo>
                  <a:pt x="1234681" y="1620202"/>
                </a:lnTo>
                <a:lnTo>
                  <a:pt x="1235329" y="1619224"/>
                </a:lnTo>
                <a:lnTo>
                  <a:pt x="1235379" y="1618907"/>
                </a:lnTo>
                <a:lnTo>
                  <a:pt x="1235468" y="1618157"/>
                </a:lnTo>
                <a:lnTo>
                  <a:pt x="1235570" y="1617383"/>
                </a:lnTo>
                <a:close/>
              </a:path>
              <a:path w="1510029" h="2016760">
                <a:moveTo>
                  <a:pt x="1236433" y="1618526"/>
                </a:moveTo>
                <a:lnTo>
                  <a:pt x="1235621" y="1616964"/>
                </a:lnTo>
                <a:lnTo>
                  <a:pt x="1235570" y="1617383"/>
                </a:lnTo>
                <a:lnTo>
                  <a:pt x="1236281" y="1618907"/>
                </a:lnTo>
                <a:lnTo>
                  <a:pt x="1236433" y="1618526"/>
                </a:lnTo>
                <a:close/>
              </a:path>
              <a:path w="1510029" h="2016760">
                <a:moveTo>
                  <a:pt x="1238719" y="1917674"/>
                </a:moveTo>
                <a:lnTo>
                  <a:pt x="1236802" y="1917674"/>
                </a:lnTo>
                <a:lnTo>
                  <a:pt x="1236700" y="1915401"/>
                </a:lnTo>
                <a:lnTo>
                  <a:pt x="1236599" y="1912912"/>
                </a:lnTo>
                <a:lnTo>
                  <a:pt x="1236497" y="1910435"/>
                </a:lnTo>
                <a:lnTo>
                  <a:pt x="1236370" y="1907628"/>
                </a:lnTo>
                <a:lnTo>
                  <a:pt x="1236268" y="1904961"/>
                </a:lnTo>
                <a:lnTo>
                  <a:pt x="1233766" y="1904961"/>
                </a:lnTo>
                <a:lnTo>
                  <a:pt x="1233868" y="1906092"/>
                </a:lnTo>
                <a:lnTo>
                  <a:pt x="1233919" y="1906524"/>
                </a:lnTo>
                <a:lnTo>
                  <a:pt x="1234020" y="1907628"/>
                </a:lnTo>
                <a:lnTo>
                  <a:pt x="1235011" y="1917674"/>
                </a:lnTo>
                <a:lnTo>
                  <a:pt x="1235481" y="1917674"/>
                </a:lnTo>
                <a:lnTo>
                  <a:pt x="1235443" y="1918144"/>
                </a:lnTo>
                <a:lnTo>
                  <a:pt x="1235341" y="1919681"/>
                </a:lnTo>
                <a:lnTo>
                  <a:pt x="1235227" y="1921217"/>
                </a:lnTo>
                <a:lnTo>
                  <a:pt x="1234567" y="1930323"/>
                </a:lnTo>
                <a:lnTo>
                  <a:pt x="1235049" y="1930323"/>
                </a:lnTo>
                <a:lnTo>
                  <a:pt x="1235138" y="1931492"/>
                </a:lnTo>
                <a:lnTo>
                  <a:pt x="1235214" y="1932330"/>
                </a:lnTo>
                <a:lnTo>
                  <a:pt x="1235341" y="1933841"/>
                </a:lnTo>
                <a:lnTo>
                  <a:pt x="1235456" y="1935340"/>
                </a:lnTo>
                <a:lnTo>
                  <a:pt x="1235583" y="1936762"/>
                </a:lnTo>
                <a:lnTo>
                  <a:pt x="1235646" y="1937626"/>
                </a:lnTo>
                <a:lnTo>
                  <a:pt x="1236103" y="1943087"/>
                </a:lnTo>
                <a:lnTo>
                  <a:pt x="1236205" y="1942617"/>
                </a:lnTo>
                <a:lnTo>
                  <a:pt x="1236230" y="1942477"/>
                </a:lnTo>
                <a:lnTo>
                  <a:pt x="1236345" y="1941944"/>
                </a:lnTo>
                <a:lnTo>
                  <a:pt x="1236459" y="1941410"/>
                </a:lnTo>
                <a:lnTo>
                  <a:pt x="1236535" y="1941017"/>
                </a:lnTo>
                <a:lnTo>
                  <a:pt x="1237246" y="1937626"/>
                </a:lnTo>
                <a:lnTo>
                  <a:pt x="1237259" y="1930323"/>
                </a:lnTo>
                <a:lnTo>
                  <a:pt x="1237437" y="1930323"/>
                </a:lnTo>
                <a:lnTo>
                  <a:pt x="1237500" y="1929587"/>
                </a:lnTo>
                <a:lnTo>
                  <a:pt x="1237615" y="1928469"/>
                </a:lnTo>
                <a:lnTo>
                  <a:pt x="1237729" y="1927352"/>
                </a:lnTo>
                <a:lnTo>
                  <a:pt x="1238719" y="1917674"/>
                </a:lnTo>
                <a:close/>
              </a:path>
              <a:path w="1510029" h="2016760">
                <a:moveTo>
                  <a:pt x="1238973" y="1904961"/>
                </a:moveTo>
                <a:lnTo>
                  <a:pt x="1237208" y="1904961"/>
                </a:lnTo>
                <a:lnTo>
                  <a:pt x="1237297" y="1905660"/>
                </a:lnTo>
                <a:lnTo>
                  <a:pt x="1237411" y="1906524"/>
                </a:lnTo>
                <a:lnTo>
                  <a:pt x="1238821" y="1916696"/>
                </a:lnTo>
                <a:lnTo>
                  <a:pt x="1238961" y="1917115"/>
                </a:lnTo>
                <a:lnTo>
                  <a:pt x="1238973" y="1904961"/>
                </a:lnTo>
                <a:close/>
              </a:path>
              <a:path w="1510029" h="2016760">
                <a:moveTo>
                  <a:pt x="1240536" y="1613738"/>
                </a:moveTo>
                <a:lnTo>
                  <a:pt x="1240142" y="1613738"/>
                </a:lnTo>
                <a:lnTo>
                  <a:pt x="1239342" y="1611325"/>
                </a:lnTo>
                <a:lnTo>
                  <a:pt x="1237615" y="1614398"/>
                </a:lnTo>
                <a:lnTo>
                  <a:pt x="1240167" y="1613827"/>
                </a:lnTo>
                <a:lnTo>
                  <a:pt x="1240294" y="1614208"/>
                </a:lnTo>
                <a:lnTo>
                  <a:pt x="1240536" y="1613738"/>
                </a:lnTo>
                <a:close/>
              </a:path>
              <a:path w="1510029" h="2016760">
                <a:moveTo>
                  <a:pt x="1240663" y="1615300"/>
                </a:moveTo>
                <a:lnTo>
                  <a:pt x="1240536" y="1614932"/>
                </a:lnTo>
                <a:lnTo>
                  <a:pt x="1240294" y="1614208"/>
                </a:lnTo>
                <a:lnTo>
                  <a:pt x="1240193" y="1614398"/>
                </a:lnTo>
                <a:lnTo>
                  <a:pt x="1239545" y="1615694"/>
                </a:lnTo>
                <a:lnTo>
                  <a:pt x="1240663" y="1615300"/>
                </a:lnTo>
                <a:close/>
              </a:path>
              <a:path w="1510029" h="2016760">
                <a:moveTo>
                  <a:pt x="1242060" y="1615071"/>
                </a:moveTo>
                <a:lnTo>
                  <a:pt x="1241298" y="1615071"/>
                </a:lnTo>
                <a:lnTo>
                  <a:pt x="1240663" y="1615300"/>
                </a:lnTo>
                <a:lnTo>
                  <a:pt x="1241221" y="1617027"/>
                </a:lnTo>
                <a:lnTo>
                  <a:pt x="1242060" y="1615071"/>
                </a:lnTo>
                <a:close/>
              </a:path>
              <a:path w="1510029" h="2016760">
                <a:moveTo>
                  <a:pt x="1243393" y="1790700"/>
                </a:moveTo>
                <a:lnTo>
                  <a:pt x="1241640" y="1790700"/>
                </a:lnTo>
                <a:lnTo>
                  <a:pt x="1241412" y="1792452"/>
                </a:lnTo>
                <a:lnTo>
                  <a:pt x="1241856" y="1796465"/>
                </a:lnTo>
                <a:lnTo>
                  <a:pt x="1243393" y="1790700"/>
                </a:lnTo>
                <a:close/>
              </a:path>
              <a:path w="1510029" h="2016760">
                <a:moveTo>
                  <a:pt x="1244854" y="1615909"/>
                </a:moveTo>
                <a:lnTo>
                  <a:pt x="1241132" y="1619859"/>
                </a:lnTo>
                <a:lnTo>
                  <a:pt x="1240574" y="1619859"/>
                </a:lnTo>
                <a:lnTo>
                  <a:pt x="1239621" y="1619491"/>
                </a:lnTo>
                <a:lnTo>
                  <a:pt x="1239405" y="1619491"/>
                </a:lnTo>
                <a:lnTo>
                  <a:pt x="1239342" y="1619224"/>
                </a:lnTo>
                <a:lnTo>
                  <a:pt x="1239253" y="1618907"/>
                </a:lnTo>
                <a:lnTo>
                  <a:pt x="1239164" y="1618526"/>
                </a:lnTo>
                <a:lnTo>
                  <a:pt x="1239062" y="1618157"/>
                </a:lnTo>
                <a:lnTo>
                  <a:pt x="1238973" y="1617827"/>
                </a:lnTo>
                <a:lnTo>
                  <a:pt x="1238859" y="1617383"/>
                </a:lnTo>
                <a:lnTo>
                  <a:pt x="1238758" y="1616964"/>
                </a:lnTo>
                <a:lnTo>
                  <a:pt x="1238694" y="1616722"/>
                </a:lnTo>
                <a:lnTo>
                  <a:pt x="1238161" y="1614665"/>
                </a:lnTo>
                <a:lnTo>
                  <a:pt x="1238046" y="1614919"/>
                </a:lnTo>
                <a:lnTo>
                  <a:pt x="1237957" y="1615135"/>
                </a:lnTo>
                <a:lnTo>
                  <a:pt x="1235875" y="1619859"/>
                </a:lnTo>
                <a:lnTo>
                  <a:pt x="1236040" y="1620202"/>
                </a:lnTo>
                <a:lnTo>
                  <a:pt x="1236776" y="1621447"/>
                </a:lnTo>
                <a:lnTo>
                  <a:pt x="1239431" y="1619618"/>
                </a:lnTo>
                <a:lnTo>
                  <a:pt x="1239507" y="1619859"/>
                </a:lnTo>
                <a:lnTo>
                  <a:pt x="1239596" y="1620202"/>
                </a:lnTo>
                <a:lnTo>
                  <a:pt x="1239672" y="1620532"/>
                </a:lnTo>
                <a:lnTo>
                  <a:pt x="1239850" y="1621218"/>
                </a:lnTo>
                <a:lnTo>
                  <a:pt x="1240980" y="1620024"/>
                </a:lnTo>
                <a:lnTo>
                  <a:pt x="1242275" y="1620532"/>
                </a:lnTo>
                <a:lnTo>
                  <a:pt x="1244815" y="1623250"/>
                </a:lnTo>
                <a:lnTo>
                  <a:pt x="1244854" y="1615909"/>
                </a:lnTo>
                <a:close/>
              </a:path>
              <a:path w="1510029" h="2016760">
                <a:moveTo>
                  <a:pt x="1246035" y="1613738"/>
                </a:moveTo>
                <a:lnTo>
                  <a:pt x="1245844" y="1613738"/>
                </a:lnTo>
                <a:lnTo>
                  <a:pt x="1243876" y="1610779"/>
                </a:lnTo>
                <a:lnTo>
                  <a:pt x="1242060" y="1615071"/>
                </a:lnTo>
                <a:lnTo>
                  <a:pt x="1243711" y="1615694"/>
                </a:lnTo>
                <a:lnTo>
                  <a:pt x="1246035" y="1613738"/>
                </a:lnTo>
                <a:close/>
              </a:path>
              <a:path w="1510029" h="2016760">
                <a:moveTo>
                  <a:pt x="1252651" y="1930323"/>
                </a:moveTo>
                <a:lnTo>
                  <a:pt x="1252537" y="1919681"/>
                </a:lnTo>
                <a:lnTo>
                  <a:pt x="1252194" y="1918144"/>
                </a:lnTo>
                <a:lnTo>
                  <a:pt x="1252042" y="1917941"/>
                </a:lnTo>
                <a:lnTo>
                  <a:pt x="1252004" y="1918144"/>
                </a:lnTo>
                <a:lnTo>
                  <a:pt x="1249426" y="1930323"/>
                </a:lnTo>
                <a:lnTo>
                  <a:pt x="1252651" y="1930323"/>
                </a:lnTo>
                <a:close/>
              </a:path>
              <a:path w="1510029" h="2016760">
                <a:moveTo>
                  <a:pt x="1257820" y="1619592"/>
                </a:moveTo>
                <a:lnTo>
                  <a:pt x="1257769" y="1619440"/>
                </a:lnTo>
                <a:lnTo>
                  <a:pt x="1256944" y="1616964"/>
                </a:lnTo>
                <a:lnTo>
                  <a:pt x="1256855" y="1616671"/>
                </a:lnTo>
                <a:lnTo>
                  <a:pt x="1256042" y="1614233"/>
                </a:lnTo>
                <a:lnTo>
                  <a:pt x="1254645" y="1615782"/>
                </a:lnTo>
                <a:lnTo>
                  <a:pt x="1253286" y="1616671"/>
                </a:lnTo>
                <a:lnTo>
                  <a:pt x="1252080" y="1615414"/>
                </a:lnTo>
                <a:lnTo>
                  <a:pt x="1250924" y="1617560"/>
                </a:lnTo>
                <a:lnTo>
                  <a:pt x="1253807" y="1616964"/>
                </a:lnTo>
                <a:lnTo>
                  <a:pt x="1254302" y="1618335"/>
                </a:lnTo>
                <a:lnTo>
                  <a:pt x="1254861" y="1621205"/>
                </a:lnTo>
                <a:lnTo>
                  <a:pt x="1254506" y="1621205"/>
                </a:lnTo>
                <a:lnTo>
                  <a:pt x="1254544" y="1621332"/>
                </a:lnTo>
                <a:lnTo>
                  <a:pt x="1254887" y="1621332"/>
                </a:lnTo>
                <a:lnTo>
                  <a:pt x="1254950" y="1621599"/>
                </a:lnTo>
                <a:lnTo>
                  <a:pt x="1254544" y="1621332"/>
                </a:lnTo>
                <a:lnTo>
                  <a:pt x="1254607" y="1621599"/>
                </a:lnTo>
                <a:lnTo>
                  <a:pt x="1255293" y="1624571"/>
                </a:lnTo>
                <a:lnTo>
                  <a:pt x="1255217" y="1623225"/>
                </a:lnTo>
                <a:lnTo>
                  <a:pt x="1255128" y="1621599"/>
                </a:lnTo>
                <a:lnTo>
                  <a:pt x="1255204" y="1620875"/>
                </a:lnTo>
                <a:lnTo>
                  <a:pt x="1257820" y="1619592"/>
                </a:lnTo>
                <a:close/>
              </a:path>
              <a:path w="1510029" h="2016760">
                <a:moveTo>
                  <a:pt x="1270876" y="1915604"/>
                </a:moveTo>
                <a:lnTo>
                  <a:pt x="1269949" y="1916696"/>
                </a:lnTo>
                <a:lnTo>
                  <a:pt x="1270609" y="1917509"/>
                </a:lnTo>
                <a:lnTo>
                  <a:pt x="1270723" y="1916696"/>
                </a:lnTo>
                <a:lnTo>
                  <a:pt x="1270787" y="1916226"/>
                </a:lnTo>
                <a:lnTo>
                  <a:pt x="1270876" y="1915604"/>
                </a:lnTo>
                <a:close/>
              </a:path>
              <a:path w="1510029" h="2016760">
                <a:moveTo>
                  <a:pt x="1274406" y="1930323"/>
                </a:moveTo>
                <a:lnTo>
                  <a:pt x="1273505" y="1930323"/>
                </a:lnTo>
                <a:lnTo>
                  <a:pt x="1273390" y="1928469"/>
                </a:lnTo>
                <a:lnTo>
                  <a:pt x="1273314" y="1927352"/>
                </a:lnTo>
                <a:lnTo>
                  <a:pt x="1272857" y="1919681"/>
                </a:lnTo>
                <a:lnTo>
                  <a:pt x="1272692" y="1918144"/>
                </a:lnTo>
                <a:lnTo>
                  <a:pt x="1271524" y="1930323"/>
                </a:lnTo>
                <a:lnTo>
                  <a:pt x="1271397" y="1928469"/>
                </a:lnTo>
                <a:lnTo>
                  <a:pt x="1271333" y="1927352"/>
                </a:lnTo>
                <a:lnTo>
                  <a:pt x="1271003" y="1922195"/>
                </a:lnTo>
                <a:lnTo>
                  <a:pt x="1271714" y="1921662"/>
                </a:lnTo>
                <a:lnTo>
                  <a:pt x="1270939" y="1921014"/>
                </a:lnTo>
                <a:lnTo>
                  <a:pt x="1270762" y="1918271"/>
                </a:lnTo>
                <a:lnTo>
                  <a:pt x="1271054" y="1918055"/>
                </a:lnTo>
                <a:lnTo>
                  <a:pt x="1270736" y="1917674"/>
                </a:lnTo>
                <a:lnTo>
                  <a:pt x="1270609" y="1917509"/>
                </a:lnTo>
                <a:lnTo>
                  <a:pt x="1270584" y="1917674"/>
                </a:lnTo>
                <a:lnTo>
                  <a:pt x="1270228" y="1917674"/>
                </a:lnTo>
                <a:lnTo>
                  <a:pt x="1270177" y="1918716"/>
                </a:lnTo>
                <a:lnTo>
                  <a:pt x="1269149" y="1919490"/>
                </a:lnTo>
                <a:lnTo>
                  <a:pt x="1270101" y="1920303"/>
                </a:lnTo>
                <a:lnTo>
                  <a:pt x="1270063" y="1921217"/>
                </a:lnTo>
                <a:lnTo>
                  <a:pt x="1270050" y="1921370"/>
                </a:lnTo>
                <a:lnTo>
                  <a:pt x="1269809" y="1923084"/>
                </a:lnTo>
                <a:lnTo>
                  <a:pt x="1269974" y="1922957"/>
                </a:lnTo>
                <a:lnTo>
                  <a:pt x="1269657" y="1930323"/>
                </a:lnTo>
                <a:lnTo>
                  <a:pt x="1269606" y="1929587"/>
                </a:lnTo>
                <a:lnTo>
                  <a:pt x="1269492" y="1927352"/>
                </a:lnTo>
                <a:lnTo>
                  <a:pt x="1268971" y="1917852"/>
                </a:lnTo>
                <a:lnTo>
                  <a:pt x="1269949" y="1916696"/>
                </a:lnTo>
                <a:lnTo>
                  <a:pt x="1269568" y="1916226"/>
                </a:lnTo>
                <a:lnTo>
                  <a:pt x="1269479" y="1913813"/>
                </a:lnTo>
                <a:lnTo>
                  <a:pt x="1269352" y="1909737"/>
                </a:lnTo>
                <a:lnTo>
                  <a:pt x="1266672" y="1913813"/>
                </a:lnTo>
                <a:lnTo>
                  <a:pt x="1266596" y="1917674"/>
                </a:lnTo>
                <a:lnTo>
                  <a:pt x="1256080" y="1917674"/>
                </a:lnTo>
                <a:lnTo>
                  <a:pt x="1255966" y="1916518"/>
                </a:lnTo>
                <a:lnTo>
                  <a:pt x="1255852" y="1915401"/>
                </a:lnTo>
                <a:lnTo>
                  <a:pt x="1255725" y="1914131"/>
                </a:lnTo>
                <a:lnTo>
                  <a:pt x="1255610" y="1912912"/>
                </a:lnTo>
                <a:lnTo>
                  <a:pt x="1255483" y="1911705"/>
                </a:lnTo>
                <a:lnTo>
                  <a:pt x="1255356" y="1910435"/>
                </a:lnTo>
                <a:lnTo>
                  <a:pt x="1255280" y="1909622"/>
                </a:lnTo>
                <a:lnTo>
                  <a:pt x="1255077" y="1907628"/>
                </a:lnTo>
                <a:lnTo>
                  <a:pt x="1254899" y="1906524"/>
                </a:lnTo>
                <a:lnTo>
                  <a:pt x="1254950" y="1907628"/>
                </a:lnTo>
                <a:lnTo>
                  <a:pt x="1255039" y="1909622"/>
                </a:lnTo>
                <a:lnTo>
                  <a:pt x="1255128" y="1911705"/>
                </a:lnTo>
                <a:lnTo>
                  <a:pt x="1255242" y="1914131"/>
                </a:lnTo>
                <a:lnTo>
                  <a:pt x="1255369" y="1916696"/>
                </a:lnTo>
                <a:lnTo>
                  <a:pt x="1255407" y="1917674"/>
                </a:lnTo>
                <a:lnTo>
                  <a:pt x="1252855" y="1917674"/>
                </a:lnTo>
                <a:lnTo>
                  <a:pt x="1252728" y="1916518"/>
                </a:lnTo>
                <a:lnTo>
                  <a:pt x="1252613" y="1915401"/>
                </a:lnTo>
                <a:lnTo>
                  <a:pt x="1252550" y="1914791"/>
                </a:lnTo>
                <a:lnTo>
                  <a:pt x="1252486" y="1914131"/>
                </a:lnTo>
                <a:lnTo>
                  <a:pt x="1252359" y="1912912"/>
                </a:lnTo>
                <a:lnTo>
                  <a:pt x="1252232" y="1911705"/>
                </a:lnTo>
                <a:lnTo>
                  <a:pt x="1251597" y="1905660"/>
                </a:lnTo>
                <a:lnTo>
                  <a:pt x="1251470" y="1905241"/>
                </a:lnTo>
                <a:lnTo>
                  <a:pt x="1251369" y="1905660"/>
                </a:lnTo>
                <a:lnTo>
                  <a:pt x="1251280" y="1906092"/>
                </a:lnTo>
                <a:lnTo>
                  <a:pt x="1251178" y="1906524"/>
                </a:lnTo>
                <a:lnTo>
                  <a:pt x="1248587" y="1917674"/>
                </a:lnTo>
                <a:lnTo>
                  <a:pt x="1243888" y="1904961"/>
                </a:lnTo>
                <a:lnTo>
                  <a:pt x="1240802" y="1904961"/>
                </a:lnTo>
                <a:lnTo>
                  <a:pt x="1240701" y="1906092"/>
                </a:lnTo>
                <a:lnTo>
                  <a:pt x="1240663" y="1906524"/>
                </a:lnTo>
                <a:lnTo>
                  <a:pt x="1240561" y="1907628"/>
                </a:lnTo>
                <a:lnTo>
                  <a:pt x="1239672" y="1917674"/>
                </a:lnTo>
                <a:lnTo>
                  <a:pt x="1238719" y="1917674"/>
                </a:lnTo>
                <a:lnTo>
                  <a:pt x="1238821" y="1921217"/>
                </a:lnTo>
                <a:lnTo>
                  <a:pt x="1238910" y="1924227"/>
                </a:lnTo>
                <a:lnTo>
                  <a:pt x="1239024" y="1928469"/>
                </a:lnTo>
                <a:lnTo>
                  <a:pt x="1239075" y="1930323"/>
                </a:lnTo>
                <a:lnTo>
                  <a:pt x="1238783" y="1930323"/>
                </a:lnTo>
                <a:lnTo>
                  <a:pt x="1238694" y="1930717"/>
                </a:lnTo>
                <a:lnTo>
                  <a:pt x="1238592" y="1931238"/>
                </a:lnTo>
                <a:lnTo>
                  <a:pt x="1238542" y="1931492"/>
                </a:lnTo>
                <a:lnTo>
                  <a:pt x="1237437" y="1936762"/>
                </a:lnTo>
                <a:lnTo>
                  <a:pt x="1237551" y="1942071"/>
                </a:lnTo>
                <a:lnTo>
                  <a:pt x="1237576" y="1943087"/>
                </a:lnTo>
                <a:lnTo>
                  <a:pt x="1239786" y="1943087"/>
                </a:lnTo>
                <a:lnTo>
                  <a:pt x="1239875" y="1942617"/>
                </a:lnTo>
                <a:lnTo>
                  <a:pt x="1239964" y="1942071"/>
                </a:lnTo>
                <a:lnTo>
                  <a:pt x="1240078" y="1941410"/>
                </a:lnTo>
                <a:lnTo>
                  <a:pt x="1240142" y="1941017"/>
                </a:lnTo>
                <a:lnTo>
                  <a:pt x="1241971" y="1930387"/>
                </a:lnTo>
                <a:lnTo>
                  <a:pt x="1242060" y="1930717"/>
                </a:lnTo>
                <a:lnTo>
                  <a:pt x="1245311" y="1943087"/>
                </a:lnTo>
                <a:lnTo>
                  <a:pt x="1252588" y="1943087"/>
                </a:lnTo>
                <a:lnTo>
                  <a:pt x="1248206" y="1930323"/>
                </a:lnTo>
                <a:lnTo>
                  <a:pt x="1248460" y="1930323"/>
                </a:lnTo>
                <a:lnTo>
                  <a:pt x="1248562" y="1927352"/>
                </a:lnTo>
                <a:lnTo>
                  <a:pt x="1248664" y="1924227"/>
                </a:lnTo>
                <a:lnTo>
                  <a:pt x="1248752" y="1921217"/>
                </a:lnTo>
                <a:lnTo>
                  <a:pt x="1248867" y="1917674"/>
                </a:lnTo>
                <a:lnTo>
                  <a:pt x="1252537" y="1917674"/>
                </a:lnTo>
                <a:lnTo>
                  <a:pt x="1252562" y="1919935"/>
                </a:lnTo>
                <a:lnTo>
                  <a:pt x="1252880" y="1921217"/>
                </a:lnTo>
                <a:lnTo>
                  <a:pt x="1254899" y="1930323"/>
                </a:lnTo>
                <a:lnTo>
                  <a:pt x="1264272" y="1930323"/>
                </a:lnTo>
                <a:lnTo>
                  <a:pt x="1264399" y="1934565"/>
                </a:lnTo>
                <a:lnTo>
                  <a:pt x="1264488" y="1937626"/>
                </a:lnTo>
                <a:lnTo>
                  <a:pt x="1264602" y="1941410"/>
                </a:lnTo>
                <a:lnTo>
                  <a:pt x="1264640" y="1943087"/>
                </a:lnTo>
                <a:lnTo>
                  <a:pt x="1265682" y="1943087"/>
                </a:lnTo>
                <a:lnTo>
                  <a:pt x="1265796" y="1942071"/>
                </a:lnTo>
                <a:lnTo>
                  <a:pt x="1265923" y="1941017"/>
                </a:lnTo>
                <a:lnTo>
                  <a:pt x="1267155" y="1930323"/>
                </a:lnTo>
                <a:lnTo>
                  <a:pt x="1269403" y="1930323"/>
                </a:lnTo>
                <a:lnTo>
                  <a:pt x="1269301" y="1931492"/>
                </a:lnTo>
                <a:lnTo>
                  <a:pt x="1269225" y="1932330"/>
                </a:lnTo>
                <a:lnTo>
                  <a:pt x="1269111" y="1933676"/>
                </a:lnTo>
                <a:lnTo>
                  <a:pt x="1268996" y="1934933"/>
                </a:lnTo>
                <a:lnTo>
                  <a:pt x="1268933" y="1935746"/>
                </a:lnTo>
                <a:lnTo>
                  <a:pt x="1268818" y="1937029"/>
                </a:lnTo>
                <a:lnTo>
                  <a:pt x="1268768" y="1937626"/>
                </a:lnTo>
                <a:lnTo>
                  <a:pt x="1268298" y="1943087"/>
                </a:lnTo>
                <a:lnTo>
                  <a:pt x="1274152" y="1943087"/>
                </a:lnTo>
                <a:lnTo>
                  <a:pt x="1274279" y="1936762"/>
                </a:lnTo>
                <a:lnTo>
                  <a:pt x="1274406" y="1930323"/>
                </a:lnTo>
                <a:close/>
              </a:path>
              <a:path w="1510029" h="2016760">
                <a:moveTo>
                  <a:pt x="1277175" y="1918144"/>
                </a:moveTo>
                <a:lnTo>
                  <a:pt x="1275575" y="1930323"/>
                </a:lnTo>
                <a:lnTo>
                  <a:pt x="1276451" y="1930323"/>
                </a:lnTo>
                <a:lnTo>
                  <a:pt x="1276565" y="1928469"/>
                </a:lnTo>
                <a:lnTo>
                  <a:pt x="1276629" y="1927352"/>
                </a:lnTo>
                <a:lnTo>
                  <a:pt x="1277086" y="1919935"/>
                </a:lnTo>
                <a:lnTo>
                  <a:pt x="1277175" y="1918144"/>
                </a:lnTo>
                <a:close/>
              </a:path>
              <a:path w="1510029" h="2016760">
                <a:moveTo>
                  <a:pt x="1279118" y="1943087"/>
                </a:moveTo>
                <a:lnTo>
                  <a:pt x="1279017" y="1942071"/>
                </a:lnTo>
                <a:lnTo>
                  <a:pt x="1278902" y="1941017"/>
                </a:lnTo>
                <a:lnTo>
                  <a:pt x="1278166" y="1934146"/>
                </a:lnTo>
                <a:lnTo>
                  <a:pt x="1278039" y="1933841"/>
                </a:lnTo>
                <a:lnTo>
                  <a:pt x="1277937" y="1934565"/>
                </a:lnTo>
                <a:lnTo>
                  <a:pt x="1277835" y="1935340"/>
                </a:lnTo>
                <a:lnTo>
                  <a:pt x="1277785" y="1935746"/>
                </a:lnTo>
                <a:lnTo>
                  <a:pt x="1276781" y="1943087"/>
                </a:lnTo>
                <a:lnTo>
                  <a:pt x="1279118" y="1943087"/>
                </a:lnTo>
                <a:close/>
              </a:path>
              <a:path w="1510029" h="2016760">
                <a:moveTo>
                  <a:pt x="1280604" y="877443"/>
                </a:moveTo>
                <a:lnTo>
                  <a:pt x="1280566" y="876300"/>
                </a:lnTo>
                <a:lnTo>
                  <a:pt x="1280312" y="877989"/>
                </a:lnTo>
                <a:lnTo>
                  <a:pt x="1280604" y="877443"/>
                </a:lnTo>
                <a:close/>
              </a:path>
              <a:path w="1510029" h="2016760">
                <a:moveTo>
                  <a:pt x="1282293" y="1943087"/>
                </a:moveTo>
                <a:lnTo>
                  <a:pt x="1282255" y="1930323"/>
                </a:lnTo>
                <a:lnTo>
                  <a:pt x="1278521" y="1930323"/>
                </a:lnTo>
                <a:lnTo>
                  <a:pt x="1277759" y="1930323"/>
                </a:lnTo>
                <a:lnTo>
                  <a:pt x="1277874" y="1931492"/>
                </a:lnTo>
                <a:lnTo>
                  <a:pt x="1277975" y="1932330"/>
                </a:lnTo>
                <a:lnTo>
                  <a:pt x="1278102" y="1933384"/>
                </a:lnTo>
                <a:lnTo>
                  <a:pt x="1278394" y="1931238"/>
                </a:lnTo>
                <a:lnTo>
                  <a:pt x="1278521" y="1930869"/>
                </a:lnTo>
                <a:lnTo>
                  <a:pt x="1278661" y="1931238"/>
                </a:lnTo>
                <a:lnTo>
                  <a:pt x="1278712" y="1931492"/>
                </a:lnTo>
                <a:lnTo>
                  <a:pt x="1280807" y="1943087"/>
                </a:lnTo>
                <a:lnTo>
                  <a:pt x="1282293" y="1943087"/>
                </a:lnTo>
                <a:close/>
              </a:path>
              <a:path w="1510029" h="2016760">
                <a:moveTo>
                  <a:pt x="1286497" y="1765287"/>
                </a:moveTo>
                <a:lnTo>
                  <a:pt x="1283652" y="1753616"/>
                </a:lnTo>
                <a:lnTo>
                  <a:pt x="1283462" y="1754365"/>
                </a:lnTo>
                <a:lnTo>
                  <a:pt x="1283563" y="1765287"/>
                </a:lnTo>
                <a:lnTo>
                  <a:pt x="1286497" y="1765287"/>
                </a:lnTo>
                <a:close/>
              </a:path>
              <a:path w="1510029" h="2016760">
                <a:moveTo>
                  <a:pt x="1288288" y="1930171"/>
                </a:moveTo>
                <a:lnTo>
                  <a:pt x="1287741" y="1929587"/>
                </a:lnTo>
                <a:lnTo>
                  <a:pt x="1286027" y="1927758"/>
                </a:lnTo>
                <a:lnTo>
                  <a:pt x="1286027" y="1929587"/>
                </a:lnTo>
                <a:lnTo>
                  <a:pt x="1285824" y="1930323"/>
                </a:lnTo>
                <a:lnTo>
                  <a:pt x="1285252" y="1930323"/>
                </a:lnTo>
                <a:lnTo>
                  <a:pt x="1286027" y="1929587"/>
                </a:lnTo>
                <a:lnTo>
                  <a:pt x="1286027" y="1927758"/>
                </a:lnTo>
                <a:lnTo>
                  <a:pt x="1285176" y="1926844"/>
                </a:lnTo>
                <a:lnTo>
                  <a:pt x="1282801" y="1931365"/>
                </a:lnTo>
                <a:lnTo>
                  <a:pt x="1283309" y="1932190"/>
                </a:lnTo>
                <a:lnTo>
                  <a:pt x="1283843" y="1931682"/>
                </a:lnTo>
                <a:lnTo>
                  <a:pt x="1285595" y="1943087"/>
                </a:lnTo>
                <a:lnTo>
                  <a:pt x="1285722" y="1942477"/>
                </a:lnTo>
                <a:lnTo>
                  <a:pt x="1285824" y="1941944"/>
                </a:lnTo>
                <a:lnTo>
                  <a:pt x="1285938" y="1941410"/>
                </a:lnTo>
                <a:lnTo>
                  <a:pt x="1286014" y="1941017"/>
                </a:lnTo>
                <a:lnTo>
                  <a:pt x="1287983" y="1931492"/>
                </a:lnTo>
                <a:lnTo>
                  <a:pt x="1287919" y="1931238"/>
                </a:lnTo>
                <a:lnTo>
                  <a:pt x="1288288" y="1930171"/>
                </a:lnTo>
                <a:close/>
              </a:path>
              <a:path w="1510029" h="2016760">
                <a:moveTo>
                  <a:pt x="1288643" y="1930565"/>
                </a:moveTo>
                <a:lnTo>
                  <a:pt x="1288554" y="1930171"/>
                </a:lnTo>
                <a:lnTo>
                  <a:pt x="1288491" y="1929587"/>
                </a:lnTo>
                <a:lnTo>
                  <a:pt x="1288288" y="1930171"/>
                </a:lnTo>
                <a:lnTo>
                  <a:pt x="1288643" y="1930565"/>
                </a:lnTo>
                <a:close/>
              </a:path>
              <a:path w="1510029" h="2016760">
                <a:moveTo>
                  <a:pt x="1288783" y="1934146"/>
                </a:moveTo>
                <a:lnTo>
                  <a:pt x="1288669" y="1933384"/>
                </a:lnTo>
                <a:lnTo>
                  <a:pt x="1288351" y="1931238"/>
                </a:lnTo>
                <a:lnTo>
                  <a:pt x="1288161" y="1930717"/>
                </a:lnTo>
                <a:lnTo>
                  <a:pt x="1288046" y="1931238"/>
                </a:lnTo>
                <a:lnTo>
                  <a:pt x="1287995" y="1931492"/>
                </a:lnTo>
                <a:lnTo>
                  <a:pt x="1288580" y="1933841"/>
                </a:lnTo>
                <a:lnTo>
                  <a:pt x="1288783" y="1934146"/>
                </a:lnTo>
                <a:close/>
              </a:path>
              <a:path w="1510029" h="2016760">
                <a:moveTo>
                  <a:pt x="1290383" y="1932432"/>
                </a:moveTo>
                <a:lnTo>
                  <a:pt x="1288643" y="1930565"/>
                </a:lnTo>
                <a:lnTo>
                  <a:pt x="1289519" y="1934502"/>
                </a:lnTo>
                <a:lnTo>
                  <a:pt x="1290383" y="1932432"/>
                </a:lnTo>
                <a:close/>
              </a:path>
              <a:path w="1510029" h="2016760">
                <a:moveTo>
                  <a:pt x="1290866" y="1943366"/>
                </a:moveTo>
                <a:lnTo>
                  <a:pt x="1290764" y="1942477"/>
                </a:lnTo>
                <a:lnTo>
                  <a:pt x="1290662" y="1942071"/>
                </a:lnTo>
                <a:lnTo>
                  <a:pt x="1290624" y="1941944"/>
                </a:lnTo>
                <a:lnTo>
                  <a:pt x="1289316" y="1936762"/>
                </a:lnTo>
                <a:lnTo>
                  <a:pt x="1289024" y="1935746"/>
                </a:lnTo>
                <a:lnTo>
                  <a:pt x="1290116" y="1943087"/>
                </a:lnTo>
                <a:lnTo>
                  <a:pt x="1287602" y="1943087"/>
                </a:lnTo>
                <a:lnTo>
                  <a:pt x="1287627" y="1943366"/>
                </a:lnTo>
                <a:lnTo>
                  <a:pt x="1288859" y="1955800"/>
                </a:lnTo>
                <a:lnTo>
                  <a:pt x="1290866" y="1943366"/>
                </a:lnTo>
                <a:close/>
              </a:path>
              <a:path w="1510029" h="2016760">
                <a:moveTo>
                  <a:pt x="1291653" y="1745424"/>
                </a:moveTo>
                <a:lnTo>
                  <a:pt x="1290218" y="1752587"/>
                </a:lnTo>
                <a:lnTo>
                  <a:pt x="1290904" y="1752587"/>
                </a:lnTo>
                <a:lnTo>
                  <a:pt x="1290967" y="1751965"/>
                </a:lnTo>
                <a:lnTo>
                  <a:pt x="1291069" y="1751025"/>
                </a:lnTo>
                <a:lnTo>
                  <a:pt x="1291158" y="1750136"/>
                </a:lnTo>
                <a:lnTo>
                  <a:pt x="1291221" y="1749526"/>
                </a:lnTo>
                <a:lnTo>
                  <a:pt x="1291336" y="1748396"/>
                </a:lnTo>
                <a:lnTo>
                  <a:pt x="1291653" y="1745424"/>
                </a:lnTo>
                <a:close/>
              </a:path>
              <a:path w="1510029" h="2016760">
                <a:moveTo>
                  <a:pt x="1292847" y="1943087"/>
                </a:moveTo>
                <a:lnTo>
                  <a:pt x="1292796" y="1942071"/>
                </a:lnTo>
                <a:lnTo>
                  <a:pt x="1292682" y="1939772"/>
                </a:lnTo>
                <a:lnTo>
                  <a:pt x="1292555" y="1937283"/>
                </a:lnTo>
                <a:lnTo>
                  <a:pt x="1292440" y="1934933"/>
                </a:lnTo>
                <a:lnTo>
                  <a:pt x="1292313" y="1934146"/>
                </a:lnTo>
                <a:lnTo>
                  <a:pt x="1292212" y="1934933"/>
                </a:lnTo>
                <a:lnTo>
                  <a:pt x="1292110" y="1935746"/>
                </a:lnTo>
                <a:lnTo>
                  <a:pt x="1291945" y="1936762"/>
                </a:lnTo>
                <a:lnTo>
                  <a:pt x="1291831" y="1937626"/>
                </a:lnTo>
                <a:lnTo>
                  <a:pt x="1291043" y="1943087"/>
                </a:lnTo>
                <a:lnTo>
                  <a:pt x="1292847" y="1943087"/>
                </a:lnTo>
                <a:close/>
              </a:path>
              <a:path w="1510029" h="2016760">
                <a:moveTo>
                  <a:pt x="1292885" y="1930323"/>
                </a:moveTo>
                <a:lnTo>
                  <a:pt x="1292199" y="1930323"/>
                </a:lnTo>
                <a:lnTo>
                  <a:pt x="1292301" y="1932330"/>
                </a:lnTo>
                <a:lnTo>
                  <a:pt x="1292415" y="1933384"/>
                </a:lnTo>
                <a:lnTo>
                  <a:pt x="1292885" y="1930323"/>
                </a:lnTo>
                <a:close/>
              </a:path>
              <a:path w="1510029" h="2016760">
                <a:moveTo>
                  <a:pt x="1295692" y="863600"/>
                </a:moveTo>
                <a:lnTo>
                  <a:pt x="1291996" y="873721"/>
                </a:lnTo>
                <a:lnTo>
                  <a:pt x="1291628" y="876300"/>
                </a:lnTo>
                <a:lnTo>
                  <a:pt x="1295692" y="863600"/>
                </a:lnTo>
                <a:close/>
              </a:path>
              <a:path w="1510029" h="2016760">
                <a:moveTo>
                  <a:pt x="1299425" y="1955800"/>
                </a:moveTo>
                <a:lnTo>
                  <a:pt x="1298117" y="1946567"/>
                </a:lnTo>
                <a:lnTo>
                  <a:pt x="1297609" y="1943366"/>
                </a:lnTo>
                <a:lnTo>
                  <a:pt x="1297012" y="1955800"/>
                </a:lnTo>
                <a:lnTo>
                  <a:pt x="1299425" y="1955800"/>
                </a:lnTo>
                <a:close/>
              </a:path>
              <a:path w="1510029" h="2016760">
                <a:moveTo>
                  <a:pt x="1300086" y="1955800"/>
                </a:moveTo>
                <a:lnTo>
                  <a:pt x="1300022" y="1954631"/>
                </a:lnTo>
                <a:lnTo>
                  <a:pt x="1299895" y="1952625"/>
                </a:lnTo>
                <a:lnTo>
                  <a:pt x="1299781" y="1950770"/>
                </a:lnTo>
                <a:lnTo>
                  <a:pt x="1299667" y="1948751"/>
                </a:lnTo>
                <a:lnTo>
                  <a:pt x="1299324" y="1943087"/>
                </a:lnTo>
                <a:lnTo>
                  <a:pt x="1298892" y="1943087"/>
                </a:lnTo>
                <a:lnTo>
                  <a:pt x="1298905" y="1943366"/>
                </a:lnTo>
                <a:lnTo>
                  <a:pt x="1299425" y="1955800"/>
                </a:lnTo>
                <a:lnTo>
                  <a:pt x="1300086" y="1955800"/>
                </a:lnTo>
                <a:close/>
              </a:path>
              <a:path w="1510029" h="2016760">
                <a:moveTo>
                  <a:pt x="1302435" y="1943087"/>
                </a:moveTo>
                <a:lnTo>
                  <a:pt x="1299959" y="1943087"/>
                </a:lnTo>
                <a:lnTo>
                  <a:pt x="1300073" y="1954631"/>
                </a:lnTo>
                <a:lnTo>
                  <a:pt x="1300086" y="1955800"/>
                </a:lnTo>
                <a:lnTo>
                  <a:pt x="1301318" y="1955800"/>
                </a:lnTo>
                <a:lnTo>
                  <a:pt x="1301419" y="1954631"/>
                </a:lnTo>
                <a:lnTo>
                  <a:pt x="1301534" y="1953374"/>
                </a:lnTo>
                <a:lnTo>
                  <a:pt x="1301597" y="1952625"/>
                </a:lnTo>
                <a:lnTo>
                  <a:pt x="1302435" y="1943087"/>
                </a:lnTo>
                <a:close/>
              </a:path>
              <a:path w="1510029" h="2016760">
                <a:moveTo>
                  <a:pt x="1304226" y="1955800"/>
                </a:moveTo>
                <a:lnTo>
                  <a:pt x="1304163" y="1954631"/>
                </a:lnTo>
                <a:lnTo>
                  <a:pt x="1304048" y="1952625"/>
                </a:lnTo>
                <a:lnTo>
                  <a:pt x="1303947" y="1950770"/>
                </a:lnTo>
                <a:lnTo>
                  <a:pt x="1303832" y="1948751"/>
                </a:lnTo>
                <a:lnTo>
                  <a:pt x="1303718" y="1946567"/>
                </a:lnTo>
                <a:lnTo>
                  <a:pt x="1303515" y="1943087"/>
                </a:lnTo>
                <a:lnTo>
                  <a:pt x="1303337" y="1943087"/>
                </a:lnTo>
                <a:lnTo>
                  <a:pt x="1303324" y="1943366"/>
                </a:lnTo>
                <a:lnTo>
                  <a:pt x="1302423" y="1955800"/>
                </a:lnTo>
                <a:lnTo>
                  <a:pt x="1304226" y="1955800"/>
                </a:lnTo>
                <a:close/>
              </a:path>
              <a:path w="1510029" h="2016760">
                <a:moveTo>
                  <a:pt x="1308785" y="1953374"/>
                </a:moveTo>
                <a:lnTo>
                  <a:pt x="1308709" y="1952625"/>
                </a:lnTo>
                <a:lnTo>
                  <a:pt x="1307642" y="1943087"/>
                </a:lnTo>
                <a:lnTo>
                  <a:pt x="1306728" y="1943087"/>
                </a:lnTo>
                <a:lnTo>
                  <a:pt x="1306842" y="1950008"/>
                </a:lnTo>
                <a:lnTo>
                  <a:pt x="1306957" y="1955800"/>
                </a:lnTo>
                <a:lnTo>
                  <a:pt x="1307884" y="1955800"/>
                </a:lnTo>
                <a:lnTo>
                  <a:pt x="1308785" y="1953374"/>
                </a:lnTo>
                <a:close/>
              </a:path>
              <a:path w="1510029" h="2016760">
                <a:moveTo>
                  <a:pt x="1309763" y="1950770"/>
                </a:moveTo>
                <a:lnTo>
                  <a:pt x="1308785" y="1953374"/>
                </a:lnTo>
                <a:lnTo>
                  <a:pt x="1309065" y="1955800"/>
                </a:lnTo>
                <a:lnTo>
                  <a:pt x="1309535" y="1952625"/>
                </a:lnTo>
                <a:lnTo>
                  <a:pt x="1309763" y="1950770"/>
                </a:lnTo>
                <a:close/>
              </a:path>
              <a:path w="1510029" h="2016760">
                <a:moveTo>
                  <a:pt x="1310335" y="825500"/>
                </a:moveTo>
                <a:lnTo>
                  <a:pt x="1306944" y="837742"/>
                </a:lnTo>
                <a:lnTo>
                  <a:pt x="1306944" y="838174"/>
                </a:lnTo>
                <a:lnTo>
                  <a:pt x="1310271" y="838174"/>
                </a:lnTo>
                <a:lnTo>
                  <a:pt x="1310335" y="825500"/>
                </a:lnTo>
                <a:close/>
              </a:path>
              <a:path w="1510029" h="2016760">
                <a:moveTo>
                  <a:pt x="1312633" y="1943087"/>
                </a:moveTo>
                <a:lnTo>
                  <a:pt x="1310932" y="1943087"/>
                </a:lnTo>
                <a:lnTo>
                  <a:pt x="1310881" y="1943366"/>
                </a:lnTo>
                <a:lnTo>
                  <a:pt x="1309827" y="1950605"/>
                </a:lnTo>
                <a:lnTo>
                  <a:pt x="1312633" y="1943087"/>
                </a:lnTo>
                <a:close/>
              </a:path>
              <a:path w="1510029" h="2016760">
                <a:moveTo>
                  <a:pt x="1312875" y="228600"/>
                </a:moveTo>
                <a:lnTo>
                  <a:pt x="1310614" y="215900"/>
                </a:lnTo>
                <a:lnTo>
                  <a:pt x="1305052" y="215900"/>
                </a:lnTo>
                <a:lnTo>
                  <a:pt x="1308836" y="228600"/>
                </a:lnTo>
                <a:lnTo>
                  <a:pt x="1312875" y="228600"/>
                </a:lnTo>
                <a:close/>
              </a:path>
              <a:path w="1510029" h="2016760">
                <a:moveTo>
                  <a:pt x="1315770" y="1904961"/>
                </a:moveTo>
                <a:lnTo>
                  <a:pt x="1313243" y="1904961"/>
                </a:lnTo>
                <a:lnTo>
                  <a:pt x="1313332" y="1905660"/>
                </a:lnTo>
                <a:lnTo>
                  <a:pt x="1313459" y="1906524"/>
                </a:lnTo>
                <a:lnTo>
                  <a:pt x="1314894" y="1916696"/>
                </a:lnTo>
                <a:lnTo>
                  <a:pt x="1315072" y="1917115"/>
                </a:lnTo>
                <a:lnTo>
                  <a:pt x="1315097" y="1916696"/>
                </a:lnTo>
                <a:lnTo>
                  <a:pt x="1315212" y="1914791"/>
                </a:lnTo>
                <a:lnTo>
                  <a:pt x="1315313" y="1912912"/>
                </a:lnTo>
                <a:lnTo>
                  <a:pt x="1315389" y="1911705"/>
                </a:lnTo>
                <a:lnTo>
                  <a:pt x="1315504" y="1909622"/>
                </a:lnTo>
                <a:lnTo>
                  <a:pt x="1315618" y="1907628"/>
                </a:lnTo>
                <a:lnTo>
                  <a:pt x="1315681" y="1906524"/>
                </a:lnTo>
                <a:lnTo>
                  <a:pt x="1315770" y="1904961"/>
                </a:lnTo>
                <a:close/>
              </a:path>
              <a:path w="1510029" h="2016760">
                <a:moveTo>
                  <a:pt x="1317891" y="228600"/>
                </a:moveTo>
                <a:lnTo>
                  <a:pt x="1315631" y="215900"/>
                </a:lnTo>
                <a:lnTo>
                  <a:pt x="1310614" y="215900"/>
                </a:lnTo>
                <a:lnTo>
                  <a:pt x="1317891" y="228600"/>
                </a:lnTo>
                <a:close/>
              </a:path>
              <a:path w="1510029" h="2016760">
                <a:moveTo>
                  <a:pt x="1321727" y="1904961"/>
                </a:moveTo>
                <a:lnTo>
                  <a:pt x="1321612" y="1903514"/>
                </a:lnTo>
                <a:lnTo>
                  <a:pt x="1320812" y="1892287"/>
                </a:lnTo>
                <a:lnTo>
                  <a:pt x="1317244" y="1892287"/>
                </a:lnTo>
                <a:lnTo>
                  <a:pt x="1317320" y="1891474"/>
                </a:lnTo>
                <a:lnTo>
                  <a:pt x="1318260" y="1881568"/>
                </a:lnTo>
                <a:lnTo>
                  <a:pt x="1317205" y="1889442"/>
                </a:lnTo>
                <a:lnTo>
                  <a:pt x="1316863" y="1891474"/>
                </a:lnTo>
                <a:lnTo>
                  <a:pt x="1316761" y="1892490"/>
                </a:lnTo>
                <a:lnTo>
                  <a:pt x="1316672" y="1893481"/>
                </a:lnTo>
                <a:lnTo>
                  <a:pt x="1316139" y="1904961"/>
                </a:lnTo>
                <a:lnTo>
                  <a:pt x="1321727" y="1904961"/>
                </a:lnTo>
                <a:close/>
              </a:path>
              <a:path w="1510029" h="2016760">
                <a:moveTo>
                  <a:pt x="1321727" y="1627987"/>
                </a:moveTo>
                <a:lnTo>
                  <a:pt x="1321473" y="1627720"/>
                </a:lnTo>
                <a:lnTo>
                  <a:pt x="1318336" y="1627720"/>
                </a:lnTo>
                <a:lnTo>
                  <a:pt x="1316075" y="1625168"/>
                </a:lnTo>
                <a:lnTo>
                  <a:pt x="1315427" y="1626806"/>
                </a:lnTo>
                <a:lnTo>
                  <a:pt x="1315300" y="1627720"/>
                </a:lnTo>
                <a:lnTo>
                  <a:pt x="1315212" y="1628470"/>
                </a:lnTo>
                <a:lnTo>
                  <a:pt x="1314564" y="1630146"/>
                </a:lnTo>
                <a:lnTo>
                  <a:pt x="1317040" y="1627720"/>
                </a:lnTo>
                <a:lnTo>
                  <a:pt x="1318310" y="1627720"/>
                </a:lnTo>
                <a:lnTo>
                  <a:pt x="1320761" y="1629397"/>
                </a:lnTo>
                <a:lnTo>
                  <a:pt x="1321727" y="1627987"/>
                </a:lnTo>
                <a:close/>
              </a:path>
              <a:path w="1510029" h="2016760">
                <a:moveTo>
                  <a:pt x="1321828" y="1595640"/>
                </a:moveTo>
                <a:lnTo>
                  <a:pt x="1320863" y="1599057"/>
                </a:lnTo>
                <a:lnTo>
                  <a:pt x="1321231" y="1600200"/>
                </a:lnTo>
                <a:lnTo>
                  <a:pt x="1321828" y="1595640"/>
                </a:lnTo>
                <a:close/>
              </a:path>
              <a:path w="1510029" h="2016760">
                <a:moveTo>
                  <a:pt x="1323619" y="1587500"/>
                </a:moveTo>
                <a:lnTo>
                  <a:pt x="1322895" y="1587500"/>
                </a:lnTo>
                <a:lnTo>
                  <a:pt x="1321828" y="1595640"/>
                </a:lnTo>
                <a:lnTo>
                  <a:pt x="1323606" y="1589278"/>
                </a:lnTo>
                <a:lnTo>
                  <a:pt x="1323619" y="1587500"/>
                </a:lnTo>
                <a:close/>
              </a:path>
              <a:path w="1510029" h="2016760">
                <a:moveTo>
                  <a:pt x="1323860" y="1964118"/>
                </a:moveTo>
                <a:lnTo>
                  <a:pt x="1323365" y="1963813"/>
                </a:lnTo>
                <a:lnTo>
                  <a:pt x="1323098" y="1964245"/>
                </a:lnTo>
                <a:lnTo>
                  <a:pt x="1322285" y="1961743"/>
                </a:lnTo>
                <a:lnTo>
                  <a:pt x="1322806" y="1960676"/>
                </a:lnTo>
                <a:lnTo>
                  <a:pt x="1322311" y="1959648"/>
                </a:lnTo>
                <a:lnTo>
                  <a:pt x="1321371" y="1961857"/>
                </a:lnTo>
                <a:lnTo>
                  <a:pt x="1320596" y="1962861"/>
                </a:lnTo>
                <a:lnTo>
                  <a:pt x="1321435" y="1964359"/>
                </a:lnTo>
                <a:lnTo>
                  <a:pt x="1322463" y="1964245"/>
                </a:lnTo>
                <a:lnTo>
                  <a:pt x="1323352" y="1965185"/>
                </a:lnTo>
                <a:lnTo>
                  <a:pt x="1323860" y="1964118"/>
                </a:lnTo>
                <a:close/>
              </a:path>
              <a:path w="1510029" h="2016760">
                <a:moveTo>
                  <a:pt x="1325245" y="1904961"/>
                </a:moveTo>
                <a:lnTo>
                  <a:pt x="1325118" y="1903514"/>
                </a:lnTo>
                <a:lnTo>
                  <a:pt x="1323759" y="1893036"/>
                </a:lnTo>
                <a:lnTo>
                  <a:pt x="1323644" y="1892490"/>
                </a:lnTo>
                <a:lnTo>
                  <a:pt x="1323530" y="1893176"/>
                </a:lnTo>
                <a:lnTo>
                  <a:pt x="1323492" y="1893481"/>
                </a:lnTo>
                <a:lnTo>
                  <a:pt x="1321727" y="1904961"/>
                </a:lnTo>
                <a:lnTo>
                  <a:pt x="1325245" y="1904961"/>
                </a:lnTo>
                <a:close/>
              </a:path>
              <a:path w="1510029" h="2016760">
                <a:moveTo>
                  <a:pt x="1325524" y="1625930"/>
                </a:moveTo>
                <a:lnTo>
                  <a:pt x="1323886" y="1624825"/>
                </a:lnTo>
                <a:lnTo>
                  <a:pt x="1321727" y="1627987"/>
                </a:lnTo>
                <a:lnTo>
                  <a:pt x="1323721" y="1630146"/>
                </a:lnTo>
                <a:lnTo>
                  <a:pt x="1323835" y="1630311"/>
                </a:lnTo>
                <a:lnTo>
                  <a:pt x="1323898" y="1630146"/>
                </a:lnTo>
                <a:lnTo>
                  <a:pt x="1325524" y="1625930"/>
                </a:lnTo>
                <a:close/>
              </a:path>
              <a:path w="1510029" h="2016760">
                <a:moveTo>
                  <a:pt x="1325880" y="1627987"/>
                </a:moveTo>
                <a:lnTo>
                  <a:pt x="1325511" y="1628470"/>
                </a:lnTo>
                <a:lnTo>
                  <a:pt x="1323873" y="1630311"/>
                </a:lnTo>
                <a:lnTo>
                  <a:pt x="1324610" y="1631111"/>
                </a:lnTo>
                <a:lnTo>
                  <a:pt x="1325880" y="1627987"/>
                </a:lnTo>
                <a:close/>
              </a:path>
              <a:path w="1510029" h="2016760">
                <a:moveTo>
                  <a:pt x="1326108" y="1917674"/>
                </a:moveTo>
                <a:lnTo>
                  <a:pt x="1326045" y="1916696"/>
                </a:lnTo>
                <a:lnTo>
                  <a:pt x="1325930" y="1914791"/>
                </a:lnTo>
                <a:lnTo>
                  <a:pt x="1325803" y="1912912"/>
                </a:lnTo>
                <a:lnTo>
                  <a:pt x="1325740" y="1911705"/>
                </a:lnTo>
                <a:lnTo>
                  <a:pt x="1325651" y="1910435"/>
                </a:lnTo>
                <a:lnTo>
                  <a:pt x="1325600" y="1909622"/>
                </a:lnTo>
                <a:lnTo>
                  <a:pt x="1325473" y="1907628"/>
                </a:lnTo>
                <a:lnTo>
                  <a:pt x="1325410" y="1906524"/>
                </a:lnTo>
                <a:lnTo>
                  <a:pt x="1325346" y="1905660"/>
                </a:lnTo>
                <a:lnTo>
                  <a:pt x="1325219" y="1905241"/>
                </a:lnTo>
                <a:lnTo>
                  <a:pt x="1325092" y="1906524"/>
                </a:lnTo>
                <a:lnTo>
                  <a:pt x="1324991" y="1907628"/>
                </a:lnTo>
                <a:lnTo>
                  <a:pt x="1324025" y="1917674"/>
                </a:lnTo>
                <a:lnTo>
                  <a:pt x="1326108" y="1917674"/>
                </a:lnTo>
                <a:close/>
              </a:path>
              <a:path w="1510029" h="2016760">
                <a:moveTo>
                  <a:pt x="1327480" y="1624825"/>
                </a:moveTo>
                <a:lnTo>
                  <a:pt x="1326426" y="1621320"/>
                </a:lnTo>
                <a:lnTo>
                  <a:pt x="1326299" y="1625930"/>
                </a:lnTo>
                <a:lnTo>
                  <a:pt x="1326261" y="1627403"/>
                </a:lnTo>
                <a:lnTo>
                  <a:pt x="1326121" y="1627403"/>
                </a:lnTo>
                <a:lnTo>
                  <a:pt x="1326095" y="1627720"/>
                </a:lnTo>
                <a:lnTo>
                  <a:pt x="1326248" y="1627517"/>
                </a:lnTo>
                <a:lnTo>
                  <a:pt x="1327340" y="1628470"/>
                </a:lnTo>
                <a:lnTo>
                  <a:pt x="1327391" y="1627987"/>
                </a:lnTo>
                <a:lnTo>
                  <a:pt x="1327480" y="1624825"/>
                </a:lnTo>
                <a:close/>
              </a:path>
              <a:path w="1510029" h="2016760">
                <a:moveTo>
                  <a:pt x="1335214" y="1719656"/>
                </a:moveTo>
                <a:lnTo>
                  <a:pt x="1334350" y="1714500"/>
                </a:lnTo>
                <a:lnTo>
                  <a:pt x="1334249" y="1714779"/>
                </a:lnTo>
                <a:lnTo>
                  <a:pt x="1333741" y="1716024"/>
                </a:lnTo>
                <a:lnTo>
                  <a:pt x="1334249" y="1726184"/>
                </a:lnTo>
                <a:lnTo>
                  <a:pt x="1334389" y="1726488"/>
                </a:lnTo>
                <a:lnTo>
                  <a:pt x="1334452" y="1725930"/>
                </a:lnTo>
                <a:lnTo>
                  <a:pt x="1335214" y="1719656"/>
                </a:lnTo>
                <a:close/>
              </a:path>
              <a:path w="1510029" h="2016760">
                <a:moveTo>
                  <a:pt x="1336408" y="1726184"/>
                </a:moveTo>
                <a:lnTo>
                  <a:pt x="1336395" y="1725930"/>
                </a:lnTo>
                <a:lnTo>
                  <a:pt x="1335900" y="1716024"/>
                </a:lnTo>
                <a:lnTo>
                  <a:pt x="1335798" y="1714779"/>
                </a:lnTo>
                <a:lnTo>
                  <a:pt x="1335214" y="1719656"/>
                </a:lnTo>
                <a:lnTo>
                  <a:pt x="1336243" y="1725930"/>
                </a:lnTo>
                <a:lnTo>
                  <a:pt x="1336408" y="1726184"/>
                </a:lnTo>
                <a:close/>
              </a:path>
              <a:path w="1510029" h="2016760">
                <a:moveTo>
                  <a:pt x="1343075" y="1774367"/>
                </a:moveTo>
                <a:lnTo>
                  <a:pt x="1342326" y="1765287"/>
                </a:lnTo>
                <a:lnTo>
                  <a:pt x="1333741" y="1765287"/>
                </a:lnTo>
                <a:lnTo>
                  <a:pt x="1330591" y="1778000"/>
                </a:lnTo>
                <a:lnTo>
                  <a:pt x="1342567" y="1778000"/>
                </a:lnTo>
                <a:lnTo>
                  <a:pt x="1343075" y="1774367"/>
                </a:lnTo>
                <a:close/>
              </a:path>
              <a:path w="1510029" h="2016760">
                <a:moveTo>
                  <a:pt x="1345323" y="1778000"/>
                </a:moveTo>
                <a:lnTo>
                  <a:pt x="1345260" y="1775726"/>
                </a:lnTo>
                <a:lnTo>
                  <a:pt x="1345145" y="1772043"/>
                </a:lnTo>
                <a:lnTo>
                  <a:pt x="1344942" y="1765287"/>
                </a:lnTo>
                <a:lnTo>
                  <a:pt x="1344371" y="1765287"/>
                </a:lnTo>
                <a:lnTo>
                  <a:pt x="1344244" y="1766176"/>
                </a:lnTo>
                <a:lnTo>
                  <a:pt x="1344168" y="1766709"/>
                </a:lnTo>
                <a:lnTo>
                  <a:pt x="1343075" y="1774367"/>
                </a:lnTo>
                <a:lnTo>
                  <a:pt x="1343190" y="1775726"/>
                </a:lnTo>
                <a:lnTo>
                  <a:pt x="1343291" y="1776818"/>
                </a:lnTo>
                <a:lnTo>
                  <a:pt x="1343380" y="1778000"/>
                </a:lnTo>
                <a:lnTo>
                  <a:pt x="1345323" y="1778000"/>
                </a:lnTo>
                <a:close/>
              </a:path>
              <a:path w="1510029" h="2016760">
                <a:moveTo>
                  <a:pt x="1346352" y="1765287"/>
                </a:moveTo>
                <a:lnTo>
                  <a:pt x="1345057" y="1765287"/>
                </a:lnTo>
                <a:lnTo>
                  <a:pt x="1345171" y="1766709"/>
                </a:lnTo>
                <a:lnTo>
                  <a:pt x="1345984" y="1776818"/>
                </a:lnTo>
                <a:lnTo>
                  <a:pt x="1346149" y="1778000"/>
                </a:lnTo>
                <a:lnTo>
                  <a:pt x="1346238" y="1772666"/>
                </a:lnTo>
                <a:lnTo>
                  <a:pt x="1346352" y="1765287"/>
                </a:lnTo>
                <a:close/>
              </a:path>
              <a:path w="1510029" h="2016760">
                <a:moveTo>
                  <a:pt x="1348346" y="1765287"/>
                </a:moveTo>
                <a:lnTo>
                  <a:pt x="1347114" y="1765287"/>
                </a:lnTo>
                <a:lnTo>
                  <a:pt x="1347000" y="1766709"/>
                </a:lnTo>
                <a:lnTo>
                  <a:pt x="1346276" y="1775726"/>
                </a:lnTo>
                <a:lnTo>
                  <a:pt x="1346161" y="1778000"/>
                </a:lnTo>
                <a:lnTo>
                  <a:pt x="1347330" y="1778000"/>
                </a:lnTo>
                <a:lnTo>
                  <a:pt x="1347431" y="1776818"/>
                </a:lnTo>
                <a:lnTo>
                  <a:pt x="1347520" y="1775726"/>
                </a:lnTo>
                <a:lnTo>
                  <a:pt x="1347622" y="1774367"/>
                </a:lnTo>
                <a:lnTo>
                  <a:pt x="1348346" y="1765287"/>
                </a:lnTo>
                <a:close/>
              </a:path>
              <a:path w="1510029" h="2016760">
                <a:moveTo>
                  <a:pt x="1351622" y="1917674"/>
                </a:moveTo>
                <a:lnTo>
                  <a:pt x="1351495" y="1916518"/>
                </a:lnTo>
                <a:lnTo>
                  <a:pt x="1351381" y="1915401"/>
                </a:lnTo>
                <a:lnTo>
                  <a:pt x="1351318" y="1914791"/>
                </a:lnTo>
                <a:lnTo>
                  <a:pt x="1351241" y="1914131"/>
                </a:lnTo>
                <a:lnTo>
                  <a:pt x="1350251" y="1904961"/>
                </a:lnTo>
                <a:lnTo>
                  <a:pt x="1347152" y="1904961"/>
                </a:lnTo>
                <a:lnTo>
                  <a:pt x="1347203" y="1905241"/>
                </a:lnTo>
                <a:lnTo>
                  <a:pt x="1347330" y="1905901"/>
                </a:lnTo>
                <a:lnTo>
                  <a:pt x="1347444" y="1906524"/>
                </a:lnTo>
                <a:lnTo>
                  <a:pt x="1349565" y="1917674"/>
                </a:lnTo>
                <a:lnTo>
                  <a:pt x="1351622" y="1917674"/>
                </a:lnTo>
                <a:close/>
              </a:path>
              <a:path w="1510029" h="2016760">
                <a:moveTo>
                  <a:pt x="1352562" y="1765287"/>
                </a:moveTo>
                <a:lnTo>
                  <a:pt x="1349857" y="1765287"/>
                </a:lnTo>
                <a:lnTo>
                  <a:pt x="1349946" y="1766709"/>
                </a:lnTo>
                <a:lnTo>
                  <a:pt x="1350708" y="1778000"/>
                </a:lnTo>
                <a:lnTo>
                  <a:pt x="1352562" y="1765287"/>
                </a:lnTo>
                <a:close/>
              </a:path>
              <a:path w="1510029" h="2016760">
                <a:moveTo>
                  <a:pt x="1353604" y="1663700"/>
                </a:moveTo>
                <a:lnTo>
                  <a:pt x="1351470" y="1663700"/>
                </a:lnTo>
                <a:lnTo>
                  <a:pt x="1352435" y="1666341"/>
                </a:lnTo>
                <a:lnTo>
                  <a:pt x="1353604" y="1663700"/>
                </a:lnTo>
                <a:close/>
              </a:path>
              <a:path w="1510029" h="2016760">
                <a:moveTo>
                  <a:pt x="1365173" y="1778965"/>
                </a:moveTo>
                <a:lnTo>
                  <a:pt x="1363980" y="1776552"/>
                </a:lnTo>
                <a:lnTo>
                  <a:pt x="1361846" y="1779968"/>
                </a:lnTo>
                <a:lnTo>
                  <a:pt x="1362824" y="1784261"/>
                </a:lnTo>
                <a:lnTo>
                  <a:pt x="1364780" y="1779968"/>
                </a:lnTo>
                <a:lnTo>
                  <a:pt x="1365173" y="1778965"/>
                </a:lnTo>
                <a:close/>
              </a:path>
              <a:path w="1510029" h="2016760">
                <a:moveTo>
                  <a:pt x="1365846" y="1866887"/>
                </a:moveTo>
                <a:lnTo>
                  <a:pt x="1362684" y="1866887"/>
                </a:lnTo>
                <a:lnTo>
                  <a:pt x="1362760" y="1868220"/>
                </a:lnTo>
                <a:lnTo>
                  <a:pt x="1362875" y="1870202"/>
                </a:lnTo>
                <a:lnTo>
                  <a:pt x="1362887" y="1870443"/>
                </a:lnTo>
                <a:lnTo>
                  <a:pt x="1363395" y="1878863"/>
                </a:lnTo>
                <a:lnTo>
                  <a:pt x="1363472" y="1879396"/>
                </a:lnTo>
                <a:lnTo>
                  <a:pt x="1363573" y="1878863"/>
                </a:lnTo>
                <a:lnTo>
                  <a:pt x="1365846" y="1866887"/>
                </a:lnTo>
                <a:close/>
              </a:path>
              <a:path w="1510029" h="2016760">
                <a:moveTo>
                  <a:pt x="1366126" y="1787880"/>
                </a:moveTo>
                <a:lnTo>
                  <a:pt x="1365796" y="1784794"/>
                </a:lnTo>
                <a:lnTo>
                  <a:pt x="1365008" y="1784794"/>
                </a:lnTo>
                <a:lnTo>
                  <a:pt x="1364488" y="1785874"/>
                </a:lnTo>
                <a:lnTo>
                  <a:pt x="1366126" y="1787880"/>
                </a:lnTo>
                <a:close/>
              </a:path>
              <a:path w="1510029" h="2016760">
                <a:moveTo>
                  <a:pt x="1366939" y="1778482"/>
                </a:moveTo>
                <a:lnTo>
                  <a:pt x="1365237" y="1778965"/>
                </a:lnTo>
                <a:lnTo>
                  <a:pt x="1365592" y="1778965"/>
                </a:lnTo>
                <a:lnTo>
                  <a:pt x="1366939" y="1778482"/>
                </a:lnTo>
                <a:close/>
              </a:path>
              <a:path w="1510029" h="2016760">
                <a:moveTo>
                  <a:pt x="1369314" y="718261"/>
                </a:moveTo>
                <a:lnTo>
                  <a:pt x="1369085" y="716165"/>
                </a:lnTo>
                <a:lnTo>
                  <a:pt x="1368336" y="718261"/>
                </a:lnTo>
                <a:lnTo>
                  <a:pt x="1366494" y="723544"/>
                </a:lnTo>
                <a:lnTo>
                  <a:pt x="1369314" y="718261"/>
                </a:lnTo>
                <a:close/>
              </a:path>
              <a:path w="1510029" h="2016760">
                <a:moveTo>
                  <a:pt x="1370876" y="1628292"/>
                </a:moveTo>
                <a:lnTo>
                  <a:pt x="1368120" y="1638300"/>
                </a:lnTo>
                <a:lnTo>
                  <a:pt x="1370012" y="1638300"/>
                </a:lnTo>
                <a:lnTo>
                  <a:pt x="1370876" y="1628292"/>
                </a:lnTo>
                <a:close/>
              </a:path>
              <a:path w="1510029" h="2016760">
                <a:moveTo>
                  <a:pt x="1372679" y="1917674"/>
                </a:moveTo>
                <a:lnTo>
                  <a:pt x="1369707" y="1917674"/>
                </a:lnTo>
                <a:lnTo>
                  <a:pt x="1369733" y="1917941"/>
                </a:lnTo>
                <a:lnTo>
                  <a:pt x="1369758" y="1918144"/>
                </a:lnTo>
                <a:lnTo>
                  <a:pt x="1371307" y="1929726"/>
                </a:lnTo>
                <a:lnTo>
                  <a:pt x="1371447" y="1929968"/>
                </a:lnTo>
                <a:lnTo>
                  <a:pt x="1371473" y="1929726"/>
                </a:lnTo>
                <a:lnTo>
                  <a:pt x="1371600" y="1928469"/>
                </a:lnTo>
                <a:lnTo>
                  <a:pt x="1371701" y="1927352"/>
                </a:lnTo>
                <a:lnTo>
                  <a:pt x="1372679" y="1917674"/>
                </a:lnTo>
                <a:close/>
              </a:path>
              <a:path w="1510029" h="2016760">
                <a:moveTo>
                  <a:pt x="1373085" y="711200"/>
                </a:moveTo>
                <a:lnTo>
                  <a:pt x="1369314" y="718261"/>
                </a:lnTo>
                <a:lnTo>
                  <a:pt x="1369923" y="723900"/>
                </a:lnTo>
                <a:lnTo>
                  <a:pt x="1370825" y="723900"/>
                </a:lnTo>
                <a:lnTo>
                  <a:pt x="1370888" y="723544"/>
                </a:lnTo>
                <a:lnTo>
                  <a:pt x="1373085" y="711200"/>
                </a:lnTo>
                <a:close/>
              </a:path>
              <a:path w="1510029" h="2016760">
                <a:moveTo>
                  <a:pt x="1375206" y="1881263"/>
                </a:moveTo>
                <a:lnTo>
                  <a:pt x="1374698" y="1882025"/>
                </a:lnTo>
                <a:lnTo>
                  <a:pt x="1375181" y="1883003"/>
                </a:lnTo>
                <a:lnTo>
                  <a:pt x="1375206" y="1881263"/>
                </a:lnTo>
                <a:close/>
              </a:path>
              <a:path w="1510029" h="2016760">
                <a:moveTo>
                  <a:pt x="1375625" y="1859876"/>
                </a:moveTo>
                <a:lnTo>
                  <a:pt x="1374635" y="1865223"/>
                </a:lnTo>
                <a:lnTo>
                  <a:pt x="1374521" y="1866493"/>
                </a:lnTo>
                <a:lnTo>
                  <a:pt x="1374482" y="1866887"/>
                </a:lnTo>
                <a:lnTo>
                  <a:pt x="1375549" y="1866887"/>
                </a:lnTo>
                <a:lnTo>
                  <a:pt x="1375625" y="1859876"/>
                </a:lnTo>
                <a:close/>
              </a:path>
              <a:path w="1510029" h="2016760">
                <a:moveTo>
                  <a:pt x="1375664" y="1638300"/>
                </a:moveTo>
                <a:lnTo>
                  <a:pt x="1375143" y="1625600"/>
                </a:lnTo>
                <a:lnTo>
                  <a:pt x="1373771" y="1638300"/>
                </a:lnTo>
                <a:lnTo>
                  <a:pt x="1375664" y="1638300"/>
                </a:lnTo>
                <a:close/>
              </a:path>
              <a:path w="1510029" h="2016760">
                <a:moveTo>
                  <a:pt x="1376565" y="1734769"/>
                </a:moveTo>
                <a:lnTo>
                  <a:pt x="1375791" y="1732838"/>
                </a:lnTo>
                <a:lnTo>
                  <a:pt x="1375435" y="1735074"/>
                </a:lnTo>
                <a:lnTo>
                  <a:pt x="1374254" y="1735696"/>
                </a:lnTo>
                <a:lnTo>
                  <a:pt x="1373187" y="1734883"/>
                </a:lnTo>
                <a:lnTo>
                  <a:pt x="1371917" y="1736928"/>
                </a:lnTo>
                <a:lnTo>
                  <a:pt x="1374673" y="1736559"/>
                </a:lnTo>
                <a:lnTo>
                  <a:pt x="1374990" y="1737931"/>
                </a:lnTo>
                <a:lnTo>
                  <a:pt x="1376299" y="1736471"/>
                </a:lnTo>
                <a:lnTo>
                  <a:pt x="1376565" y="1734769"/>
                </a:lnTo>
                <a:close/>
              </a:path>
              <a:path w="1510029" h="2016760">
                <a:moveTo>
                  <a:pt x="1378038" y="1781048"/>
                </a:moveTo>
                <a:lnTo>
                  <a:pt x="1372590" y="1781048"/>
                </a:lnTo>
                <a:lnTo>
                  <a:pt x="1369377" y="1778990"/>
                </a:lnTo>
                <a:lnTo>
                  <a:pt x="1363599" y="1783003"/>
                </a:lnTo>
                <a:lnTo>
                  <a:pt x="1363853" y="1784184"/>
                </a:lnTo>
                <a:lnTo>
                  <a:pt x="1365313" y="1784184"/>
                </a:lnTo>
                <a:lnTo>
                  <a:pt x="1367383" y="1784184"/>
                </a:lnTo>
                <a:lnTo>
                  <a:pt x="1367853" y="1784007"/>
                </a:lnTo>
                <a:lnTo>
                  <a:pt x="1367815" y="1784184"/>
                </a:lnTo>
                <a:lnTo>
                  <a:pt x="1366875" y="1788248"/>
                </a:lnTo>
                <a:lnTo>
                  <a:pt x="1374140" y="1786305"/>
                </a:lnTo>
                <a:lnTo>
                  <a:pt x="1371866" y="1789341"/>
                </a:lnTo>
                <a:lnTo>
                  <a:pt x="1372438" y="1792820"/>
                </a:lnTo>
                <a:lnTo>
                  <a:pt x="1375892" y="1786305"/>
                </a:lnTo>
                <a:lnTo>
                  <a:pt x="1376540" y="1785086"/>
                </a:lnTo>
                <a:lnTo>
                  <a:pt x="1376641" y="1784794"/>
                </a:lnTo>
                <a:lnTo>
                  <a:pt x="1376934" y="1784007"/>
                </a:lnTo>
                <a:lnTo>
                  <a:pt x="1378038" y="1781048"/>
                </a:lnTo>
                <a:close/>
              </a:path>
              <a:path w="1510029" h="2016760">
                <a:moveTo>
                  <a:pt x="1379093" y="660400"/>
                </a:moveTo>
                <a:lnTo>
                  <a:pt x="1376311" y="660400"/>
                </a:lnTo>
                <a:lnTo>
                  <a:pt x="1375067" y="660400"/>
                </a:lnTo>
                <a:lnTo>
                  <a:pt x="1375968" y="673100"/>
                </a:lnTo>
                <a:lnTo>
                  <a:pt x="1379093" y="660400"/>
                </a:lnTo>
                <a:close/>
              </a:path>
              <a:path w="1510029" h="2016760">
                <a:moveTo>
                  <a:pt x="1379321" y="1759242"/>
                </a:moveTo>
                <a:lnTo>
                  <a:pt x="1378686" y="1757540"/>
                </a:lnTo>
                <a:lnTo>
                  <a:pt x="1378165" y="1758797"/>
                </a:lnTo>
                <a:lnTo>
                  <a:pt x="1377823" y="1753616"/>
                </a:lnTo>
                <a:lnTo>
                  <a:pt x="1377696" y="1753082"/>
                </a:lnTo>
                <a:lnTo>
                  <a:pt x="1377657" y="1756003"/>
                </a:lnTo>
                <a:lnTo>
                  <a:pt x="1377835" y="1759572"/>
                </a:lnTo>
                <a:lnTo>
                  <a:pt x="1377289" y="1760918"/>
                </a:lnTo>
                <a:lnTo>
                  <a:pt x="1377010" y="1760004"/>
                </a:lnTo>
                <a:lnTo>
                  <a:pt x="1376972" y="1760918"/>
                </a:lnTo>
                <a:lnTo>
                  <a:pt x="1376845" y="1761109"/>
                </a:lnTo>
                <a:lnTo>
                  <a:pt x="1377391" y="1756003"/>
                </a:lnTo>
                <a:lnTo>
                  <a:pt x="1377569" y="1754492"/>
                </a:lnTo>
                <a:lnTo>
                  <a:pt x="1377518" y="1753616"/>
                </a:lnTo>
                <a:lnTo>
                  <a:pt x="1377391" y="1753082"/>
                </a:lnTo>
                <a:lnTo>
                  <a:pt x="1377315" y="1753616"/>
                </a:lnTo>
                <a:lnTo>
                  <a:pt x="1377200" y="1754365"/>
                </a:lnTo>
                <a:lnTo>
                  <a:pt x="1377188" y="1754492"/>
                </a:lnTo>
                <a:lnTo>
                  <a:pt x="1376959" y="1756003"/>
                </a:lnTo>
                <a:lnTo>
                  <a:pt x="1376819" y="1759153"/>
                </a:lnTo>
                <a:lnTo>
                  <a:pt x="1376794" y="1759026"/>
                </a:lnTo>
                <a:lnTo>
                  <a:pt x="1376794" y="1759597"/>
                </a:lnTo>
                <a:lnTo>
                  <a:pt x="1376730" y="1761274"/>
                </a:lnTo>
                <a:lnTo>
                  <a:pt x="1376019" y="1762302"/>
                </a:lnTo>
                <a:lnTo>
                  <a:pt x="1376426" y="1759597"/>
                </a:lnTo>
                <a:lnTo>
                  <a:pt x="1376794" y="1759597"/>
                </a:lnTo>
                <a:lnTo>
                  <a:pt x="1376794" y="1759026"/>
                </a:lnTo>
                <a:lnTo>
                  <a:pt x="1376718" y="1758645"/>
                </a:lnTo>
                <a:lnTo>
                  <a:pt x="1376514" y="1759000"/>
                </a:lnTo>
                <a:lnTo>
                  <a:pt x="1376959" y="1756003"/>
                </a:lnTo>
                <a:lnTo>
                  <a:pt x="1377061" y="1754492"/>
                </a:lnTo>
                <a:lnTo>
                  <a:pt x="1377175" y="1752587"/>
                </a:lnTo>
                <a:lnTo>
                  <a:pt x="1368031" y="1752587"/>
                </a:lnTo>
                <a:lnTo>
                  <a:pt x="1368107" y="1752854"/>
                </a:lnTo>
                <a:lnTo>
                  <a:pt x="1368171" y="1753082"/>
                </a:lnTo>
                <a:lnTo>
                  <a:pt x="1371473" y="1765287"/>
                </a:lnTo>
                <a:lnTo>
                  <a:pt x="1375587" y="1765287"/>
                </a:lnTo>
                <a:lnTo>
                  <a:pt x="1376019" y="1762328"/>
                </a:lnTo>
                <a:lnTo>
                  <a:pt x="1376108" y="1762506"/>
                </a:lnTo>
                <a:lnTo>
                  <a:pt x="1376768" y="1763966"/>
                </a:lnTo>
                <a:lnTo>
                  <a:pt x="1378013" y="1762696"/>
                </a:lnTo>
                <a:lnTo>
                  <a:pt x="1378153" y="1765287"/>
                </a:lnTo>
                <a:lnTo>
                  <a:pt x="1378610" y="1765287"/>
                </a:lnTo>
                <a:lnTo>
                  <a:pt x="1378381" y="1762074"/>
                </a:lnTo>
                <a:lnTo>
                  <a:pt x="1378902" y="1760918"/>
                </a:lnTo>
                <a:lnTo>
                  <a:pt x="1379321" y="1759242"/>
                </a:lnTo>
                <a:close/>
              </a:path>
              <a:path w="1510029" h="2016760">
                <a:moveTo>
                  <a:pt x="1385570" y="1765287"/>
                </a:moveTo>
                <a:lnTo>
                  <a:pt x="1385481" y="1762810"/>
                </a:lnTo>
                <a:lnTo>
                  <a:pt x="1385074" y="1752587"/>
                </a:lnTo>
                <a:lnTo>
                  <a:pt x="1379664" y="1752587"/>
                </a:lnTo>
                <a:lnTo>
                  <a:pt x="1379715" y="1756003"/>
                </a:lnTo>
                <a:lnTo>
                  <a:pt x="1379829" y="1765287"/>
                </a:lnTo>
                <a:lnTo>
                  <a:pt x="1385570" y="1765287"/>
                </a:lnTo>
                <a:close/>
              </a:path>
              <a:path w="1510029" h="2016760">
                <a:moveTo>
                  <a:pt x="1387284" y="1841500"/>
                </a:moveTo>
                <a:lnTo>
                  <a:pt x="1383906" y="1841500"/>
                </a:lnTo>
                <a:lnTo>
                  <a:pt x="1385023" y="1851964"/>
                </a:lnTo>
                <a:lnTo>
                  <a:pt x="1385290" y="1854022"/>
                </a:lnTo>
                <a:lnTo>
                  <a:pt x="1387284" y="1841500"/>
                </a:lnTo>
                <a:close/>
              </a:path>
              <a:path w="1510029" h="2016760">
                <a:moveTo>
                  <a:pt x="1387868" y="1734400"/>
                </a:moveTo>
                <a:lnTo>
                  <a:pt x="1386992" y="1728482"/>
                </a:lnTo>
                <a:lnTo>
                  <a:pt x="1387741" y="1734845"/>
                </a:lnTo>
                <a:lnTo>
                  <a:pt x="1387868" y="1734400"/>
                </a:lnTo>
                <a:close/>
              </a:path>
              <a:path w="1510029" h="2016760">
                <a:moveTo>
                  <a:pt x="1388338" y="1739887"/>
                </a:moveTo>
                <a:lnTo>
                  <a:pt x="1388313" y="1739646"/>
                </a:lnTo>
                <a:lnTo>
                  <a:pt x="1388211" y="1738731"/>
                </a:lnTo>
                <a:lnTo>
                  <a:pt x="1388097" y="1737791"/>
                </a:lnTo>
                <a:lnTo>
                  <a:pt x="1387741" y="1734845"/>
                </a:lnTo>
                <a:lnTo>
                  <a:pt x="1386344" y="1739887"/>
                </a:lnTo>
                <a:lnTo>
                  <a:pt x="1388338" y="1739887"/>
                </a:lnTo>
                <a:close/>
              </a:path>
              <a:path w="1510029" h="2016760">
                <a:moveTo>
                  <a:pt x="1388656" y="1739887"/>
                </a:moveTo>
                <a:lnTo>
                  <a:pt x="1388618" y="1739646"/>
                </a:lnTo>
                <a:lnTo>
                  <a:pt x="1388427" y="1739188"/>
                </a:lnTo>
                <a:lnTo>
                  <a:pt x="1388351" y="1739887"/>
                </a:lnTo>
                <a:lnTo>
                  <a:pt x="1388656" y="1739887"/>
                </a:lnTo>
                <a:close/>
              </a:path>
              <a:path w="1510029" h="2016760">
                <a:moveTo>
                  <a:pt x="1389799" y="1727466"/>
                </a:moveTo>
                <a:lnTo>
                  <a:pt x="1387868" y="1734400"/>
                </a:lnTo>
                <a:lnTo>
                  <a:pt x="1387932" y="1734845"/>
                </a:lnTo>
                <a:lnTo>
                  <a:pt x="1388491" y="1738731"/>
                </a:lnTo>
                <a:lnTo>
                  <a:pt x="1388605" y="1737791"/>
                </a:lnTo>
                <a:lnTo>
                  <a:pt x="1389710" y="1728482"/>
                </a:lnTo>
                <a:lnTo>
                  <a:pt x="1389799" y="1727466"/>
                </a:lnTo>
                <a:close/>
              </a:path>
              <a:path w="1510029" h="2016760">
                <a:moveTo>
                  <a:pt x="1393520" y="1794395"/>
                </a:moveTo>
                <a:lnTo>
                  <a:pt x="1392440" y="1794395"/>
                </a:lnTo>
                <a:lnTo>
                  <a:pt x="1392567" y="1793811"/>
                </a:lnTo>
                <a:lnTo>
                  <a:pt x="1393367" y="1789887"/>
                </a:lnTo>
                <a:lnTo>
                  <a:pt x="1392288" y="1791703"/>
                </a:lnTo>
                <a:lnTo>
                  <a:pt x="1392186" y="1794662"/>
                </a:lnTo>
                <a:lnTo>
                  <a:pt x="1392110" y="1794941"/>
                </a:lnTo>
                <a:lnTo>
                  <a:pt x="1391907" y="1795754"/>
                </a:lnTo>
                <a:lnTo>
                  <a:pt x="1393317" y="1798777"/>
                </a:lnTo>
                <a:lnTo>
                  <a:pt x="1393520" y="1794395"/>
                </a:lnTo>
                <a:close/>
              </a:path>
              <a:path w="1510029" h="2016760">
                <a:moveTo>
                  <a:pt x="1394091" y="367906"/>
                </a:moveTo>
                <a:lnTo>
                  <a:pt x="1388694" y="355587"/>
                </a:lnTo>
                <a:lnTo>
                  <a:pt x="1388135" y="355587"/>
                </a:lnTo>
                <a:lnTo>
                  <a:pt x="1393926" y="368096"/>
                </a:lnTo>
                <a:lnTo>
                  <a:pt x="1394028" y="368261"/>
                </a:lnTo>
                <a:lnTo>
                  <a:pt x="1394091" y="367906"/>
                </a:lnTo>
                <a:close/>
              </a:path>
              <a:path w="1510029" h="2016760">
                <a:moveTo>
                  <a:pt x="1394180" y="1793824"/>
                </a:moveTo>
                <a:lnTo>
                  <a:pt x="1393609" y="1792541"/>
                </a:lnTo>
                <a:lnTo>
                  <a:pt x="1393520" y="1794395"/>
                </a:lnTo>
                <a:lnTo>
                  <a:pt x="1394180" y="1793824"/>
                </a:lnTo>
                <a:close/>
              </a:path>
              <a:path w="1510029" h="2016760">
                <a:moveTo>
                  <a:pt x="1394523" y="1794535"/>
                </a:moveTo>
                <a:lnTo>
                  <a:pt x="1394460" y="1794395"/>
                </a:lnTo>
                <a:lnTo>
                  <a:pt x="1394523" y="1794535"/>
                </a:lnTo>
                <a:close/>
              </a:path>
              <a:path w="1510029" h="2016760">
                <a:moveTo>
                  <a:pt x="1394523" y="365125"/>
                </a:moveTo>
                <a:lnTo>
                  <a:pt x="1394091" y="367906"/>
                </a:lnTo>
                <a:lnTo>
                  <a:pt x="1394282" y="368096"/>
                </a:lnTo>
                <a:lnTo>
                  <a:pt x="1394294" y="367906"/>
                </a:lnTo>
                <a:lnTo>
                  <a:pt x="1394523" y="365125"/>
                </a:lnTo>
                <a:close/>
              </a:path>
              <a:path w="1510029" h="2016760">
                <a:moveTo>
                  <a:pt x="1394714" y="1794941"/>
                </a:moveTo>
                <a:lnTo>
                  <a:pt x="1394587" y="1794662"/>
                </a:lnTo>
                <a:lnTo>
                  <a:pt x="1394523" y="1794535"/>
                </a:lnTo>
                <a:lnTo>
                  <a:pt x="1394714" y="1794941"/>
                </a:lnTo>
                <a:close/>
              </a:path>
              <a:path w="1510029" h="2016760">
                <a:moveTo>
                  <a:pt x="1396415" y="1906524"/>
                </a:moveTo>
                <a:lnTo>
                  <a:pt x="1394460" y="1914131"/>
                </a:lnTo>
                <a:lnTo>
                  <a:pt x="1394536" y="1917674"/>
                </a:lnTo>
                <a:lnTo>
                  <a:pt x="1395298" y="1917674"/>
                </a:lnTo>
                <a:lnTo>
                  <a:pt x="1395412" y="1916518"/>
                </a:lnTo>
                <a:lnTo>
                  <a:pt x="1395526" y="1915401"/>
                </a:lnTo>
                <a:lnTo>
                  <a:pt x="1395590" y="1914791"/>
                </a:lnTo>
                <a:lnTo>
                  <a:pt x="1395653" y="1914131"/>
                </a:lnTo>
                <a:lnTo>
                  <a:pt x="1395780" y="1912912"/>
                </a:lnTo>
                <a:lnTo>
                  <a:pt x="1395895" y="1911705"/>
                </a:lnTo>
                <a:lnTo>
                  <a:pt x="1396415" y="1906524"/>
                </a:lnTo>
                <a:close/>
              </a:path>
              <a:path w="1510029" h="2016760">
                <a:moveTo>
                  <a:pt x="1396746" y="1905241"/>
                </a:moveTo>
                <a:lnTo>
                  <a:pt x="1396199" y="1911705"/>
                </a:lnTo>
                <a:lnTo>
                  <a:pt x="1396123" y="1912912"/>
                </a:lnTo>
                <a:lnTo>
                  <a:pt x="1396022" y="1914791"/>
                </a:lnTo>
                <a:lnTo>
                  <a:pt x="1395920" y="1916696"/>
                </a:lnTo>
                <a:lnTo>
                  <a:pt x="1395869" y="1917674"/>
                </a:lnTo>
                <a:lnTo>
                  <a:pt x="1396314" y="1917674"/>
                </a:lnTo>
                <a:lnTo>
                  <a:pt x="1396415" y="1914791"/>
                </a:lnTo>
                <a:lnTo>
                  <a:pt x="1396542" y="1911705"/>
                </a:lnTo>
                <a:lnTo>
                  <a:pt x="1396619" y="1909622"/>
                </a:lnTo>
                <a:lnTo>
                  <a:pt x="1396746" y="1905241"/>
                </a:lnTo>
                <a:close/>
              </a:path>
              <a:path w="1510029" h="2016760">
                <a:moveTo>
                  <a:pt x="1396784" y="1930323"/>
                </a:moveTo>
                <a:lnTo>
                  <a:pt x="1396720" y="1918144"/>
                </a:lnTo>
                <a:lnTo>
                  <a:pt x="1394231" y="1930323"/>
                </a:lnTo>
                <a:lnTo>
                  <a:pt x="1396784" y="1930323"/>
                </a:lnTo>
                <a:close/>
              </a:path>
              <a:path w="1510029" h="2016760">
                <a:moveTo>
                  <a:pt x="1396923" y="1794941"/>
                </a:moveTo>
                <a:lnTo>
                  <a:pt x="1394714" y="1794941"/>
                </a:lnTo>
                <a:lnTo>
                  <a:pt x="1395006" y="1795589"/>
                </a:lnTo>
                <a:lnTo>
                  <a:pt x="1396923" y="1794941"/>
                </a:lnTo>
                <a:close/>
              </a:path>
              <a:path w="1510029" h="2016760">
                <a:moveTo>
                  <a:pt x="1397660" y="1865223"/>
                </a:moveTo>
                <a:lnTo>
                  <a:pt x="1397266" y="1855838"/>
                </a:lnTo>
                <a:lnTo>
                  <a:pt x="1397177" y="1854377"/>
                </a:lnTo>
                <a:lnTo>
                  <a:pt x="1397101" y="1855050"/>
                </a:lnTo>
                <a:lnTo>
                  <a:pt x="1397000" y="1855838"/>
                </a:lnTo>
                <a:lnTo>
                  <a:pt x="1395577" y="1866887"/>
                </a:lnTo>
                <a:lnTo>
                  <a:pt x="1394371" y="1866887"/>
                </a:lnTo>
                <a:lnTo>
                  <a:pt x="1391564" y="1866887"/>
                </a:lnTo>
                <a:lnTo>
                  <a:pt x="1391678" y="1865223"/>
                </a:lnTo>
                <a:lnTo>
                  <a:pt x="1392428" y="1854200"/>
                </a:lnTo>
                <a:lnTo>
                  <a:pt x="1381836" y="1854200"/>
                </a:lnTo>
                <a:lnTo>
                  <a:pt x="1381861" y="1854022"/>
                </a:lnTo>
                <a:lnTo>
                  <a:pt x="1383906" y="1841500"/>
                </a:lnTo>
                <a:lnTo>
                  <a:pt x="1380705" y="1841500"/>
                </a:lnTo>
                <a:lnTo>
                  <a:pt x="1381366" y="1854200"/>
                </a:lnTo>
                <a:lnTo>
                  <a:pt x="1381340" y="1854022"/>
                </a:lnTo>
                <a:lnTo>
                  <a:pt x="1378775" y="1841500"/>
                </a:lnTo>
                <a:lnTo>
                  <a:pt x="1375676" y="1854022"/>
                </a:lnTo>
                <a:lnTo>
                  <a:pt x="1375625" y="1859876"/>
                </a:lnTo>
                <a:lnTo>
                  <a:pt x="1376540" y="1855050"/>
                </a:lnTo>
                <a:lnTo>
                  <a:pt x="1376692" y="1854390"/>
                </a:lnTo>
                <a:lnTo>
                  <a:pt x="1376794" y="1855838"/>
                </a:lnTo>
                <a:lnTo>
                  <a:pt x="1377696" y="1870443"/>
                </a:lnTo>
                <a:lnTo>
                  <a:pt x="1378369" y="1878863"/>
                </a:lnTo>
                <a:lnTo>
                  <a:pt x="1378483" y="1879396"/>
                </a:lnTo>
                <a:lnTo>
                  <a:pt x="1382141" y="1866887"/>
                </a:lnTo>
                <a:lnTo>
                  <a:pt x="1389837" y="1866887"/>
                </a:lnTo>
                <a:lnTo>
                  <a:pt x="1392135" y="1878863"/>
                </a:lnTo>
                <a:lnTo>
                  <a:pt x="1392313" y="1879396"/>
                </a:lnTo>
                <a:lnTo>
                  <a:pt x="1392402" y="1878863"/>
                </a:lnTo>
                <a:lnTo>
                  <a:pt x="1394358" y="1866950"/>
                </a:lnTo>
                <a:lnTo>
                  <a:pt x="1394434" y="1868220"/>
                </a:lnTo>
                <a:lnTo>
                  <a:pt x="1394548" y="1870202"/>
                </a:lnTo>
                <a:lnTo>
                  <a:pt x="1394574" y="1870443"/>
                </a:lnTo>
                <a:lnTo>
                  <a:pt x="1395095" y="1879574"/>
                </a:lnTo>
                <a:lnTo>
                  <a:pt x="1396530" y="1879574"/>
                </a:lnTo>
                <a:lnTo>
                  <a:pt x="1396593" y="1878863"/>
                </a:lnTo>
                <a:lnTo>
                  <a:pt x="1396695" y="1877847"/>
                </a:lnTo>
                <a:lnTo>
                  <a:pt x="1397609" y="1868220"/>
                </a:lnTo>
                <a:lnTo>
                  <a:pt x="1397660" y="1865223"/>
                </a:lnTo>
                <a:close/>
              </a:path>
              <a:path w="1510029" h="2016760">
                <a:moveTo>
                  <a:pt x="1398041" y="596900"/>
                </a:moveTo>
                <a:lnTo>
                  <a:pt x="1394726" y="596900"/>
                </a:lnTo>
                <a:lnTo>
                  <a:pt x="1394637" y="595528"/>
                </a:lnTo>
                <a:lnTo>
                  <a:pt x="1394117" y="596900"/>
                </a:lnTo>
                <a:lnTo>
                  <a:pt x="1392694" y="596900"/>
                </a:lnTo>
                <a:lnTo>
                  <a:pt x="1393964" y="608838"/>
                </a:lnTo>
                <a:lnTo>
                  <a:pt x="1394206" y="609371"/>
                </a:lnTo>
                <a:lnTo>
                  <a:pt x="1398041" y="596900"/>
                </a:lnTo>
                <a:close/>
              </a:path>
              <a:path w="1510029" h="2016760">
                <a:moveTo>
                  <a:pt x="1398181" y="367906"/>
                </a:moveTo>
                <a:lnTo>
                  <a:pt x="1398143" y="365125"/>
                </a:lnTo>
                <a:lnTo>
                  <a:pt x="1398016" y="355587"/>
                </a:lnTo>
                <a:lnTo>
                  <a:pt x="1396022" y="355587"/>
                </a:lnTo>
                <a:lnTo>
                  <a:pt x="1395310" y="355587"/>
                </a:lnTo>
                <a:lnTo>
                  <a:pt x="1395285" y="355917"/>
                </a:lnTo>
                <a:lnTo>
                  <a:pt x="1394523" y="365125"/>
                </a:lnTo>
                <a:lnTo>
                  <a:pt x="1396022" y="356209"/>
                </a:lnTo>
                <a:lnTo>
                  <a:pt x="1397647" y="365125"/>
                </a:lnTo>
                <a:lnTo>
                  <a:pt x="1398181" y="367906"/>
                </a:lnTo>
                <a:close/>
              </a:path>
              <a:path w="1510029" h="2016760">
                <a:moveTo>
                  <a:pt x="1400200" y="1631988"/>
                </a:moveTo>
                <a:lnTo>
                  <a:pt x="1398676" y="1638300"/>
                </a:lnTo>
                <a:lnTo>
                  <a:pt x="1399717" y="1638300"/>
                </a:lnTo>
                <a:lnTo>
                  <a:pt x="1400200" y="1631988"/>
                </a:lnTo>
                <a:close/>
              </a:path>
              <a:path w="1510029" h="2016760">
                <a:moveTo>
                  <a:pt x="1401737" y="1625600"/>
                </a:moveTo>
                <a:lnTo>
                  <a:pt x="1400695" y="1625600"/>
                </a:lnTo>
                <a:lnTo>
                  <a:pt x="1400200" y="1631988"/>
                </a:lnTo>
                <a:lnTo>
                  <a:pt x="1401737" y="1625600"/>
                </a:lnTo>
                <a:close/>
              </a:path>
              <a:path w="1510029" h="2016760">
                <a:moveTo>
                  <a:pt x="1402473" y="383451"/>
                </a:moveTo>
                <a:lnTo>
                  <a:pt x="1401902" y="381000"/>
                </a:lnTo>
                <a:lnTo>
                  <a:pt x="1400263" y="387477"/>
                </a:lnTo>
                <a:lnTo>
                  <a:pt x="1401470" y="393700"/>
                </a:lnTo>
                <a:lnTo>
                  <a:pt x="1402473" y="383451"/>
                </a:lnTo>
                <a:close/>
              </a:path>
              <a:path w="1510029" h="2016760">
                <a:moveTo>
                  <a:pt x="1404188" y="444487"/>
                </a:moveTo>
                <a:lnTo>
                  <a:pt x="1400505" y="433768"/>
                </a:lnTo>
                <a:lnTo>
                  <a:pt x="1395450" y="444487"/>
                </a:lnTo>
                <a:lnTo>
                  <a:pt x="1398295" y="444487"/>
                </a:lnTo>
                <a:lnTo>
                  <a:pt x="1404188" y="444487"/>
                </a:lnTo>
                <a:close/>
              </a:path>
              <a:path w="1510029" h="2016760">
                <a:moveTo>
                  <a:pt x="1407096" y="393700"/>
                </a:moveTo>
                <a:lnTo>
                  <a:pt x="1402715" y="381000"/>
                </a:lnTo>
                <a:lnTo>
                  <a:pt x="1402473" y="383451"/>
                </a:lnTo>
                <a:lnTo>
                  <a:pt x="1404861" y="393700"/>
                </a:lnTo>
                <a:lnTo>
                  <a:pt x="1407096" y="393700"/>
                </a:lnTo>
                <a:close/>
              </a:path>
              <a:path w="1510029" h="2016760">
                <a:moveTo>
                  <a:pt x="1409331" y="1734400"/>
                </a:moveTo>
                <a:lnTo>
                  <a:pt x="1408150" y="1728177"/>
                </a:lnTo>
                <a:lnTo>
                  <a:pt x="1407934" y="1727466"/>
                </a:lnTo>
                <a:lnTo>
                  <a:pt x="1407871" y="1728482"/>
                </a:lnTo>
                <a:lnTo>
                  <a:pt x="1407236" y="1737791"/>
                </a:lnTo>
                <a:lnTo>
                  <a:pt x="1407198" y="1739646"/>
                </a:lnTo>
                <a:lnTo>
                  <a:pt x="1409204" y="1734845"/>
                </a:lnTo>
                <a:lnTo>
                  <a:pt x="1409331" y="1734400"/>
                </a:lnTo>
                <a:close/>
              </a:path>
              <a:path w="1510029" h="2016760">
                <a:moveTo>
                  <a:pt x="1409852" y="1932660"/>
                </a:moveTo>
                <a:lnTo>
                  <a:pt x="1407756" y="1930285"/>
                </a:lnTo>
                <a:lnTo>
                  <a:pt x="1407261" y="1933308"/>
                </a:lnTo>
                <a:lnTo>
                  <a:pt x="1405953" y="1934235"/>
                </a:lnTo>
                <a:lnTo>
                  <a:pt x="1405229" y="1935759"/>
                </a:lnTo>
                <a:lnTo>
                  <a:pt x="1406436" y="1935162"/>
                </a:lnTo>
                <a:lnTo>
                  <a:pt x="1406575" y="1937092"/>
                </a:lnTo>
                <a:lnTo>
                  <a:pt x="1407160" y="1933994"/>
                </a:lnTo>
                <a:lnTo>
                  <a:pt x="1408125" y="1935988"/>
                </a:lnTo>
                <a:lnTo>
                  <a:pt x="1409852" y="1932660"/>
                </a:lnTo>
                <a:close/>
              </a:path>
              <a:path w="1510029" h="2016760">
                <a:moveTo>
                  <a:pt x="1409992" y="508000"/>
                </a:moveTo>
                <a:lnTo>
                  <a:pt x="1409788" y="508000"/>
                </a:lnTo>
                <a:lnTo>
                  <a:pt x="1408849" y="512013"/>
                </a:lnTo>
                <a:lnTo>
                  <a:pt x="1408036" y="515861"/>
                </a:lnTo>
                <a:lnTo>
                  <a:pt x="1409992" y="508000"/>
                </a:lnTo>
                <a:close/>
              </a:path>
              <a:path w="1510029" h="2016760">
                <a:moveTo>
                  <a:pt x="1410360" y="1739188"/>
                </a:moveTo>
                <a:lnTo>
                  <a:pt x="1410246" y="1734845"/>
                </a:lnTo>
                <a:lnTo>
                  <a:pt x="1410182" y="1732508"/>
                </a:lnTo>
                <a:lnTo>
                  <a:pt x="1409382" y="1734400"/>
                </a:lnTo>
                <a:lnTo>
                  <a:pt x="1409407" y="1734845"/>
                </a:lnTo>
                <a:lnTo>
                  <a:pt x="1410157" y="1738731"/>
                </a:lnTo>
                <a:lnTo>
                  <a:pt x="1410360" y="1739188"/>
                </a:lnTo>
                <a:close/>
              </a:path>
              <a:path w="1510029" h="2016760">
                <a:moveTo>
                  <a:pt x="1414411" y="405041"/>
                </a:moveTo>
                <a:lnTo>
                  <a:pt x="1413891" y="393700"/>
                </a:lnTo>
                <a:lnTo>
                  <a:pt x="1408912" y="393700"/>
                </a:lnTo>
                <a:lnTo>
                  <a:pt x="1409001" y="393890"/>
                </a:lnTo>
                <a:lnTo>
                  <a:pt x="1414030" y="405041"/>
                </a:lnTo>
                <a:lnTo>
                  <a:pt x="1414411" y="405803"/>
                </a:lnTo>
                <a:lnTo>
                  <a:pt x="1414411" y="405041"/>
                </a:lnTo>
                <a:close/>
              </a:path>
              <a:path w="1510029" h="2016760">
                <a:moveTo>
                  <a:pt x="1414640" y="406374"/>
                </a:moveTo>
                <a:lnTo>
                  <a:pt x="1414475" y="406222"/>
                </a:lnTo>
                <a:lnTo>
                  <a:pt x="1414475" y="406374"/>
                </a:lnTo>
                <a:lnTo>
                  <a:pt x="1414640" y="406374"/>
                </a:lnTo>
                <a:close/>
              </a:path>
              <a:path w="1510029" h="2016760">
                <a:moveTo>
                  <a:pt x="1414665" y="1638300"/>
                </a:moveTo>
                <a:lnTo>
                  <a:pt x="1411020" y="1638300"/>
                </a:lnTo>
                <a:lnTo>
                  <a:pt x="1413852" y="1651000"/>
                </a:lnTo>
                <a:lnTo>
                  <a:pt x="1414665" y="1638300"/>
                </a:lnTo>
                <a:close/>
              </a:path>
              <a:path w="1510029" h="2016760">
                <a:moveTo>
                  <a:pt x="1424546" y="508000"/>
                </a:moveTo>
                <a:lnTo>
                  <a:pt x="1421650" y="508000"/>
                </a:lnTo>
                <a:lnTo>
                  <a:pt x="1419136" y="508000"/>
                </a:lnTo>
                <a:lnTo>
                  <a:pt x="1419098" y="508546"/>
                </a:lnTo>
                <a:lnTo>
                  <a:pt x="1418666" y="515861"/>
                </a:lnTo>
                <a:lnTo>
                  <a:pt x="1420126" y="520509"/>
                </a:lnTo>
                <a:lnTo>
                  <a:pt x="1421155" y="512013"/>
                </a:lnTo>
                <a:lnTo>
                  <a:pt x="1421625" y="508965"/>
                </a:lnTo>
                <a:lnTo>
                  <a:pt x="1422082" y="512013"/>
                </a:lnTo>
                <a:lnTo>
                  <a:pt x="1422501" y="515861"/>
                </a:lnTo>
                <a:lnTo>
                  <a:pt x="1423047" y="520509"/>
                </a:lnTo>
                <a:lnTo>
                  <a:pt x="1424546" y="508000"/>
                </a:lnTo>
                <a:close/>
              </a:path>
              <a:path w="1510029" h="2016760">
                <a:moveTo>
                  <a:pt x="1429067" y="1701800"/>
                </a:moveTo>
                <a:lnTo>
                  <a:pt x="1428254" y="1701800"/>
                </a:lnTo>
                <a:lnTo>
                  <a:pt x="1428597" y="1703641"/>
                </a:lnTo>
                <a:lnTo>
                  <a:pt x="1429067" y="1701800"/>
                </a:lnTo>
                <a:close/>
              </a:path>
              <a:path w="1510029" h="2016760">
                <a:moveTo>
                  <a:pt x="1431671" y="1704898"/>
                </a:moveTo>
                <a:lnTo>
                  <a:pt x="1429981" y="1711172"/>
                </a:lnTo>
                <a:lnTo>
                  <a:pt x="1430604" y="1714500"/>
                </a:lnTo>
                <a:lnTo>
                  <a:pt x="1431671" y="1704898"/>
                </a:lnTo>
                <a:close/>
              </a:path>
              <a:path w="1510029" h="2016760">
                <a:moveTo>
                  <a:pt x="1432496" y="1701800"/>
                </a:moveTo>
                <a:lnTo>
                  <a:pt x="1432013" y="1701800"/>
                </a:lnTo>
                <a:lnTo>
                  <a:pt x="1431671" y="1704898"/>
                </a:lnTo>
                <a:lnTo>
                  <a:pt x="1432496" y="1701800"/>
                </a:lnTo>
                <a:close/>
              </a:path>
              <a:path w="1510029" h="2016760">
                <a:moveTo>
                  <a:pt x="1434363" y="1653794"/>
                </a:moveTo>
                <a:lnTo>
                  <a:pt x="1433233" y="1651215"/>
                </a:lnTo>
                <a:lnTo>
                  <a:pt x="1430921" y="1654746"/>
                </a:lnTo>
                <a:lnTo>
                  <a:pt x="1429385" y="1654263"/>
                </a:lnTo>
                <a:lnTo>
                  <a:pt x="1430883" y="1655051"/>
                </a:lnTo>
                <a:lnTo>
                  <a:pt x="1432153" y="1656930"/>
                </a:lnTo>
                <a:lnTo>
                  <a:pt x="1434363" y="1653794"/>
                </a:lnTo>
                <a:close/>
              </a:path>
              <a:path w="1510029" h="2016760">
                <a:moveTo>
                  <a:pt x="1443710" y="1714500"/>
                </a:moveTo>
                <a:lnTo>
                  <a:pt x="1430604" y="1714500"/>
                </a:lnTo>
                <a:lnTo>
                  <a:pt x="1430578" y="1714779"/>
                </a:lnTo>
                <a:lnTo>
                  <a:pt x="1430528" y="1714500"/>
                </a:lnTo>
                <a:lnTo>
                  <a:pt x="1429092" y="1714500"/>
                </a:lnTo>
                <a:lnTo>
                  <a:pt x="1429981" y="1711172"/>
                </a:lnTo>
                <a:lnTo>
                  <a:pt x="1428597" y="1703641"/>
                </a:lnTo>
                <a:lnTo>
                  <a:pt x="1425752" y="1714500"/>
                </a:lnTo>
                <a:lnTo>
                  <a:pt x="1423924" y="1714500"/>
                </a:lnTo>
                <a:lnTo>
                  <a:pt x="1428254" y="1701800"/>
                </a:lnTo>
                <a:lnTo>
                  <a:pt x="1411846" y="1701800"/>
                </a:lnTo>
                <a:lnTo>
                  <a:pt x="1409382" y="1689100"/>
                </a:lnTo>
                <a:lnTo>
                  <a:pt x="1404035" y="1689100"/>
                </a:lnTo>
                <a:lnTo>
                  <a:pt x="1404035" y="1701800"/>
                </a:lnTo>
                <a:lnTo>
                  <a:pt x="1401330" y="1701800"/>
                </a:lnTo>
                <a:lnTo>
                  <a:pt x="1399667" y="1689100"/>
                </a:lnTo>
                <a:lnTo>
                  <a:pt x="1399197" y="1689100"/>
                </a:lnTo>
                <a:lnTo>
                  <a:pt x="1399908" y="1701800"/>
                </a:lnTo>
                <a:lnTo>
                  <a:pt x="1397406" y="1701800"/>
                </a:lnTo>
                <a:lnTo>
                  <a:pt x="1396466" y="1689100"/>
                </a:lnTo>
                <a:lnTo>
                  <a:pt x="1394256" y="1701800"/>
                </a:lnTo>
                <a:lnTo>
                  <a:pt x="1393228" y="1701800"/>
                </a:lnTo>
                <a:lnTo>
                  <a:pt x="1392542" y="1690751"/>
                </a:lnTo>
                <a:lnTo>
                  <a:pt x="1392542" y="1701800"/>
                </a:lnTo>
                <a:lnTo>
                  <a:pt x="1390180" y="1701800"/>
                </a:lnTo>
                <a:lnTo>
                  <a:pt x="1391843" y="1689100"/>
                </a:lnTo>
                <a:lnTo>
                  <a:pt x="1392542" y="1701800"/>
                </a:lnTo>
                <a:lnTo>
                  <a:pt x="1392542" y="1690751"/>
                </a:lnTo>
                <a:lnTo>
                  <a:pt x="1392440" y="1689100"/>
                </a:lnTo>
                <a:lnTo>
                  <a:pt x="1393672" y="1689100"/>
                </a:lnTo>
                <a:lnTo>
                  <a:pt x="1394371" y="1676400"/>
                </a:lnTo>
                <a:lnTo>
                  <a:pt x="1392351" y="1676400"/>
                </a:lnTo>
                <a:lnTo>
                  <a:pt x="1390929" y="1689100"/>
                </a:lnTo>
                <a:lnTo>
                  <a:pt x="1385341" y="1689100"/>
                </a:lnTo>
                <a:lnTo>
                  <a:pt x="1375346" y="1676400"/>
                </a:lnTo>
                <a:lnTo>
                  <a:pt x="1379499" y="1676400"/>
                </a:lnTo>
                <a:lnTo>
                  <a:pt x="1378686" y="1663700"/>
                </a:lnTo>
                <a:lnTo>
                  <a:pt x="1361744" y="1663700"/>
                </a:lnTo>
                <a:lnTo>
                  <a:pt x="1361135" y="1651000"/>
                </a:lnTo>
                <a:lnTo>
                  <a:pt x="1359331" y="1663700"/>
                </a:lnTo>
                <a:lnTo>
                  <a:pt x="1360030" y="1663700"/>
                </a:lnTo>
                <a:lnTo>
                  <a:pt x="1360284" y="1663700"/>
                </a:lnTo>
                <a:lnTo>
                  <a:pt x="1360411" y="1666341"/>
                </a:lnTo>
                <a:lnTo>
                  <a:pt x="1360538" y="1668983"/>
                </a:lnTo>
                <a:lnTo>
                  <a:pt x="1360881" y="1676400"/>
                </a:lnTo>
                <a:lnTo>
                  <a:pt x="1360030" y="1663700"/>
                </a:lnTo>
                <a:lnTo>
                  <a:pt x="1357528" y="1676400"/>
                </a:lnTo>
                <a:lnTo>
                  <a:pt x="1355598" y="1663700"/>
                </a:lnTo>
                <a:lnTo>
                  <a:pt x="1355712" y="1666341"/>
                </a:lnTo>
                <a:lnTo>
                  <a:pt x="1355813" y="1668983"/>
                </a:lnTo>
                <a:lnTo>
                  <a:pt x="1356106" y="1676400"/>
                </a:lnTo>
                <a:lnTo>
                  <a:pt x="1352435" y="1666341"/>
                </a:lnTo>
                <a:lnTo>
                  <a:pt x="1351267" y="1668983"/>
                </a:lnTo>
                <a:lnTo>
                  <a:pt x="1350987" y="1676400"/>
                </a:lnTo>
                <a:lnTo>
                  <a:pt x="1347978" y="1676400"/>
                </a:lnTo>
                <a:lnTo>
                  <a:pt x="1351267" y="1668983"/>
                </a:lnTo>
                <a:lnTo>
                  <a:pt x="1351368" y="1666341"/>
                </a:lnTo>
                <a:lnTo>
                  <a:pt x="1351470" y="1663700"/>
                </a:lnTo>
                <a:lnTo>
                  <a:pt x="1349540" y="1663700"/>
                </a:lnTo>
                <a:lnTo>
                  <a:pt x="1346073" y="1653451"/>
                </a:lnTo>
                <a:lnTo>
                  <a:pt x="1347114" y="1655419"/>
                </a:lnTo>
                <a:lnTo>
                  <a:pt x="1348473" y="1654225"/>
                </a:lnTo>
                <a:lnTo>
                  <a:pt x="1348409" y="1652739"/>
                </a:lnTo>
                <a:lnTo>
                  <a:pt x="1349070" y="1651419"/>
                </a:lnTo>
                <a:lnTo>
                  <a:pt x="1348409" y="1650352"/>
                </a:lnTo>
                <a:lnTo>
                  <a:pt x="1347330" y="1652549"/>
                </a:lnTo>
                <a:lnTo>
                  <a:pt x="1346403" y="1653514"/>
                </a:lnTo>
                <a:lnTo>
                  <a:pt x="1346441" y="1652371"/>
                </a:lnTo>
                <a:lnTo>
                  <a:pt x="1346428" y="1651190"/>
                </a:lnTo>
                <a:lnTo>
                  <a:pt x="1345920" y="1649933"/>
                </a:lnTo>
                <a:lnTo>
                  <a:pt x="1345285" y="1651152"/>
                </a:lnTo>
                <a:lnTo>
                  <a:pt x="1345247" y="1651000"/>
                </a:lnTo>
                <a:lnTo>
                  <a:pt x="1334198" y="1651000"/>
                </a:lnTo>
                <a:lnTo>
                  <a:pt x="1332217" y="1663700"/>
                </a:lnTo>
                <a:lnTo>
                  <a:pt x="1330921" y="1651000"/>
                </a:lnTo>
                <a:lnTo>
                  <a:pt x="1324825" y="1651000"/>
                </a:lnTo>
                <a:lnTo>
                  <a:pt x="1321854" y="1638300"/>
                </a:lnTo>
                <a:lnTo>
                  <a:pt x="1316405" y="1638300"/>
                </a:lnTo>
                <a:lnTo>
                  <a:pt x="1314704" y="1651000"/>
                </a:lnTo>
                <a:lnTo>
                  <a:pt x="1311998" y="1638300"/>
                </a:lnTo>
                <a:lnTo>
                  <a:pt x="1309878" y="1638300"/>
                </a:lnTo>
                <a:lnTo>
                  <a:pt x="1309878" y="1739887"/>
                </a:lnTo>
                <a:lnTo>
                  <a:pt x="1309801" y="1741360"/>
                </a:lnTo>
                <a:lnTo>
                  <a:pt x="1309712" y="1742998"/>
                </a:lnTo>
                <a:lnTo>
                  <a:pt x="1309598" y="1745018"/>
                </a:lnTo>
                <a:lnTo>
                  <a:pt x="1309573" y="1745424"/>
                </a:lnTo>
                <a:lnTo>
                  <a:pt x="1309192" y="1752587"/>
                </a:lnTo>
                <a:lnTo>
                  <a:pt x="1307604" y="1752587"/>
                </a:lnTo>
                <a:lnTo>
                  <a:pt x="1307680" y="1751025"/>
                </a:lnTo>
                <a:lnTo>
                  <a:pt x="1307795" y="1748396"/>
                </a:lnTo>
                <a:lnTo>
                  <a:pt x="1308150" y="1739887"/>
                </a:lnTo>
                <a:lnTo>
                  <a:pt x="1309878" y="1739887"/>
                </a:lnTo>
                <a:lnTo>
                  <a:pt x="1309878" y="1638300"/>
                </a:lnTo>
                <a:lnTo>
                  <a:pt x="1307947" y="1638300"/>
                </a:lnTo>
                <a:lnTo>
                  <a:pt x="1308277" y="1638033"/>
                </a:lnTo>
                <a:lnTo>
                  <a:pt x="1306880" y="1636318"/>
                </a:lnTo>
                <a:lnTo>
                  <a:pt x="1307731" y="1635010"/>
                </a:lnTo>
                <a:lnTo>
                  <a:pt x="1306791" y="1633270"/>
                </a:lnTo>
                <a:lnTo>
                  <a:pt x="1305458" y="1635201"/>
                </a:lnTo>
                <a:lnTo>
                  <a:pt x="1304340" y="1635328"/>
                </a:lnTo>
                <a:lnTo>
                  <a:pt x="1303223" y="1637804"/>
                </a:lnTo>
                <a:lnTo>
                  <a:pt x="1306601" y="1634413"/>
                </a:lnTo>
                <a:lnTo>
                  <a:pt x="1306766" y="1638300"/>
                </a:lnTo>
                <a:lnTo>
                  <a:pt x="1298562" y="1638300"/>
                </a:lnTo>
                <a:lnTo>
                  <a:pt x="1296479" y="1651000"/>
                </a:lnTo>
                <a:lnTo>
                  <a:pt x="1295133" y="1638300"/>
                </a:lnTo>
                <a:lnTo>
                  <a:pt x="1283931" y="1638300"/>
                </a:lnTo>
                <a:lnTo>
                  <a:pt x="1283550" y="1651000"/>
                </a:lnTo>
                <a:lnTo>
                  <a:pt x="1280769" y="1651000"/>
                </a:lnTo>
                <a:lnTo>
                  <a:pt x="1279474" y="1638300"/>
                </a:lnTo>
                <a:lnTo>
                  <a:pt x="1276781" y="1638300"/>
                </a:lnTo>
                <a:lnTo>
                  <a:pt x="1277429" y="1625600"/>
                </a:lnTo>
                <a:lnTo>
                  <a:pt x="1275308" y="1625600"/>
                </a:lnTo>
                <a:lnTo>
                  <a:pt x="1275308" y="1727073"/>
                </a:lnTo>
                <a:lnTo>
                  <a:pt x="1275270" y="1727466"/>
                </a:lnTo>
                <a:lnTo>
                  <a:pt x="1275143" y="1728482"/>
                </a:lnTo>
                <a:lnTo>
                  <a:pt x="1273721" y="1739887"/>
                </a:lnTo>
                <a:lnTo>
                  <a:pt x="1269593" y="1739887"/>
                </a:lnTo>
                <a:lnTo>
                  <a:pt x="1269657" y="1727073"/>
                </a:lnTo>
                <a:lnTo>
                  <a:pt x="1275308" y="1727073"/>
                </a:lnTo>
                <a:lnTo>
                  <a:pt x="1275308" y="1625600"/>
                </a:lnTo>
                <a:lnTo>
                  <a:pt x="1272146" y="1625600"/>
                </a:lnTo>
                <a:lnTo>
                  <a:pt x="1270863" y="1638300"/>
                </a:lnTo>
                <a:lnTo>
                  <a:pt x="1270177" y="1625600"/>
                </a:lnTo>
                <a:lnTo>
                  <a:pt x="1269060" y="1638300"/>
                </a:lnTo>
                <a:lnTo>
                  <a:pt x="1268310" y="1625600"/>
                </a:lnTo>
                <a:lnTo>
                  <a:pt x="1265085" y="1638300"/>
                </a:lnTo>
                <a:lnTo>
                  <a:pt x="1263002" y="1632521"/>
                </a:lnTo>
                <a:lnTo>
                  <a:pt x="1263002" y="1739887"/>
                </a:lnTo>
                <a:lnTo>
                  <a:pt x="1260716" y="1739887"/>
                </a:lnTo>
                <a:lnTo>
                  <a:pt x="1260792" y="1734845"/>
                </a:lnTo>
                <a:lnTo>
                  <a:pt x="1260881" y="1727073"/>
                </a:lnTo>
                <a:lnTo>
                  <a:pt x="1260894" y="1727466"/>
                </a:lnTo>
                <a:lnTo>
                  <a:pt x="1261059" y="1728177"/>
                </a:lnTo>
                <a:lnTo>
                  <a:pt x="1261110" y="1728482"/>
                </a:lnTo>
                <a:lnTo>
                  <a:pt x="1263002" y="1739887"/>
                </a:lnTo>
                <a:lnTo>
                  <a:pt x="1263002" y="1632521"/>
                </a:lnTo>
                <a:lnTo>
                  <a:pt x="1260513" y="1625600"/>
                </a:lnTo>
                <a:lnTo>
                  <a:pt x="1253020" y="1625600"/>
                </a:lnTo>
                <a:lnTo>
                  <a:pt x="1254340" y="1621205"/>
                </a:lnTo>
                <a:lnTo>
                  <a:pt x="1251673" y="1619440"/>
                </a:lnTo>
                <a:lnTo>
                  <a:pt x="1251686" y="1619592"/>
                </a:lnTo>
                <a:lnTo>
                  <a:pt x="1251813" y="1620875"/>
                </a:lnTo>
                <a:lnTo>
                  <a:pt x="1251877" y="1621599"/>
                </a:lnTo>
                <a:lnTo>
                  <a:pt x="1252029" y="1623225"/>
                </a:lnTo>
                <a:lnTo>
                  <a:pt x="1252842" y="1625600"/>
                </a:lnTo>
                <a:lnTo>
                  <a:pt x="1252245" y="1625600"/>
                </a:lnTo>
                <a:lnTo>
                  <a:pt x="1256792" y="1638300"/>
                </a:lnTo>
                <a:lnTo>
                  <a:pt x="1250734" y="1638300"/>
                </a:lnTo>
                <a:lnTo>
                  <a:pt x="1252245" y="1625600"/>
                </a:lnTo>
                <a:lnTo>
                  <a:pt x="1250645" y="1625600"/>
                </a:lnTo>
                <a:lnTo>
                  <a:pt x="1250645" y="1727073"/>
                </a:lnTo>
                <a:lnTo>
                  <a:pt x="1250518" y="1728177"/>
                </a:lnTo>
                <a:lnTo>
                  <a:pt x="1250492" y="1728482"/>
                </a:lnTo>
                <a:lnTo>
                  <a:pt x="1249235" y="1739887"/>
                </a:lnTo>
                <a:lnTo>
                  <a:pt x="1247127" y="1739887"/>
                </a:lnTo>
                <a:lnTo>
                  <a:pt x="1247025" y="1739188"/>
                </a:lnTo>
                <a:lnTo>
                  <a:pt x="1246949" y="1738731"/>
                </a:lnTo>
                <a:lnTo>
                  <a:pt x="1245146" y="1727073"/>
                </a:lnTo>
                <a:lnTo>
                  <a:pt x="1250645" y="1727073"/>
                </a:lnTo>
                <a:lnTo>
                  <a:pt x="1250645" y="1625600"/>
                </a:lnTo>
                <a:lnTo>
                  <a:pt x="1235036" y="1625600"/>
                </a:lnTo>
                <a:lnTo>
                  <a:pt x="1234567" y="1630603"/>
                </a:lnTo>
                <a:lnTo>
                  <a:pt x="1234567" y="1739887"/>
                </a:lnTo>
                <a:lnTo>
                  <a:pt x="1230045" y="1739887"/>
                </a:lnTo>
                <a:lnTo>
                  <a:pt x="1230071" y="1739646"/>
                </a:lnTo>
                <a:lnTo>
                  <a:pt x="1230185" y="1738731"/>
                </a:lnTo>
                <a:lnTo>
                  <a:pt x="1230312" y="1737791"/>
                </a:lnTo>
                <a:lnTo>
                  <a:pt x="1231696" y="1727073"/>
                </a:lnTo>
                <a:lnTo>
                  <a:pt x="1233195" y="1727073"/>
                </a:lnTo>
                <a:lnTo>
                  <a:pt x="1233309" y="1728177"/>
                </a:lnTo>
                <a:lnTo>
                  <a:pt x="1233347" y="1728482"/>
                </a:lnTo>
                <a:lnTo>
                  <a:pt x="1234567" y="1739887"/>
                </a:lnTo>
                <a:lnTo>
                  <a:pt x="1234567" y="1630603"/>
                </a:lnTo>
                <a:lnTo>
                  <a:pt x="1233843" y="1638300"/>
                </a:lnTo>
                <a:lnTo>
                  <a:pt x="1229728" y="1625600"/>
                </a:lnTo>
                <a:lnTo>
                  <a:pt x="1228991" y="1625600"/>
                </a:lnTo>
                <a:lnTo>
                  <a:pt x="1223848" y="1612900"/>
                </a:lnTo>
                <a:lnTo>
                  <a:pt x="1223403" y="1625600"/>
                </a:lnTo>
                <a:lnTo>
                  <a:pt x="1217218" y="1625600"/>
                </a:lnTo>
                <a:lnTo>
                  <a:pt x="1214056" y="1612900"/>
                </a:lnTo>
                <a:lnTo>
                  <a:pt x="1210538" y="1625600"/>
                </a:lnTo>
                <a:lnTo>
                  <a:pt x="1206754" y="1612900"/>
                </a:lnTo>
                <a:lnTo>
                  <a:pt x="1213548" y="1612900"/>
                </a:lnTo>
                <a:lnTo>
                  <a:pt x="1211427" y="1600200"/>
                </a:lnTo>
                <a:lnTo>
                  <a:pt x="1215707" y="1600200"/>
                </a:lnTo>
                <a:lnTo>
                  <a:pt x="1214335" y="1612900"/>
                </a:lnTo>
                <a:lnTo>
                  <a:pt x="1217980" y="1612900"/>
                </a:lnTo>
                <a:lnTo>
                  <a:pt x="1218133" y="1600200"/>
                </a:lnTo>
                <a:lnTo>
                  <a:pt x="1219174" y="1600200"/>
                </a:lnTo>
                <a:lnTo>
                  <a:pt x="1220609" y="1600200"/>
                </a:lnTo>
                <a:lnTo>
                  <a:pt x="1223416" y="1612900"/>
                </a:lnTo>
                <a:lnTo>
                  <a:pt x="1223848" y="1612900"/>
                </a:lnTo>
                <a:lnTo>
                  <a:pt x="1225727" y="1612900"/>
                </a:lnTo>
                <a:lnTo>
                  <a:pt x="1226248" y="1600200"/>
                </a:lnTo>
                <a:lnTo>
                  <a:pt x="1226654" y="1612900"/>
                </a:lnTo>
                <a:lnTo>
                  <a:pt x="1227112" y="1612900"/>
                </a:lnTo>
                <a:lnTo>
                  <a:pt x="1227963" y="1600200"/>
                </a:lnTo>
                <a:lnTo>
                  <a:pt x="1239875" y="1600200"/>
                </a:lnTo>
                <a:lnTo>
                  <a:pt x="1241323" y="1612900"/>
                </a:lnTo>
                <a:lnTo>
                  <a:pt x="1242910" y="1600200"/>
                </a:lnTo>
                <a:lnTo>
                  <a:pt x="1245489" y="1600200"/>
                </a:lnTo>
                <a:lnTo>
                  <a:pt x="1247419" y="1612900"/>
                </a:lnTo>
                <a:lnTo>
                  <a:pt x="1250010" y="1600200"/>
                </a:lnTo>
                <a:lnTo>
                  <a:pt x="1259243" y="1600200"/>
                </a:lnTo>
                <a:lnTo>
                  <a:pt x="1261097" y="1612900"/>
                </a:lnTo>
                <a:lnTo>
                  <a:pt x="1263561" y="1600200"/>
                </a:lnTo>
                <a:lnTo>
                  <a:pt x="1265656" y="1612900"/>
                </a:lnTo>
                <a:lnTo>
                  <a:pt x="1270127" y="1600200"/>
                </a:lnTo>
                <a:lnTo>
                  <a:pt x="1270812" y="1612900"/>
                </a:lnTo>
                <a:lnTo>
                  <a:pt x="1305052" y="1612900"/>
                </a:lnTo>
                <a:lnTo>
                  <a:pt x="1309662" y="1625600"/>
                </a:lnTo>
                <a:lnTo>
                  <a:pt x="1314538" y="1625600"/>
                </a:lnTo>
                <a:lnTo>
                  <a:pt x="1313929" y="1612900"/>
                </a:lnTo>
                <a:lnTo>
                  <a:pt x="1318006" y="1612900"/>
                </a:lnTo>
                <a:lnTo>
                  <a:pt x="1320825" y="1625600"/>
                </a:lnTo>
                <a:lnTo>
                  <a:pt x="1321562" y="1612900"/>
                </a:lnTo>
                <a:lnTo>
                  <a:pt x="1337741" y="1612900"/>
                </a:lnTo>
                <a:lnTo>
                  <a:pt x="1337449" y="1625600"/>
                </a:lnTo>
                <a:lnTo>
                  <a:pt x="1338148" y="1625600"/>
                </a:lnTo>
                <a:lnTo>
                  <a:pt x="1339875" y="1612900"/>
                </a:lnTo>
                <a:lnTo>
                  <a:pt x="1342390" y="1612900"/>
                </a:lnTo>
                <a:lnTo>
                  <a:pt x="1342898" y="1625600"/>
                </a:lnTo>
                <a:lnTo>
                  <a:pt x="1371104" y="1625600"/>
                </a:lnTo>
                <a:lnTo>
                  <a:pt x="1370876" y="1628292"/>
                </a:lnTo>
                <a:lnTo>
                  <a:pt x="1371612" y="1625600"/>
                </a:lnTo>
                <a:lnTo>
                  <a:pt x="1373174" y="1625600"/>
                </a:lnTo>
                <a:lnTo>
                  <a:pt x="1373060" y="1627403"/>
                </a:lnTo>
                <a:lnTo>
                  <a:pt x="1373009" y="1628292"/>
                </a:lnTo>
                <a:lnTo>
                  <a:pt x="1372412" y="1638300"/>
                </a:lnTo>
                <a:lnTo>
                  <a:pt x="1373085" y="1638300"/>
                </a:lnTo>
                <a:lnTo>
                  <a:pt x="1373835" y="1625600"/>
                </a:lnTo>
                <a:lnTo>
                  <a:pt x="1375143" y="1625600"/>
                </a:lnTo>
                <a:lnTo>
                  <a:pt x="1378610" y="1625600"/>
                </a:lnTo>
                <a:lnTo>
                  <a:pt x="1382560" y="1638300"/>
                </a:lnTo>
                <a:lnTo>
                  <a:pt x="1388351" y="1625600"/>
                </a:lnTo>
                <a:lnTo>
                  <a:pt x="1388224" y="1627403"/>
                </a:lnTo>
                <a:lnTo>
                  <a:pt x="1388160" y="1628292"/>
                </a:lnTo>
                <a:lnTo>
                  <a:pt x="1387487" y="1638300"/>
                </a:lnTo>
                <a:lnTo>
                  <a:pt x="1388681" y="1638300"/>
                </a:lnTo>
                <a:lnTo>
                  <a:pt x="1392313" y="1625600"/>
                </a:lnTo>
                <a:lnTo>
                  <a:pt x="1392415" y="1627403"/>
                </a:lnTo>
                <a:lnTo>
                  <a:pt x="1392466" y="1628292"/>
                </a:lnTo>
                <a:lnTo>
                  <a:pt x="1393050" y="1638300"/>
                </a:lnTo>
                <a:lnTo>
                  <a:pt x="1398384" y="1638300"/>
                </a:lnTo>
                <a:lnTo>
                  <a:pt x="1400695" y="1625600"/>
                </a:lnTo>
                <a:lnTo>
                  <a:pt x="1392466" y="1625600"/>
                </a:lnTo>
                <a:lnTo>
                  <a:pt x="1391361" y="1612900"/>
                </a:lnTo>
                <a:lnTo>
                  <a:pt x="1385455" y="1625600"/>
                </a:lnTo>
                <a:lnTo>
                  <a:pt x="1387906" y="1612900"/>
                </a:lnTo>
                <a:lnTo>
                  <a:pt x="1380439" y="1612900"/>
                </a:lnTo>
                <a:lnTo>
                  <a:pt x="1379118" y="1625600"/>
                </a:lnTo>
                <a:lnTo>
                  <a:pt x="1378534" y="1616417"/>
                </a:lnTo>
                <a:lnTo>
                  <a:pt x="1379499" y="1615389"/>
                </a:lnTo>
                <a:lnTo>
                  <a:pt x="1378432" y="1614766"/>
                </a:lnTo>
                <a:lnTo>
                  <a:pt x="1378318" y="1612900"/>
                </a:lnTo>
                <a:lnTo>
                  <a:pt x="1375270" y="1612900"/>
                </a:lnTo>
                <a:lnTo>
                  <a:pt x="1373466" y="1611833"/>
                </a:lnTo>
                <a:lnTo>
                  <a:pt x="1372743" y="1611833"/>
                </a:lnTo>
                <a:lnTo>
                  <a:pt x="1371917" y="1609826"/>
                </a:lnTo>
                <a:lnTo>
                  <a:pt x="1371854" y="1609991"/>
                </a:lnTo>
                <a:lnTo>
                  <a:pt x="1371092" y="1612099"/>
                </a:lnTo>
                <a:lnTo>
                  <a:pt x="1372768" y="1611922"/>
                </a:lnTo>
                <a:lnTo>
                  <a:pt x="1372857" y="1612099"/>
                </a:lnTo>
                <a:lnTo>
                  <a:pt x="1372984" y="1612404"/>
                </a:lnTo>
                <a:lnTo>
                  <a:pt x="1373187" y="1612900"/>
                </a:lnTo>
                <a:lnTo>
                  <a:pt x="1370799" y="1612900"/>
                </a:lnTo>
                <a:lnTo>
                  <a:pt x="1371092" y="1612099"/>
                </a:lnTo>
                <a:lnTo>
                  <a:pt x="1368323" y="1612404"/>
                </a:lnTo>
                <a:lnTo>
                  <a:pt x="1368031" y="1612404"/>
                </a:lnTo>
                <a:lnTo>
                  <a:pt x="1368183" y="1612900"/>
                </a:lnTo>
                <a:lnTo>
                  <a:pt x="1365123" y="1612900"/>
                </a:lnTo>
                <a:lnTo>
                  <a:pt x="1366100" y="1612214"/>
                </a:lnTo>
                <a:lnTo>
                  <a:pt x="1367383" y="1612404"/>
                </a:lnTo>
                <a:lnTo>
                  <a:pt x="1366761" y="1612099"/>
                </a:lnTo>
                <a:lnTo>
                  <a:pt x="1365097" y="1611274"/>
                </a:lnTo>
                <a:lnTo>
                  <a:pt x="1362481" y="1609991"/>
                </a:lnTo>
                <a:lnTo>
                  <a:pt x="1360944" y="1612900"/>
                </a:lnTo>
                <a:lnTo>
                  <a:pt x="1363840" y="1611274"/>
                </a:lnTo>
                <a:lnTo>
                  <a:pt x="1363891" y="1612900"/>
                </a:lnTo>
                <a:lnTo>
                  <a:pt x="1360944" y="1612900"/>
                </a:lnTo>
                <a:lnTo>
                  <a:pt x="1360182" y="1612900"/>
                </a:lnTo>
                <a:lnTo>
                  <a:pt x="1361744" y="1600200"/>
                </a:lnTo>
                <a:lnTo>
                  <a:pt x="1360665" y="1600200"/>
                </a:lnTo>
                <a:lnTo>
                  <a:pt x="1358773" y="1612900"/>
                </a:lnTo>
                <a:lnTo>
                  <a:pt x="1358252" y="1600200"/>
                </a:lnTo>
                <a:lnTo>
                  <a:pt x="1356360" y="1612900"/>
                </a:lnTo>
                <a:lnTo>
                  <a:pt x="1355318" y="1612900"/>
                </a:lnTo>
                <a:lnTo>
                  <a:pt x="1356525" y="1600200"/>
                </a:lnTo>
                <a:lnTo>
                  <a:pt x="1355128" y="1600200"/>
                </a:lnTo>
                <a:lnTo>
                  <a:pt x="1353566" y="1612900"/>
                </a:lnTo>
                <a:lnTo>
                  <a:pt x="1342072" y="1600200"/>
                </a:lnTo>
                <a:lnTo>
                  <a:pt x="1325130" y="1600200"/>
                </a:lnTo>
                <a:lnTo>
                  <a:pt x="1326603" y="1587500"/>
                </a:lnTo>
                <a:lnTo>
                  <a:pt x="1324114" y="1587500"/>
                </a:lnTo>
                <a:lnTo>
                  <a:pt x="1323606" y="1589278"/>
                </a:lnTo>
                <a:lnTo>
                  <a:pt x="1323543" y="1600200"/>
                </a:lnTo>
                <a:lnTo>
                  <a:pt x="1321231" y="1600200"/>
                </a:lnTo>
                <a:lnTo>
                  <a:pt x="1320546" y="1600200"/>
                </a:lnTo>
                <a:lnTo>
                  <a:pt x="1320863" y="1599057"/>
                </a:lnTo>
                <a:lnTo>
                  <a:pt x="1317218" y="1587500"/>
                </a:lnTo>
                <a:lnTo>
                  <a:pt x="1312646" y="1600200"/>
                </a:lnTo>
                <a:lnTo>
                  <a:pt x="1309230" y="1587500"/>
                </a:lnTo>
                <a:lnTo>
                  <a:pt x="1307160" y="1600200"/>
                </a:lnTo>
                <a:lnTo>
                  <a:pt x="1302893" y="1600200"/>
                </a:lnTo>
                <a:lnTo>
                  <a:pt x="1301877" y="1592173"/>
                </a:lnTo>
                <a:lnTo>
                  <a:pt x="1305318" y="1592732"/>
                </a:lnTo>
                <a:lnTo>
                  <a:pt x="1304175" y="1589176"/>
                </a:lnTo>
                <a:lnTo>
                  <a:pt x="1301483" y="1589024"/>
                </a:lnTo>
                <a:lnTo>
                  <a:pt x="1301305" y="1587500"/>
                </a:lnTo>
                <a:lnTo>
                  <a:pt x="1289786" y="1587500"/>
                </a:lnTo>
                <a:lnTo>
                  <a:pt x="1290091" y="1574800"/>
                </a:lnTo>
                <a:lnTo>
                  <a:pt x="1283970" y="1574800"/>
                </a:lnTo>
                <a:lnTo>
                  <a:pt x="1279690" y="1587500"/>
                </a:lnTo>
                <a:lnTo>
                  <a:pt x="1271397" y="1587500"/>
                </a:lnTo>
                <a:lnTo>
                  <a:pt x="1276057" y="1574800"/>
                </a:lnTo>
                <a:lnTo>
                  <a:pt x="1232484" y="1574800"/>
                </a:lnTo>
                <a:lnTo>
                  <a:pt x="1224191" y="1562100"/>
                </a:lnTo>
                <a:lnTo>
                  <a:pt x="1219466" y="1574800"/>
                </a:lnTo>
                <a:lnTo>
                  <a:pt x="1216609" y="1562100"/>
                </a:lnTo>
                <a:lnTo>
                  <a:pt x="1213243" y="1574800"/>
                </a:lnTo>
                <a:lnTo>
                  <a:pt x="1210437" y="1562100"/>
                </a:lnTo>
                <a:lnTo>
                  <a:pt x="1203972" y="1562100"/>
                </a:lnTo>
                <a:lnTo>
                  <a:pt x="1203972" y="1612900"/>
                </a:lnTo>
                <a:lnTo>
                  <a:pt x="1186865" y="1612900"/>
                </a:lnTo>
                <a:lnTo>
                  <a:pt x="1144104" y="1612900"/>
                </a:lnTo>
                <a:lnTo>
                  <a:pt x="1140637" y="1611985"/>
                </a:lnTo>
                <a:lnTo>
                  <a:pt x="1140637" y="1714500"/>
                </a:lnTo>
                <a:lnTo>
                  <a:pt x="1139774" y="1714500"/>
                </a:lnTo>
                <a:lnTo>
                  <a:pt x="1139736" y="1701800"/>
                </a:lnTo>
                <a:lnTo>
                  <a:pt x="1140637" y="1714500"/>
                </a:lnTo>
                <a:lnTo>
                  <a:pt x="1140637" y="1611985"/>
                </a:lnTo>
                <a:lnTo>
                  <a:pt x="1107681" y="1603298"/>
                </a:lnTo>
                <a:lnTo>
                  <a:pt x="1107681" y="1727073"/>
                </a:lnTo>
                <a:lnTo>
                  <a:pt x="1107630" y="1727200"/>
                </a:lnTo>
                <a:lnTo>
                  <a:pt x="1107630" y="1727073"/>
                </a:lnTo>
                <a:lnTo>
                  <a:pt x="1107681" y="1603298"/>
                </a:lnTo>
                <a:lnTo>
                  <a:pt x="1095984" y="1600200"/>
                </a:lnTo>
                <a:lnTo>
                  <a:pt x="1095590" y="1600200"/>
                </a:lnTo>
                <a:lnTo>
                  <a:pt x="1095540" y="1599057"/>
                </a:lnTo>
                <a:lnTo>
                  <a:pt x="1095082" y="1588389"/>
                </a:lnTo>
                <a:lnTo>
                  <a:pt x="1095082" y="1600200"/>
                </a:lnTo>
                <a:lnTo>
                  <a:pt x="1086980" y="1600200"/>
                </a:lnTo>
                <a:lnTo>
                  <a:pt x="1073391" y="1600200"/>
                </a:lnTo>
                <a:lnTo>
                  <a:pt x="1069289" y="1600200"/>
                </a:lnTo>
                <a:lnTo>
                  <a:pt x="1069251" y="1599057"/>
                </a:lnTo>
                <a:lnTo>
                  <a:pt x="1068806" y="1587500"/>
                </a:lnTo>
                <a:lnTo>
                  <a:pt x="1073391" y="1600200"/>
                </a:lnTo>
                <a:lnTo>
                  <a:pt x="1077899" y="1587500"/>
                </a:lnTo>
                <a:lnTo>
                  <a:pt x="1082408" y="1587500"/>
                </a:lnTo>
                <a:lnTo>
                  <a:pt x="1086980" y="1600200"/>
                </a:lnTo>
                <a:lnTo>
                  <a:pt x="1087081" y="1599057"/>
                </a:lnTo>
                <a:lnTo>
                  <a:pt x="1088174" y="1587500"/>
                </a:lnTo>
                <a:lnTo>
                  <a:pt x="1092238" y="1587500"/>
                </a:lnTo>
                <a:lnTo>
                  <a:pt x="1095082" y="1600200"/>
                </a:lnTo>
                <a:lnTo>
                  <a:pt x="1095082" y="1588389"/>
                </a:lnTo>
                <a:lnTo>
                  <a:pt x="1095044" y="1587500"/>
                </a:lnTo>
                <a:lnTo>
                  <a:pt x="1100505" y="1600200"/>
                </a:lnTo>
                <a:lnTo>
                  <a:pt x="1111237" y="1600200"/>
                </a:lnTo>
                <a:lnTo>
                  <a:pt x="1111288" y="1599057"/>
                </a:lnTo>
                <a:lnTo>
                  <a:pt x="1111808" y="1587500"/>
                </a:lnTo>
                <a:lnTo>
                  <a:pt x="1118082" y="1600200"/>
                </a:lnTo>
                <a:lnTo>
                  <a:pt x="1154912" y="1600200"/>
                </a:lnTo>
                <a:lnTo>
                  <a:pt x="1156449" y="1587500"/>
                </a:lnTo>
                <a:lnTo>
                  <a:pt x="1158557" y="1595640"/>
                </a:lnTo>
                <a:lnTo>
                  <a:pt x="1159535" y="1599057"/>
                </a:lnTo>
                <a:lnTo>
                  <a:pt x="1157427" y="1587500"/>
                </a:lnTo>
                <a:lnTo>
                  <a:pt x="1161046" y="1587500"/>
                </a:lnTo>
                <a:lnTo>
                  <a:pt x="1163955" y="1587500"/>
                </a:lnTo>
                <a:lnTo>
                  <a:pt x="1165618" y="1587500"/>
                </a:lnTo>
                <a:lnTo>
                  <a:pt x="1164209" y="1600200"/>
                </a:lnTo>
                <a:lnTo>
                  <a:pt x="1166939" y="1600200"/>
                </a:lnTo>
                <a:lnTo>
                  <a:pt x="1168527" y="1587500"/>
                </a:lnTo>
                <a:lnTo>
                  <a:pt x="1171854" y="1587500"/>
                </a:lnTo>
                <a:lnTo>
                  <a:pt x="1179563" y="1587500"/>
                </a:lnTo>
                <a:lnTo>
                  <a:pt x="1177442" y="1600200"/>
                </a:lnTo>
                <a:lnTo>
                  <a:pt x="1187704" y="1600200"/>
                </a:lnTo>
                <a:lnTo>
                  <a:pt x="1187805" y="1599057"/>
                </a:lnTo>
                <a:lnTo>
                  <a:pt x="1188859" y="1587500"/>
                </a:lnTo>
                <a:lnTo>
                  <a:pt x="1191082" y="1587500"/>
                </a:lnTo>
                <a:lnTo>
                  <a:pt x="1191018" y="1600200"/>
                </a:lnTo>
                <a:lnTo>
                  <a:pt x="1188974" y="1600200"/>
                </a:lnTo>
                <a:lnTo>
                  <a:pt x="1186865" y="1612900"/>
                </a:lnTo>
                <a:lnTo>
                  <a:pt x="1194752" y="1600200"/>
                </a:lnTo>
                <a:lnTo>
                  <a:pt x="1200353" y="1600200"/>
                </a:lnTo>
                <a:lnTo>
                  <a:pt x="1203972" y="1612900"/>
                </a:lnTo>
                <a:lnTo>
                  <a:pt x="1203972" y="1562100"/>
                </a:lnTo>
                <a:lnTo>
                  <a:pt x="1176362" y="1562100"/>
                </a:lnTo>
                <a:lnTo>
                  <a:pt x="1167853" y="1549400"/>
                </a:lnTo>
                <a:lnTo>
                  <a:pt x="1167511" y="1562100"/>
                </a:lnTo>
                <a:lnTo>
                  <a:pt x="1161186" y="1562100"/>
                </a:lnTo>
                <a:lnTo>
                  <a:pt x="1154087" y="1549400"/>
                </a:lnTo>
                <a:lnTo>
                  <a:pt x="1139850" y="1549400"/>
                </a:lnTo>
                <a:lnTo>
                  <a:pt x="1137577" y="1562100"/>
                </a:lnTo>
                <a:lnTo>
                  <a:pt x="1135341" y="1549400"/>
                </a:lnTo>
                <a:lnTo>
                  <a:pt x="1068705" y="1549400"/>
                </a:lnTo>
                <a:lnTo>
                  <a:pt x="1068705" y="1741030"/>
                </a:lnTo>
                <a:lnTo>
                  <a:pt x="1068666" y="1741360"/>
                </a:lnTo>
                <a:lnTo>
                  <a:pt x="1068603" y="1741817"/>
                </a:lnTo>
                <a:lnTo>
                  <a:pt x="1068705" y="1741030"/>
                </a:lnTo>
                <a:lnTo>
                  <a:pt x="1068705" y="1549400"/>
                </a:lnTo>
                <a:lnTo>
                  <a:pt x="1067511" y="1549400"/>
                </a:lnTo>
                <a:lnTo>
                  <a:pt x="1067511" y="1587500"/>
                </a:lnTo>
                <a:lnTo>
                  <a:pt x="1065898" y="1587500"/>
                </a:lnTo>
                <a:lnTo>
                  <a:pt x="1064298" y="1600200"/>
                </a:lnTo>
                <a:lnTo>
                  <a:pt x="1058075" y="1600200"/>
                </a:lnTo>
                <a:lnTo>
                  <a:pt x="1058075" y="1739887"/>
                </a:lnTo>
                <a:lnTo>
                  <a:pt x="1057986" y="1740547"/>
                </a:lnTo>
                <a:lnTo>
                  <a:pt x="1057871" y="1741360"/>
                </a:lnTo>
                <a:lnTo>
                  <a:pt x="1056360" y="1752587"/>
                </a:lnTo>
                <a:lnTo>
                  <a:pt x="1055128" y="1752587"/>
                </a:lnTo>
                <a:lnTo>
                  <a:pt x="1055192" y="1751965"/>
                </a:lnTo>
                <a:lnTo>
                  <a:pt x="1055281" y="1751025"/>
                </a:lnTo>
                <a:lnTo>
                  <a:pt x="1055370" y="1750136"/>
                </a:lnTo>
                <a:lnTo>
                  <a:pt x="1055433" y="1749526"/>
                </a:lnTo>
                <a:lnTo>
                  <a:pt x="1055535" y="1748396"/>
                </a:lnTo>
                <a:lnTo>
                  <a:pt x="1056347" y="1739887"/>
                </a:lnTo>
                <a:lnTo>
                  <a:pt x="1058075" y="1739887"/>
                </a:lnTo>
                <a:lnTo>
                  <a:pt x="1058075" y="1600200"/>
                </a:lnTo>
                <a:lnTo>
                  <a:pt x="1054811" y="1600200"/>
                </a:lnTo>
                <a:lnTo>
                  <a:pt x="1054811" y="1739887"/>
                </a:lnTo>
                <a:lnTo>
                  <a:pt x="1054722" y="1740547"/>
                </a:lnTo>
                <a:lnTo>
                  <a:pt x="1054608" y="1741360"/>
                </a:lnTo>
                <a:lnTo>
                  <a:pt x="1053071" y="1752587"/>
                </a:lnTo>
                <a:lnTo>
                  <a:pt x="1051953" y="1752587"/>
                </a:lnTo>
                <a:lnTo>
                  <a:pt x="1051890" y="1751965"/>
                </a:lnTo>
                <a:lnTo>
                  <a:pt x="1051788" y="1751025"/>
                </a:lnTo>
                <a:lnTo>
                  <a:pt x="1051687" y="1750136"/>
                </a:lnTo>
                <a:lnTo>
                  <a:pt x="1051623" y="1749526"/>
                </a:lnTo>
                <a:lnTo>
                  <a:pt x="1051509" y="1748396"/>
                </a:lnTo>
                <a:lnTo>
                  <a:pt x="1050607" y="1739887"/>
                </a:lnTo>
                <a:lnTo>
                  <a:pt x="1054811" y="1739887"/>
                </a:lnTo>
                <a:lnTo>
                  <a:pt x="1054811" y="1600200"/>
                </a:lnTo>
                <a:lnTo>
                  <a:pt x="1050582" y="1600200"/>
                </a:lnTo>
                <a:lnTo>
                  <a:pt x="1050582" y="1841500"/>
                </a:lnTo>
                <a:lnTo>
                  <a:pt x="1046581" y="1841500"/>
                </a:lnTo>
                <a:lnTo>
                  <a:pt x="1046695" y="1840001"/>
                </a:lnTo>
                <a:lnTo>
                  <a:pt x="1047584" y="1828800"/>
                </a:lnTo>
                <a:lnTo>
                  <a:pt x="1050582" y="1841500"/>
                </a:lnTo>
                <a:lnTo>
                  <a:pt x="1050582" y="1600200"/>
                </a:lnTo>
                <a:lnTo>
                  <a:pt x="1050302" y="1600200"/>
                </a:lnTo>
                <a:lnTo>
                  <a:pt x="1047254" y="1600200"/>
                </a:lnTo>
                <a:lnTo>
                  <a:pt x="1047254" y="1739887"/>
                </a:lnTo>
                <a:lnTo>
                  <a:pt x="1047178" y="1741360"/>
                </a:lnTo>
                <a:lnTo>
                  <a:pt x="1047089" y="1742998"/>
                </a:lnTo>
                <a:lnTo>
                  <a:pt x="1046962" y="1745424"/>
                </a:lnTo>
                <a:lnTo>
                  <a:pt x="1046594" y="1752587"/>
                </a:lnTo>
                <a:lnTo>
                  <a:pt x="1045235" y="1752587"/>
                </a:lnTo>
                <a:lnTo>
                  <a:pt x="1045133" y="1751965"/>
                </a:lnTo>
                <a:lnTo>
                  <a:pt x="1044816" y="1750136"/>
                </a:lnTo>
                <a:lnTo>
                  <a:pt x="1044689" y="1749818"/>
                </a:lnTo>
                <a:lnTo>
                  <a:pt x="1044625" y="1751025"/>
                </a:lnTo>
                <a:lnTo>
                  <a:pt x="1044524" y="1752587"/>
                </a:lnTo>
                <a:lnTo>
                  <a:pt x="1043736" y="1752587"/>
                </a:lnTo>
                <a:lnTo>
                  <a:pt x="1043736" y="1828800"/>
                </a:lnTo>
                <a:lnTo>
                  <a:pt x="1042733" y="1841500"/>
                </a:lnTo>
                <a:lnTo>
                  <a:pt x="1040765" y="1841500"/>
                </a:lnTo>
                <a:lnTo>
                  <a:pt x="1040828" y="1841220"/>
                </a:lnTo>
                <a:lnTo>
                  <a:pt x="1040942" y="1840725"/>
                </a:lnTo>
                <a:lnTo>
                  <a:pt x="1043736" y="1828800"/>
                </a:lnTo>
                <a:lnTo>
                  <a:pt x="1043736" y="1752587"/>
                </a:lnTo>
                <a:lnTo>
                  <a:pt x="1041565" y="1752587"/>
                </a:lnTo>
                <a:lnTo>
                  <a:pt x="1041641" y="1751965"/>
                </a:lnTo>
                <a:lnTo>
                  <a:pt x="1041742" y="1751025"/>
                </a:lnTo>
                <a:lnTo>
                  <a:pt x="1041844" y="1750136"/>
                </a:lnTo>
                <a:lnTo>
                  <a:pt x="1041958" y="1749183"/>
                </a:lnTo>
                <a:lnTo>
                  <a:pt x="1042060" y="1748396"/>
                </a:lnTo>
                <a:lnTo>
                  <a:pt x="1043051" y="1739887"/>
                </a:lnTo>
                <a:lnTo>
                  <a:pt x="1043165" y="1740547"/>
                </a:lnTo>
                <a:lnTo>
                  <a:pt x="1043216" y="1740903"/>
                </a:lnTo>
                <a:lnTo>
                  <a:pt x="1043305" y="1741360"/>
                </a:lnTo>
                <a:lnTo>
                  <a:pt x="1044511" y="1748396"/>
                </a:lnTo>
                <a:lnTo>
                  <a:pt x="1044727" y="1749183"/>
                </a:lnTo>
                <a:lnTo>
                  <a:pt x="1044778" y="1748396"/>
                </a:lnTo>
                <a:lnTo>
                  <a:pt x="1045286" y="1739887"/>
                </a:lnTo>
                <a:lnTo>
                  <a:pt x="1047254" y="1739887"/>
                </a:lnTo>
                <a:lnTo>
                  <a:pt x="1047254" y="1600200"/>
                </a:lnTo>
                <a:lnTo>
                  <a:pt x="1040841" y="1600200"/>
                </a:lnTo>
                <a:lnTo>
                  <a:pt x="1040841" y="1739887"/>
                </a:lnTo>
                <a:lnTo>
                  <a:pt x="1040777" y="1740154"/>
                </a:lnTo>
                <a:lnTo>
                  <a:pt x="1040688" y="1740547"/>
                </a:lnTo>
                <a:lnTo>
                  <a:pt x="1040612" y="1740903"/>
                </a:lnTo>
                <a:lnTo>
                  <a:pt x="1040511" y="1741360"/>
                </a:lnTo>
                <a:lnTo>
                  <a:pt x="1038961" y="1748396"/>
                </a:lnTo>
                <a:lnTo>
                  <a:pt x="1039050" y="1750136"/>
                </a:lnTo>
                <a:lnTo>
                  <a:pt x="1039152" y="1751965"/>
                </a:lnTo>
                <a:lnTo>
                  <a:pt x="1039190" y="1752587"/>
                </a:lnTo>
                <a:lnTo>
                  <a:pt x="1039063" y="1751965"/>
                </a:lnTo>
                <a:lnTo>
                  <a:pt x="1038771" y="1750479"/>
                </a:lnTo>
                <a:lnTo>
                  <a:pt x="1038771" y="1841500"/>
                </a:lnTo>
                <a:lnTo>
                  <a:pt x="1034224" y="1841500"/>
                </a:lnTo>
                <a:lnTo>
                  <a:pt x="1034199" y="1841220"/>
                </a:lnTo>
                <a:lnTo>
                  <a:pt x="1034084" y="1840001"/>
                </a:lnTo>
                <a:lnTo>
                  <a:pt x="1033068" y="1828800"/>
                </a:lnTo>
                <a:lnTo>
                  <a:pt x="1034224" y="1828800"/>
                </a:lnTo>
                <a:lnTo>
                  <a:pt x="1035037" y="1840001"/>
                </a:lnTo>
                <a:lnTo>
                  <a:pt x="1035202" y="1840725"/>
                </a:lnTo>
                <a:lnTo>
                  <a:pt x="1035265" y="1840001"/>
                </a:lnTo>
                <a:lnTo>
                  <a:pt x="1036129" y="1828800"/>
                </a:lnTo>
                <a:lnTo>
                  <a:pt x="1038771" y="1841500"/>
                </a:lnTo>
                <a:lnTo>
                  <a:pt x="1038771" y="1750479"/>
                </a:lnTo>
                <a:lnTo>
                  <a:pt x="1038644" y="1749818"/>
                </a:lnTo>
                <a:lnTo>
                  <a:pt x="1038580" y="1750136"/>
                </a:lnTo>
                <a:lnTo>
                  <a:pt x="1038034" y="1752587"/>
                </a:lnTo>
                <a:lnTo>
                  <a:pt x="1036561" y="1752587"/>
                </a:lnTo>
                <a:lnTo>
                  <a:pt x="1036599" y="1750136"/>
                </a:lnTo>
                <a:lnTo>
                  <a:pt x="1036713" y="1739887"/>
                </a:lnTo>
                <a:lnTo>
                  <a:pt x="1036840" y="1740547"/>
                </a:lnTo>
                <a:lnTo>
                  <a:pt x="1036904" y="1740903"/>
                </a:lnTo>
                <a:lnTo>
                  <a:pt x="1036993" y="1741360"/>
                </a:lnTo>
                <a:lnTo>
                  <a:pt x="1038517" y="1749183"/>
                </a:lnTo>
                <a:lnTo>
                  <a:pt x="1038707" y="1749526"/>
                </a:lnTo>
                <a:lnTo>
                  <a:pt x="1038783" y="1749183"/>
                </a:lnTo>
                <a:lnTo>
                  <a:pt x="1038961" y="1748396"/>
                </a:lnTo>
                <a:lnTo>
                  <a:pt x="1038491" y="1739887"/>
                </a:lnTo>
                <a:lnTo>
                  <a:pt x="1040841" y="1739887"/>
                </a:lnTo>
                <a:lnTo>
                  <a:pt x="1040841" y="1600200"/>
                </a:lnTo>
                <a:lnTo>
                  <a:pt x="1036396" y="1600200"/>
                </a:lnTo>
                <a:lnTo>
                  <a:pt x="1036396" y="1739887"/>
                </a:lnTo>
                <a:lnTo>
                  <a:pt x="1036281" y="1740903"/>
                </a:lnTo>
                <a:lnTo>
                  <a:pt x="1036218" y="1741360"/>
                </a:lnTo>
                <a:lnTo>
                  <a:pt x="1034897" y="1752587"/>
                </a:lnTo>
                <a:lnTo>
                  <a:pt x="1033843" y="1752587"/>
                </a:lnTo>
                <a:lnTo>
                  <a:pt x="1031722" y="1752587"/>
                </a:lnTo>
                <a:lnTo>
                  <a:pt x="1031608" y="1745424"/>
                </a:lnTo>
                <a:lnTo>
                  <a:pt x="1031519" y="1739887"/>
                </a:lnTo>
                <a:lnTo>
                  <a:pt x="1031646" y="1740547"/>
                </a:lnTo>
                <a:lnTo>
                  <a:pt x="1031709" y="1740903"/>
                </a:lnTo>
                <a:lnTo>
                  <a:pt x="1031786" y="1741360"/>
                </a:lnTo>
                <a:lnTo>
                  <a:pt x="1033843" y="1752587"/>
                </a:lnTo>
                <a:lnTo>
                  <a:pt x="1033894" y="1751965"/>
                </a:lnTo>
                <a:lnTo>
                  <a:pt x="1033970" y="1751025"/>
                </a:lnTo>
                <a:lnTo>
                  <a:pt x="1034084" y="1749818"/>
                </a:lnTo>
                <a:lnTo>
                  <a:pt x="1034199" y="1748396"/>
                </a:lnTo>
                <a:lnTo>
                  <a:pt x="1034935" y="1739887"/>
                </a:lnTo>
                <a:lnTo>
                  <a:pt x="1036396" y="1739887"/>
                </a:lnTo>
                <a:lnTo>
                  <a:pt x="1036396" y="1600200"/>
                </a:lnTo>
                <a:lnTo>
                  <a:pt x="1018527" y="1600200"/>
                </a:lnTo>
                <a:lnTo>
                  <a:pt x="1018527" y="1828800"/>
                </a:lnTo>
                <a:lnTo>
                  <a:pt x="1017981" y="1841500"/>
                </a:lnTo>
                <a:lnTo>
                  <a:pt x="1017231" y="1841500"/>
                </a:lnTo>
                <a:lnTo>
                  <a:pt x="1017270" y="1840001"/>
                </a:lnTo>
                <a:lnTo>
                  <a:pt x="1017574" y="1828800"/>
                </a:lnTo>
                <a:lnTo>
                  <a:pt x="1018527" y="1828800"/>
                </a:lnTo>
                <a:lnTo>
                  <a:pt x="1018527" y="1600200"/>
                </a:lnTo>
                <a:lnTo>
                  <a:pt x="1013929" y="1600200"/>
                </a:lnTo>
                <a:lnTo>
                  <a:pt x="1013929" y="1828800"/>
                </a:lnTo>
                <a:lnTo>
                  <a:pt x="1013866" y="1832368"/>
                </a:lnTo>
                <a:lnTo>
                  <a:pt x="1013714" y="1841500"/>
                </a:lnTo>
                <a:lnTo>
                  <a:pt x="1008888" y="1841500"/>
                </a:lnTo>
                <a:lnTo>
                  <a:pt x="1009002" y="1841220"/>
                </a:lnTo>
                <a:lnTo>
                  <a:pt x="1009053" y="1841093"/>
                </a:lnTo>
                <a:lnTo>
                  <a:pt x="1013929" y="1828800"/>
                </a:lnTo>
                <a:lnTo>
                  <a:pt x="1013929" y="1600200"/>
                </a:lnTo>
                <a:lnTo>
                  <a:pt x="1011008" y="1600200"/>
                </a:lnTo>
                <a:lnTo>
                  <a:pt x="1011008" y="1739887"/>
                </a:lnTo>
                <a:lnTo>
                  <a:pt x="1010920" y="1740903"/>
                </a:lnTo>
                <a:lnTo>
                  <a:pt x="1010881" y="1741360"/>
                </a:lnTo>
                <a:lnTo>
                  <a:pt x="1009916" y="1752587"/>
                </a:lnTo>
                <a:lnTo>
                  <a:pt x="1008532" y="1752587"/>
                </a:lnTo>
                <a:lnTo>
                  <a:pt x="1008481" y="1750136"/>
                </a:lnTo>
                <a:lnTo>
                  <a:pt x="1008354" y="1745018"/>
                </a:lnTo>
                <a:lnTo>
                  <a:pt x="1008240" y="1739887"/>
                </a:lnTo>
                <a:lnTo>
                  <a:pt x="1011008" y="1739887"/>
                </a:lnTo>
                <a:lnTo>
                  <a:pt x="1011008" y="1600200"/>
                </a:lnTo>
                <a:lnTo>
                  <a:pt x="1002550" y="1600200"/>
                </a:lnTo>
                <a:lnTo>
                  <a:pt x="1002550" y="1841500"/>
                </a:lnTo>
                <a:lnTo>
                  <a:pt x="1002487" y="1841220"/>
                </a:lnTo>
                <a:lnTo>
                  <a:pt x="1002372" y="1840725"/>
                </a:lnTo>
                <a:lnTo>
                  <a:pt x="1001839" y="1838477"/>
                </a:lnTo>
                <a:lnTo>
                  <a:pt x="1001839" y="1892287"/>
                </a:lnTo>
                <a:lnTo>
                  <a:pt x="1001763" y="1893481"/>
                </a:lnTo>
                <a:lnTo>
                  <a:pt x="1001039" y="1904961"/>
                </a:lnTo>
                <a:lnTo>
                  <a:pt x="1001001" y="1904644"/>
                </a:lnTo>
                <a:lnTo>
                  <a:pt x="1000874" y="1903514"/>
                </a:lnTo>
                <a:lnTo>
                  <a:pt x="999617" y="1892287"/>
                </a:lnTo>
                <a:lnTo>
                  <a:pt x="1001839" y="1892287"/>
                </a:lnTo>
                <a:lnTo>
                  <a:pt x="1001839" y="1838477"/>
                </a:lnTo>
                <a:lnTo>
                  <a:pt x="1000391" y="1832368"/>
                </a:lnTo>
                <a:lnTo>
                  <a:pt x="998588" y="1836127"/>
                </a:lnTo>
                <a:lnTo>
                  <a:pt x="998588" y="1904961"/>
                </a:lnTo>
                <a:lnTo>
                  <a:pt x="995845" y="1904961"/>
                </a:lnTo>
                <a:lnTo>
                  <a:pt x="995756" y="1903514"/>
                </a:lnTo>
                <a:lnTo>
                  <a:pt x="995133" y="1893481"/>
                </a:lnTo>
                <a:lnTo>
                  <a:pt x="994968" y="1893176"/>
                </a:lnTo>
                <a:lnTo>
                  <a:pt x="994956" y="1893481"/>
                </a:lnTo>
                <a:lnTo>
                  <a:pt x="994194" y="1904961"/>
                </a:lnTo>
                <a:lnTo>
                  <a:pt x="994156" y="1904644"/>
                </a:lnTo>
                <a:lnTo>
                  <a:pt x="994054" y="1903514"/>
                </a:lnTo>
                <a:lnTo>
                  <a:pt x="993063" y="1892287"/>
                </a:lnTo>
                <a:lnTo>
                  <a:pt x="992619" y="1892287"/>
                </a:lnTo>
                <a:lnTo>
                  <a:pt x="992644" y="1891931"/>
                </a:lnTo>
                <a:lnTo>
                  <a:pt x="992759" y="1889442"/>
                </a:lnTo>
                <a:lnTo>
                  <a:pt x="993127" y="1881568"/>
                </a:lnTo>
                <a:lnTo>
                  <a:pt x="993051" y="1879574"/>
                </a:lnTo>
                <a:lnTo>
                  <a:pt x="993216" y="1879574"/>
                </a:lnTo>
                <a:lnTo>
                  <a:pt x="993317" y="1881314"/>
                </a:lnTo>
                <a:lnTo>
                  <a:pt x="993355" y="1881568"/>
                </a:lnTo>
                <a:lnTo>
                  <a:pt x="995006" y="1891931"/>
                </a:lnTo>
                <a:lnTo>
                  <a:pt x="995108" y="1893036"/>
                </a:lnTo>
                <a:lnTo>
                  <a:pt x="995197" y="1893176"/>
                </a:lnTo>
                <a:lnTo>
                  <a:pt x="995286" y="1893481"/>
                </a:lnTo>
                <a:lnTo>
                  <a:pt x="998588" y="1904961"/>
                </a:lnTo>
                <a:lnTo>
                  <a:pt x="998588" y="1836127"/>
                </a:lnTo>
                <a:lnTo>
                  <a:pt x="996010" y="1841500"/>
                </a:lnTo>
                <a:lnTo>
                  <a:pt x="994892" y="1841500"/>
                </a:lnTo>
                <a:lnTo>
                  <a:pt x="994994" y="1841220"/>
                </a:lnTo>
                <a:lnTo>
                  <a:pt x="995032" y="1841093"/>
                </a:lnTo>
                <a:lnTo>
                  <a:pt x="999540" y="1828800"/>
                </a:lnTo>
                <a:lnTo>
                  <a:pt x="1000391" y="1832368"/>
                </a:lnTo>
                <a:lnTo>
                  <a:pt x="1002093" y="1828800"/>
                </a:lnTo>
                <a:lnTo>
                  <a:pt x="1002550" y="1841500"/>
                </a:lnTo>
                <a:lnTo>
                  <a:pt x="1002550" y="1600200"/>
                </a:lnTo>
                <a:lnTo>
                  <a:pt x="982548" y="1600200"/>
                </a:lnTo>
                <a:lnTo>
                  <a:pt x="982548" y="1739887"/>
                </a:lnTo>
                <a:lnTo>
                  <a:pt x="982421" y="1740547"/>
                </a:lnTo>
                <a:lnTo>
                  <a:pt x="982357" y="1740903"/>
                </a:lnTo>
                <a:lnTo>
                  <a:pt x="982268" y="1741360"/>
                </a:lnTo>
                <a:lnTo>
                  <a:pt x="981900" y="1743354"/>
                </a:lnTo>
                <a:lnTo>
                  <a:pt x="981900" y="1816100"/>
                </a:lnTo>
                <a:lnTo>
                  <a:pt x="980808" y="1828800"/>
                </a:lnTo>
                <a:lnTo>
                  <a:pt x="980567" y="1828800"/>
                </a:lnTo>
                <a:lnTo>
                  <a:pt x="977582" y="1816100"/>
                </a:lnTo>
                <a:lnTo>
                  <a:pt x="975563" y="1828800"/>
                </a:lnTo>
                <a:lnTo>
                  <a:pt x="977049" y="1828800"/>
                </a:lnTo>
                <a:lnTo>
                  <a:pt x="977671" y="1841500"/>
                </a:lnTo>
                <a:lnTo>
                  <a:pt x="977595" y="1841220"/>
                </a:lnTo>
                <a:lnTo>
                  <a:pt x="977480" y="1840725"/>
                </a:lnTo>
                <a:lnTo>
                  <a:pt x="974534" y="1828800"/>
                </a:lnTo>
                <a:lnTo>
                  <a:pt x="975563" y="1828800"/>
                </a:lnTo>
                <a:lnTo>
                  <a:pt x="972870" y="1816100"/>
                </a:lnTo>
                <a:lnTo>
                  <a:pt x="977582" y="1816100"/>
                </a:lnTo>
                <a:lnTo>
                  <a:pt x="981900" y="1816100"/>
                </a:lnTo>
                <a:lnTo>
                  <a:pt x="981900" y="1743354"/>
                </a:lnTo>
                <a:lnTo>
                  <a:pt x="980186" y="1752587"/>
                </a:lnTo>
                <a:lnTo>
                  <a:pt x="975677" y="1752587"/>
                </a:lnTo>
                <a:lnTo>
                  <a:pt x="979817" y="1739887"/>
                </a:lnTo>
                <a:lnTo>
                  <a:pt x="982548" y="1739887"/>
                </a:lnTo>
                <a:lnTo>
                  <a:pt x="982548" y="1600200"/>
                </a:lnTo>
                <a:lnTo>
                  <a:pt x="969492" y="1600200"/>
                </a:lnTo>
                <a:lnTo>
                  <a:pt x="982205" y="1587500"/>
                </a:lnTo>
                <a:lnTo>
                  <a:pt x="1011440" y="1587500"/>
                </a:lnTo>
                <a:lnTo>
                  <a:pt x="1013879" y="1600200"/>
                </a:lnTo>
                <a:lnTo>
                  <a:pt x="1021791" y="1587500"/>
                </a:lnTo>
                <a:lnTo>
                  <a:pt x="1049248" y="1587500"/>
                </a:lnTo>
                <a:lnTo>
                  <a:pt x="1050302" y="1600200"/>
                </a:lnTo>
                <a:lnTo>
                  <a:pt x="1054709" y="1587500"/>
                </a:lnTo>
                <a:lnTo>
                  <a:pt x="1061935" y="1587500"/>
                </a:lnTo>
                <a:lnTo>
                  <a:pt x="1066114" y="1574800"/>
                </a:lnTo>
                <a:lnTo>
                  <a:pt x="1067511" y="1587500"/>
                </a:lnTo>
                <a:lnTo>
                  <a:pt x="1067511" y="1549400"/>
                </a:lnTo>
                <a:lnTo>
                  <a:pt x="1003909" y="1549400"/>
                </a:lnTo>
                <a:lnTo>
                  <a:pt x="1001585" y="1536700"/>
                </a:lnTo>
                <a:lnTo>
                  <a:pt x="997800" y="1549400"/>
                </a:lnTo>
                <a:lnTo>
                  <a:pt x="952881" y="1549400"/>
                </a:lnTo>
                <a:lnTo>
                  <a:pt x="952881" y="1600200"/>
                </a:lnTo>
                <a:lnTo>
                  <a:pt x="942479" y="1603032"/>
                </a:lnTo>
                <a:lnTo>
                  <a:pt x="942479" y="1828800"/>
                </a:lnTo>
                <a:lnTo>
                  <a:pt x="939647" y="1828800"/>
                </a:lnTo>
                <a:lnTo>
                  <a:pt x="939812" y="1818944"/>
                </a:lnTo>
                <a:lnTo>
                  <a:pt x="939711" y="1818589"/>
                </a:lnTo>
                <a:lnTo>
                  <a:pt x="939571" y="1818944"/>
                </a:lnTo>
                <a:lnTo>
                  <a:pt x="938580" y="1828800"/>
                </a:lnTo>
                <a:lnTo>
                  <a:pt x="935697" y="1828800"/>
                </a:lnTo>
                <a:lnTo>
                  <a:pt x="939571" y="1818944"/>
                </a:lnTo>
                <a:lnTo>
                  <a:pt x="939634" y="1818309"/>
                </a:lnTo>
                <a:lnTo>
                  <a:pt x="939863" y="1816100"/>
                </a:lnTo>
                <a:lnTo>
                  <a:pt x="939825" y="1818309"/>
                </a:lnTo>
                <a:lnTo>
                  <a:pt x="940689" y="1816100"/>
                </a:lnTo>
                <a:lnTo>
                  <a:pt x="942479" y="1828800"/>
                </a:lnTo>
                <a:lnTo>
                  <a:pt x="942479" y="1603032"/>
                </a:lnTo>
                <a:lnTo>
                  <a:pt x="907186" y="1612607"/>
                </a:lnTo>
                <a:lnTo>
                  <a:pt x="907186" y="1904961"/>
                </a:lnTo>
                <a:lnTo>
                  <a:pt x="904773" y="1904961"/>
                </a:lnTo>
                <a:lnTo>
                  <a:pt x="904671" y="1905660"/>
                </a:lnTo>
                <a:lnTo>
                  <a:pt x="904608" y="1906092"/>
                </a:lnTo>
                <a:lnTo>
                  <a:pt x="904544" y="1906524"/>
                </a:lnTo>
                <a:lnTo>
                  <a:pt x="902881" y="1917674"/>
                </a:lnTo>
                <a:lnTo>
                  <a:pt x="898601" y="1917674"/>
                </a:lnTo>
                <a:lnTo>
                  <a:pt x="898690" y="1917115"/>
                </a:lnTo>
                <a:lnTo>
                  <a:pt x="898740" y="1916696"/>
                </a:lnTo>
                <a:lnTo>
                  <a:pt x="898829" y="1916099"/>
                </a:lnTo>
                <a:lnTo>
                  <a:pt x="898931" y="1915401"/>
                </a:lnTo>
                <a:lnTo>
                  <a:pt x="899020" y="1914791"/>
                </a:lnTo>
                <a:lnTo>
                  <a:pt x="899121" y="1914131"/>
                </a:lnTo>
                <a:lnTo>
                  <a:pt x="900430" y="1904961"/>
                </a:lnTo>
                <a:lnTo>
                  <a:pt x="896683" y="1904961"/>
                </a:lnTo>
                <a:lnTo>
                  <a:pt x="896581" y="1907628"/>
                </a:lnTo>
                <a:lnTo>
                  <a:pt x="896480" y="1910435"/>
                </a:lnTo>
                <a:lnTo>
                  <a:pt x="896391" y="1912912"/>
                </a:lnTo>
                <a:lnTo>
                  <a:pt x="896277" y="1916099"/>
                </a:lnTo>
                <a:lnTo>
                  <a:pt x="896213" y="1917674"/>
                </a:lnTo>
                <a:lnTo>
                  <a:pt x="896099" y="1917115"/>
                </a:lnTo>
                <a:lnTo>
                  <a:pt x="896023" y="1916696"/>
                </a:lnTo>
                <a:lnTo>
                  <a:pt x="895896" y="1916099"/>
                </a:lnTo>
                <a:lnTo>
                  <a:pt x="893724" y="1904961"/>
                </a:lnTo>
                <a:lnTo>
                  <a:pt x="894295" y="1904961"/>
                </a:lnTo>
                <a:lnTo>
                  <a:pt x="894372" y="1904644"/>
                </a:lnTo>
                <a:lnTo>
                  <a:pt x="894473" y="1904276"/>
                </a:lnTo>
                <a:lnTo>
                  <a:pt x="897572" y="1892287"/>
                </a:lnTo>
                <a:lnTo>
                  <a:pt x="900214" y="1892287"/>
                </a:lnTo>
                <a:lnTo>
                  <a:pt x="900290" y="1893481"/>
                </a:lnTo>
                <a:lnTo>
                  <a:pt x="901001" y="1904961"/>
                </a:lnTo>
                <a:lnTo>
                  <a:pt x="902754" y="1904961"/>
                </a:lnTo>
                <a:lnTo>
                  <a:pt x="902843" y="1904644"/>
                </a:lnTo>
                <a:lnTo>
                  <a:pt x="902944" y="1904276"/>
                </a:lnTo>
                <a:lnTo>
                  <a:pt x="906132" y="1893036"/>
                </a:lnTo>
                <a:lnTo>
                  <a:pt x="906348" y="1892490"/>
                </a:lnTo>
                <a:lnTo>
                  <a:pt x="906411" y="1893481"/>
                </a:lnTo>
                <a:lnTo>
                  <a:pt x="907186" y="1904961"/>
                </a:lnTo>
                <a:lnTo>
                  <a:pt x="907186" y="1612607"/>
                </a:lnTo>
                <a:lnTo>
                  <a:pt x="906094" y="1612900"/>
                </a:lnTo>
                <a:lnTo>
                  <a:pt x="902919" y="1612900"/>
                </a:lnTo>
                <a:lnTo>
                  <a:pt x="902919" y="1828800"/>
                </a:lnTo>
                <a:lnTo>
                  <a:pt x="901217" y="1818589"/>
                </a:lnTo>
                <a:lnTo>
                  <a:pt x="901052" y="1818944"/>
                </a:lnTo>
                <a:lnTo>
                  <a:pt x="901623" y="1828800"/>
                </a:lnTo>
                <a:lnTo>
                  <a:pt x="896340" y="1828800"/>
                </a:lnTo>
                <a:lnTo>
                  <a:pt x="900988" y="1818944"/>
                </a:lnTo>
                <a:lnTo>
                  <a:pt x="900950" y="1818309"/>
                </a:lnTo>
                <a:lnTo>
                  <a:pt x="900798" y="1816100"/>
                </a:lnTo>
                <a:lnTo>
                  <a:pt x="901217" y="1818589"/>
                </a:lnTo>
                <a:lnTo>
                  <a:pt x="902411" y="1816100"/>
                </a:lnTo>
                <a:lnTo>
                  <a:pt x="902525" y="1818944"/>
                </a:lnTo>
                <a:lnTo>
                  <a:pt x="902919" y="1828800"/>
                </a:lnTo>
                <a:lnTo>
                  <a:pt x="902919" y="1612900"/>
                </a:lnTo>
                <a:lnTo>
                  <a:pt x="885405" y="1612900"/>
                </a:lnTo>
                <a:lnTo>
                  <a:pt x="885405" y="1904961"/>
                </a:lnTo>
                <a:lnTo>
                  <a:pt x="885405" y="1612900"/>
                </a:lnTo>
                <a:lnTo>
                  <a:pt x="860196" y="1612900"/>
                </a:lnTo>
                <a:lnTo>
                  <a:pt x="859955" y="1612900"/>
                </a:lnTo>
                <a:lnTo>
                  <a:pt x="832319" y="1620621"/>
                </a:lnTo>
                <a:lnTo>
                  <a:pt x="832319" y="1904961"/>
                </a:lnTo>
                <a:lnTo>
                  <a:pt x="832319" y="1620621"/>
                </a:lnTo>
                <a:lnTo>
                  <a:pt x="823849" y="1622983"/>
                </a:lnTo>
                <a:lnTo>
                  <a:pt x="823849" y="1917674"/>
                </a:lnTo>
                <a:lnTo>
                  <a:pt x="821194" y="1917674"/>
                </a:lnTo>
                <a:lnTo>
                  <a:pt x="821270" y="1916696"/>
                </a:lnTo>
                <a:lnTo>
                  <a:pt x="821385" y="1915401"/>
                </a:lnTo>
                <a:lnTo>
                  <a:pt x="821486" y="1914131"/>
                </a:lnTo>
                <a:lnTo>
                  <a:pt x="821588" y="1912912"/>
                </a:lnTo>
                <a:lnTo>
                  <a:pt x="821690" y="1911705"/>
                </a:lnTo>
                <a:lnTo>
                  <a:pt x="821791" y="1910435"/>
                </a:lnTo>
                <a:lnTo>
                  <a:pt x="821867" y="1909622"/>
                </a:lnTo>
                <a:lnTo>
                  <a:pt x="822248" y="1904961"/>
                </a:lnTo>
                <a:lnTo>
                  <a:pt x="822363" y="1905901"/>
                </a:lnTo>
                <a:lnTo>
                  <a:pt x="822439" y="1906524"/>
                </a:lnTo>
                <a:lnTo>
                  <a:pt x="823849" y="1917674"/>
                </a:lnTo>
                <a:lnTo>
                  <a:pt x="823849" y="1622983"/>
                </a:lnTo>
                <a:lnTo>
                  <a:pt x="814463" y="1625600"/>
                </a:lnTo>
                <a:lnTo>
                  <a:pt x="794956" y="1625600"/>
                </a:lnTo>
                <a:lnTo>
                  <a:pt x="778700" y="1625600"/>
                </a:lnTo>
                <a:lnTo>
                  <a:pt x="784428" y="1612900"/>
                </a:lnTo>
                <a:lnTo>
                  <a:pt x="789635" y="1612900"/>
                </a:lnTo>
                <a:lnTo>
                  <a:pt x="794956" y="1625600"/>
                </a:lnTo>
                <a:lnTo>
                  <a:pt x="799490" y="1612900"/>
                </a:lnTo>
                <a:lnTo>
                  <a:pt x="839228" y="1612900"/>
                </a:lnTo>
                <a:lnTo>
                  <a:pt x="846162" y="1600200"/>
                </a:lnTo>
                <a:lnTo>
                  <a:pt x="854062" y="1612900"/>
                </a:lnTo>
                <a:lnTo>
                  <a:pt x="854379" y="1600200"/>
                </a:lnTo>
                <a:lnTo>
                  <a:pt x="860196" y="1612900"/>
                </a:lnTo>
                <a:lnTo>
                  <a:pt x="866940" y="1600200"/>
                </a:lnTo>
                <a:lnTo>
                  <a:pt x="889152" y="1600200"/>
                </a:lnTo>
                <a:lnTo>
                  <a:pt x="889241" y="1599057"/>
                </a:lnTo>
                <a:lnTo>
                  <a:pt x="890193" y="1587500"/>
                </a:lnTo>
                <a:lnTo>
                  <a:pt x="892098" y="1600200"/>
                </a:lnTo>
                <a:lnTo>
                  <a:pt x="939520" y="1600200"/>
                </a:lnTo>
                <a:lnTo>
                  <a:pt x="942238" y="1587500"/>
                </a:lnTo>
                <a:lnTo>
                  <a:pt x="945489" y="1600200"/>
                </a:lnTo>
                <a:lnTo>
                  <a:pt x="947839" y="1587500"/>
                </a:lnTo>
                <a:lnTo>
                  <a:pt x="950785" y="1600200"/>
                </a:lnTo>
                <a:lnTo>
                  <a:pt x="952881" y="1600200"/>
                </a:lnTo>
                <a:lnTo>
                  <a:pt x="952881" y="1549400"/>
                </a:lnTo>
                <a:lnTo>
                  <a:pt x="921143" y="1549400"/>
                </a:lnTo>
                <a:lnTo>
                  <a:pt x="916520" y="1562100"/>
                </a:lnTo>
                <a:lnTo>
                  <a:pt x="910767" y="1549400"/>
                </a:lnTo>
                <a:lnTo>
                  <a:pt x="908062" y="1562100"/>
                </a:lnTo>
                <a:lnTo>
                  <a:pt x="904405" y="1549400"/>
                </a:lnTo>
                <a:lnTo>
                  <a:pt x="881913" y="1549400"/>
                </a:lnTo>
                <a:lnTo>
                  <a:pt x="875614" y="1562100"/>
                </a:lnTo>
                <a:lnTo>
                  <a:pt x="817448" y="1562100"/>
                </a:lnTo>
                <a:lnTo>
                  <a:pt x="816737" y="1574800"/>
                </a:lnTo>
                <a:lnTo>
                  <a:pt x="816457" y="1562100"/>
                </a:lnTo>
                <a:lnTo>
                  <a:pt x="809840" y="1562100"/>
                </a:lnTo>
                <a:lnTo>
                  <a:pt x="803402" y="1574800"/>
                </a:lnTo>
                <a:lnTo>
                  <a:pt x="776516" y="1574800"/>
                </a:lnTo>
                <a:lnTo>
                  <a:pt x="776516" y="1904961"/>
                </a:lnTo>
                <a:lnTo>
                  <a:pt x="773899" y="1904961"/>
                </a:lnTo>
                <a:lnTo>
                  <a:pt x="772414" y="1904961"/>
                </a:lnTo>
                <a:lnTo>
                  <a:pt x="772515" y="1904276"/>
                </a:lnTo>
                <a:lnTo>
                  <a:pt x="772617" y="1903514"/>
                </a:lnTo>
                <a:lnTo>
                  <a:pt x="774039" y="1893036"/>
                </a:lnTo>
                <a:lnTo>
                  <a:pt x="774141" y="1892604"/>
                </a:lnTo>
                <a:lnTo>
                  <a:pt x="774280" y="1893036"/>
                </a:lnTo>
                <a:lnTo>
                  <a:pt x="774357" y="1893481"/>
                </a:lnTo>
                <a:lnTo>
                  <a:pt x="776516" y="1904961"/>
                </a:lnTo>
                <a:lnTo>
                  <a:pt x="776516" y="1574800"/>
                </a:lnTo>
                <a:lnTo>
                  <a:pt x="771423" y="1574800"/>
                </a:lnTo>
                <a:lnTo>
                  <a:pt x="771423" y="1625600"/>
                </a:lnTo>
                <a:lnTo>
                  <a:pt x="769569" y="1625600"/>
                </a:lnTo>
                <a:lnTo>
                  <a:pt x="725246" y="1638300"/>
                </a:lnTo>
                <a:lnTo>
                  <a:pt x="723722" y="1638300"/>
                </a:lnTo>
                <a:lnTo>
                  <a:pt x="724573" y="1625600"/>
                </a:lnTo>
                <a:lnTo>
                  <a:pt x="749833" y="1625600"/>
                </a:lnTo>
                <a:lnTo>
                  <a:pt x="750963" y="1612900"/>
                </a:lnTo>
                <a:lnTo>
                  <a:pt x="752233" y="1625600"/>
                </a:lnTo>
                <a:lnTo>
                  <a:pt x="753110" y="1612900"/>
                </a:lnTo>
                <a:lnTo>
                  <a:pt x="754519" y="1612900"/>
                </a:lnTo>
                <a:lnTo>
                  <a:pt x="755396" y="1625600"/>
                </a:lnTo>
                <a:lnTo>
                  <a:pt x="758126" y="1625600"/>
                </a:lnTo>
                <a:lnTo>
                  <a:pt x="756462" y="1612900"/>
                </a:lnTo>
                <a:lnTo>
                  <a:pt x="762520" y="1612900"/>
                </a:lnTo>
                <a:lnTo>
                  <a:pt x="758126" y="1625600"/>
                </a:lnTo>
                <a:lnTo>
                  <a:pt x="764654" y="1625600"/>
                </a:lnTo>
                <a:lnTo>
                  <a:pt x="765594" y="1612900"/>
                </a:lnTo>
                <a:lnTo>
                  <a:pt x="771423" y="1625600"/>
                </a:lnTo>
                <a:lnTo>
                  <a:pt x="771423" y="1574800"/>
                </a:lnTo>
                <a:lnTo>
                  <a:pt x="747471" y="1574800"/>
                </a:lnTo>
                <a:lnTo>
                  <a:pt x="723290" y="1583817"/>
                </a:lnTo>
                <a:lnTo>
                  <a:pt x="723290" y="1638300"/>
                </a:lnTo>
                <a:lnTo>
                  <a:pt x="721423" y="1627403"/>
                </a:lnTo>
                <a:lnTo>
                  <a:pt x="718680" y="1638300"/>
                </a:lnTo>
                <a:lnTo>
                  <a:pt x="717753" y="1638300"/>
                </a:lnTo>
                <a:lnTo>
                  <a:pt x="721118" y="1625600"/>
                </a:lnTo>
                <a:lnTo>
                  <a:pt x="721423" y="1627403"/>
                </a:lnTo>
                <a:lnTo>
                  <a:pt x="721880" y="1625600"/>
                </a:lnTo>
                <a:lnTo>
                  <a:pt x="723290" y="1638300"/>
                </a:lnTo>
                <a:lnTo>
                  <a:pt x="723290" y="1583817"/>
                </a:lnTo>
                <a:lnTo>
                  <a:pt x="694982" y="1594370"/>
                </a:lnTo>
                <a:lnTo>
                  <a:pt x="694982" y="1638300"/>
                </a:lnTo>
                <a:lnTo>
                  <a:pt x="691121" y="1638300"/>
                </a:lnTo>
                <a:lnTo>
                  <a:pt x="692848" y="1625600"/>
                </a:lnTo>
                <a:lnTo>
                  <a:pt x="694982" y="1638300"/>
                </a:lnTo>
                <a:lnTo>
                  <a:pt x="694982" y="1594370"/>
                </a:lnTo>
                <a:lnTo>
                  <a:pt x="679323" y="1600200"/>
                </a:lnTo>
                <a:lnTo>
                  <a:pt x="668807" y="1600200"/>
                </a:lnTo>
                <a:lnTo>
                  <a:pt x="668807" y="1651000"/>
                </a:lnTo>
                <a:lnTo>
                  <a:pt x="666445" y="1651000"/>
                </a:lnTo>
                <a:lnTo>
                  <a:pt x="666864" y="1638300"/>
                </a:lnTo>
                <a:lnTo>
                  <a:pt x="668388" y="1638300"/>
                </a:lnTo>
                <a:lnTo>
                  <a:pt x="668807" y="1651000"/>
                </a:lnTo>
                <a:lnTo>
                  <a:pt x="668807" y="1600200"/>
                </a:lnTo>
                <a:lnTo>
                  <a:pt x="658863" y="1600200"/>
                </a:lnTo>
                <a:lnTo>
                  <a:pt x="658863" y="1638300"/>
                </a:lnTo>
                <a:lnTo>
                  <a:pt x="657999" y="1651000"/>
                </a:lnTo>
                <a:lnTo>
                  <a:pt x="656958" y="1645373"/>
                </a:lnTo>
                <a:lnTo>
                  <a:pt x="655434" y="1651000"/>
                </a:lnTo>
                <a:lnTo>
                  <a:pt x="656551" y="1643202"/>
                </a:lnTo>
                <a:lnTo>
                  <a:pt x="655637" y="1638300"/>
                </a:lnTo>
                <a:lnTo>
                  <a:pt x="654138" y="1651000"/>
                </a:lnTo>
                <a:lnTo>
                  <a:pt x="651967" y="1651000"/>
                </a:lnTo>
                <a:lnTo>
                  <a:pt x="653262" y="1638300"/>
                </a:lnTo>
                <a:lnTo>
                  <a:pt x="655637" y="1638300"/>
                </a:lnTo>
                <a:lnTo>
                  <a:pt x="657250" y="1638300"/>
                </a:lnTo>
                <a:lnTo>
                  <a:pt x="656551" y="1643202"/>
                </a:lnTo>
                <a:lnTo>
                  <a:pt x="656958" y="1645373"/>
                </a:lnTo>
                <a:lnTo>
                  <a:pt x="658863" y="1638300"/>
                </a:lnTo>
                <a:lnTo>
                  <a:pt x="658863" y="1600200"/>
                </a:lnTo>
                <a:lnTo>
                  <a:pt x="642239" y="1600200"/>
                </a:lnTo>
                <a:lnTo>
                  <a:pt x="636016" y="1612900"/>
                </a:lnTo>
                <a:lnTo>
                  <a:pt x="614299" y="1612900"/>
                </a:lnTo>
                <a:lnTo>
                  <a:pt x="624662" y="1600200"/>
                </a:lnTo>
                <a:lnTo>
                  <a:pt x="634352" y="1587500"/>
                </a:lnTo>
                <a:lnTo>
                  <a:pt x="643191" y="1574800"/>
                </a:lnTo>
                <a:lnTo>
                  <a:pt x="644029" y="1574800"/>
                </a:lnTo>
                <a:lnTo>
                  <a:pt x="651078" y="1562100"/>
                </a:lnTo>
                <a:lnTo>
                  <a:pt x="652627" y="1562100"/>
                </a:lnTo>
                <a:lnTo>
                  <a:pt x="654494" y="1549400"/>
                </a:lnTo>
                <a:lnTo>
                  <a:pt x="667550" y="1549400"/>
                </a:lnTo>
                <a:lnTo>
                  <a:pt x="670687" y="1536700"/>
                </a:lnTo>
                <a:lnTo>
                  <a:pt x="674103" y="1536700"/>
                </a:lnTo>
                <a:lnTo>
                  <a:pt x="674154" y="1549400"/>
                </a:lnTo>
                <a:lnTo>
                  <a:pt x="677087" y="1549400"/>
                </a:lnTo>
                <a:lnTo>
                  <a:pt x="676884" y="1536700"/>
                </a:lnTo>
                <a:lnTo>
                  <a:pt x="679081" y="1536700"/>
                </a:lnTo>
                <a:lnTo>
                  <a:pt x="690930" y="1524000"/>
                </a:lnTo>
                <a:lnTo>
                  <a:pt x="701205" y="1524000"/>
                </a:lnTo>
                <a:lnTo>
                  <a:pt x="711034" y="1511300"/>
                </a:lnTo>
                <a:lnTo>
                  <a:pt x="721525" y="1498600"/>
                </a:lnTo>
                <a:lnTo>
                  <a:pt x="725754" y="1498600"/>
                </a:lnTo>
                <a:lnTo>
                  <a:pt x="728116" y="1485900"/>
                </a:lnTo>
                <a:lnTo>
                  <a:pt x="733590" y="1485900"/>
                </a:lnTo>
                <a:lnTo>
                  <a:pt x="737806" y="1485900"/>
                </a:lnTo>
                <a:lnTo>
                  <a:pt x="739698" y="1473200"/>
                </a:lnTo>
                <a:lnTo>
                  <a:pt x="751865" y="1473200"/>
                </a:lnTo>
                <a:lnTo>
                  <a:pt x="747737" y="1460500"/>
                </a:lnTo>
                <a:lnTo>
                  <a:pt x="755942" y="1460500"/>
                </a:lnTo>
                <a:lnTo>
                  <a:pt x="759815" y="1447800"/>
                </a:lnTo>
                <a:lnTo>
                  <a:pt x="776173" y="1447800"/>
                </a:lnTo>
                <a:lnTo>
                  <a:pt x="777405" y="1435100"/>
                </a:lnTo>
                <a:lnTo>
                  <a:pt x="780846" y="1435100"/>
                </a:lnTo>
                <a:lnTo>
                  <a:pt x="784098" y="1422400"/>
                </a:lnTo>
                <a:lnTo>
                  <a:pt x="789673" y="1422400"/>
                </a:lnTo>
                <a:lnTo>
                  <a:pt x="794334" y="1409700"/>
                </a:lnTo>
                <a:lnTo>
                  <a:pt x="800138" y="1409700"/>
                </a:lnTo>
                <a:lnTo>
                  <a:pt x="804532" y="1397000"/>
                </a:lnTo>
                <a:lnTo>
                  <a:pt x="805751" y="1397000"/>
                </a:lnTo>
                <a:lnTo>
                  <a:pt x="808380" y="1409700"/>
                </a:lnTo>
                <a:lnTo>
                  <a:pt x="809612" y="1409700"/>
                </a:lnTo>
                <a:lnTo>
                  <a:pt x="810463" y="1397000"/>
                </a:lnTo>
                <a:lnTo>
                  <a:pt x="819556" y="1397000"/>
                </a:lnTo>
                <a:lnTo>
                  <a:pt x="820039" y="1384300"/>
                </a:lnTo>
                <a:lnTo>
                  <a:pt x="829919" y="1384300"/>
                </a:lnTo>
                <a:lnTo>
                  <a:pt x="832916" y="1371600"/>
                </a:lnTo>
                <a:lnTo>
                  <a:pt x="836993" y="1371600"/>
                </a:lnTo>
                <a:lnTo>
                  <a:pt x="834910" y="1384300"/>
                </a:lnTo>
                <a:lnTo>
                  <a:pt x="837882" y="1384300"/>
                </a:lnTo>
                <a:lnTo>
                  <a:pt x="838733" y="1371600"/>
                </a:lnTo>
                <a:lnTo>
                  <a:pt x="844372" y="1371600"/>
                </a:lnTo>
                <a:lnTo>
                  <a:pt x="844423" y="1358900"/>
                </a:lnTo>
                <a:lnTo>
                  <a:pt x="850709" y="1358900"/>
                </a:lnTo>
                <a:lnTo>
                  <a:pt x="849477" y="1371600"/>
                </a:lnTo>
                <a:lnTo>
                  <a:pt x="852716" y="1371600"/>
                </a:lnTo>
                <a:lnTo>
                  <a:pt x="854608" y="1358900"/>
                </a:lnTo>
                <a:lnTo>
                  <a:pt x="858164" y="1371600"/>
                </a:lnTo>
                <a:lnTo>
                  <a:pt x="858685" y="1358900"/>
                </a:lnTo>
                <a:lnTo>
                  <a:pt x="868984" y="1358900"/>
                </a:lnTo>
                <a:lnTo>
                  <a:pt x="869111" y="1346200"/>
                </a:lnTo>
                <a:lnTo>
                  <a:pt x="869315" y="1346200"/>
                </a:lnTo>
                <a:lnTo>
                  <a:pt x="869010" y="1333500"/>
                </a:lnTo>
                <a:lnTo>
                  <a:pt x="872896" y="1333500"/>
                </a:lnTo>
                <a:lnTo>
                  <a:pt x="871258" y="1346200"/>
                </a:lnTo>
                <a:lnTo>
                  <a:pt x="883297" y="1346200"/>
                </a:lnTo>
                <a:lnTo>
                  <a:pt x="886180" y="1333500"/>
                </a:lnTo>
                <a:lnTo>
                  <a:pt x="883196" y="1333500"/>
                </a:lnTo>
                <a:lnTo>
                  <a:pt x="886294" y="1320800"/>
                </a:lnTo>
                <a:lnTo>
                  <a:pt x="888822" y="1320800"/>
                </a:lnTo>
                <a:lnTo>
                  <a:pt x="888542" y="1333500"/>
                </a:lnTo>
                <a:lnTo>
                  <a:pt x="898766" y="1333500"/>
                </a:lnTo>
                <a:lnTo>
                  <a:pt x="898804" y="1332484"/>
                </a:lnTo>
                <a:lnTo>
                  <a:pt x="899350" y="1320800"/>
                </a:lnTo>
                <a:lnTo>
                  <a:pt x="904163" y="1320800"/>
                </a:lnTo>
                <a:lnTo>
                  <a:pt x="900671" y="1308100"/>
                </a:lnTo>
                <a:lnTo>
                  <a:pt x="908215" y="1308100"/>
                </a:lnTo>
                <a:lnTo>
                  <a:pt x="908291" y="1295400"/>
                </a:lnTo>
                <a:lnTo>
                  <a:pt x="913688" y="1295400"/>
                </a:lnTo>
                <a:lnTo>
                  <a:pt x="913638" y="1299603"/>
                </a:lnTo>
                <a:lnTo>
                  <a:pt x="915035" y="1295400"/>
                </a:lnTo>
                <a:lnTo>
                  <a:pt x="928484" y="1295400"/>
                </a:lnTo>
                <a:lnTo>
                  <a:pt x="929678" y="1282700"/>
                </a:lnTo>
                <a:lnTo>
                  <a:pt x="936383" y="1282700"/>
                </a:lnTo>
                <a:lnTo>
                  <a:pt x="943419" y="1270000"/>
                </a:lnTo>
                <a:lnTo>
                  <a:pt x="949871" y="1270000"/>
                </a:lnTo>
                <a:lnTo>
                  <a:pt x="947547" y="1257300"/>
                </a:lnTo>
                <a:lnTo>
                  <a:pt x="954379" y="1257300"/>
                </a:lnTo>
                <a:lnTo>
                  <a:pt x="949871" y="1270000"/>
                </a:lnTo>
                <a:lnTo>
                  <a:pt x="956919" y="1270000"/>
                </a:lnTo>
                <a:lnTo>
                  <a:pt x="961847" y="1257300"/>
                </a:lnTo>
                <a:lnTo>
                  <a:pt x="958672" y="1257300"/>
                </a:lnTo>
                <a:lnTo>
                  <a:pt x="962672" y="1244612"/>
                </a:lnTo>
                <a:lnTo>
                  <a:pt x="962990" y="1257300"/>
                </a:lnTo>
                <a:lnTo>
                  <a:pt x="970280" y="1257300"/>
                </a:lnTo>
                <a:lnTo>
                  <a:pt x="969010" y="1244282"/>
                </a:lnTo>
                <a:lnTo>
                  <a:pt x="971778" y="1231900"/>
                </a:lnTo>
                <a:lnTo>
                  <a:pt x="975652" y="1231900"/>
                </a:lnTo>
                <a:lnTo>
                  <a:pt x="977061" y="1244574"/>
                </a:lnTo>
                <a:lnTo>
                  <a:pt x="982154" y="1244574"/>
                </a:lnTo>
                <a:lnTo>
                  <a:pt x="982256" y="1244282"/>
                </a:lnTo>
                <a:lnTo>
                  <a:pt x="986561" y="1231900"/>
                </a:lnTo>
                <a:lnTo>
                  <a:pt x="993228" y="1231900"/>
                </a:lnTo>
                <a:lnTo>
                  <a:pt x="991971" y="1219200"/>
                </a:lnTo>
                <a:lnTo>
                  <a:pt x="994333" y="1219200"/>
                </a:lnTo>
                <a:lnTo>
                  <a:pt x="997102" y="1206500"/>
                </a:lnTo>
                <a:lnTo>
                  <a:pt x="1008316" y="1206500"/>
                </a:lnTo>
                <a:lnTo>
                  <a:pt x="1001331" y="1219200"/>
                </a:lnTo>
                <a:lnTo>
                  <a:pt x="1008278" y="1219200"/>
                </a:lnTo>
                <a:lnTo>
                  <a:pt x="1009421" y="1206500"/>
                </a:lnTo>
                <a:lnTo>
                  <a:pt x="1011135" y="1206500"/>
                </a:lnTo>
                <a:lnTo>
                  <a:pt x="1009878" y="1193800"/>
                </a:lnTo>
                <a:lnTo>
                  <a:pt x="1012240" y="1202550"/>
                </a:lnTo>
                <a:lnTo>
                  <a:pt x="1014666" y="1193800"/>
                </a:lnTo>
                <a:lnTo>
                  <a:pt x="1018108" y="1193800"/>
                </a:lnTo>
                <a:lnTo>
                  <a:pt x="1013307" y="1206500"/>
                </a:lnTo>
                <a:lnTo>
                  <a:pt x="1020089" y="1206500"/>
                </a:lnTo>
                <a:lnTo>
                  <a:pt x="1022375" y="1193800"/>
                </a:lnTo>
                <a:lnTo>
                  <a:pt x="1025067" y="1193800"/>
                </a:lnTo>
                <a:lnTo>
                  <a:pt x="1032141" y="1181100"/>
                </a:lnTo>
                <a:lnTo>
                  <a:pt x="1041666" y="1181100"/>
                </a:lnTo>
                <a:lnTo>
                  <a:pt x="1046530" y="1168400"/>
                </a:lnTo>
                <a:lnTo>
                  <a:pt x="1055662" y="1168400"/>
                </a:lnTo>
                <a:lnTo>
                  <a:pt x="1058532" y="1155700"/>
                </a:lnTo>
                <a:lnTo>
                  <a:pt x="1063510" y="1155700"/>
                </a:lnTo>
                <a:lnTo>
                  <a:pt x="1068438" y="1143000"/>
                </a:lnTo>
                <a:lnTo>
                  <a:pt x="1070267" y="1143000"/>
                </a:lnTo>
                <a:lnTo>
                  <a:pt x="1069492" y="1130300"/>
                </a:lnTo>
                <a:lnTo>
                  <a:pt x="1073010" y="1143000"/>
                </a:lnTo>
                <a:lnTo>
                  <a:pt x="1076617" y="1143000"/>
                </a:lnTo>
                <a:lnTo>
                  <a:pt x="1081773" y="1130300"/>
                </a:lnTo>
                <a:lnTo>
                  <a:pt x="1083360" y="1130300"/>
                </a:lnTo>
                <a:lnTo>
                  <a:pt x="1084173" y="1133424"/>
                </a:lnTo>
                <a:lnTo>
                  <a:pt x="1084973" y="1130300"/>
                </a:lnTo>
                <a:lnTo>
                  <a:pt x="1097356" y="1130300"/>
                </a:lnTo>
                <a:lnTo>
                  <a:pt x="1102906" y="1117600"/>
                </a:lnTo>
                <a:lnTo>
                  <a:pt x="1115695" y="1117600"/>
                </a:lnTo>
                <a:lnTo>
                  <a:pt x="1115085" y="1104900"/>
                </a:lnTo>
                <a:lnTo>
                  <a:pt x="1119974" y="1104900"/>
                </a:lnTo>
                <a:lnTo>
                  <a:pt x="1123543" y="1092200"/>
                </a:lnTo>
                <a:lnTo>
                  <a:pt x="1127544" y="1092200"/>
                </a:lnTo>
                <a:lnTo>
                  <a:pt x="1129284" y="1079500"/>
                </a:lnTo>
                <a:lnTo>
                  <a:pt x="1137564" y="1079500"/>
                </a:lnTo>
                <a:lnTo>
                  <a:pt x="1139901" y="1066800"/>
                </a:lnTo>
                <a:lnTo>
                  <a:pt x="1149261" y="1066800"/>
                </a:lnTo>
                <a:lnTo>
                  <a:pt x="1153121" y="1054100"/>
                </a:lnTo>
                <a:lnTo>
                  <a:pt x="1159789" y="1054100"/>
                </a:lnTo>
                <a:lnTo>
                  <a:pt x="1163688" y="1041400"/>
                </a:lnTo>
                <a:lnTo>
                  <a:pt x="1163535" y="1041400"/>
                </a:lnTo>
                <a:lnTo>
                  <a:pt x="1166075" y="1028700"/>
                </a:lnTo>
                <a:lnTo>
                  <a:pt x="1173746" y="1028700"/>
                </a:lnTo>
                <a:lnTo>
                  <a:pt x="1179588" y="1016000"/>
                </a:lnTo>
                <a:lnTo>
                  <a:pt x="1179880" y="1016000"/>
                </a:lnTo>
                <a:lnTo>
                  <a:pt x="1181531" y="1016000"/>
                </a:lnTo>
                <a:lnTo>
                  <a:pt x="1186027" y="1016000"/>
                </a:lnTo>
                <a:lnTo>
                  <a:pt x="1185608" y="1003300"/>
                </a:lnTo>
                <a:lnTo>
                  <a:pt x="1190752" y="1003300"/>
                </a:lnTo>
                <a:lnTo>
                  <a:pt x="1190942" y="1009891"/>
                </a:lnTo>
                <a:lnTo>
                  <a:pt x="1195819" y="1003300"/>
                </a:lnTo>
                <a:lnTo>
                  <a:pt x="1193457" y="1003300"/>
                </a:lnTo>
                <a:lnTo>
                  <a:pt x="1194447" y="990600"/>
                </a:lnTo>
                <a:lnTo>
                  <a:pt x="1202994" y="990600"/>
                </a:lnTo>
                <a:lnTo>
                  <a:pt x="1206779" y="977900"/>
                </a:lnTo>
                <a:lnTo>
                  <a:pt x="1208951" y="977900"/>
                </a:lnTo>
                <a:lnTo>
                  <a:pt x="1211262" y="977900"/>
                </a:lnTo>
                <a:lnTo>
                  <a:pt x="1208430" y="990600"/>
                </a:lnTo>
                <a:lnTo>
                  <a:pt x="1212240" y="977900"/>
                </a:lnTo>
                <a:lnTo>
                  <a:pt x="1216266" y="977900"/>
                </a:lnTo>
                <a:lnTo>
                  <a:pt x="1221816" y="965200"/>
                </a:lnTo>
                <a:lnTo>
                  <a:pt x="1226566" y="965200"/>
                </a:lnTo>
                <a:lnTo>
                  <a:pt x="1230731" y="952500"/>
                </a:lnTo>
                <a:lnTo>
                  <a:pt x="1238237" y="952500"/>
                </a:lnTo>
                <a:lnTo>
                  <a:pt x="1242187" y="939800"/>
                </a:lnTo>
                <a:lnTo>
                  <a:pt x="1254620" y="939800"/>
                </a:lnTo>
                <a:lnTo>
                  <a:pt x="1252347" y="927100"/>
                </a:lnTo>
                <a:lnTo>
                  <a:pt x="1256779" y="927100"/>
                </a:lnTo>
                <a:lnTo>
                  <a:pt x="1259916" y="914400"/>
                </a:lnTo>
                <a:lnTo>
                  <a:pt x="1261948" y="914400"/>
                </a:lnTo>
                <a:lnTo>
                  <a:pt x="1262075" y="927100"/>
                </a:lnTo>
                <a:lnTo>
                  <a:pt x="1265936" y="914400"/>
                </a:lnTo>
                <a:lnTo>
                  <a:pt x="1267460" y="914400"/>
                </a:lnTo>
                <a:lnTo>
                  <a:pt x="1267460" y="901700"/>
                </a:lnTo>
                <a:lnTo>
                  <a:pt x="1268857" y="901700"/>
                </a:lnTo>
                <a:lnTo>
                  <a:pt x="1268907" y="914400"/>
                </a:lnTo>
                <a:lnTo>
                  <a:pt x="1271536" y="901700"/>
                </a:lnTo>
                <a:lnTo>
                  <a:pt x="1278445" y="901700"/>
                </a:lnTo>
                <a:lnTo>
                  <a:pt x="1282496" y="889000"/>
                </a:lnTo>
                <a:lnTo>
                  <a:pt x="1280972" y="889000"/>
                </a:lnTo>
                <a:lnTo>
                  <a:pt x="1280680" y="879944"/>
                </a:lnTo>
                <a:lnTo>
                  <a:pt x="1280261" y="878344"/>
                </a:lnTo>
                <a:lnTo>
                  <a:pt x="1278623" y="889000"/>
                </a:lnTo>
                <a:lnTo>
                  <a:pt x="1274406" y="889000"/>
                </a:lnTo>
                <a:lnTo>
                  <a:pt x="1280121" y="878344"/>
                </a:lnTo>
                <a:lnTo>
                  <a:pt x="1280160" y="877989"/>
                </a:lnTo>
                <a:lnTo>
                  <a:pt x="1279702" y="876300"/>
                </a:lnTo>
                <a:lnTo>
                  <a:pt x="1280566" y="876300"/>
                </a:lnTo>
                <a:lnTo>
                  <a:pt x="1281214" y="876300"/>
                </a:lnTo>
                <a:lnTo>
                  <a:pt x="1280604" y="877443"/>
                </a:lnTo>
                <a:lnTo>
                  <a:pt x="1280680" y="879944"/>
                </a:lnTo>
                <a:lnTo>
                  <a:pt x="1283119" y="889000"/>
                </a:lnTo>
                <a:lnTo>
                  <a:pt x="1286675" y="889000"/>
                </a:lnTo>
                <a:lnTo>
                  <a:pt x="1291056" y="876300"/>
                </a:lnTo>
                <a:lnTo>
                  <a:pt x="1291996" y="873721"/>
                </a:lnTo>
                <a:lnTo>
                  <a:pt x="1293431" y="863600"/>
                </a:lnTo>
                <a:lnTo>
                  <a:pt x="1284414" y="863600"/>
                </a:lnTo>
                <a:lnTo>
                  <a:pt x="1291209" y="850900"/>
                </a:lnTo>
                <a:lnTo>
                  <a:pt x="1293355" y="850900"/>
                </a:lnTo>
                <a:lnTo>
                  <a:pt x="1295273" y="863600"/>
                </a:lnTo>
                <a:lnTo>
                  <a:pt x="1295692" y="863600"/>
                </a:lnTo>
                <a:lnTo>
                  <a:pt x="1303807" y="863600"/>
                </a:lnTo>
                <a:lnTo>
                  <a:pt x="1306677" y="850900"/>
                </a:lnTo>
                <a:lnTo>
                  <a:pt x="1306944" y="838174"/>
                </a:lnTo>
                <a:lnTo>
                  <a:pt x="1302778" y="838174"/>
                </a:lnTo>
                <a:lnTo>
                  <a:pt x="1298663" y="850900"/>
                </a:lnTo>
                <a:lnTo>
                  <a:pt x="1296746" y="850900"/>
                </a:lnTo>
                <a:lnTo>
                  <a:pt x="1302219" y="838174"/>
                </a:lnTo>
                <a:lnTo>
                  <a:pt x="1308735" y="825500"/>
                </a:lnTo>
                <a:lnTo>
                  <a:pt x="1310335" y="825500"/>
                </a:lnTo>
                <a:lnTo>
                  <a:pt x="1312595" y="825500"/>
                </a:lnTo>
                <a:lnTo>
                  <a:pt x="1310132" y="812800"/>
                </a:lnTo>
                <a:lnTo>
                  <a:pt x="1317307" y="812800"/>
                </a:lnTo>
                <a:lnTo>
                  <a:pt x="1321955" y="800100"/>
                </a:lnTo>
                <a:lnTo>
                  <a:pt x="1321536" y="800100"/>
                </a:lnTo>
                <a:lnTo>
                  <a:pt x="1324902" y="787400"/>
                </a:lnTo>
                <a:lnTo>
                  <a:pt x="1327111" y="800100"/>
                </a:lnTo>
                <a:lnTo>
                  <a:pt x="1331899" y="800100"/>
                </a:lnTo>
                <a:lnTo>
                  <a:pt x="1327708" y="812800"/>
                </a:lnTo>
                <a:lnTo>
                  <a:pt x="1330858" y="812800"/>
                </a:lnTo>
                <a:lnTo>
                  <a:pt x="1332636" y="800100"/>
                </a:lnTo>
                <a:lnTo>
                  <a:pt x="1335265" y="800100"/>
                </a:lnTo>
                <a:lnTo>
                  <a:pt x="1335963" y="790028"/>
                </a:lnTo>
                <a:lnTo>
                  <a:pt x="1332268" y="800100"/>
                </a:lnTo>
                <a:lnTo>
                  <a:pt x="1328280" y="787400"/>
                </a:lnTo>
                <a:lnTo>
                  <a:pt x="1332318" y="787400"/>
                </a:lnTo>
                <a:lnTo>
                  <a:pt x="1335811" y="774700"/>
                </a:lnTo>
                <a:lnTo>
                  <a:pt x="1336763" y="787400"/>
                </a:lnTo>
                <a:lnTo>
                  <a:pt x="1336141" y="787400"/>
                </a:lnTo>
                <a:lnTo>
                  <a:pt x="1335963" y="790028"/>
                </a:lnTo>
                <a:lnTo>
                  <a:pt x="1336916" y="787400"/>
                </a:lnTo>
                <a:lnTo>
                  <a:pt x="1339469" y="787400"/>
                </a:lnTo>
                <a:lnTo>
                  <a:pt x="1344282" y="774700"/>
                </a:lnTo>
                <a:lnTo>
                  <a:pt x="1347381" y="774700"/>
                </a:lnTo>
                <a:lnTo>
                  <a:pt x="1349286" y="762000"/>
                </a:lnTo>
                <a:lnTo>
                  <a:pt x="1356918" y="762000"/>
                </a:lnTo>
                <a:lnTo>
                  <a:pt x="1356245" y="749300"/>
                </a:lnTo>
                <a:lnTo>
                  <a:pt x="1355356" y="749300"/>
                </a:lnTo>
                <a:lnTo>
                  <a:pt x="1355979" y="736600"/>
                </a:lnTo>
                <a:lnTo>
                  <a:pt x="1357236" y="736600"/>
                </a:lnTo>
                <a:lnTo>
                  <a:pt x="1356385" y="749300"/>
                </a:lnTo>
                <a:lnTo>
                  <a:pt x="1362697" y="749300"/>
                </a:lnTo>
                <a:lnTo>
                  <a:pt x="1364208" y="736600"/>
                </a:lnTo>
                <a:lnTo>
                  <a:pt x="1365542" y="736600"/>
                </a:lnTo>
                <a:lnTo>
                  <a:pt x="1368158" y="723900"/>
                </a:lnTo>
                <a:lnTo>
                  <a:pt x="1367459" y="723900"/>
                </a:lnTo>
                <a:lnTo>
                  <a:pt x="1363713" y="736600"/>
                </a:lnTo>
                <a:lnTo>
                  <a:pt x="1363446" y="723900"/>
                </a:lnTo>
                <a:lnTo>
                  <a:pt x="1366304" y="723900"/>
                </a:lnTo>
                <a:lnTo>
                  <a:pt x="1366405" y="723709"/>
                </a:lnTo>
                <a:lnTo>
                  <a:pt x="1366431" y="723544"/>
                </a:lnTo>
                <a:lnTo>
                  <a:pt x="1368552" y="711200"/>
                </a:lnTo>
                <a:lnTo>
                  <a:pt x="1369085" y="716165"/>
                </a:lnTo>
                <a:lnTo>
                  <a:pt x="1370876" y="711200"/>
                </a:lnTo>
                <a:lnTo>
                  <a:pt x="1372031" y="711200"/>
                </a:lnTo>
                <a:lnTo>
                  <a:pt x="1371460" y="698500"/>
                </a:lnTo>
                <a:lnTo>
                  <a:pt x="1372679" y="698500"/>
                </a:lnTo>
                <a:lnTo>
                  <a:pt x="1371765" y="685800"/>
                </a:lnTo>
                <a:lnTo>
                  <a:pt x="1368996" y="685800"/>
                </a:lnTo>
                <a:lnTo>
                  <a:pt x="1367840" y="673100"/>
                </a:lnTo>
                <a:lnTo>
                  <a:pt x="1370812" y="673100"/>
                </a:lnTo>
                <a:lnTo>
                  <a:pt x="1375067" y="660400"/>
                </a:lnTo>
                <a:lnTo>
                  <a:pt x="1373428" y="660400"/>
                </a:lnTo>
                <a:lnTo>
                  <a:pt x="1374178" y="647700"/>
                </a:lnTo>
                <a:lnTo>
                  <a:pt x="1376311" y="660400"/>
                </a:lnTo>
                <a:lnTo>
                  <a:pt x="1381798" y="647700"/>
                </a:lnTo>
                <a:lnTo>
                  <a:pt x="1382788" y="660400"/>
                </a:lnTo>
                <a:lnTo>
                  <a:pt x="1386116" y="660400"/>
                </a:lnTo>
                <a:lnTo>
                  <a:pt x="1384439" y="673100"/>
                </a:lnTo>
                <a:lnTo>
                  <a:pt x="1381239" y="673100"/>
                </a:lnTo>
                <a:lnTo>
                  <a:pt x="1382052" y="660400"/>
                </a:lnTo>
                <a:lnTo>
                  <a:pt x="1379093" y="660400"/>
                </a:lnTo>
                <a:lnTo>
                  <a:pt x="1379982" y="673100"/>
                </a:lnTo>
                <a:lnTo>
                  <a:pt x="1376972" y="673100"/>
                </a:lnTo>
                <a:lnTo>
                  <a:pt x="1376718" y="685800"/>
                </a:lnTo>
                <a:lnTo>
                  <a:pt x="1375435" y="685800"/>
                </a:lnTo>
                <a:lnTo>
                  <a:pt x="1376756" y="698500"/>
                </a:lnTo>
                <a:lnTo>
                  <a:pt x="1376045" y="698500"/>
                </a:lnTo>
                <a:lnTo>
                  <a:pt x="1372031" y="711200"/>
                </a:lnTo>
                <a:lnTo>
                  <a:pt x="1373085" y="711200"/>
                </a:lnTo>
                <a:lnTo>
                  <a:pt x="1376870" y="711200"/>
                </a:lnTo>
                <a:lnTo>
                  <a:pt x="1385049" y="698500"/>
                </a:lnTo>
                <a:lnTo>
                  <a:pt x="1380667" y="685800"/>
                </a:lnTo>
                <a:lnTo>
                  <a:pt x="1388465" y="685800"/>
                </a:lnTo>
                <a:lnTo>
                  <a:pt x="1388960" y="673100"/>
                </a:lnTo>
                <a:lnTo>
                  <a:pt x="1388541" y="673100"/>
                </a:lnTo>
                <a:lnTo>
                  <a:pt x="1389214" y="660400"/>
                </a:lnTo>
                <a:lnTo>
                  <a:pt x="1388897" y="660400"/>
                </a:lnTo>
                <a:lnTo>
                  <a:pt x="1393698" y="647700"/>
                </a:lnTo>
                <a:lnTo>
                  <a:pt x="1394434" y="635000"/>
                </a:lnTo>
                <a:lnTo>
                  <a:pt x="1401216" y="622300"/>
                </a:lnTo>
                <a:lnTo>
                  <a:pt x="1397203" y="622300"/>
                </a:lnTo>
                <a:lnTo>
                  <a:pt x="1394142" y="609587"/>
                </a:lnTo>
                <a:lnTo>
                  <a:pt x="1394079" y="609841"/>
                </a:lnTo>
                <a:lnTo>
                  <a:pt x="1391183" y="622300"/>
                </a:lnTo>
                <a:lnTo>
                  <a:pt x="1392516" y="622300"/>
                </a:lnTo>
                <a:lnTo>
                  <a:pt x="1391259" y="635000"/>
                </a:lnTo>
                <a:lnTo>
                  <a:pt x="1391170" y="634072"/>
                </a:lnTo>
                <a:lnTo>
                  <a:pt x="1391170" y="647700"/>
                </a:lnTo>
                <a:lnTo>
                  <a:pt x="1387894" y="647700"/>
                </a:lnTo>
                <a:lnTo>
                  <a:pt x="1388846" y="635000"/>
                </a:lnTo>
                <a:lnTo>
                  <a:pt x="1391069" y="635000"/>
                </a:lnTo>
                <a:lnTo>
                  <a:pt x="1391170" y="647700"/>
                </a:lnTo>
                <a:lnTo>
                  <a:pt x="1391170" y="634072"/>
                </a:lnTo>
                <a:lnTo>
                  <a:pt x="1390053" y="622300"/>
                </a:lnTo>
                <a:lnTo>
                  <a:pt x="1391018" y="622300"/>
                </a:lnTo>
                <a:lnTo>
                  <a:pt x="1388783" y="614057"/>
                </a:lnTo>
                <a:lnTo>
                  <a:pt x="1388084" y="615340"/>
                </a:lnTo>
                <a:lnTo>
                  <a:pt x="1388694" y="622300"/>
                </a:lnTo>
                <a:lnTo>
                  <a:pt x="1386878" y="622300"/>
                </a:lnTo>
                <a:lnTo>
                  <a:pt x="1386878" y="647700"/>
                </a:lnTo>
                <a:lnTo>
                  <a:pt x="1384757" y="647700"/>
                </a:lnTo>
                <a:lnTo>
                  <a:pt x="1384160" y="635000"/>
                </a:lnTo>
                <a:lnTo>
                  <a:pt x="1386560" y="635000"/>
                </a:lnTo>
                <a:lnTo>
                  <a:pt x="1386878" y="647700"/>
                </a:lnTo>
                <a:lnTo>
                  <a:pt x="1386878" y="622300"/>
                </a:lnTo>
                <a:lnTo>
                  <a:pt x="1384261" y="622300"/>
                </a:lnTo>
                <a:lnTo>
                  <a:pt x="1388084" y="615340"/>
                </a:lnTo>
                <a:lnTo>
                  <a:pt x="1387970" y="614057"/>
                </a:lnTo>
                <a:lnTo>
                  <a:pt x="1387602" y="609892"/>
                </a:lnTo>
                <a:lnTo>
                  <a:pt x="1387919" y="610870"/>
                </a:lnTo>
                <a:lnTo>
                  <a:pt x="1388783" y="614057"/>
                </a:lnTo>
                <a:lnTo>
                  <a:pt x="1391234" y="609587"/>
                </a:lnTo>
                <a:lnTo>
                  <a:pt x="1390015" y="609587"/>
                </a:lnTo>
                <a:lnTo>
                  <a:pt x="1390065" y="609371"/>
                </a:lnTo>
                <a:lnTo>
                  <a:pt x="1390180" y="608838"/>
                </a:lnTo>
                <a:lnTo>
                  <a:pt x="1392694" y="596900"/>
                </a:lnTo>
                <a:lnTo>
                  <a:pt x="1390218" y="596900"/>
                </a:lnTo>
                <a:lnTo>
                  <a:pt x="1392212" y="584200"/>
                </a:lnTo>
                <a:lnTo>
                  <a:pt x="1393913" y="584200"/>
                </a:lnTo>
                <a:lnTo>
                  <a:pt x="1393952" y="584860"/>
                </a:lnTo>
                <a:lnTo>
                  <a:pt x="1394637" y="595528"/>
                </a:lnTo>
                <a:lnTo>
                  <a:pt x="1398727" y="584860"/>
                </a:lnTo>
                <a:lnTo>
                  <a:pt x="1398562" y="584200"/>
                </a:lnTo>
                <a:lnTo>
                  <a:pt x="1398981" y="584200"/>
                </a:lnTo>
                <a:lnTo>
                  <a:pt x="1398727" y="584860"/>
                </a:lnTo>
                <a:lnTo>
                  <a:pt x="1401622" y="596900"/>
                </a:lnTo>
                <a:lnTo>
                  <a:pt x="1403832" y="596900"/>
                </a:lnTo>
                <a:lnTo>
                  <a:pt x="1405191" y="609587"/>
                </a:lnTo>
                <a:lnTo>
                  <a:pt x="1406855" y="609587"/>
                </a:lnTo>
                <a:lnTo>
                  <a:pt x="1406906" y="609371"/>
                </a:lnTo>
                <a:lnTo>
                  <a:pt x="1407007" y="608838"/>
                </a:lnTo>
                <a:lnTo>
                  <a:pt x="1409407" y="596900"/>
                </a:lnTo>
                <a:lnTo>
                  <a:pt x="1406296" y="596900"/>
                </a:lnTo>
                <a:lnTo>
                  <a:pt x="1409547" y="584200"/>
                </a:lnTo>
                <a:lnTo>
                  <a:pt x="1408010" y="584200"/>
                </a:lnTo>
                <a:lnTo>
                  <a:pt x="1411147" y="571500"/>
                </a:lnTo>
                <a:lnTo>
                  <a:pt x="1407388" y="571500"/>
                </a:lnTo>
                <a:lnTo>
                  <a:pt x="1406867" y="558800"/>
                </a:lnTo>
                <a:lnTo>
                  <a:pt x="1409090" y="558800"/>
                </a:lnTo>
                <a:lnTo>
                  <a:pt x="1413598" y="546100"/>
                </a:lnTo>
                <a:lnTo>
                  <a:pt x="1413891" y="546100"/>
                </a:lnTo>
                <a:lnTo>
                  <a:pt x="1410322" y="535063"/>
                </a:lnTo>
                <a:lnTo>
                  <a:pt x="1409801" y="533374"/>
                </a:lnTo>
                <a:lnTo>
                  <a:pt x="1406486" y="546100"/>
                </a:lnTo>
                <a:lnTo>
                  <a:pt x="1404175" y="546100"/>
                </a:lnTo>
                <a:lnTo>
                  <a:pt x="1407769" y="533374"/>
                </a:lnTo>
                <a:lnTo>
                  <a:pt x="1406702" y="533374"/>
                </a:lnTo>
                <a:lnTo>
                  <a:pt x="1403235" y="533374"/>
                </a:lnTo>
                <a:lnTo>
                  <a:pt x="1402854" y="530809"/>
                </a:lnTo>
                <a:lnTo>
                  <a:pt x="1402854" y="558800"/>
                </a:lnTo>
                <a:lnTo>
                  <a:pt x="1402626" y="571500"/>
                </a:lnTo>
                <a:lnTo>
                  <a:pt x="1397609" y="571500"/>
                </a:lnTo>
                <a:lnTo>
                  <a:pt x="1394637" y="558800"/>
                </a:lnTo>
                <a:lnTo>
                  <a:pt x="1395920" y="558800"/>
                </a:lnTo>
                <a:lnTo>
                  <a:pt x="1396479" y="546100"/>
                </a:lnTo>
                <a:lnTo>
                  <a:pt x="1400657" y="546100"/>
                </a:lnTo>
                <a:lnTo>
                  <a:pt x="1400581" y="547001"/>
                </a:lnTo>
                <a:lnTo>
                  <a:pt x="1399565" y="558800"/>
                </a:lnTo>
                <a:lnTo>
                  <a:pt x="1402854" y="558800"/>
                </a:lnTo>
                <a:lnTo>
                  <a:pt x="1402854" y="530809"/>
                </a:lnTo>
                <a:lnTo>
                  <a:pt x="1401864" y="524116"/>
                </a:lnTo>
                <a:lnTo>
                  <a:pt x="1401864" y="533374"/>
                </a:lnTo>
                <a:lnTo>
                  <a:pt x="1395361" y="533374"/>
                </a:lnTo>
                <a:lnTo>
                  <a:pt x="1400746" y="521030"/>
                </a:lnTo>
                <a:lnTo>
                  <a:pt x="1400708" y="520687"/>
                </a:lnTo>
                <a:lnTo>
                  <a:pt x="1400886" y="520687"/>
                </a:lnTo>
                <a:lnTo>
                  <a:pt x="1400746" y="521030"/>
                </a:lnTo>
                <a:lnTo>
                  <a:pt x="1401864" y="533374"/>
                </a:lnTo>
                <a:lnTo>
                  <a:pt x="1401864" y="524116"/>
                </a:lnTo>
                <a:lnTo>
                  <a:pt x="1401356" y="520687"/>
                </a:lnTo>
                <a:lnTo>
                  <a:pt x="1406055" y="520687"/>
                </a:lnTo>
                <a:lnTo>
                  <a:pt x="1406067" y="521030"/>
                </a:lnTo>
                <a:lnTo>
                  <a:pt x="1406702" y="533374"/>
                </a:lnTo>
                <a:lnTo>
                  <a:pt x="1408201" y="520687"/>
                </a:lnTo>
                <a:lnTo>
                  <a:pt x="1406410" y="520687"/>
                </a:lnTo>
                <a:lnTo>
                  <a:pt x="1406385" y="520509"/>
                </a:lnTo>
                <a:lnTo>
                  <a:pt x="1404645" y="508000"/>
                </a:lnTo>
                <a:lnTo>
                  <a:pt x="1405610" y="508000"/>
                </a:lnTo>
                <a:lnTo>
                  <a:pt x="1404061" y="495300"/>
                </a:lnTo>
                <a:lnTo>
                  <a:pt x="1405661" y="495300"/>
                </a:lnTo>
                <a:lnTo>
                  <a:pt x="1404721" y="482600"/>
                </a:lnTo>
                <a:lnTo>
                  <a:pt x="1406448" y="482600"/>
                </a:lnTo>
                <a:lnTo>
                  <a:pt x="1408645" y="495300"/>
                </a:lnTo>
                <a:lnTo>
                  <a:pt x="1410525" y="508000"/>
                </a:lnTo>
                <a:lnTo>
                  <a:pt x="1410550" y="508546"/>
                </a:lnTo>
                <a:lnTo>
                  <a:pt x="1411008" y="520509"/>
                </a:lnTo>
                <a:lnTo>
                  <a:pt x="1410970" y="521030"/>
                </a:lnTo>
                <a:lnTo>
                  <a:pt x="1409103" y="533374"/>
                </a:lnTo>
                <a:lnTo>
                  <a:pt x="1409801" y="533374"/>
                </a:lnTo>
                <a:lnTo>
                  <a:pt x="1413319" y="533374"/>
                </a:lnTo>
                <a:lnTo>
                  <a:pt x="1414665" y="546100"/>
                </a:lnTo>
                <a:lnTo>
                  <a:pt x="1419123" y="546100"/>
                </a:lnTo>
                <a:lnTo>
                  <a:pt x="1421053" y="533374"/>
                </a:lnTo>
                <a:lnTo>
                  <a:pt x="1415529" y="533374"/>
                </a:lnTo>
                <a:lnTo>
                  <a:pt x="1420063" y="520687"/>
                </a:lnTo>
                <a:lnTo>
                  <a:pt x="1418374" y="520687"/>
                </a:lnTo>
                <a:lnTo>
                  <a:pt x="1418386" y="520509"/>
                </a:lnTo>
                <a:lnTo>
                  <a:pt x="1418666" y="515861"/>
                </a:lnTo>
                <a:lnTo>
                  <a:pt x="1417523" y="512013"/>
                </a:lnTo>
                <a:lnTo>
                  <a:pt x="1414030" y="520687"/>
                </a:lnTo>
                <a:lnTo>
                  <a:pt x="1414030" y="520509"/>
                </a:lnTo>
                <a:lnTo>
                  <a:pt x="1414411" y="508000"/>
                </a:lnTo>
                <a:lnTo>
                  <a:pt x="1416329" y="508000"/>
                </a:lnTo>
                <a:lnTo>
                  <a:pt x="1417523" y="512013"/>
                </a:lnTo>
                <a:lnTo>
                  <a:pt x="1419136" y="508000"/>
                </a:lnTo>
                <a:lnTo>
                  <a:pt x="1418971" y="508000"/>
                </a:lnTo>
                <a:lnTo>
                  <a:pt x="1423543" y="495300"/>
                </a:lnTo>
                <a:lnTo>
                  <a:pt x="1423746" y="495300"/>
                </a:lnTo>
                <a:lnTo>
                  <a:pt x="1422539" y="482600"/>
                </a:lnTo>
                <a:lnTo>
                  <a:pt x="1422222" y="482600"/>
                </a:lnTo>
                <a:lnTo>
                  <a:pt x="1421218" y="469874"/>
                </a:lnTo>
                <a:lnTo>
                  <a:pt x="1423454" y="469874"/>
                </a:lnTo>
                <a:lnTo>
                  <a:pt x="1423428" y="469658"/>
                </a:lnTo>
                <a:lnTo>
                  <a:pt x="1421523" y="457200"/>
                </a:lnTo>
                <a:lnTo>
                  <a:pt x="1420749" y="457200"/>
                </a:lnTo>
                <a:lnTo>
                  <a:pt x="1420749" y="482600"/>
                </a:lnTo>
                <a:lnTo>
                  <a:pt x="1419263" y="495300"/>
                </a:lnTo>
                <a:lnTo>
                  <a:pt x="1415732" y="495300"/>
                </a:lnTo>
                <a:lnTo>
                  <a:pt x="1416494" y="482600"/>
                </a:lnTo>
                <a:lnTo>
                  <a:pt x="1420749" y="482600"/>
                </a:lnTo>
                <a:lnTo>
                  <a:pt x="1420749" y="457200"/>
                </a:lnTo>
                <a:lnTo>
                  <a:pt x="1419504" y="457200"/>
                </a:lnTo>
                <a:lnTo>
                  <a:pt x="1420888" y="444487"/>
                </a:lnTo>
                <a:lnTo>
                  <a:pt x="1418463" y="431749"/>
                </a:lnTo>
                <a:lnTo>
                  <a:pt x="1417205" y="431749"/>
                </a:lnTo>
                <a:lnTo>
                  <a:pt x="1417205" y="457200"/>
                </a:lnTo>
                <a:lnTo>
                  <a:pt x="1417180" y="457746"/>
                </a:lnTo>
                <a:lnTo>
                  <a:pt x="1416545" y="469874"/>
                </a:lnTo>
                <a:lnTo>
                  <a:pt x="1413916" y="469874"/>
                </a:lnTo>
                <a:lnTo>
                  <a:pt x="1413802" y="468655"/>
                </a:lnTo>
                <a:lnTo>
                  <a:pt x="1411516" y="444487"/>
                </a:lnTo>
                <a:lnTo>
                  <a:pt x="1408811" y="444487"/>
                </a:lnTo>
                <a:lnTo>
                  <a:pt x="1408811" y="469874"/>
                </a:lnTo>
                <a:lnTo>
                  <a:pt x="1407642" y="482600"/>
                </a:lnTo>
                <a:lnTo>
                  <a:pt x="1406093" y="469874"/>
                </a:lnTo>
                <a:lnTo>
                  <a:pt x="1407096" y="469874"/>
                </a:lnTo>
                <a:lnTo>
                  <a:pt x="1407020" y="469658"/>
                </a:lnTo>
                <a:lnTo>
                  <a:pt x="1402511" y="457200"/>
                </a:lnTo>
                <a:lnTo>
                  <a:pt x="1404315" y="457200"/>
                </a:lnTo>
                <a:lnTo>
                  <a:pt x="1402359" y="453072"/>
                </a:lnTo>
                <a:lnTo>
                  <a:pt x="1402359" y="495300"/>
                </a:lnTo>
                <a:lnTo>
                  <a:pt x="1399159" y="508000"/>
                </a:lnTo>
                <a:lnTo>
                  <a:pt x="1398003" y="508000"/>
                </a:lnTo>
                <a:lnTo>
                  <a:pt x="1398752" y="495300"/>
                </a:lnTo>
                <a:lnTo>
                  <a:pt x="1402359" y="495300"/>
                </a:lnTo>
                <a:lnTo>
                  <a:pt x="1402359" y="453072"/>
                </a:lnTo>
                <a:lnTo>
                  <a:pt x="1398295" y="444487"/>
                </a:lnTo>
                <a:lnTo>
                  <a:pt x="1396136" y="454812"/>
                </a:lnTo>
                <a:lnTo>
                  <a:pt x="1396771" y="457200"/>
                </a:lnTo>
                <a:lnTo>
                  <a:pt x="1400568" y="457200"/>
                </a:lnTo>
                <a:lnTo>
                  <a:pt x="1400467" y="457746"/>
                </a:lnTo>
                <a:lnTo>
                  <a:pt x="1398308" y="469874"/>
                </a:lnTo>
                <a:lnTo>
                  <a:pt x="1395818" y="469874"/>
                </a:lnTo>
                <a:lnTo>
                  <a:pt x="1395907" y="468655"/>
                </a:lnTo>
                <a:lnTo>
                  <a:pt x="1396771" y="457200"/>
                </a:lnTo>
                <a:lnTo>
                  <a:pt x="1395641" y="457200"/>
                </a:lnTo>
                <a:lnTo>
                  <a:pt x="1396136" y="454812"/>
                </a:lnTo>
                <a:lnTo>
                  <a:pt x="1393367" y="444487"/>
                </a:lnTo>
                <a:lnTo>
                  <a:pt x="1389761" y="444487"/>
                </a:lnTo>
                <a:lnTo>
                  <a:pt x="1386408" y="431749"/>
                </a:lnTo>
                <a:lnTo>
                  <a:pt x="1390777" y="431749"/>
                </a:lnTo>
                <a:lnTo>
                  <a:pt x="1384388" y="419100"/>
                </a:lnTo>
                <a:lnTo>
                  <a:pt x="1386344" y="414439"/>
                </a:lnTo>
                <a:lnTo>
                  <a:pt x="1389672" y="406755"/>
                </a:lnTo>
                <a:lnTo>
                  <a:pt x="1391539" y="414439"/>
                </a:lnTo>
                <a:lnTo>
                  <a:pt x="1392605" y="419100"/>
                </a:lnTo>
                <a:lnTo>
                  <a:pt x="1394790" y="419100"/>
                </a:lnTo>
                <a:lnTo>
                  <a:pt x="1395514" y="431749"/>
                </a:lnTo>
                <a:lnTo>
                  <a:pt x="1398955" y="431749"/>
                </a:lnTo>
                <a:lnTo>
                  <a:pt x="1397660" y="419100"/>
                </a:lnTo>
                <a:lnTo>
                  <a:pt x="1401457" y="431749"/>
                </a:lnTo>
                <a:lnTo>
                  <a:pt x="1399806" y="431749"/>
                </a:lnTo>
                <a:lnTo>
                  <a:pt x="1400505" y="433768"/>
                </a:lnTo>
                <a:lnTo>
                  <a:pt x="1401546" y="431749"/>
                </a:lnTo>
                <a:lnTo>
                  <a:pt x="1405813" y="431749"/>
                </a:lnTo>
                <a:lnTo>
                  <a:pt x="1404200" y="444487"/>
                </a:lnTo>
                <a:lnTo>
                  <a:pt x="1404327" y="444487"/>
                </a:lnTo>
                <a:lnTo>
                  <a:pt x="1407096" y="457746"/>
                </a:lnTo>
                <a:lnTo>
                  <a:pt x="1408099" y="469874"/>
                </a:lnTo>
                <a:lnTo>
                  <a:pt x="1408811" y="469874"/>
                </a:lnTo>
                <a:lnTo>
                  <a:pt x="1408811" y="444487"/>
                </a:lnTo>
                <a:lnTo>
                  <a:pt x="1408252" y="444487"/>
                </a:lnTo>
                <a:lnTo>
                  <a:pt x="1408366" y="443014"/>
                </a:lnTo>
                <a:lnTo>
                  <a:pt x="1409204" y="431838"/>
                </a:lnTo>
                <a:lnTo>
                  <a:pt x="1412417" y="444487"/>
                </a:lnTo>
                <a:lnTo>
                  <a:pt x="1415884" y="444487"/>
                </a:lnTo>
                <a:lnTo>
                  <a:pt x="1417205" y="457200"/>
                </a:lnTo>
                <a:lnTo>
                  <a:pt x="1417205" y="431749"/>
                </a:lnTo>
                <a:lnTo>
                  <a:pt x="1413941" y="431749"/>
                </a:lnTo>
                <a:lnTo>
                  <a:pt x="1409077" y="419100"/>
                </a:lnTo>
                <a:lnTo>
                  <a:pt x="1414310" y="419100"/>
                </a:lnTo>
                <a:lnTo>
                  <a:pt x="1414411" y="406374"/>
                </a:lnTo>
                <a:lnTo>
                  <a:pt x="1405445" y="406374"/>
                </a:lnTo>
                <a:lnTo>
                  <a:pt x="1405458" y="406577"/>
                </a:lnTo>
                <a:lnTo>
                  <a:pt x="1406207" y="419100"/>
                </a:lnTo>
                <a:lnTo>
                  <a:pt x="1403502" y="419100"/>
                </a:lnTo>
                <a:lnTo>
                  <a:pt x="1402791" y="406374"/>
                </a:lnTo>
                <a:lnTo>
                  <a:pt x="1405356" y="406374"/>
                </a:lnTo>
                <a:lnTo>
                  <a:pt x="1405280" y="406222"/>
                </a:lnTo>
                <a:lnTo>
                  <a:pt x="1398689" y="393700"/>
                </a:lnTo>
                <a:lnTo>
                  <a:pt x="1400263" y="387477"/>
                </a:lnTo>
                <a:lnTo>
                  <a:pt x="1399006" y="381000"/>
                </a:lnTo>
                <a:lnTo>
                  <a:pt x="1397177" y="393700"/>
                </a:lnTo>
                <a:lnTo>
                  <a:pt x="1394879" y="381000"/>
                </a:lnTo>
                <a:lnTo>
                  <a:pt x="1393723" y="381000"/>
                </a:lnTo>
                <a:lnTo>
                  <a:pt x="1395945" y="393890"/>
                </a:lnTo>
                <a:lnTo>
                  <a:pt x="1400924" y="406374"/>
                </a:lnTo>
                <a:lnTo>
                  <a:pt x="1399768" y="406374"/>
                </a:lnTo>
                <a:lnTo>
                  <a:pt x="1399781" y="406577"/>
                </a:lnTo>
                <a:lnTo>
                  <a:pt x="1400721" y="419100"/>
                </a:lnTo>
                <a:lnTo>
                  <a:pt x="1398130" y="419100"/>
                </a:lnTo>
                <a:lnTo>
                  <a:pt x="1394891" y="406374"/>
                </a:lnTo>
                <a:lnTo>
                  <a:pt x="1392643" y="406374"/>
                </a:lnTo>
                <a:lnTo>
                  <a:pt x="1392580" y="405968"/>
                </a:lnTo>
                <a:lnTo>
                  <a:pt x="1392466" y="405041"/>
                </a:lnTo>
                <a:lnTo>
                  <a:pt x="1390967" y="393700"/>
                </a:lnTo>
                <a:lnTo>
                  <a:pt x="1389722" y="386943"/>
                </a:lnTo>
                <a:lnTo>
                  <a:pt x="1389722" y="406374"/>
                </a:lnTo>
                <a:lnTo>
                  <a:pt x="1389722" y="386943"/>
                </a:lnTo>
                <a:lnTo>
                  <a:pt x="1388630" y="381000"/>
                </a:lnTo>
                <a:lnTo>
                  <a:pt x="1386154" y="369239"/>
                </a:lnTo>
                <a:lnTo>
                  <a:pt x="1386154" y="393700"/>
                </a:lnTo>
                <a:lnTo>
                  <a:pt x="1386141" y="393890"/>
                </a:lnTo>
                <a:lnTo>
                  <a:pt x="1384896" y="406374"/>
                </a:lnTo>
                <a:lnTo>
                  <a:pt x="1380921" y="406374"/>
                </a:lnTo>
                <a:lnTo>
                  <a:pt x="1380845" y="405041"/>
                </a:lnTo>
                <a:lnTo>
                  <a:pt x="1380197" y="393700"/>
                </a:lnTo>
                <a:lnTo>
                  <a:pt x="1386154" y="393700"/>
                </a:lnTo>
                <a:lnTo>
                  <a:pt x="1386154" y="369239"/>
                </a:lnTo>
                <a:lnTo>
                  <a:pt x="1385951" y="368261"/>
                </a:lnTo>
                <a:lnTo>
                  <a:pt x="1382661" y="368261"/>
                </a:lnTo>
                <a:lnTo>
                  <a:pt x="1382547" y="367906"/>
                </a:lnTo>
                <a:lnTo>
                  <a:pt x="1378610" y="355917"/>
                </a:lnTo>
                <a:lnTo>
                  <a:pt x="1378483" y="354457"/>
                </a:lnTo>
                <a:lnTo>
                  <a:pt x="1378369" y="342900"/>
                </a:lnTo>
                <a:lnTo>
                  <a:pt x="1382737" y="342900"/>
                </a:lnTo>
                <a:lnTo>
                  <a:pt x="1384960" y="355587"/>
                </a:lnTo>
                <a:lnTo>
                  <a:pt x="1386560" y="355587"/>
                </a:lnTo>
                <a:lnTo>
                  <a:pt x="1384566" y="342900"/>
                </a:lnTo>
                <a:lnTo>
                  <a:pt x="1382077" y="330200"/>
                </a:lnTo>
                <a:lnTo>
                  <a:pt x="1374686" y="330200"/>
                </a:lnTo>
                <a:lnTo>
                  <a:pt x="1375664" y="342900"/>
                </a:lnTo>
                <a:lnTo>
                  <a:pt x="1372222" y="342900"/>
                </a:lnTo>
                <a:lnTo>
                  <a:pt x="1373771" y="355587"/>
                </a:lnTo>
                <a:lnTo>
                  <a:pt x="1374660" y="355587"/>
                </a:lnTo>
                <a:lnTo>
                  <a:pt x="1380756" y="368261"/>
                </a:lnTo>
                <a:lnTo>
                  <a:pt x="1376197" y="368261"/>
                </a:lnTo>
                <a:lnTo>
                  <a:pt x="1376108" y="368096"/>
                </a:lnTo>
                <a:lnTo>
                  <a:pt x="1376006" y="367906"/>
                </a:lnTo>
                <a:lnTo>
                  <a:pt x="1369656" y="355587"/>
                </a:lnTo>
                <a:lnTo>
                  <a:pt x="1369085" y="355587"/>
                </a:lnTo>
                <a:lnTo>
                  <a:pt x="1368361" y="354457"/>
                </a:lnTo>
                <a:lnTo>
                  <a:pt x="1368475" y="355587"/>
                </a:lnTo>
                <a:lnTo>
                  <a:pt x="1367980" y="355587"/>
                </a:lnTo>
                <a:lnTo>
                  <a:pt x="1368323" y="354457"/>
                </a:lnTo>
                <a:lnTo>
                  <a:pt x="1362049" y="345147"/>
                </a:lnTo>
                <a:lnTo>
                  <a:pt x="1362049" y="711200"/>
                </a:lnTo>
                <a:lnTo>
                  <a:pt x="1358303" y="723900"/>
                </a:lnTo>
                <a:lnTo>
                  <a:pt x="1356829" y="723900"/>
                </a:lnTo>
                <a:lnTo>
                  <a:pt x="1356766" y="723544"/>
                </a:lnTo>
                <a:lnTo>
                  <a:pt x="1354531" y="711200"/>
                </a:lnTo>
                <a:lnTo>
                  <a:pt x="1362049" y="711200"/>
                </a:lnTo>
                <a:lnTo>
                  <a:pt x="1362049" y="345147"/>
                </a:lnTo>
                <a:lnTo>
                  <a:pt x="1360538" y="342900"/>
                </a:lnTo>
                <a:lnTo>
                  <a:pt x="1367282" y="342900"/>
                </a:lnTo>
                <a:lnTo>
                  <a:pt x="1368361" y="354457"/>
                </a:lnTo>
                <a:lnTo>
                  <a:pt x="1372222" y="342900"/>
                </a:lnTo>
                <a:lnTo>
                  <a:pt x="1370634" y="342900"/>
                </a:lnTo>
                <a:lnTo>
                  <a:pt x="1370558" y="330200"/>
                </a:lnTo>
                <a:lnTo>
                  <a:pt x="1372222" y="330200"/>
                </a:lnTo>
                <a:lnTo>
                  <a:pt x="1373492" y="338836"/>
                </a:lnTo>
                <a:lnTo>
                  <a:pt x="1372539" y="330200"/>
                </a:lnTo>
                <a:lnTo>
                  <a:pt x="1373987" y="330200"/>
                </a:lnTo>
                <a:lnTo>
                  <a:pt x="1367510" y="317500"/>
                </a:lnTo>
                <a:lnTo>
                  <a:pt x="1362468" y="304800"/>
                </a:lnTo>
                <a:lnTo>
                  <a:pt x="1357299" y="292100"/>
                </a:lnTo>
                <a:lnTo>
                  <a:pt x="1354963" y="292100"/>
                </a:lnTo>
                <a:lnTo>
                  <a:pt x="1353896" y="279260"/>
                </a:lnTo>
                <a:lnTo>
                  <a:pt x="1348790" y="279260"/>
                </a:lnTo>
                <a:lnTo>
                  <a:pt x="1348663" y="279031"/>
                </a:lnTo>
                <a:lnTo>
                  <a:pt x="1347114" y="276174"/>
                </a:lnTo>
                <a:lnTo>
                  <a:pt x="1347114" y="762000"/>
                </a:lnTo>
                <a:lnTo>
                  <a:pt x="1342986" y="762000"/>
                </a:lnTo>
                <a:lnTo>
                  <a:pt x="1341882" y="749300"/>
                </a:lnTo>
                <a:lnTo>
                  <a:pt x="1346555" y="749300"/>
                </a:lnTo>
                <a:lnTo>
                  <a:pt x="1347114" y="762000"/>
                </a:lnTo>
                <a:lnTo>
                  <a:pt x="1347114" y="276174"/>
                </a:lnTo>
                <a:lnTo>
                  <a:pt x="1341996" y="266700"/>
                </a:lnTo>
                <a:lnTo>
                  <a:pt x="1342009" y="267131"/>
                </a:lnTo>
                <a:lnTo>
                  <a:pt x="1342364" y="279260"/>
                </a:lnTo>
                <a:lnTo>
                  <a:pt x="1334985" y="279260"/>
                </a:lnTo>
                <a:lnTo>
                  <a:pt x="1334871" y="278587"/>
                </a:lnTo>
                <a:lnTo>
                  <a:pt x="1333474" y="269443"/>
                </a:lnTo>
                <a:lnTo>
                  <a:pt x="1333474" y="774700"/>
                </a:lnTo>
                <a:lnTo>
                  <a:pt x="1328267" y="774700"/>
                </a:lnTo>
                <a:lnTo>
                  <a:pt x="1332979" y="762000"/>
                </a:lnTo>
                <a:lnTo>
                  <a:pt x="1333474" y="774700"/>
                </a:lnTo>
                <a:lnTo>
                  <a:pt x="1333474" y="269443"/>
                </a:lnTo>
                <a:lnTo>
                  <a:pt x="1333055" y="266700"/>
                </a:lnTo>
                <a:lnTo>
                  <a:pt x="1327175" y="266700"/>
                </a:lnTo>
                <a:lnTo>
                  <a:pt x="1327175" y="774700"/>
                </a:lnTo>
                <a:lnTo>
                  <a:pt x="1325740" y="787400"/>
                </a:lnTo>
                <a:lnTo>
                  <a:pt x="1324978" y="774700"/>
                </a:lnTo>
                <a:lnTo>
                  <a:pt x="1327175" y="774700"/>
                </a:lnTo>
                <a:lnTo>
                  <a:pt x="1327175" y="266700"/>
                </a:lnTo>
                <a:lnTo>
                  <a:pt x="1327010" y="266700"/>
                </a:lnTo>
                <a:lnTo>
                  <a:pt x="1328318" y="254000"/>
                </a:lnTo>
                <a:lnTo>
                  <a:pt x="1338605" y="267131"/>
                </a:lnTo>
                <a:lnTo>
                  <a:pt x="1334465" y="254000"/>
                </a:lnTo>
                <a:lnTo>
                  <a:pt x="1330210" y="254000"/>
                </a:lnTo>
                <a:lnTo>
                  <a:pt x="1324229" y="241300"/>
                </a:lnTo>
                <a:lnTo>
                  <a:pt x="1323022" y="252437"/>
                </a:lnTo>
                <a:lnTo>
                  <a:pt x="1323695" y="254000"/>
                </a:lnTo>
                <a:lnTo>
                  <a:pt x="1322844" y="254000"/>
                </a:lnTo>
                <a:lnTo>
                  <a:pt x="1323022" y="252437"/>
                </a:lnTo>
                <a:lnTo>
                  <a:pt x="1318234" y="241300"/>
                </a:lnTo>
                <a:lnTo>
                  <a:pt x="1315707" y="241300"/>
                </a:lnTo>
                <a:lnTo>
                  <a:pt x="1315707" y="419100"/>
                </a:lnTo>
                <a:lnTo>
                  <a:pt x="1312138" y="431749"/>
                </a:lnTo>
                <a:lnTo>
                  <a:pt x="1309128" y="421360"/>
                </a:lnTo>
                <a:lnTo>
                  <a:pt x="1309128" y="800100"/>
                </a:lnTo>
                <a:lnTo>
                  <a:pt x="1306410" y="812800"/>
                </a:lnTo>
                <a:lnTo>
                  <a:pt x="1301991" y="812800"/>
                </a:lnTo>
                <a:lnTo>
                  <a:pt x="1303058" y="800100"/>
                </a:lnTo>
                <a:lnTo>
                  <a:pt x="1309128" y="800100"/>
                </a:lnTo>
                <a:lnTo>
                  <a:pt x="1309128" y="421360"/>
                </a:lnTo>
                <a:lnTo>
                  <a:pt x="1308481" y="419100"/>
                </a:lnTo>
                <a:lnTo>
                  <a:pt x="1315707" y="419100"/>
                </a:lnTo>
                <a:lnTo>
                  <a:pt x="1315707" y="241300"/>
                </a:lnTo>
                <a:lnTo>
                  <a:pt x="1310373" y="241300"/>
                </a:lnTo>
                <a:lnTo>
                  <a:pt x="1306995" y="228600"/>
                </a:lnTo>
                <a:lnTo>
                  <a:pt x="1302143" y="228600"/>
                </a:lnTo>
                <a:lnTo>
                  <a:pt x="1305052" y="215900"/>
                </a:lnTo>
                <a:lnTo>
                  <a:pt x="1300086" y="215900"/>
                </a:lnTo>
                <a:lnTo>
                  <a:pt x="1301927" y="203187"/>
                </a:lnTo>
                <a:lnTo>
                  <a:pt x="1298752" y="203187"/>
                </a:lnTo>
                <a:lnTo>
                  <a:pt x="1298663" y="202920"/>
                </a:lnTo>
                <a:lnTo>
                  <a:pt x="1294358" y="190500"/>
                </a:lnTo>
                <a:lnTo>
                  <a:pt x="1294765" y="190500"/>
                </a:lnTo>
                <a:lnTo>
                  <a:pt x="1284414" y="177800"/>
                </a:lnTo>
                <a:lnTo>
                  <a:pt x="1285938" y="190500"/>
                </a:lnTo>
                <a:lnTo>
                  <a:pt x="1283804" y="190500"/>
                </a:lnTo>
                <a:lnTo>
                  <a:pt x="1283804" y="317500"/>
                </a:lnTo>
                <a:lnTo>
                  <a:pt x="1283525" y="319405"/>
                </a:lnTo>
                <a:lnTo>
                  <a:pt x="1283525" y="355587"/>
                </a:lnTo>
                <a:lnTo>
                  <a:pt x="1283500" y="355917"/>
                </a:lnTo>
                <a:lnTo>
                  <a:pt x="1282801" y="368261"/>
                </a:lnTo>
                <a:lnTo>
                  <a:pt x="1282700" y="367906"/>
                </a:lnTo>
                <a:lnTo>
                  <a:pt x="1279829" y="355587"/>
                </a:lnTo>
                <a:lnTo>
                  <a:pt x="1283525" y="355587"/>
                </a:lnTo>
                <a:lnTo>
                  <a:pt x="1283525" y="319405"/>
                </a:lnTo>
                <a:lnTo>
                  <a:pt x="1281938" y="330200"/>
                </a:lnTo>
                <a:lnTo>
                  <a:pt x="1275219" y="330200"/>
                </a:lnTo>
                <a:lnTo>
                  <a:pt x="1276362" y="317500"/>
                </a:lnTo>
                <a:lnTo>
                  <a:pt x="1283804" y="317500"/>
                </a:lnTo>
                <a:lnTo>
                  <a:pt x="1283804" y="190500"/>
                </a:lnTo>
                <a:lnTo>
                  <a:pt x="1278356" y="190500"/>
                </a:lnTo>
                <a:lnTo>
                  <a:pt x="1278420" y="190195"/>
                </a:lnTo>
                <a:lnTo>
                  <a:pt x="1280858" y="177800"/>
                </a:lnTo>
                <a:lnTo>
                  <a:pt x="1275156" y="177800"/>
                </a:lnTo>
                <a:lnTo>
                  <a:pt x="1275156" y="317500"/>
                </a:lnTo>
                <a:lnTo>
                  <a:pt x="1267117" y="317500"/>
                </a:lnTo>
                <a:lnTo>
                  <a:pt x="1266139" y="304800"/>
                </a:lnTo>
                <a:lnTo>
                  <a:pt x="1267752" y="304800"/>
                </a:lnTo>
                <a:lnTo>
                  <a:pt x="1265897" y="292100"/>
                </a:lnTo>
                <a:lnTo>
                  <a:pt x="1256550" y="292100"/>
                </a:lnTo>
                <a:lnTo>
                  <a:pt x="1257655" y="279260"/>
                </a:lnTo>
                <a:lnTo>
                  <a:pt x="1262824" y="279260"/>
                </a:lnTo>
                <a:lnTo>
                  <a:pt x="1269263" y="292100"/>
                </a:lnTo>
                <a:lnTo>
                  <a:pt x="1270977" y="292100"/>
                </a:lnTo>
                <a:lnTo>
                  <a:pt x="1271104" y="304800"/>
                </a:lnTo>
                <a:lnTo>
                  <a:pt x="1270596" y="304800"/>
                </a:lnTo>
                <a:lnTo>
                  <a:pt x="1275156" y="317500"/>
                </a:lnTo>
                <a:lnTo>
                  <a:pt x="1275156" y="177800"/>
                </a:lnTo>
                <a:lnTo>
                  <a:pt x="1271168" y="177800"/>
                </a:lnTo>
                <a:lnTo>
                  <a:pt x="1268006" y="165100"/>
                </a:lnTo>
                <a:lnTo>
                  <a:pt x="1264894" y="165100"/>
                </a:lnTo>
                <a:lnTo>
                  <a:pt x="1261935" y="152400"/>
                </a:lnTo>
                <a:lnTo>
                  <a:pt x="1256690" y="152400"/>
                </a:lnTo>
                <a:lnTo>
                  <a:pt x="1248867" y="139700"/>
                </a:lnTo>
                <a:lnTo>
                  <a:pt x="1240586" y="139700"/>
                </a:lnTo>
                <a:lnTo>
                  <a:pt x="1238211" y="136347"/>
                </a:lnTo>
                <a:lnTo>
                  <a:pt x="1238211" y="241300"/>
                </a:lnTo>
                <a:lnTo>
                  <a:pt x="1236853" y="254000"/>
                </a:lnTo>
                <a:lnTo>
                  <a:pt x="1229474" y="254000"/>
                </a:lnTo>
                <a:lnTo>
                  <a:pt x="1228217" y="241300"/>
                </a:lnTo>
                <a:lnTo>
                  <a:pt x="1238211" y="241300"/>
                </a:lnTo>
                <a:lnTo>
                  <a:pt x="1238211" y="136347"/>
                </a:lnTo>
                <a:lnTo>
                  <a:pt x="1231595" y="127000"/>
                </a:lnTo>
                <a:lnTo>
                  <a:pt x="1220711" y="127000"/>
                </a:lnTo>
                <a:lnTo>
                  <a:pt x="1220812" y="139700"/>
                </a:lnTo>
                <a:lnTo>
                  <a:pt x="1235405" y="139700"/>
                </a:lnTo>
                <a:lnTo>
                  <a:pt x="1234414" y="152400"/>
                </a:lnTo>
                <a:lnTo>
                  <a:pt x="1228407" y="152400"/>
                </a:lnTo>
                <a:lnTo>
                  <a:pt x="1232192" y="165100"/>
                </a:lnTo>
                <a:lnTo>
                  <a:pt x="1231557" y="165100"/>
                </a:lnTo>
                <a:lnTo>
                  <a:pt x="1226286" y="165100"/>
                </a:lnTo>
                <a:lnTo>
                  <a:pt x="1222438" y="165100"/>
                </a:lnTo>
                <a:lnTo>
                  <a:pt x="1221600" y="152400"/>
                </a:lnTo>
                <a:lnTo>
                  <a:pt x="1226286" y="165100"/>
                </a:lnTo>
                <a:lnTo>
                  <a:pt x="1226489" y="152400"/>
                </a:lnTo>
                <a:lnTo>
                  <a:pt x="1223835" y="152400"/>
                </a:lnTo>
                <a:lnTo>
                  <a:pt x="1220660" y="141338"/>
                </a:lnTo>
                <a:lnTo>
                  <a:pt x="1220660" y="228600"/>
                </a:lnTo>
                <a:lnTo>
                  <a:pt x="1214869" y="228600"/>
                </a:lnTo>
                <a:lnTo>
                  <a:pt x="1217282" y="241300"/>
                </a:lnTo>
                <a:lnTo>
                  <a:pt x="1212215" y="241300"/>
                </a:lnTo>
                <a:lnTo>
                  <a:pt x="1207325" y="228600"/>
                </a:lnTo>
                <a:lnTo>
                  <a:pt x="1211745" y="228600"/>
                </a:lnTo>
                <a:lnTo>
                  <a:pt x="1205433" y="218694"/>
                </a:lnTo>
                <a:lnTo>
                  <a:pt x="1205331" y="221348"/>
                </a:lnTo>
                <a:lnTo>
                  <a:pt x="1205090" y="228600"/>
                </a:lnTo>
                <a:lnTo>
                  <a:pt x="1202588" y="228600"/>
                </a:lnTo>
                <a:lnTo>
                  <a:pt x="1197952" y="215900"/>
                </a:lnTo>
                <a:lnTo>
                  <a:pt x="1203642" y="215900"/>
                </a:lnTo>
                <a:lnTo>
                  <a:pt x="1205433" y="218694"/>
                </a:lnTo>
                <a:lnTo>
                  <a:pt x="1205522" y="215900"/>
                </a:lnTo>
                <a:lnTo>
                  <a:pt x="1212469" y="215900"/>
                </a:lnTo>
                <a:lnTo>
                  <a:pt x="1220660" y="228600"/>
                </a:lnTo>
                <a:lnTo>
                  <a:pt x="1220660" y="141338"/>
                </a:lnTo>
                <a:lnTo>
                  <a:pt x="1220190" y="139700"/>
                </a:lnTo>
                <a:lnTo>
                  <a:pt x="1216533" y="139700"/>
                </a:lnTo>
                <a:lnTo>
                  <a:pt x="1212367" y="133108"/>
                </a:lnTo>
                <a:lnTo>
                  <a:pt x="1212367" y="139700"/>
                </a:lnTo>
                <a:lnTo>
                  <a:pt x="1211630" y="139700"/>
                </a:lnTo>
                <a:lnTo>
                  <a:pt x="1207719" y="127000"/>
                </a:lnTo>
                <a:lnTo>
                  <a:pt x="1212367" y="139700"/>
                </a:lnTo>
                <a:lnTo>
                  <a:pt x="1212367" y="133108"/>
                </a:lnTo>
                <a:lnTo>
                  <a:pt x="1208519" y="127000"/>
                </a:lnTo>
                <a:lnTo>
                  <a:pt x="1211694" y="127000"/>
                </a:lnTo>
                <a:lnTo>
                  <a:pt x="1206461" y="114287"/>
                </a:lnTo>
                <a:lnTo>
                  <a:pt x="1192047" y="114287"/>
                </a:lnTo>
                <a:lnTo>
                  <a:pt x="1185506" y="101600"/>
                </a:lnTo>
                <a:lnTo>
                  <a:pt x="1186789" y="101600"/>
                </a:lnTo>
                <a:lnTo>
                  <a:pt x="1184376" y="90779"/>
                </a:lnTo>
                <a:lnTo>
                  <a:pt x="1184376" y="190500"/>
                </a:lnTo>
                <a:lnTo>
                  <a:pt x="1178407" y="177800"/>
                </a:lnTo>
                <a:lnTo>
                  <a:pt x="1182090" y="177800"/>
                </a:lnTo>
                <a:lnTo>
                  <a:pt x="1184376" y="190500"/>
                </a:lnTo>
                <a:lnTo>
                  <a:pt x="1184376" y="90779"/>
                </a:lnTo>
                <a:lnTo>
                  <a:pt x="1183957" y="88900"/>
                </a:lnTo>
                <a:lnTo>
                  <a:pt x="1170597" y="88900"/>
                </a:lnTo>
                <a:lnTo>
                  <a:pt x="1170597" y="177800"/>
                </a:lnTo>
                <a:lnTo>
                  <a:pt x="1169835" y="177800"/>
                </a:lnTo>
                <a:lnTo>
                  <a:pt x="1166088" y="167868"/>
                </a:lnTo>
                <a:lnTo>
                  <a:pt x="1164831" y="165100"/>
                </a:lnTo>
                <a:lnTo>
                  <a:pt x="1165047" y="165100"/>
                </a:lnTo>
                <a:lnTo>
                  <a:pt x="1166088" y="167868"/>
                </a:lnTo>
                <a:lnTo>
                  <a:pt x="1170597" y="177800"/>
                </a:lnTo>
                <a:lnTo>
                  <a:pt x="1170597" y="88900"/>
                </a:lnTo>
                <a:lnTo>
                  <a:pt x="1158455" y="88900"/>
                </a:lnTo>
                <a:lnTo>
                  <a:pt x="1150924" y="76200"/>
                </a:lnTo>
                <a:lnTo>
                  <a:pt x="1142619" y="76200"/>
                </a:lnTo>
                <a:lnTo>
                  <a:pt x="1147229" y="63500"/>
                </a:lnTo>
                <a:lnTo>
                  <a:pt x="1141691" y="63500"/>
                </a:lnTo>
                <a:lnTo>
                  <a:pt x="1141653" y="65646"/>
                </a:lnTo>
                <a:lnTo>
                  <a:pt x="1141539" y="70612"/>
                </a:lnTo>
                <a:lnTo>
                  <a:pt x="1141501" y="72478"/>
                </a:lnTo>
                <a:lnTo>
                  <a:pt x="1141501" y="254000"/>
                </a:lnTo>
                <a:lnTo>
                  <a:pt x="1141133" y="266700"/>
                </a:lnTo>
                <a:lnTo>
                  <a:pt x="1137881" y="266700"/>
                </a:lnTo>
                <a:lnTo>
                  <a:pt x="1141501" y="254000"/>
                </a:lnTo>
                <a:lnTo>
                  <a:pt x="1141501" y="72478"/>
                </a:lnTo>
                <a:lnTo>
                  <a:pt x="1141425" y="76200"/>
                </a:lnTo>
                <a:lnTo>
                  <a:pt x="1130896" y="76200"/>
                </a:lnTo>
                <a:lnTo>
                  <a:pt x="1133754" y="63500"/>
                </a:lnTo>
                <a:lnTo>
                  <a:pt x="1126248" y="63500"/>
                </a:lnTo>
                <a:lnTo>
                  <a:pt x="1124978" y="56921"/>
                </a:lnTo>
                <a:lnTo>
                  <a:pt x="1124978" y="127000"/>
                </a:lnTo>
                <a:lnTo>
                  <a:pt x="1124102" y="139700"/>
                </a:lnTo>
                <a:lnTo>
                  <a:pt x="1121486" y="139700"/>
                </a:lnTo>
                <a:lnTo>
                  <a:pt x="1116279" y="127000"/>
                </a:lnTo>
                <a:lnTo>
                  <a:pt x="1124978" y="127000"/>
                </a:lnTo>
                <a:lnTo>
                  <a:pt x="1124978" y="56921"/>
                </a:lnTo>
                <a:lnTo>
                  <a:pt x="1123797" y="50800"/>
                </a:lnTo>
                <a:lnTo>
                  <a:pt x="1113904" y="50800"/>
                </a:lnTo>
                <a:lnTo>
                  <a:pt x="1113904" y="152400"/>
                </a:lnTo>
                <a:lnTo>
                  <a:pt x="1111504" y="165100"/>
                </a:lnTo>
                <a:lnTo>
                  <a:pt x="1109192" y="165100"/>
                </a:lnTo>
                <a:lnTo>
                  <a:pt x="1109192" y="520509"/>
                </a:lnTo>
                <a:lnTo>
                  <a:pt x="1109192" y="521030"/>
                </a:lnTo>
                <a:lnTo>
                  <a:pt x="1108544" y="546100"/>
                </a:lnTo>
                <a:lnTo>
                  <a:pt x="1106157" y="558800"/>
                </a:lnTo>
                <a:lnTo>
                  <a:pt x="1101940" y="584200"/>
                </a:lnTo>
                <a:lnTo>
                  <a:pt x="1087742" y="635000"/>
                </a:lnTo>
                <a:lnTo>
                  <a:pt x="1066990" y="685800"/>
                </a:lnTo>
                <a:lnTo>
                  <a:pt x="1054595" y="711200"/>
                </a:lnTo>
                <a:lnTo>
                  <a:pt x="1051496" y="711200"/>
                </a:lnTo>
                <a:lnTo>
                  <a:pt x="1050937" y="698500"/>
                </a:lnTo>
                <a:lnTo>
                  <a:pt x="1049947" y="698500"/>
                </a:lnTo>
                <a:lnTo>
                  <a:pt x="1059561" y="685800"/>
                </a:lnTo>
                <a:lnTo>
                  <a:pt x="1065961" y="673100"/>
                </a:lnTo>
                <a:lnTo>
                  <a:pt x="1071753" y="660400"/>
                </a:lnTo>
                <a:lnTo>
                  <a:pt x="1079500" y="647700"/>
                </a:lnTo>
                <a:lnTo>
                  <a:pt x="1076921" y="647700"/>
                </a:lnTo>
                <a:lnTo>
                  <a:pt x="1077785" y="635000"/>
                </a:lnTo>
                <a:lnTo>
                  <a:pt x="1079042" y="635000"/>
                </a:lnTo>
                <a:lnTo>
                  <a:pt x="1077722" y="622300"/>
                </a:lnTo>
                <a:lnTo>
                  <a:pt x="1084275" y="622300"/>
                </a:lnTo>
                <a:lnTo>
                  <a:pt x="1088377" y="609587"/>
                </a:lnTo>
                <a:lnTo>
                  <a:pt x="1090129" y="609587"/>
                </a:lnTo>
                <a:lnTo>
                  <a:pt x="1090104" y="608838"/>
                </a:lnTo>
                <a:lnTo>
                  <a:pt x="1089660" y="596900"/>
                </a:lnTo>
                <a:lnTo>
                  <a:pt x="1092517" y="596900"/>
                </a:lnTo>
                <a:lnTo>
                  <a:pt x="1095222" y="584200"/>
                </a:lnTo>
                <a:lnTo>
                  <a:pt x="1096619" y="584200"/>
                </a:lnTo>
                <a:lnTo>
                  <a:pt x="1095565" y="571500"/>
                </a:lnTo>
                <a:lnTo>
                  <a:pt x="1096899" y="571500"/>
                </a:lnTo>
                <a:lnTo>
                  <a:pt x="1099400" y="558800"/>
                </a:lnTo>
                <a:lnTo>
                  <a:pt x="1100442" y="558800"/>
                </a:lnTo>
                <a:lnTo>
                  <a:pt x="1101217" y="546100"/>
                </a:lnTo>
                <a:lnTo>
                  <a:pt x="1101915" y="546100"/>
                </a:lnTo>
                <a:lnTo>
                  <a:pt x="1099070" y="533374"/>
                </a:lnTo>
                <a:lnTo>
                  <a:pt x="1101559" y="533374"/>
                </a:lnTo>
                <a:lnTo>
                  <a:pt x="1101458" y="532117"/>
                </a:lnTo>
                <a:lnTo>
                  <a:pt x="1100569" y="520509"/>
                </a:lnTo>
                <a:lnTo>
                  <a:pt x="1099439" y="508000"/>
                </a:lnTo>
                <a:lnTo>
                  <a:pt x="1101128" y="495300"/>
                </a:lnTo>
                <a:lnTo>
                  <a:pt x="1100696" y="495300"/>
                </a:lnTo>
                <a:lnTo>
                  <a:pt x="1099629" y="482600"/>
                </a:lnTo>
                <a:lnTo>
                  <a:pt x="1096467" y="482600"/>
                </a:lnTo>
                <a:lnTo>
                  <a:pt x="1092606" y="469874"/>
                </a:lnTo>
                <a:lnTo>
                  <a:pt x="1093635" y="469874"/>
                </a:lnTo>
                <a:lnTo>
                  <a:pt x="1093597" y="469658"/>
                </a:lnTo>
                <a:lnTo>
                  <a:pt x="1091476" y="457746"/>
                </a:lnTo>
                <a:lnTo>
                  <a:pt x="1091349" y="457555"/>
                </a:lnTo>
                <a:lnTo>
                  <a:pt x="1091349" y="457746"/>
                </a:lnTo>
                <a:lnTo>
                  <a:pt x="1090663" y="469874"/>
                </a:lnTo>
                <a:lnTo>
                  <a:pt x="1086345" y="469874"/>
                </a:lnTo>
                <a:lnTo>
                  <a:pt x="1086421" y="469658"/>
                </a:lnTo>
                <a:lnTo>
                  <a:pt x="1090142" y="457200"/>
                </a:lnTo>
                <a:lnTo>
                  <a:pt x="1083056" y="457200"/>
                </a:lnTo>
                <a:lnTo>
                  <a:pt x="1084376" y="444487"/>
                </a:lnTo>
                <a:lnTo>
                  <a:pt x="1079004" y="444487"/>
                </a:lnTo>
                <a:lnTo>
                  <a:pt x="1079080" y="443572"/>
                </a:lnTo>
                <a:lnTo>
                  <a:pt x="1079131" y="443014"/>
                </a:lnTo>
                <a:lnTo>
                  <a:pt x="1080109" y="431749"/>
                </a:lnTo>
                <a:lnTo>
                  <a:pt x="1078433" y="431749"/>
                </a:lnTo>
                <a:lnTo>
                  <a:pt x="1077379" y="430250"/>
                </a:lnTo>
                <a:lnTo>
                  <a:pt x="1077379" y="635000"/>
                </a:lnTo>
                <a:lnTo>
                  <a:pt x="1076020" y="647700"/>
                </a:lnTo>
                <a:lnTo>
                  <a:pt x="1074978" y="647700"/>
                </a:lnTo>
                <a:lnTo>
                  <a:pt x="1069454" y="660400"/>
                </a:lnTo>
                <a:lnTo>
                  <a:pt x="1066977" y="647700"/>
                </a:lnTo>
                <a:lnTo>
                  <a:pt x="1069403" y="647700"/>
                </a:lnTo>
                <a:lnTo>
                  <a:pt x="1074356" y="635000"/>
                </a:lnTo>
                <a:lnTo>
                  <a:pt x="1072553" y="635000"/>
                </a:lnTo>
                <a:lnTo>
                  <a:pt x="1072502" y="622300"/>
                </a:lnTo>
                <a:lnTo>
                  <a:pt x="1077112" y="635000"/>
                </a:lnTo>
                <a:lnTo>
                  <a:pt x="1077379" y="635000"/>
                </a:lnTo>
                <a:lnTo>
                  <a:pt x="1077379" y="430250"/>
                </a:lnTo>
                <a:lnTo>
                  <a:pt x="1069568" y="419100"/>
                </a:lnTo>
                <a:lnTo>
                  <a:pt x="1068920" y="419100"/>
                </a:lnTo>
                <a:lnTo>
                  <a:pt x="1063688" y="406374"/>
                </a:lnTo>
                <a:lnTo>
                  <a:pt x="1052868" y="406374"/>
                </a:lnTo>
                <a:lnTo>
                  <a:pt x="1052855" y="405041"/>
                </a:lnTo>
                <a:lnTo>
                  <a:pt x="1052715" y="393700"/>
                </a:lnTo>
                <a:lnTo>
                  <a:pt x="1048727" y="393700"/>
                </a:lnTo>
                <a:lnTo>
                  <a:pt x="1047305" y="381000"/>
                </a:lnTo>
                <a:lnTo>
                  <a:pt x="1034732" y="381000"/>
                </a:lnTo>
                <a:lnTo>
                  <a:pt x="1029309" y="368261"/>
                </a:lnTo>
                <a:lnTo>
                  <a:pt x="1023340" y="368261"/>
                </a:lnTo>
                <a:lnTo>
                  <a:pt x="996061" y="355587"/>
                </a:lnTo>
                <a:lnTo>
                  <a:pt x="991946" y="355587"/>
                </a:lnTo>
                <a:lnTo>
                  <a:pt x="990384" y="342900"/>
                </a:lnTo>
                <a:lnTo>
                  <a:pt x="995845" y="342900"/>
                </a:lnTo>
                <a:lnTo>
                  <a:pt x="1013231" y="355587"/>
                </a:lnTo>
                <a:lnTo>
                  <a:pt x="1028661" y="355587"/>
                </a:lnTo>
                <a:lnTo>
                  <a:pt x="1041958" y="368261"/>
                </a:lnTo>
                <a:lnTo>
                  <a:pt x="1053122" y="381000"/>
                </a:lnTo>
                <a:lnTo>
                  <a:pt x="1055497" y="381000"/>
                </a:lnTo>
                <a:lnTo>
                  <a:pt x="1055624" y="382320"/>
                </a:lnTo>
                <a:lnTo>
                  <a:pt x="1055738" y="383451"/>
                </a:lnTo>
                <a:lnTo>
                  <a:pt x="1056728" y="393700"/>
                </a:lnTo>
                <a:lnTo>
                  <a:pt x="1064666" y="393700"/>
                </a:lnTo>
                <a:lnTo>
                  <a:pt x="1064729" y="393890"/>
                </a:lnTo>
                <a:lnTo>
                  <a:pt x="1068743" y="406374"/>
                </a:lnTo>
                <a:lnTo>
                  <a:pt x="1074102" y="406374"/>
                </a:lnTo>
                <a:lnTo>
                  <a:pt x="1074153" y="406577"/>
                </a:lnTo>
                <a:lnTo>
                  <a:pt x="1076871" y="419100"/>
                </a:lnTo>
                <a:lnTo>
                  <a:pt x="1080109" y="419100"/>
                </a:lnTo>
                <a:lnTo>
                  <a:pt x="1083970" y="431749"/>
                </a:lnTo>
                <a:lnTo>
                  <a:pt x="1087183" y="431749"/>
                </a:lnTo>
                <a:lnTo>
                  <a:pt x="1089609" y="444487"/>
                </a:lnTo>
                <a:lnTo>
                  <a:pt x="1095121" y="444487"/>
                </a:lnTo>
                <a:lnTo>
                  <a:pt x="1101090" y="469874"/>
                </a:lnTo>
                <a:lnTo>
                  <a:pt x="1105446" y="482600"/>
                </a:lnTo>
                <a:lnTo>
                  <a:pt x="1108189" y="508546"/>
                </a:lnTo>
                <a:lnTo>
                  <a:pt x="1109192" y="520509"/>
                </a:lnTo>
                <a:lnTo>
                  <a:pt x="1109192" y="165100"/>
                </a:lnTo>
                <a:lnTo>
                  <a:pt x="1107300" y="165100"/>
                </a:lnTo>
                <a:lnTo>
                  <a:pt x="1096378" y="152400"/>
                </a:lnTo>
                <a:lnTo>
                  <a:pt x="1106055" y="152400"/>
                </a:lnTo>
                <a:lnTo>
                  <a:pt x="1104646" y="139700"/>
                </a:lnTo>
                <a:lnTo>
                  <a:pt x="1109383" y="139700"/>
                </a:lnTo>
                <a:lnTo>
                  <a:pt x="1113447" y="152400"/>
                </a:lnTo>
                <a:lnTo>
                  <a:pt x="1113904" y="152400"/>
                </a:lnTo>
                <a:lnTo>
                  <a:pt x="1113904" y="50800"/>
                </a:lnTo>
                <a:lnTo>
                  <a:pt x="1098473" y="50800"/>
                </a:lnTo>
                <a:lnTo>
                  <a:pt x="1098473" y="127000"/>
                </a:lnTo>
                <a:lnTo>
                  <a:pt x="1092314" y="127000"/>
                </a:lnTo>
                <a:lnTo>
                  <a:pt x="1088656" y="121132"/>
                </a:lnTo>
                <a:lnTo>
                  <a:pt x="1088656" y="228600"/>
                </a:lnTo>
                <a:lnTo>
                  <a:pt x="1077379" y="228600"/>
                </a:lnTo>
                <a:lnTo>
                  <a:pt x="1081836" y="215900"/>
                </a:lnTo>
                <a:lnTo>
                  <a:pt x="1087183" y="215900"/>
                </a:lnTo>
                <a:lnTo>
                  <a:pt x="1088656" y="228600"/>
                </a:lnTo>
                <a:lnTo>
                  <a:pt x="1088656" y="121132"/>
                </a:lnTo>
                <a:lnTo>
                  <a:pt x="1084389" y="114287"/>
                </a:lnTo>
                <a:lnTo>
                  <a:pt x="1089101" y="114287"/>
                </a:lnTo>
                <a:lnTo>
                  <a:pt x="1098473" y="127000"/>
                </a:lnTo>
                <a:lnTo>
                  <a:pt x="1098473" y="50800"/>
                </a:lnTo>
                <a:lnTo>
                  <a:pt x="1080808" y="50800"/>
                </a:lnTo>
                <a:lnTo>
                  <a:pt x="1080808" y="114287"/>
                </a:lnTo>
                <a:lnTo>
                  <a:pt x="1077633" y="114287"/>
                </a:lnTo>
                <a:lnTo>
                  <a:pt x="1077658" y="114452"/>
                </a:lnTo>
                <a:lnTo>
                  <a:pt x="1079652" y="127000"/>
                </a:lnTo>
                <a:lnTo>
                  <a:pt x="1075296" y="127000"/>
                </a:lnTo>
                <a:lnTo>
                  <a:pt x="1076934" y="114287"/>
                </a:lnTo>
                <a:lnTo>
                  <a:pt x="1074991" y="114287"/>
                </a:lnTo>
                <a:lnTo>
                  <a:pt x="1075588" y="101600"/>
                </a:lnTo>
                <a:lnTo>
                  <a:pt x="1080808" y="114287"/>
                </a:lnTo>
                <a:lnTo>
                  <a:pt x="1080808" y="50800"/>
                </a:lnTo>
                <a:lnTo>
                  <a:pt x="1080185" y="50800"/>
                </a:lnTo>
                <a:lnTo>
                  <a:pt x="1073391" y="38100"/>
                </a:lnTo>
                <a:lnTo>
                  <a:pt x="1074953" y="38100"/>
                </a:lnTo>
                <a:lnTo>
                  <a:pt x="1071486" y="25400"/>
                </a:lnTo>
                <a:lnTo>
                  <a:pt x="1064806" y="25400"/>
                </a:lnTo>
                <a:lnTo>
                  <a:pt x="1064806" y="50800"/>
                </a:lnTo>
                <a:lnTo>
                  <a:pt x="1056195" y="50800"/>
                </a:lnTo>
                <a:lnTo>
                  <a:pt x="1056195" y="114287"/>
                </a:lnTo>
                <a:lnTo>
                  <a:pt x="1049997" y="114287"/>
                </a:lnTo>
                <a:lnTo>
                  <a:pt x="1055624" y="101600"/>
                </a:lnTo>
                <a:lnTo>
                  <a:pt x="1055725" y="103962"/>
                </a:lnTo>
                <a:lnTo>
                  <a:pt x="1055814" y="105918"/>
                </a:lnTo>
                <a:lnTo>
                  <a:pt x="1056195" y="114287"/>
                </a:lnTo>
                <a:lnTo>
                  <a:pt x="1056195" y="50800"/>
                </a:lnTo>
                <a:lnTo>
                  <a:pt x="1054442" y="50800"/>
                </a:lnTo>
                <a:lnTo>
                  <a:pt x="1050302" y="38100"/>
                </a:lnTo>
                <a:lnTo>
                  <a:pt x="1050747" y="38100"/>
                </a:lnTo>
                <a:lnTo>
                  <a:pt x="1053642" y="25400"/>
                </a:lnTo>
                <a:lnTo>
                  <a:pt x="1055192" y="25400"/>
                </a:lnTo>
                <a:lnTo>
                  <a:pt x="1062380" y="38100"/>
                </a:lnTo>
                <a:lnTo>
                  <a:pt x="1060945" y="38100"/>
                </a:lnTo>
                <a:lnTo>
                  <a:pt x="1064806" y="50800"/>
                </a:lnTo>
                <a:lnTo>
                  <a:pt x="1064806" y="25400"/>
                </a:lnTo>
                <a:lnTo>
                  <a:pt x="1059078" y="25400"/>
                </a:lnTo>
                <a:lnTo>
                  <a:pt x="1058341" y="12700"/>
                </a:lnTo>
                <a:lnTo>
                  <a:pt x="1053782" y="12700"/>
                </a:lnTo>
                <a:lnTo>
                  <a:pt x="1052537" y="25400"/>
                </a:lnTo>
                <a:lnTo>
                  <a:pt x="1047229" y="25400"/>
                </a:lnTo>
                <a:lnTo>
                  <a:pt x="1044321" y="14719"/>
                </a:lnTo>
                <a:lnTo>
                  <a:pt x="1044321" y="101600"/>
                </a:lnTo>
                <a:lnTo>
                  <a:pt x="1036383" y="101600"/>
                </a:lnTo>
                <a:lnTo>
                  <a:pt x="1036383" y="203187"/>
                </a:lnTo>
                <a:lnTo>
                  <a:pt x="1023937" y="203187"/>
                </a:lnTo>
                <a:lnTo>
                  <a:pt x="1024039" y="202920"/>
                </a:lnTo>
                <a:lnTo>
                  <a:pt x="1028598" y="190500"/>
                </a:lnTo>
                <a:lnTo>
                  <a:pt x="1033805" y="190500"/>
                </a:lnTo>
                <a:lnTo>
                  <a:pt x="1036383" y="203187"/>
                </a:lnTo>
                <a:lnTo>
                  <a:pt x="1036383" y="101600"/>
                </a:lnTo>
                <a:lnTo>
                  <a:pt x="1032167" y="101600"/>
                </a:lnTo>
                <a:lnTo>
                  <a:pt x="1034859" y="88900"/>
                </a:lnTo>
                <a:lnTo>
                  <a:pt x="1039279" y="88900"/>
                </a:lnTo>
                <a:lnTo>
                  <a:pt x="1044321" y="101600"/>
                </a:lnTo>
                <a:lnTo>
                  <a:pt x="1044321" y="14719"/>
                </a:lnTo>
                <a:lnTo>
                  <a:pt x="1043774" y="12700"/>
                </a:lnTo>
                <a:lnTo>
                  <a:pt x="1036434" y="12700"/>
                </a:lnTo>
                <a:lnTo>
                  <a:pt x="1040549" y="25400"/>
                </a:lnTo>
                <a:lnTo>
                  <a:pt x="1022184" y="25400"/>
                </a:lnTo>
                <a:lnTo>
                  <a:pt x="1028192" y="38100"/>
                </a:lnTo>
                <a:lnTo>
                  <a:pt x="1025220" y="38100"/>
                </a:lnTo>
                <a:lnTo>
                  <a:pt x="1025220" y="190500"/>
                </a:lnTo>
                <a:lnTo>
                  <a:pt x="1023035" y="203187"/>
                </a:lnTo>
                <a:lnTo>
                  <a:pt x="1022934" y="202920"/>
                </a:lnTo>
                <a:lnTo>
                  <a:pt x="1019035" y="190500"/>
                </a:lnTo>
                <a:lnTo>
                  <a:pt x="1018082" y="203187"/>
                </a:lnTo>
                <a:lnTo>
                  <a:pt x="1017981" y="202920"/>
                </a:lnTo>
                <a:lnTo>
                  <a:pt x="1013993" y="190500"/>
                </a:lnTo>
                <a:lnTo>
                  <a:pt x="1008938" y="190500"/>
                </a:lnTo>
                <a:lnTo>
                  <a:pt x="1008926" y="190195"/>
                </a:lnTo>
                <a:lnTo>
                  <a:pt x="1008062" y="177800"/>
                </a:lnTo>
                <a:lnTo>
                  <a:pt x="1002538" y="190195"/>
                </a:lnTo>
                <a:lnTo>
                  <a:pt x="1002626" y="190500"/>
                </a:lnTo>
                <a:lnTo>
                  <a:pt x="1002398" y="190500"/>
                </a:lnTo>
                <a:lnTo>
                  <a:pt x="1002538" y="190195"/>
                </a:lnTo>
                <a:lnTo>
                  <a:pt x="998842" y="177800"/>
                </a:lnTo>
                <a:lnTo>
                  <a:pt x="993101" y="190500"/>
                </a:lnTo>
                <a:lnTo>
                  <a:pt x="993038" y="190195"/>
                </a:lnTo>
                <a:lnTo>
                  <a:pt x="991908" y="184454"/>
                </a:lnTo>
                <a:lnTo>
                  <a:pt x="991908" y="190500"/>
                </a:lnTo>
                <a:lnTo>
                  <a:pt x="989761" y="190500"/>
                </a:lnTo>
                <a:lnTo>
                  <a:pt x="989761" y="342900"/>
                </a:lnTo>
                <a:lnTo>
                  <a:pt x="962952" y="342900"/>
                </a:lnTo>
                <a:lnTo>
                  <a:pt x="960729" y="330200"/>
                </a:lnTo>
                <a:lnTo>
                  <a:pt x="983437" y="330200"/>
                </a:lnTo>
                <a:lnTo>
                  <a:pt x="989761" y="342900"/>
                </a:lnTo>
                <a:lnTo>
                  <a:pt x="989761" y="190500"/>
                </a:lnTo>
                <a:lnTo>
                  <a:pt x="984237" y="190500"/>
                </a:lnTo>
                <a:lnTo>
                  <a:pt x="982929" y="187502"/>
                </a:lnTo>
                <a:lnTo>
                  <a:pt x="981506" y="190500"/>
                </a:lnTo>
                <a:lnTo>
                  <a:pt x="973886" y="190500"/>
                </a:lnTo>
                <a:lnTo>
                  <a:pt x="973912" y="190195"/>
                </a:lnTo>
                <a:lnTo>
                  <a:pt x="974788" y="177800"/>
                </a:lnTo>
                <a:lnTo>
                  <a:pt x="978700" y="177800"/>
                </a:lnTo>
                <a:lnTo>
                  <a:pt x="982929" y="187502"/>
                </a:lnTo>
                <a:lnTo>
                  <a:pt x="987552" y="177800"/>
                </a:lnTo>
                <a:lnTo>
                  <a:pt x="990269" y="177800"/>
                </a:lnTo>
                <a:lnTo>
                  <a:pt x="991908" y="190500"/>
                </a:lnTo>
                <a:lnTo>
                  <a:pt x="991908" y="184454"/>
                </a:lnTo>
                <a:lnTo>
                  <a:pt x="990600" y="177800"/>
                </a:lnTo>
                <a:lnTo>
                  <a:pt x="998842" y="177800"/>
                </a:lnTo>
                <a:lnTo>
                  <a:pt x="1008062" y="177800"/>
                </a:lnTo>
                <a:lnTo>
                  <a:pt x="1008722" y="177800"/>
                </a:lnTo>
                <a:lnTo>
                  <a:pt x="1015149" y="190500"/>
                </a:lnTo>
                <a:lnTo>
                  <a:pt x="1019035" y="190500"/>
                </a:lnTo>
                <a:lnTo>
                  <a:pt x="1025220" y="190500"/>
                </a:lnTo>
                <a:lnTo>
                  <a:pt x="1025220" y="38100"/>
                </a:lnTo>
                <a:lnTo>
                  <a:pt x="1024788" y="38100"/>
                </a:lnTo>
                <a:lnTo>
                  <a:pt x="1024788" y="101600"/>
                </a:lnTo>
                <a:lnTo>
                  <a:pt x="1007148" y="101600"/>
                </a:lnTo>
                <a:lnTo>
                  <a:pt x="1000988" y="89979"/>
                </a:lnTo>
                <a:lnTo>
                  <a:pt x="1000988" y="101600"/>
                </a:lnTo>
                <a:lnTo>
                  <a:pt x="994689" y="101600"/>
                </a:lnTo>
                <a:lnTo>
                  <a:pt x="999413" y="88900"/>
                </a:lnTo>
                <a:lnTo>
                  <a:pt x="1000988" y="101600"/>
                </a:lnTo>
                <a:lnTo>
                  <a:pt x="1000988" y="89979"/>
                </a:lnTo>
                <a:lnTo>
                  <a:pt x="1000417" y="88900"/>
                </a:lnTo>
                <a:lnTo>
                  <a:pt x="1023962" y="88900"/>
                </a:lnTo>
                <a:lnTo>
                  <a:pt x="1024788" y="101600"/>
                </a:lnTo>
                <a:lnTo>
                  <a:pt x="1024788" y="38100"/>
                </a:lnTo>
                <a:lnTo>
                  <a:pt x="1019530" y="38100"/>
                </a:lnTo>
                <a:lnTo>
                  <a:pt x="1012139" y="25400"/>
                </a:lnTo>
                <a:lnTo>
                  <a:pt x="1016203" y="25400"/>
                </a:lnTo>
                <a:lnTo>
                  <a:pt x="1013891" y="12700"/>
                </a:lnTo>
                <a:lnTo>
                  <a:pt x="1003287" y="25400"/>
                </a:lnTo>
                <a:lnTo>
                  <a:pt x="1006919" y="12700"/>
                </a:lnTo>
                <a:lnTo>
                  <a:pt x="1002842" y="12700"/>
                </a:lnTo>
                <a:lnTo>
                  <a:pt x="998080" y="25400"/>
                </a:lnTo>
                <a:lnTo>
                  <a:pt x="993686" y="16294"/>
                </a:lnTo>
                <a:lnTo>
                  <a:pt x="993686" y="38100"/>
                </a:lnTo>
                <a:lnTo>
                  <a:pt x="986663" y="38100"/>
                </a:lnTo>
                <a:lnTo>
                  <a:pt x="991082" y="25400"/>
                </a:lnTo>
                <a:lnTo>
                  <a:pt x="993686" y="38100"/>
                </a:lnTo>
                <a:lnTo>
                  <a:pt x="993686" y="16294"/>
                </a:lnTo>
                <a:lnTo>
                  <a:pt x="991958" y="12700"/>
                </a:lnTo>
                <a:lnTo>
                  <a:pt x="985710" y="12700"/>
                </a:lnTo>
                <a:lnTo>
                  <a:pt x="985710" y="88900"/>
                </a:lnTo>
                <a:lnTo>
                  <a:pt x="977239" y="88900"/>
                </a:lnTo>
                <a:lnTo>
                  <a:pt x="972261" y="76200"/>
                </a:lnTo>
                <a:lnTo>
                  <a:pt x="982522" y="76200"/>
                </a:lnTo>
                <a:lnTo>
                  <a:pt x="985710" y="88900"/>
                </a:lnTo>
                <a:lnTo>
                  <a:pt x="985710" y="12700"/>
                </a:lnTo>
                <a:lnTo>
                  <a:pt x="979512" y="12700"/>
                </a:lnTo>
                <a:lnTo>
                  <a:pt x="982586" y="25400"/>
                </a:lnTo>
                <a:lnTo>
                  <a:pt x="969568" y="25400"/>
                </a:lnTo>
                <a:lnTo>
                  <a:pt x="969568" y="177800"/>
                </a:lnTo>
                <a:lnTo>
                  <a:pt x="964476" y="177800"/>
                </a:lnTo>
                <a:lnTo>
                  <a:pt x="964349" y="167868"/>
                </a:lnTo>
                <a:lnTo>
                  <a:pt x="964196" y="165557"/>
                </a:lnTo>
                <a:lnTo>
                  <a:pt x="961199" y="177800"/>
                </a:lnTo>
                <a:lnTo>
                  <a:pt x="961275" y="179832"/>
                </a:lnTo>
                <a:lnTo>
                  <a:pt x="961593" y="190500"/>
                </a:lnTo>
                <a:lnTo>
                  <a:pt x="955789" y="190500"/>
                </a:lnTo>
                <a:lnTo>
                  <a:pt x="955789" y="330200"/>
                </a:lnTo>
                <a:lnTo>
                  <a:pt x="919645" y="330200"/>
                </a:lnTo>
                <a:lnTo>
                  <a:pt x="919988" y="342900"/>
                </a:lnTo>
                <a:lnTo>
                  <a:pt x="913155" y="342900"/>
                </a:lnTo>
                <a:lnTo>
                  <a:pt x="911758" y="330200"/>
                </a:lnTo>
                <a:lnTo>
                  <a:pt x="919022" y="330200"/>
                </a:lnTo>
                <a:lnTo>
                  <a:pt x="911453" y="317500"/>
                </a:lnTo>
                <a:lnTo>
                  <a:pt x="911352" y="330200"/>
                </a:lnTo>
                <a:lnTo>
                  <a:pt x="907161" y="317500"/>
                </a:lnTo>
                <a:lnTo>
                  <a:pt x="911453" y="317500"/>
                </a:lnTo>
                <a:lnTo>
                  <a:pt x="944346" y="317500"/>
                </a:lnTo>
                <a:lnTo>
                  <a:pt x="955789" y="330200"/>
                </a:lnTo>
                <a:lnTo>
                  <a:pt x="955789" y="190500"/>
                </a:lnTo>
                <a:lnTo>
                  <a:pt x="952550" y="190500"/>
                </a:lnTo>
                <a:lnTo>
                  <a:pt x="952614" y="190195"/>
                </a:lnTo>
                <a:lnTo>
                  <a:pt x="955471" y="177800"/>
                </a:lnTo>
                <a:lnTo>
                  <a:pt x="955294" y="177800"/>
                </a:lnTo>
                <a:lnTo>
                  <a:pt x="954163" y="170815"/>
                </a:lnTo>
                <a:lnTo>
                  <a:pt x="951623" y="177800"/>
                </a:lnTo>
                <a:lnTo>
                  <a:pt x="949591" y="177800"/>
                </a:lnTo>
                <a:lnTo>
                  <a:pt x="953947" y="169481"/>
                </a:lnTo>
                <a:lnTo>
                  <a:pt x="953236" y="165100"/>
                </a:lnTo>
                <a:lnTo>
                  <a:pt x="964641" y="165100"/>
                </a:lnTo>
                <a:lnTo>
                  <a:pt x="969568" y="177800"/>
                </a:lnTo>
                <a:lnTo>
                  <a:pt x="969568" y="25400"/>
                </a:lnTo>
                <a:lnTo>
                  <a:pt x="967257" y="25400"/>
                </a:lnTo>
                <a:lnTo>
                  <a:pt x="968705" y="12700"/>
                </a:lnTo>
                <a:lnTo>
                  <a:pt x="963028" y="12700"/>
                </a:lnTo>
                <a:lnTo>
                  <a:pt x="963028" y="63500"/>
                </a:lnTo>
                <a:lnTo>
                  <a:pt x="960158" y="76200"/>
                </a:lnTo>
                <a:lnTo>
                  <a:pt x="953643" y="76200"/>
                </a:lnTo>
                <a:lnTo>
                  <a:pt x="959561" y="63500"/>
                </a:lnTo>
                <a:lnTo>
                  <a:pt x="963028" y="63500"/>
                </a:lnTo>
                <a:lnTo>
                  <a:pt x="963028" y="12700"/>
                </a:lnTo>
                <a:lnTo>
                  <a:pt x="952639" y="12700"/>
                </a:lnTo>
                <a:lnTo>
                  <a:pt x="952639" y="76200"/>
                </a:lnTo>
                <a:lnTo>
                  <a:pt x="942975" y="88900"/>
                </a:lnTo>
                <a:lnTo>
                  <a:pt x="940333" y="76200"/>
                </a:lnTo>
                <a:lnTo>
                  <a:pt x="952639" y="76200"/>
                </a:lnTo>
                <a:lnTo>
                  <a:pt x="952639" y="12700"/>
                </a:lnTo>
                <a:lnTo>
                  <a:pt x="950912" y="12700"/>
                </a:lnTo>
                <a:lnTo>
                  <a:pt x="950912" y="63500"/>
                </a:lnTo>
                <a:lnTo>
                  <a:pt x="940320" y="76200"/>
                </a:lnTo>
                <a:lnTo>
                  <a:pt x="922121" y="76200"/>
                </a:lnTo>
                <a:lnTo>
                  <a:pt x="915162" y="63500"/>
                </a:lnTo>
                <a:lnTo>
                  <a:pt x="950912" y="63500"/>
                </a:lnTo>
                <a:lnTo>
                  <a:pt x="950912" y="12700"/>
                </a:lnTo>
                <a:lnTo>
                  <a:pt x="943063" y="12700"/>
                </a:lnTo>
                <a:lnTo>
                  <a:pt x="944918" y="0"/>
                </a:lnTo>
                <a:lnTo>
                  <a:pt x="937056" y="0"/>
                </a:lnTo>
                <a:lnTo>
                  <a:pt x="932649" y="12700"/>
                </a:lnTo>
                <a:lnTo>
                  <a:pt x="932129" y="10858"/>
                </a:lnTo>
                <a:lnTo>
                  <a:pt x="932078" y="12700"/>
                </a:lnTo>
                <a:lnTo>
                  <a:pt x="925487" y="12700"/>
                </a:lnTo>
                <a:lnTo>
                  <a:pt x="930198" y="4051"/>
                </a:lnTo>
                <a:lnTo>
                  <a:pt x="929055" y="0"/>
                </a:lnTo>
                <a:lnTo>
                  <a:pt x="917702" y="0"/>
                </a:lnTo>
                <a:lnTo>
                  <a:pt x="924280" y="12700"/>
                </a:lnTo>
                <a:lnTo>
                  <a:pt x="906983" y="12700"/>
                </a:lnTo>
                <a:lnTo>
                  <a:pt x="906983" y="101600"/>
                </a:lnTo>
                <a:lnTo>
                  <a:pt x="898525" y="101600"/>
                </a:lnTo>
                <a:lnTo>
                  <a:pt x="901598" y="88900"/>
                </a:lnTo>
                <a:lnTo>
                  <a:pt x="904544" y="88900"/>
                </a:lnTo>
                <a:lnTo>
                  <a:pt x="906983" y="101600"/>
                </a:lnTo>
                <a:lnTo>
                  <a:pt x="906983" y="12700"/>
                </a:lnTo>
                <a:lnTo>
                  <a:pt x="906792" y="12700"/>
                </a:lnTo>
                <a:lnTo>
                  <a:pt x="906792" y="38100"/>
                </a:lnTo>
                <a:lnTo>
                  <a:pt x="900734" y="38100"/>
                </a:lnTo>
                <a:lnTo>
                  <a:pt x="900734" y="63500"/>
                </a:lnTo>
                <a:lnTo>
                  <a:pt x="899134" y="76200"/>
                </a:lnTo>
                <a:lnTo>
                  <a:pt x="890968" y="76200"/>
                </a:lnTo>
                <a:lnTo>
                  <a:pt x="897534" y="63500"/>
                </a:lnTo>
                <a:lnTo>
                  <a:pt x="900734" y="63500"/>
                </a:lnTo>
                <a:lnTo>
                  <a:pt x="900734" y="38100"/>
                </a:lnTo>
                <a:lnTo>
                  <a:pt x="897572" y="38100"/>
                </a:lnTo>
                <a:lnTo>
                  <a:pt x="900925" y="25400"/>
                </a:lnTo>
                <a:lnTo>
                  <a:pt x="904113" y="25400"/>
                </a:lnTo>
                <a:lnTo>
                  <a:pt x="906792" y="38100"/>
                </a:lnTo>
                <a:lnTo>
                  <a:pt x="906792" y="12700"/>
                </a:lnTo>
                <a:lnTo>
                  <a:pt x="903389" y="12700"/>
                </a:lnTo>
                <a:lnTo>
                  <a:pt x="893191" y="12700"/>
                </a:lnTo>
                <a:lnTo>
                  <a:pt x="893191" y="63500"/>
                </a:lnTo>
                <a:lnTo>
                  <a:pt x="885609" y="63500"/>
                </a:lnTo>
                <a:lnTo>
                  <a:pt x="880605" y="63500"/>
                </a:lnTo>
                <a:lnTo>
                  <a:pt x="873188" y="76200"/>
                </a:lnTo>
                <a:lnTo>
                  <a:pt x="879284" y="76200"/>
                </a:lnTo>
                <a:lnTo>
                  <a:pt x="870572" y="88900"/>
                </a:lnTo>
                <a:lnTo>
                  <a:pt x="870686" y="88087"/>
                </a:lnTo>
                <a:lnTo>
                  <a:pt x="870788" y="87401"/>
                </a:lnTo>
                <a:lnTo>
                  <a:pt x="872401" y="76200"/>
                </a:lnTo>
                <a:lnTo>
                  <a:pt x="873188" y="76200"/>
                </a:lnTo>
                <a:lnTo>
                  <a:pt x="868476" y="65646"/>
                </a:lnTo>
                <a:lnTo>
                  <a:pt x="867308" y="76200"/>
                </a:lnTo>
                <a:lnTo>
                  <a:pt x="862037" y="76200"/>
                </a:lnTo>
                <a:lnTo>
                  <a:pt x="868070" y="64731"/>
                </a:lnTo>
                <a:lnTo>
                  <a:pt x="867511" y="63500"/>
                </a:lnTo>
                <a:lnTo>
                  <a:pt x="868705" y="63500"/>
                </a:lnTo>
                <a:lnTo>
                  <a:pt x="880402" y="63500"/>
                </a:lnTo>
                <a:lnTo>
                  <a:pt x="881989" y="50800"/>
                </a:lnTo>
                <a:lnTo>
                  <a:pt x="885609" y="63500"/>
                </a:lnTo>
                <a:lnTo>
                  <a:pt x="889609" y="50800"/>
                </a:lnTo>
                <a:lnTo>
                  <a:pt x="893191" y="63500"/>
                </a:lnTo>
                <a:lnTo>
                  <a:pt x="893191" y="12700"/>
                </a:lnTo>
                <a:lnTo>
                  <a:pt x="843000" y="12700"/>
                </a:lnTo>
                <a:lnTo>
                  <a:pt x="841705" y="0"/>
                </a:lnTo>
                <a:lnTo>
                  <a:pt x="840282" y="0"/>
                </a:lnTo>
                <a:lnTo>
                  <a:pt x="840282" y="63500"/>
                </a:lnTo>
                <a:lnTo>
                  <a:pt x="840206" y="65646"/>
                </a:lnTo>
                <a:lnTo>
                  <a:pt x="839812" y="76200"/>
                </a:lnTo>
                <a:lnTo>
                  <a:pt x="833348" y="76200"/>
                </a:lnTo>
                <a:lnTo>
                  <a:pt x="830021" y="76200"/>
                </a:lnTo>
                <a:lnTo>
                  <a:pt x="822947" y="76200"/>
                </a:lnTo>
                <a:lnTo>
                  <a:pt x="826389" y="63500"/>
                </a:lnTo>
                <a:lnTo>
                  <a:pt x="820039" y="63500"/>
                </a:lnTo>
                <a:lnTo>
                  <a:pt x="824458" y="50800"/>
                </a:lnTo>
                <a:lnTo>
                  <a:pt x="828370" y="50800"/>
                </a:lnTo>
                <a:lnTo>
                  <a:pt x="829246" y="63500"/>
                </a:lnTo>
                <a:lnTo>
                  <a:pt x="826389" y="63500"/>
                </a:lnTo>
                <a:lnTo>
                  <a:pt x="830021" y="76200"/>
                </a:lnTo>
                <a:lnTo>
                  <a:pt x="832637" y="72974"/>
                </a:lnTo>
                <a:lnTo>
                  <a:pt x="830554" y="63500"/>
                </a:lnTo>
                <a:lnTo>
                  <a:pt x="836295" y="63500"/>
                </a:lnTo>
                <a:lnTo>
                  <a:pt x="834682" y="70434"/>
                </a:lnTo>
                <a:lnTo>
                  <a:pt x="840282" y="63500"/>
                </a:lnTo>
                <a:lnTo>
                  <a:pt x="840282" y="0"/>
                </a:lnTo>
                <a:lnTo>
                  <a:pt x="818616" y="0"/>
                </a:lnTo>
                <a:lnTo>
                  <a:pt x="818616" y="25400"/>
                </a:lnTo>
                <a:lnTo>
                  <a:pt x="809815" y="25400"/>
                </a:lnTo>
                <a:lnTo>
                  <a:pt x="814285" y="12700"/>
                </a:lnTo>
                <a:lnTo>
                  <a:pt x="818616" y="25400"/>
                </a:lnTo>
                <a:lnTo>
                  <a:pt x="818616" y="0"/>
                </a:lnTo>
                <a:lnTo>
                  <a:pt x="800277" y="0"/>
                </a:lnTo>
                <a:lnTo>
                  <a:pt x="800277" y="25400"/>
                </a:lnTo>
                <a:lnTo>
                  <a:pt x="792467" y="25400"/>
                </a:lnTo>
                <a:lnTo>
                  <a:pt x="796328" y="12700"/>
                </a:lnTo>
                <a:lnTo>
                  <a:pt x="800277" y="25400"/>
                </a:lnTo>
                <a:lnTo>
                  <a:pt x="800277" y="0"/>
                </a:lnTo>
                <a:lnTo>
                  <a:pt x="714260" y="0"/>
                </a:lnTo>
                <a:lnTo>
                  <a:pt x="715289" y="12700"/>
                </a:lnTo>
                <a:lnTo>
                  <a:pt x="697128" y="12700"/>
                </a:lnTo>
                <a:lnTo>
                  <a:pt x="700862" y="0"/>
                </a:lnTo>
                <a:lnTo>
                  <a:pt x="696150" y="12700"/>
                </a:lnTo>
                <a:lnTo>
                  <a:pt x="678992" y="12700"/>
                </a:lnTo>
                <a:lnTo>
                  <a:pt x="678992" y="25400"/>
                </a:lnTo>
                <a:lnTo>
                  <a:pt x="670966" y="38100"/>
                </a:lnTo>
                <a:lnTo>
                  <a:pt x="658533" y="38100"/>
                </a:lnTo>
                <a:lnTo>
                  <a:pt x="666076" y="25400"/>
                </a:lnTo>
                <a:lnTo>
                  <a:pt x="678992" y="25400"/>
                </a:lnTo>
                <a:lnTo>
                  <a:pt x="678992" y="12700"/>
                </a:lnTo>
                <a:lnTo>
                  <a:pt x="660742" y="12700"/>
                </a:lnTo>
                <a:lnTo>
                  <a:pt x="650443" y="25400"/>
                </a:lnTo>
                <a:lnTo>
                  <a:pt x="655650" y="25400"/>
                </a:lnTo>
                <a:lnTo>
                  <a:pt x="649719" y="38100"/>
                </a:lnTo>
                <a:lnTo>
                  <a:pt x="647954" y="27139"/>
                </a:lnTo>
                <a:lnTo>
                  <a:pt x="646341" y="31242"/>
                </a:lnTo>
                <a:lnTo>
                  <a:pt x="644779" y="38100"/>
                </a:lnTo>
                <a:lnTo>
                  <a:pt x="643636" y="38100"/>
                </a:lnTo>
                <a:lnTo>
                  <a:pt x="646341" y="31242"/>
                </a:lnTo>
                <a:lnTo>
                  <a:pt x="647674" y="25400"/>
                </a:lnTo>
                <a:lnTo>
                  <a:pt x="643102" y="25400"/>
                </a:lnTo>
                <a:lnTo>
                  <a:pt x="637298" y="38100"/>
                </a:lnTo>
                <a:lnTo>
                  <a:pt x="636714" y="25400"/>
                </a:lnTo>
                <a:lnTo>
                  <a:pt x="621550" y="25400"/>
                </a:lnTo>
                <a:lnTo>
                  <a:pt x="623849" y="38100"/>
                </a:lnTo>
                <a:lnTo>
                  <a:pt x="630783" y="38100"/>
                </a:lnTo>
                <a:lnTo>
                  <a:pt x="627418" y="50800"/>
                </a:lnTo>
                <a:lnTo>
                  <a:pt x="620687" y="50800"/>
                </a:lnTo>
                <a:lnTo>
                  <a:pt x="621880" y="38100"/>
                </a:lnTo>
                <a:lnTo>
                  <a:pt x="613524" y="38100"/>
                </a:lnTo>
                <a:lnTo>
                  <a:pt x="620547" y="25400"/>
                </a:lnTo>
                <a:lnTo>
                  <a:pt x="599503" y="25400"/>
                </a:lnTo>
                <a:lnTo>
                  <a:pt x="590461" y="38100"/>
                </a:lnTo>
                <a:lnTo>
                  <a:pt x="590664" y="38100"/>
                </a:lnTo>
                <a:lnTo>
                  <a:pt x="590054" y="43472"/>
                </a:lnTo>
                <a:lnTo>
                  <a:pt x="594842" y="50800"/>
                </a:lnTo>
                <a:lnTo>
                  <a:pt x="596963" y="38100"/>
                </a:lnTo>
                <a:lnTo>
                  <a:pt x="601319" y="38100"/>
                </a:lnTo>
                <a:lnTo>
                  <a:pt x="595414" y="50800"/>
                </a:lnTo>
                <a:lnTo>
                  <a:pt x="594842" y="50800"/>
                </a:lnTo>
                <a:lnTo>
                  <a:pt x="589203" y="50800"/>
                </a:lnTo>
                <a:lnTo>
                  <a:pt x="590054" y="43472"/>
                </a:lnTo>
                <a:lnTo>
                  <a:pt x="586549" y="38100"/>
                </a:lnTo>
                <a:lnTo>
                  <a:pt x="590461" y="38100"/>
                </a:lnTo>
                <a:lnTo>
                  <a:pt x="585050" y="25400"/>
                </a:lnTo>
                <a:lnTo>
                  <a:pt x="577392" y="25400"/>
                </a:lnTo>
                <a:lnTo>
                  <a:pt x="570674" y="36156"/>
                </a:lnTo>
                <a:lnTo>
                  <a:pt x="570674" y="63500"/>
                </a:lnTo>
                <a:lnTo>
                  <a:pt x="568642" y="76200"/>
                </a:lnTo>
                <a:lnTo>
                  <a:pt x="564108" y="63500"/>
                </a:lnTo>
                <a:lnTo>
                  <a:pt x="570674" y="63500"/>
                </a:lnTo>
                <a:lnTo>
                  <a:pt x="570674" y="36156"/>
                </a:lnTo>
                <a:lnTo>
                  <a:pt x="569455" y="38100"/>
                </a:lnTo>
                <a:lnTo>
                  <a:pt x="558863" y="38100"/>
                </a:lnTo>
                <a:lnTo>
                  <a:pt x="552767" y="50800"/>
                </a:lnTo>
                <a:lnTo>
                  <a:pt x="544868" y="50800"/>
                </a:lnTo>
                <a:lnTo>
                  <a:pt x="551218" y="38100"/>
                </a:lnTo>
                <a:lnTo>
                  <a:pt x="539889" y="38100"/>
                </a:lnTo>
                <a:lnTo>
                  <a:pt x="542074" y="50800"/>
                </a:lnTo>
                <a:lnTo>
                  <a:pt x="536168" y="50800"/>
                </a:lnTo>
                <a:lnTo>
                  <a:pt x="538137" y="39585"/>
                </a:lnTo>
                <a:lnTo>
                  <a:pt x="528789" y="50800"/>
                </a:lnTo>
                <a:lnTo>
                  <a:pt x="506704" y="50800"/>
                </a:lnTo>
                <a:lnTo>
                  <a:pt x="499922" y="63500"/>
                </a:lnTo>
                <a:lnTo>
                  <a:pt x="484085" y="63500"/>
                </a:lnTo>
                <a:lnTo>
                  <a:pt x="480364" y="76200"/>
                </a:lnTo>
                <a:lnTo>
                  <a:pt x="478866" y="76200"/>
                </a:lnTo>
                <a:lnTo>
                  <a:pt x="476389" y="88900"/>
                </a:lnTo>
                <a:lnTo>
                  <a:pt x="474002" y="83515"/>
                </a:lnTo>
                <a:lnTo>
                  <a:pt x="472948" y="88900"/>
                </a:lnTo>
                <a:lnTo>
                  <a:pt x="473240" y="88900"/>
                </a:lnTo>
                <a:lnTo>
                  <a:pt x="471500" y="101600"/>
                </a:lnTo>
                <a:lnTo>
                  <a:pt x="463080" y="101600"/>
                </a:lnTo>
                <a:lnTo>
                  <a:pt x="467093" y="88900"/>
                </a:lnTo>
                <a:lnTo>
                  <a:pt x="468045" y="88900"/>
                </a:lnTo>
                <a:lnTo>
                  <a:pt x="468376" y="87401"/>
                </a:lnTo>
                <a:lnTo>
                  <a:pt x="469074" y="76200"/>
                </a:lnTo>
                <a:lnTo>
                  <a:pt x="462826" y="88900"/>
                </a:lnTo>
                <a:lnTo>
                  <a:pt x="463003" y="88900"/>
                </a:lnTo>
                <a:lnTo>
                  <a:pt x="459422" y="101600"/>
                </a:lnTo>
                <a:lnTo>
                  <a:pt x="462546" y="101600"/>
                </a:lnTo>
                <a:lnTo>
                  <a:pt x="461378" y="109689"/>
                </a:lnTo>
                <a:lnTo>
                  <a:pt x="463080" y="114287"/>
                </a:lnTo>
                <a:lnTo>
                  <a:pt x="471919" y="114287"/>
                </a:lnTo>
                <a:lnTo>
                  <a:pt x="478040" y="101600"/>
                </a:lnTo>
                <a:lnTo>
                  <a:pt x="490905" y="101600"/>
                </a:lnTo>
                <a:lnTo>
                  <a:pt x="487400" y="114287"/>
                </a:lnTo>
                <a:lnTo>
                  <a:pt x="493179" y="114287"/>
                </a:lnTo>
                <a:lnTo>
                  <a:pt x="495160" y="101600"/>
                </a:lnTo>
                <a:lnTo>
                  <a:pt x="499706" y="101600"/>
                </a:lnTo>
                <a:lnTo>
                  <a:pt x="505040" y="88900"/>
                </a:lnTo>
                <a:lnTo>
                  <a:pt x="511454" y="88900"/>
                </a:lnTo>
                <a:lnTo>
                  <a:pt x="508482" y="77825"/>
                </a:lnTo>
                <a:lnTo>
                  <a:pt x="504228" y="88900"/>
                </a:lnTo>
                <a:lnTo>
                  <a:pt x="502335" y="88900"/>
                </a:lnTo>
                <a:lnTo>
                  <a:pt x="508406" y="77520"/>
                </a:lnTo>
                <a:lnTo>
                  <a:pt x="508050" y="76200"/>
                </a:lnTo>
                <a:lnTo>
                  <a:pt x="509104" y="76200"/>
                </a:lnTo>
                <a:lnTo>
                  <a:pt x="519264" y="76200"/>
                </a:lnTo>
                <a:lnTo>
                  <a:pt x="525576" y="63500"/>
                </a:lnTo>
                <a:lnTo>
                  <a:pt x="530225" y="76200"/>
                </a:lnTo>
                <a:lnTo>
                  <a:pt x="519988" y="76200"/>
                </a:lnTo>
                <a:lnTo>
                  <a:pt x="515023" y="88900"/>
                </a:lnTo>
                <a:lnTo>
                  <a:pt x="543356" y="88900"/>
                </a:lnTo>
                <a:lnTo>
                  <a:pt x="549948" y="76200"/>
                </a:lnTo>
                <a:lnTo>
                  <a:pt x="567105" y="76200"/>
                </a:lnTo>
                <a:lnTo>
                  <a:pt x="567207" y="77825"/>
                </a:lnTo>
                <a:lnTo>
                  <a:pt x="567309" y="79463"/>
                </a:lnTo>
                <a:lnTo>
                  <a:pt x="567385" y="80657"/>
                </a:lnTo>
                <a:lnTo>
                  <a:pt x="567905" y="88900"/>
                </a:lnTo>
                <a:lnTo>
                  <a:pt x="576516" y="88900"/>
                </a:lnTo>
                <a:lnTo>
                  <a:pt x="576389" y="87401"/>
                </a:lnTo>
                <a:lnTo>
                  <a:pt x="575462" y="76200"/>
                </a:lnTo>
                <a:lnTo>
                  <a:pt x="579831" y="88900"/>
                </a:lnTo>
                <a:lnTo>
                  <a:pt x="579920" y="88087"/>
                </a:lnTo>
                <a:lnTo>
                  <a:pt x="579996" y="87401"/>
                </a:lnTo>
                <a:lnTo>
                  <a:pt x="581202" y="76200"/>
                </a:lnTo>
                <a:lnTo>
                  <a:pt x="583565" y="76200"/>
                </a:lnTo>
                <a:lnTo>
                  <a:pt x="590130" y="63500"/>
                </a:lnTo>
                <a:lnTo>
                  <a:pt x="599274" y="63500"/>
                </a:lnTo>
                <a:lnTo>
                  <a:pt x="600989" y="50800"/>
                </a:lnTo>
                <a:lnTo>
                  <a:pt x="604888" y="50800"/>
                </a:lnTo>
                <a:lnTo>
                  <a:pt x="605574" y="63500"/>
                </a:lnTo>
                <a:lnTo>
                  <a:pt x="615188" y="63500"/>
                </a:lnTo>
                <a:lnTo>
                  <a:pt x="615124" y="65646"/>
                </a:lnTo>
                <a:lnTo>
                  <a:pt x="614819" y="76200"/>
                </a:lnTo>
                <a:lnTo>
                  <a:pt x="623100" y="63500"/>
                </a:lnTo>
                <a:lnTo>
                  <a:pt x="626033" y="63500"/>
                </a:lnTo>
                <a:lnTo>
                  <a:pt x="625932" y="64731"/>
                </a:lnTo>
                <a:lnTo>
                  <a:pt x="625868" y="65646"/>
                </a:lnTo>
                <a:lnTo>
                  <a:pt x="625017" y="76200"/>
                </a:lnTo>
                <a:lnTo>
                  <a:pt x="629526" y="76200"/>
                </a:lnTo>
                <a:lnTo>
                  <a:pt x="636562" y="63500"/>
                </a:lnTo>
                <a:lnTo>
                  <a:pt x="649084" y="63500"/>
                </a:lnTo>
                <a:lnTo>
                  <a:pt x="647052" y="50800"/>
                </a:lnTo>
                <a:lnTo>
                  <a:pt x="650582" y="50800"/>
                </a:lnTo>
                <a:lnTo>
                  <a:pt x="649084" y="63500"/>
                </a:lnTo>
                <a:lnTo>
                  <a:pt x="662279" y="63500"/>
                </a:lnTo>
                <a:lnTo>
                  <a:pt x="662952" y="50800"/>
                </a:lnTo>
                <a:lnTo>
                  <a:pt x="666559" y="50800"/>
                </a:lnTo>
                <a:lnTo>
                  <a:pt x="678014" y="63500"/>
                </a:lnTo>
                <a:lnTo>
                  <a:pt x="684542" y="50800"/>
                </a:lnTo>
                <a:lnTo>
                  <a:pt x="685634" y="50800"/>
                </a:lnTo>
                <a:lnTo>
                  <a:pt x="685609" y="63500"/>
                </a:lnTo>
                <a:lnTo>
                  <a:pt x="699008" y="63500"/>
                </a:lnTo>
                <a:lnTo>
                  <a:pt x="693635" y="50800"/>
                </a:lnTo>
                <a:lnTo>
                  <a:pt x="702957" y="50800"/>
                </a:lnTo>
                <a:lnTo>
                  <a:pt x="699008" y="63500"/>
                </a:lnTo>
                <a:lnTo>
                  <a:pt x="703872" y="63500"/>
                </a:lnTo>
                <a:lnTo>
                  <a:pt x="708418" y="50800"/>
                </a:lnTo>
                <a:lnTo>
                  <a:pt x="727494" y="50800"/>
                </a:lnTo>
                <a:lnTo>
                  <a:pt x="724001" y="63500"/>
                </a:lnTo>
                <a:lnTo>
                  <a:pt x="728764" y="63500"/>
                </a:lnTo>
                <a:lnTo>
                  <a:pt x="734021" y="63500"/>
                </a:lnTo>
                <a:lnTo>
                  <a:pt x="734910" y="50800"/>
                </a:lnTo>
                <a:lnTo>
                  <a:pt x="816762" y="50800"/>
                </a:lnTo>
                <a:lnTo>
                  <a:pt x="814425" y="63500"/>
                </a:lnTo>
                <a:lnTo>
                  <a:pt x="775157" y="63500"/>
                </a:lnTo>
                <a:lnTo>
                  <a:pt x="779348" y="76200"/>
                </a:lnTo>
                <a:lnTo>
                  <a:pt x="771207" y="76200"/>
                </a:lnTo>
                <a:lnTo>
                  <a:pt x="775157" y="63500"/>
                </a:lnTo>
                <a:lnTo>
                  <a:pt x="762508" y="63500"/>
                </a:lnTo>
                <a:lnTo>
                  <a:pt x="767435" y="76200"/>
                </a:lnTo>
                <a:lnTo>
                  <a:pt x="750709" y="76200"/>
                </a:lnTo>
                <a:lnTo>
                  <a:pt x="737717" y="88900"/>
                </a:lnTo>
                <a:lnTo>
                  <a:pt x="723252" y="88900"/>
                </a:lnTo>
                <a:lnTo>
                  <a:pt x="723430" y="101600"/>
                </a:lnTo>
                <a:lnTo>
                  <a:pt x="719328" y="101600"/>
                </a:lnTo>
                <a:lnTo>
                  <a:pt x="719874" y="88900"/>
                </a:lnTo>
                <a:lnTo>
                  <a:pt x="708685" y="88900"/>
                </a:lnTo>
                <a:lnTo>
                  <a:pt x="713930" y="76200"/>
                </a:lnTo>
                <a:lnTo>
                  <a:pt x="713016" y="76200"/>
                </a:lnTo>
                <a:lnTo>
                  <a:pt x="718502" y="63500"/>
                </a:lnTo>
                <a:lnTo>
                  <a:pt x="706716" y="63500"/>
                </a:lnTo>
                <a:lnTo>
                  <a:pt x="705700" y="65417"/>
                </a:lnTo>
                <a:lnTo>
                  <a:pt x="705827" y="65646"/>
                </a:lnTo>
                <a:lnTo>
                  <a:pt x="711568" y="76200"/>
                </a:lnTo>
                <a:lnTo>
                  <a:pt x="709015" y="76200"/>
                </a:lnTo>
                <a:lnTo>
                  <a:pt x="703935" y="88087"/>
                </a:lnTo>
                <a:lnTo>
                  <a:pt x="703834" y="88900"/>
                </a:lnTo>
                <a:lnTo>
                  <a:pt x="703592" y="88900"/>
                </a:lnTo>
                <a:lnTo>
                  <a:pt x="703935" y="88087"/>
                </a:lnTo>
                <a:lnTo>
                  <a:pt x="704037" y="87401"/>
                </a:lnTo>
                <a:lnTo>
                  <a:pt x="705548" y="76200"/>
                </a:lnTo>
                <a:lnTo>
                  <a:pt x="701598" y="76200"/>
                </a:lnTo>
                <a:lnTo>
                  <a:pt x="702945" y="70612"/>
                </a:lnTo>
                <a:lnTo>
                  <a:pt x="699985" y="76200"/>
                </a:lnTo>
                <a:lnTo>
                  <a:pt x="688873" y="76200"/>
                </a:lnTo>
                <a:lnTo>
                  <a:pt x="690537" y="65646"/>
                </a:lnTo>
                <a:lnTo>
                  <a:pt x="690575" y="64731"/>
                </a:lnTo>
                <a:lnTo>
                  <a:pt x="687768" y="76200"/>
                </a:lnTo>
                <a:lnTo>
                  <a:pt x="685927" y="76200"/>
                </a:lnTo>
                <a:lnTo>
                  <a:pt x="683133" y="88900"/>
                </a:lnTo>
                <a:lnTo>
                  <a:pt x="680643" y="88900"/>
                </a:lnTo>
                <a:lnTo>
                  <a:pt x="685177" y="101600"/>
                </a:lnTo>
                <a:lnTo>
                  <a:pt x="673239" y="101600"/>
                </a:lnTo>
                <a:lnTo>
                  <a:pt x="664108" y="101600"/>
                </a:lnTo>
                <a:lnTo>
                  <a:pt x="667524" y="88900"/>
                </a:lnTo>
                <a:lnTo>
                  <a:pt x="664489" y="88900"/>
                </a:lnTo>
                <a:lnTo>
                  <a:pt x="667118" y="76200"/>
                </a:lnTo>
                <a:lnTo>
                  <a:pt x="658152" y="76200"/>
                </a:lnTo>
                <a:lnTo>
                  <a:pt x="660400" y="88900"/>
                </a:lnTo>
                <a:lnTo>
                  <a:pt x="656551" y="88900"/>
                </a:lnTo>
                <a:lnTo>
                  <a:pt x="653681" y="83159"/>
                </a:lnTo>
                <a:lnTo>
                  <a:pt x="649998" y="88900"/>
                </a:lnTo>
                <a:lnTo>
                  <a:pt x="652437" y="80657"/>
                </a:lnTo>
                <a:lnTo>
                  <a:pt x="650214" y="76200"/>
                </a:lnTo>
                <a:lnTo>
                  <a:pt x="646836" y="88900"/>
                </a:lnTo>
                <a:lnTo>
                  <a:pt x="644499" y="88900"/>
                </a:lnTo>
                <a:lnTo>
                  <a:pt x="644563" y="87401"/>
                </a:lnTo>
                <a:lnTo>
                  <a:pt x="645071" y="76200"/>
                </a:lnTo>
                <a:lnTo>
                  <a:pt x="643940" y="76200"/>
                </a:lnTo>
                <a:lnTo>
                  <a:pt x="643940" y="88900"/>
                </a:lnTo>
                <a:lnTo>
                  <a:pt x="641591" y="101600"/>
                </a:lnTo>
                <a:lnTo>
                  <a:pt x="637235" y="88900"/>
                </a:lnTo>
                <a:lnTo>
                  <a:pt x="643940" y="88900"/>
                </a:lnTo>
                <a:lnTo>
                  <a:pt x="643940" y="76200"/>
                </a:lnTo>
                <a:lnTo>
                  <a:pt x="637197" y="76200"/>
                </a:lnTo>
                <a:lnTo>
                  <a:pt x="630110" y="88900"/>
                </a:lnTo>
                <a:lnTo>
                  <a:pt x="628053" y="88900"/>
                </a:lnTo>
                <a:lnTo>
                  <a:pt x="631012" y="101600"/>
                </a:lnTo>
                <a:lnTo>
                  <a:pt x="620128" y="101600"/>
                </a:lnTo>
                <a:lnTo>
                  <a:pt x="622947" y="88900"/>
                </a:lnTo>
                <a:lnTo>
                  <a:pt x="620471" y="88900"/>
                </a:lnTo>
                <a:lnTo>
                  <a:pt x="618236" y="101600"/>
                </a:lnTo>
                <a:lnTo>
                  <a:pt x="617537" y="101600"/>
                </a:lnTo>
                <a:lnTo>
                  <a:pt x="615327" y="88900"/>
                </a:lnTo>
                <a:lnTo>
                  <a:pt x="611911" y="88900"/>
                </a:lnTo>
                <a:lnTo>
                  <a:pt x="611085" y="101600"/>
                </a:lnTo>
                <a:lnTo>
                  <a:pt x="581926" y="101600"/>
                </a:lnTo>
                <a:lnTo>
                  <a:pt x="581926" y="114287"/>
                </a:lnTo>
                <a:lnTo>
                  <a:pt x="581901" y="114452"/>
                </a:lnTo>
                <a:lnTo>
                  <a:pt x="580034" y="127000"/>
                </a:lnTo>
                <a:lnTo>
                  <a:pt x="570433" y="127000"/>
                </a:lnTo>
                <a:lnTo>
                  <a:pt x="575183" y="114287"/>
                </a:lnTo>
                <a:lnTo>
                  <a:pt x="581926" y="114287"/>
                </a:lnTo>
                <a:lnTo>
                  <a:pt x="581926" y="101600"/>
                </a:lnTo>
                <a:lnTo>
                  <a:pt x="569595" y="101600"/>
                </a:lnTo>
                <a:lnTo>
                  <a:pt x="567410" y="114287"/>
                </a:lnTo>
                <a:lnTo>
                  <a:pt x="563981" y="103962"/>
                </a:lnTo>
                <a:lnTo>
                  <a:pt x="563981" y="114287"/>
                </a:lnTo>
                <a:lnTo>
                  <a:pt x="558990" y="114287"/>
                </a:lnTo>
                <a:lnTo>
                  <a:pt x="561797" y="101600"/>
                </a:lnTo>
                <a:lnTo>
                  <a:pt x="553948" y="114287"/>
                </a:lnTo>
                <a:lnTo>
                  <a:pt x="558152" y="101600"/>
                </a:lnTo>
                <a:lnTo>
                  <a:pt x="546303" y="101600"/>
                </a:lnTo>
                <a:lnTo>
                  <a:pt x="539927" y="114287"/>
                </a:lnTo>
                <a:lnTo>
                  <a:pt x="542175" y="101600"/>
                </a:lnTo>
                <a:lnTo>
                  <a:pt x="537032" y="114287"/>
                </a:lnTo>
                <a:lnTo>
                  <a:pt x="521538" y="114287"/>
                </a:lnTo>
                <a:lnTo>
                  <a:pt x="523989" y="101600"/>
                </a:lnTo>
                <a:lnTo>
                  <a:pt x="516610" y="114287"/>
                </a:lnTo>
                <a:lnTo>
                  <a:pt x="502716" y="114287"/>
                </a:lnTo>
                <a:lnTo>
                  <a:pt x="502691" y="114452"/>
                </a:lnTo>
                <a:lnTo>
                  <a:pt x="501307" y="127000"/>
                </a:lnTo>
                <a:lnTo>
                  <a:pt x="478853" y="127000"/>
                </a:lnTo>
                <a:lnTo>
                  <a:pt x="474319" y="139700"/>
                </a:lnTo>
                <a:lnTo>
                  <a:pt x="478612" y="139700"/>
                </a:lnTo>
                <a:lnTo>
                  <a:pt x="477329" y="152400"/>
                </a:lnTo>
                <a:lnTo>
                  <a:pt x="472071" y="152400"/>
                </a:lnTo>
                <a:lnTo>
                  <a:pt x="474078" y="139700"/>
                </a:lnTo>
                <a:lnTo>
                  <a:pt x="457898" y="139700"/>
                </a:lnTo>
                <a:lnTo>
                  <a:pt x="457898" y="152400"/>
                </a:lnTo>
                <a:lnTo>
                  <a:pt x="451548" y="165100"/>
                </a:lnTo>
                <a:lnTo>
                  <a:pt x="449935" y="165100"/>
                </a:lnTo>
                <a:lnTo>
                  <a:pt x="452323" y="152400"/>
                </a:lnTo>
                <a:lnTo>
                  <a:pt x="457898" y="152400"/>
                </a:lnTo>
                <a:lnTo>
                  <a:pt x="457898" y="139700"/>
                </a:lnTo>
                <a:lnTo>
                  <a:pt x="454177" y="139700"/>
                </a:lnTo>
                <a:lnTo>
                  <a:pt x="448754" y="152400"/>
                </a:lnTo>
                <a:lnTo>
                  <a:pt x="450342" y="152400"/>
                </a:lnTo>
                <a:lnTo>
                  <a:pt x="443509" y="165100"/>
                </a:lnTo>
                <a:lnTo>
                  <a:pt x="432066" y="165100"/>
                </a:lnTo>
                <a:lnTo>
                  <a:pt x="428028" y="152400"/>
                </a:lnTo>
                <a:lnTo>
                  <a:pt x="427113" y="165100"/>
                </a:lnTo>
                <a:lnTo>
                  <a:pt x="426046" y="165100"/>
                </a:lnTo>
                <a:lnTo>
                  <a:pt x="421716" y="177800"/>
                </a:lnTo>
                <a:lnTo>
                  <a:pt x="413359" y="177800"/>
                </a:lnTo>
                <a:lnTo>
                  <a:pt x="419417" y="165100"/>
                </a:lnTo>
                <a:lnTo>
                  <a:pt x="418160" y="165100"/>
                </a:lnTo>
                <a:lnTo>
                  <a:pt x="402983" y="177800"/>
                </a:lnTo>
                <a:lnTo>
                  <a:pt x="399110" y="177800"/>
                </a:lnTo>
                <a:lnTo>
                  <a:pt x="396671" y="165100"/>
                </a:lnTo>
                <a:lnTo>
                  <a:pt x="396608" y="165557"/>
                </a:lnTo>
                <a:lnTo>
                  <a:pt x="394754" y="177800"/>
                </a:lnTo>
                <a:lnTo>
                  <a:pt x="394462" y="177800"/>
                </a:lnTo>
                <a:lnTo>
                  <a:pt x="394462" y="254000"/>
                </a:lnTo>
                <a:lnTo>
                  <a:pt x="392074" y="266700"/>
                </a:lnTo>
                <a:lnTo>
                  <a:pt x="386715" y="266700"/>
                </a:lnTo>
                <a:lnTo>
                  <a:pt x="387502" y="254000"/>
                </a:lnTo>
                <a:lnTo>
                  <a:pt x="394462" y="254000"/>
                </a:lnTo>
                <a:lnTo>
                  <a:pt x="394462" y="177800"/>
                </a:lnTo>
                <a:lnTo>
                  <a:pt x="388543" y="177800"/>
                </a:lnTo>
                <a:lnTo>
                  <a:pt x="384086" y="183489"/>
                </a:lnTo>
                <a:lnTo>
                  <a:pt x="384086" y="228600"/>
                </a:lnTo>
                <a:lnTo>
                  <a:pt x="382778" y="228600"/>
                </a:lnTo>
                <a:lnTo>
                  <a:pt x="379234" y="241300"/>
                </a:lnTo>
                <a:lnTo>
                  <a:pt x="371005" y="241300"/>
                </a:lnTo>
                <a:lnTo>
                  <a:pt x="376770" y="228600"/>
                </a:lnTo>
                <a:lnTo>
                  <a:pt x="373710" y="228600"/>
                </a:lnTo>
                <a:lnTo>
                  <a:pt x="379361" y="215900"/>
                </a:lnTo>
                <a:lnTo>
                  <a:pt x="384086" y="228600"/>
                </a:lnTo>
                <a:lnTo>
                  <a:pt x="384086" y="183489"/>
                </a:lnTo>
                <a:lnTo>
                  <a:pt x="378574" y="190500"/>
                </a:lnTo>
                <a:lnTo>
                  <a:pt x="370814" y="190500"/>
                </a:lnTo>
                <a:lnTo>
                  <a:pt x="370814" y="228600"/>
                </a:lnTo>
                <a:lnTo>
                  <a:pt x="369341" y="241300"/>
                </a:lnTo>
                <a:lnTo>
                  <a:pt x="369824" y="241300"/>
                </a:lnTo>
                <a:lnTo>
                  <a:pt x="369366" y="254000"/>
                </a:lnTo>
                <a:lnTo>
                  <a:pt x="366801" y="254000"/>
                </a:lnTo>
                <a:lnTo>
                  <a:pt x="366776" y="252437"/>
                </a:lnTo>
                <a:lnTo>
                  <a:pt x="366572" y="241300"/>
                </a:lnTo>
                <a:lnTo>
                  <a:pt x="355574" y="241300"/>
                </a:lnTo>
                <a:lnTo>
                  <a:pt x="359257" y="228600"/>
                </a:lnTo>
                <a:lnTo>
                  <a:pt x="370814" y="228600"/>
                </a:lnTo>
                <a:lnTo>
                  <a:pt x="370814" y="190500"/>
                </a:lnTo>
                <a:lnTo>
                  <a:pt x="368630" y="190500"/>
                </a:lnTo>
                <a:lnTo>
                  <a:pt x="360641" y="203187"/>
                </a:lnTo>
                <a:lnTo>
                  <a:pt x="338785" y="203187"/>
                </a:lnTo>
                <a:lnTo>
                  <a:pt x="332105" y="215900"/>
                </a:lnTo>
                <a:lnTo>
                  <a:pt x="330504" y="215900"/>
                </a:lnTo>
                <a:lnTo>
                  <a:pt x="330504" y="241300"/>
                </a:lnTo>
                <a:lnTo>
                  <a:pt x="324383" y="254000"/>
                </a:lnTo>
                <a:lnTo>
                  <a:pt x="324358" y="252437"/>
                </a:lnTo>
                <a:lnTo>
                  <a:pt x="324205" y="241300"/>
                </a:lnTo>
                <a:lnTo>
                  <a:pt x="320065" y="254000"/>
                </a:lnTo>
                <a:lnTo>
                  <a:pt x="314794" y="254000"/>
                </a:lnTo>
                <a:lnTo>
                  <a:pt x="316699" y="241300"/>
                </a:lnTo>
                <a:lnTo>
                  <a:pt x="324205" y="241300"/>
                </a:lnTo>
                <a:lnTo>
                  <a:pt x="330504" y="241300"/>
                </a:lnTo>
                <a:lnTo>
                  <a:pt x="330504" y="215900"/>
                </a:lnTo>
                <a:lnTo>
                  <a:pt x="325577" y="215900"/>
                </a:lnTo>
                <a:lnTo>
                  <a:pt x="316903" y="228600"/>
                </a:lnTo>
                <a:lnTo>
                  <a:pt x="311645" y="228600"/>
                </a:lnTo>
                <a:lnTo>
                  <a:pt x="304787" y="241300"/>
                </a:lnTo>
                <a:lnTo>
                  <a:pt x="309054" y="241300"/>
                </a:lnTo>
                <a:lnTo>
                  <a:pt x="308470" y="254000"/>
                </a:lnTo>
                <a:lnTo>
                  <a:pt x="308762" y="254000"/>
                </a:lnTo>
                <a:lnTo>
                  <a:pt x="306946" y="266700"/>
                </a:lnTo>
                <a:lnTo>
                  <a:pt x="298348" y="266700"/>
                </a:lnTo>
                <a:lnTo>
                  <a:pt x="287553" y="279031"/>
                </a:lnTo>
                <a:lnTo>
                  <a:pt x="287743" y="279031"/>
                </a:lnTo>
                <a:lnTo>
                  <a:pt x="351040" y="279031"/>
                </a:lnTo>
                <a:lnTo>
                  <a:pt x="351066" y="278587"/>
                </a:lnTo>
                <a:lnTo>
                  <a:pt x="351599" y="266700"/>
                </a:lnTo>
                <a:lnTo>
                  <a:pt x="357416" y="266700"/>
                </a:lnTo>
                <a:lnTo>
                  <a:pt x="357339" y="267131"/>
                </a:lnTo>
                <a:lnTo>
                  <a:pt x="355168" y="279260"/>
                </a:lnTo>
                <a:lnTo>
                  <a:pt x="337972" y="279260"/>
                </a:lnTo>
                <a:lnTo>
                  <a:pt x="338785" y="292100"/>
                </a:lnTo>
                <a:lnTo>
                  <a:pt x="334543" y="292100"/>
                </a:lnTo>
                <a:lnTo>
                  <a:pt x="335661" y="279260"/>
                </a:lnTo>
                <a:lnTo>
                  <a:pt x="331482" y="279260"/>
                </a:lnTo>
                <a:lnTo>
                  <a:pt x="331482" y="317500"/>
                </a:lnTo>
                <a:lnTo>
                  <a:pt x="331000" y="330200"/>
                </a:lnTo>
                <a:lnTo>
                  <a:pt x="326364" y="330200"/>
                </a:lnTo>
                <a:lnTo>
                  <a:pt x="322922" y="330200"/>
                </a:lnTo>
                <a:lnTo>
                  <a:pt x="321538" y="317500"/>
                </a:lnTo>
                <a:lnTo>
                  <a:pt x="325158" y="317500"/>
                </a:lnTo>
                <a:lnTo>
                  <a:pt x="326364" y="330200"/>
                </a:lnTo>
                <a:lnTo>
                  <a:pt x="327342" y="317500"/>
                </a:lnTo>
                <a:lnTo>
                  <a:pt x="331482" y="317500"/>
                </a:lnTo>
                <a:lnTo>
                  <a:pt x="331482" y="279260"/>
                </a:lnTo>
                <a:lnTo>
                  <a:pt x="319900" y="279260"/>
                </a:lnTo>
                <a:lnTo>
                  <a:pt x="319900" y="317500"/>
                </a:lnTo>
                <a:lnTo>
                  <a:pt x="311975" y="317500"/>
                </a:lnTo>
                <a:lnTo>
                  <a:pt x="318173" y="304800"/>
                </a:lnTo>
                <a:lnTo>
                  <a:pt x="319900" y="317500"/>
                </a:lnTo>
                <a:lnTo>
                  <a:pt x="319900" y="279260"/>
                </a:lnTo>
                <a:lnTo>
                  <a:pt x="316039" y="279260"/>
                </a:lnTo>
                <a:lnTo>
                  <a:pt x="310794" y="292100"/>
                </a:lnTo>
                <a:lnTo>
                  <a:pt x="307771" y="292100"/>
                </a:lnTo>
                <a:lnTo>
                  <a:pt x="309194" y="279260"/>
                </a:lnTo>
                <a:lnTo>
                  <a:pt x="295173" y="279260"/>
                </a:lnTo>
                <a:lnTo>
                  <a:pt x="295173" y="304800"/>
                </a:lnTo>
                <a:lnTo>
                  <a:pt x="293090" y="317500"/>
                </a:lnTo>
                <a:lnTo>
                  <a:pt x="290715" y="317500"/>
                </a:lnTo>
                <a:lnTo>
                  <a:pt x="290715" y="330200"/>
                </a:lnTo>
                <a:lnTo>
                  <a:pt x="290245" y="342900"/>
                </a:lnTo>
                <a:lnTo>
                  <a:pt x="288137" y="342900"/>
                </a:lnTo>
                <a:lnTo>
                  <a:pt x="290715" y="330200"/>
                </a:lnTo>
                <a:lnTo>
                  <a:pt x="290715" y="317500"/>
                </a:lnTo>
                <a:lnTo>
                  <a:pt x="287731" y="317500"/>
                </a:lnTo>
                <a:lnTo>
                  <a:pt x="288353" y="304800"/>
                </a:lnTo>
                <a:lnTo>
                  <a:pt x="295173" y="304800"/>
                </a:lnTo>
                <a:lnTo>
                  <a:pt x="295173" y="279260"/>
                </a:lnTo>
                <a:lnTo>
                  <a:pt x="287718" y="279260"/>
                </a:lnTo>
                <a:lnTo>
                  <a:pt x="287731" y="279095"/>
                </a:lnTo>
                <a:lnTo>
                  <a:pt x="287680" y="279260"/>
                </a:lnTo>
                <a:lnTo>
                  <a:pt x="285864" y="292100"/>
                </a:lnTo>
                <a:lnTo>
                  <a:pt x="288048" y="292100"/>
                </a:lnTo>
                <a:lnTo>
                  <a:pt x="286931" y="295275"/>
                </a:lnTo>
                <a:lnTo>
                  <a:pt x="286931" y="342900"/>
                </a:lnTo>
                <a:lnTo>
                  <a:pt x="283540" y="355587"/>
                </a:lnTo>
                <a:lnTo>
                  <a:pt x="286600" y="342900"/>
                </a:lnTo>
                <a:lnTo>
                  <a:pt x="286931" y="342900"/>
                </a:lnTo>
                <a:lnTo>
                  <a:pt x="286931" y="295275"/>
                </a:lnTo>
                <a:lnTo>
                  <a:pt x="283578" y="304800"/>
                </a:lnTo>
                <a:lnTo>
                  <a:pt x="283108" y="292100"/>
                </a:lnTo>
                <a:lnTo>
                  <a:pt x="283286" y="292100"/>
                </a:lnTo>
                <a:lnTo>
                  <a:pt x="287680" y="279260"/>
                </a:lnTo>
                <a:lnTo>
                  <a:pt x="287350" y="279260"/>
                </a:lnTo>
                <a:lnTo>
                  <a:pt x="281368" y="279260"/>
                </a:lnTo>
                <a:lnTo>
                  <a:pt x="281368" y="342900"/>
                </a:lnTo>
                <a:lnTo>
                  <a:pt x="281089" y="343662"/>
                </a:lnTo>
                <a:lnTo>
                  <a:pt x="281089" y="355587"/>
                </a:lnTo>
                <a:lnTo>
                  <a:pt x="281012" y="368261"/>
                </a:lnTo>
                <a:lnTo>
                  <a:pt x="279704" y="368261"/>
                </a:lnTo>
                <a:lnTo>
                  <a:pt x="279615" y="367906"/>
                </a:lnTo>
                <a:lnTo>
                  <a:pt x="276720" y="355587"/>
                </a:lnTo>
                <a:lnTo>
                  <a:pt x="281089" y="355587"/>
                </a:lnTo>
                <a:lnTo>
                  <a:pt x="281089" y="343662"/>
                </a:lnTo>
                <a:lnTo>
                  <a:pt x="276682" y="355587"/>
                </a:lnTo>
                <a:lnTo>
                  <a:pt x="269748" y="355587"/>
                </a:lnTo>
                <a:lnTo>
                  <a:pt x="269633" y="355917"/>
                </a:lnTo>
                <a:lnTo>
                  <a:pt x="267296" y="368261"/>
                </a:lnTo>
                <a:lnTo>
                  <a:pt x="265315" y="368261"/>
                </a:lnTo>
                <a:lnTo>
                  <a:pt x="263588" y="381000"/>
                </a:lnTo>
                <a:lnTo>
                  <a:pt x="258572" y="381000"/>
                </a:lnTo>
                <a:lnTo>
                  <a:pt x="261772" y="368261"/>
                </a:lnTo>
                <a:lnTo>
                  <a:pt x="258851" y="368261"/>
                </a:lnTo>
                <a:lnTo>
                  <a:pt x="255231" y="381000"/>
                </a:lnTo>
                <a:lnTo>
                  <a:pt x="255714" y="381000"/>
                </a:lnTo>
                <a:lnTo>
                  <a:pt x="258318" y="393700"/>
                </a:lnTo>
                <a:lnTo>
                  <a:pt x="250761" y="381000"/>
                </a:lnTo>
                <a:lnTo>
                  <a:pt x="249478" y="393700"/>
                </a:lnTo>
                <a:lnTo>
                  <a:pt x="246430" y="393700"/>
                </a:lnTo>
                <a:lnTo>
                  <a:pt x="246443" y="393890"/>
                </a:lnTo>
                <a:lnTo>
                  <a:pt x="247332" y="406374"/>
                </a:lnTo>
                <a:lnTo>
                  <a:pt x="234937" y="406374"/>
                </a:lnTo>
                <a:lnTo>
                  <a:pt x="234924" y="406577"/>
                </a:lnTo>
                <a:lnTo>
                  <a:pt x="233819" y="419100"/>
                </a:lnTo>
                <a:lnTo>
                  <a:pt x="230936" y="419100"/>
                </a:lnTo>
                <a:lnTo>
                  <a:pt x="230936" y="444525"/>
                </a:lnTo>
                <a:lnTo>
                  <a:pt x="230593" y="457200"/>
                </a:lnTo>
                <a:lnTo>
                  <a:pt x="224955" y="457200"/>
                </a:lnTo>
                <a:lnTo>
                  <a:pt x="230936" y="444525"/>
                </a:lnTo>
                <a:lnTo>
                  <a:pt x="230936" y="419100"/>
                </a:lnTo>
                <a:lnTo>
                  <a:pt x="228841" y="419100"/>
                </a:lnTo>
                <a:lnTo>
                  <a:pt x="227965" y="431749"/>
                </a:lnTo>
                <a:lnTo>
                  <a:pt x="229362" y="431749"/>
                </a:lnTo>
                <a:lnTo>
                  <a:pt x="227380" y="444487"/>
                </a:lnTo>
                <a:lnTo>
                  <a:pt x="221513" y="444487"/>
                </a:lnTo>
                <a:lnTo>
                  <a:pt x="224523" y="431749"/>
                </a:lnTo>
                <a:lnTo>
                  <a:pt x="223545" y="431749"/>
                </a:lnTo>
                <a:lnTo>
                  <a:pt x="225107" y="419100"/>
                </a:lnTo>
                <a:lnTo>
                  <a:pt x="226517" y="419100"/>
                </a:lnTo>
                <a:lnTo>
                  <a:pt x="226390" y="416826"/>
                </a:lnTo>
                <a:lnTo>
                  <a:pt x="224675" y="419100"/>
                </a:lnTo>
                <a:lnTo>
                  <a:pt x="222834" y="419100"/>
                </a:lnTo>
                <a:lnTo>
                  <a:pt x="224053" y="406577"/>
                </a:lnTo>
                <a:lnTo>
                  <a:pt x="224142" y="406222"/>
                </a:lnTo>
                <a:lnTo>
                  <a:pt x="224243" y="405968"/>
                </a:lnTo>
                <a:lnTo>
                  <a:pt x="224307" y="405803"/>
                </a:lnTo>
                <a:lnTo>
                  <a:pt x="229273" y="393700"/>
                </a:lnTo>
                <a:lnTo>
                  <a:pt x="232549" y="393700"/>
                </a:lnTo>
                <a:lnTo>
                  <a:pt x="239598" y="381000"/>
                </a:lnTo>
                <a:lnTo>
                  <a:pt x="235953" y="381000"/>
                </a:lnTo>
                <a:lnTo>
                  <a:pt x="237020" y="368261"/>
                </a:lnTo>
                <a:lnTo>
                  <a:pt x="241833" y="368261"/>
                </a:lnTo>
                <a:lnTo>
                  <a:pt x="241693" y="381000"/>
                </a:lnTo>
                <a:lnTo>
                  <a:pt x="248450" y="381000"/>
                </a:lnTo>
                <a:lnTo>
                  <a:pt x="248831" y="368261"/>
                </a:lnTo>
                <a:lnTo>
                  <a:pt x="257251" y="368261"/>
                </a:lnTo>
                <a:lnTo>
                  <a:pt x="257352" y="367906"/>
                </a:lnTo>
                <a:lnTo>
                  <a:pt x="260680" y="355587"/>
                </a:lnTo>
                <a:lnTo>
                  <a:pt x="269748" y="355587"/>
                </a:lnTo>
                <a:lnTo>
                  <a:pt x="274396" y="342900"/>
                </a:lnTo>
                <a:lnTo>
                  <a:pt x="281368" y="342900"/>
                </a:lnTo>
                <a:lnTo>
                  <a:pt x="281368" y="279260"/>
                </a:lnTo>
                <a:lnTo>
                  <a:pt x="280911" y="279260"/>
                </a:lnTo>
                <a:lnTo>
                  <a:pt x="280911" y="330200"/>
                </a:lnTo>
                <a:lnTo>
                  <a:pt x="271411" y="330200"/>
                </a:lnTo>
                <a:lnTo>
                  <a:pt x="278866" y="317500"/>
                </a:lnTo>
                <a:lnTo>
                  <a:pt x="280911" y="330200"/>
                </a:lnTo>
                <a:lnTo>
                  <a:pt x="280911" y="279260"/>
                </a:lnTo>
                <a:lnTo>
                  <a:pt x="280682" y="279260"/>
                </a:lnTo>
                <a:lnTo>
                  <a:pt x="280682" y="292100"/>
                </a:lnTo>
                <a:lnTo>
                  <a:pt x="279184" y="304800"/>
                </a:lnTo>
                <a:lnTo>
                  <a:pt x="273075" y="304800"/>
                </a:lnTo>
                <a:lnTo>
                  <a:pt x="280682" y="292100"/>
                </a:lnTo>
                <a:lnTo>
                  <a:pt x="280682" y="279260"/>
                </a:lnTo>
                <a:lnTo>
                  <a:pt x="275412" y="279260"/>
                </a:lnTo>
                <a:lnTo>
                  <a:pt x="275539" y="279031"/>
                </a:lnTo>
                <a:lnTo>
                  <a:pt x="282117" y="266700"/>
                </a:lnTo>
                <a:lnTo>
                  <a:pt x="287350" y="278587"/>
                </a:lnTo>
                <a:lnTo>
                  <a:pt x="289204" y="266700"/>
                </a:lnTo>
                <a:lnTo>
                  <a:pt x="287807" y="254000"/>
                </a:lnTo>
                <a:lnTo>
                  <a:pt x="290309" y="254000"/>
                </a:lnTo>
                <a:lnTo>
                  <a:pt x="291642" y="266700"/>
                </a:lnTo>
                <a:lnTo>
                  <a:pt x="292176" y="254000"/>
                </a:lnTo>
                <a:lnTo>
                  <a:pt x="292722" y="254000"/>
                </a:lnTo>
                <a:lnTo>
                  <a:pt x="294906" y="241300"/>
                </a:lnTo>
                <a:lnTo>
                  <a:pt x="291287" y="241300"/>
                </a:lnTo>
                <a:lnTo>
                  <a:pt x="290664" y="233273"/>
                </a:lnTo>
                <a:lnTo>
                  <a:pt x="286613" y="241300"/>
                </a:lnTo>
                <a:lnTo>
                  <a:pt x="286308" y="241300"/>
                </a:lnTo>
                <a:lnTo>
                  <a:pt x="286308" y="254000"/>
                </a:lnTo>
                <a:lnTo>
                  <a:pt x="282765" y="266700"/>
                </a:lnTo>
                <a:lnTo>
                  <a:pt x="277495" y="254000"/>
                </a:lnTo>
                <a:lnTo>
                  <a:pt x="286308" y="254000"/>
                </a:lnTo>
                <a:lnTo>
                  <a:pt x="286308" y="241300"/>
                </a:lnTo>
                <a:lnTo>
                  <a:pt x="281203" y="241300"/>
                </a:lnTo>
                <a:lnTo>
                  <a:pt x="276021" y="254000"/>
                </a:lnTo>
                <a:lnTo>
                  <a:pt x="275577" y="254000"/>
                </a:lnTo>
                <a:lnTo>
                  <a:pt x="271487" y="266700"/>
                </a:lnTo>
                <a:lnTo>
                  <a:pt x="279666" y="266700"/>
                </a:lnTo>
                <a:lnTo>
                  <a:pt x="274574" y="279260"/>
                </a:lnTo>
                <a:lnTo>
                  <a:pt x="272859" y="279260"/>
                </a:lnTo>
                <a:lnTo>
                  <a:pt x="272897" y="292100"/>
                </a:lnTo>
                <a:lnTo>
                  <a:pt x="271983" y="292100"/>
                </a:lnTo>
                <a:lnTo>
                  <a:pt x="271983" y="317500"/>
                </a:lnTo>
                <a:lnTo>
                  <a:pt x="264718" y="330200"/>
                </a:lnTo>
                <a:lnTo>
                  <a:pt x="267258" y="330200"/>
                </a:lnTo>
                <a:lnTo>
                  <a:pt x="262153" y="342900"/>
                </a:lnTo>
                <a:lnTo>
                  <a:pt x="257975" y="342900"/>
                </a:lnTo>
                <a:lnTo>
                  <a:pt x="260515" y="330200"/>
                </a:lnTo>
                <a:lnTo>
                  <a:pt x="264718" y="330200"/>
                </a:lnTo>
                <a:lnTo>
                  <a:pt x="264604" y="326605"/>
                </a:lnTo>
                <a:lnTo>
                  <a:pt x="264337" y="317500"/>
                </a:lnTo>
                <a:lnTo>
                  <a:pt x="271983" y="317500"/>
                </a:lnTo>
                <a:lnTo>
                  <a:pt x="271983" y="292100"/>
                </a:lnTo>
                <a:lnTo>
                  <a:pt x="264769" y="292100"/>
                </a:lnTo>
                <a:lnTo>
                  <a:pt x="263093" y="304800"/>
                </a:lnTo>
                <a:lnTo>
                  <a:pt x="269265" y="304800"/>
                </a:lnTo>
                <a:lnTo>
                  <a:pt x="264071" y="317500"/>
                </a:lnTo>
                <a:lnTo>
                  <a:pt x="257340" y="317500"/>
                </a:lnTo>
                <a:lnTo>
                  <a:pt x="252552" y="329158"/>
                </a:lnTo>
                <a:lnTo>
                  <a:pt x="252552" y="342900"/>
                </a:lnTo>
                <a:lnTo>
                  <a:pt x="249809" y="355587"/>
                </a:lnTo>
                <a:lnTo>
                  <a:pt x="246875" y="355587"/>
                </a:lnTo>
                <a:lnTo>
                  <a:pt x="246862" y="355917"/>
                </a:lnTo>
                <a:lnTo>
                  <a:pt x="246468" y="368261"/>
                </a:lnTo>
                <a:lnTo>
                  <a:pt x="244767" y="368261"/>
                </a:lnTo>
                <a:lnTo>
                  <a:pt x="244652" y="367906"/>
                </a:lnTo>
                <a:lnTo>
                  <a:pt x="240855" y="355587"/>
                </a:lnTo>
                <a:lnTo>
                  <a:pt x="244055" y="355587"/>
                </a:lnTo>
                <a:lnTo>
                  <a:pt x="241998" y="342900"/>
                </a:lnTo>
                <a:lnTo>
                  <a:pt x="252552" y="342900"/>
                </a:lnTo>
                <a:lnTo>
                  <a:pt x="252552" y="329158"/>
                </a:lnTo>
                <a:lnTo>
                  <a:pt x="252120" y="330200"/>
                </a:lnTo>
                <a:lnTo>
                  <a:pt x="243674" y="330200"/>
                </a:lnTo>
                <a:lnTo>
                  <a:pt x="243205" y="317500"/>
                </a:lnTo>
                <a:lnTo>
                  <a:pt x="254088" y="317500"/>
                </a:lnTo>
                <a:lnTo>
                  <a:pt x="259384" y="304800"/>
                </a:lnTo>
                <a:lnTo>
                  <a:pt x="235775" y="304800"/>
                </a:lnTo>
                <a:lnTo>
                  <a:pt x="233908" y="317500"/>
                </a:lnTo>
                <a:lnTo>
                  <a:pt x="230251" y="317500"/>
                </a:lnTo>
                <a:lnTo>
                  <a:pt x="227266" y="330200"/>
                </a:lnTo>
                <a:lnTo>
                  <a:pt x="229273" y="330200"/>
                </a:lnTo>
                <a:lnTo>
                  <a:pt x="229933" y="342900"/>
                </a:lnTo>
                <a:lnTo>
                  <a:pt x="222592" y="330200"/>
                </a:lnTo>
                <a:lnTo>
                  <a:pt x="223266" y="342900"/>
                </a:lnTo>
                <a:lnTo>
                  <a:pt x="220751" y="342900"/>
                </a:lnTo>
                <a:lnTo>
                  <a:pt x="220751" y="381000"/>
                </a:lnTo>
                <a:lnTo>
                  <a:pt x="220649" y="383451"/>
                </a:lnTo>
                <a:lnTo>
                  <a:pt x="220230" y="393700"/>
                </a:lnTo>
                <a:lnTo>
                  <a:pt x="215036" y="393700"/>
                </a:lnTo>
                <a:lnTo>
                  <a:pt x="217347" y="381000"/>
                </a:lnTo>
                <a:lnTo>
                  <a:pt x="220751" y="381000"/>
                </a:lnTo>
                <a:lnTo>
                  <a:pt x="220751" y="342900"/>
                </a:lnTo>
                <a:lnTo>
                  <a:pt x="214528" y="355587"/>
                </a:lnTo>
                <a:lnTo>
                  <a:pt x="215239" y="355587"/>
                </a:lnTo>
                <a:lnTo>
                  <a:pt x="210451" y="367906"/>
                </a:lnTo>
                <a:lnTo>
                  <a:pt x="210400" y="368261"/>
                </a:lnTo>
                <a:lnTo>
                  <a:pt x="212242" y="381000"/>
                </a:lnTo>
                <a:lnTo>
                  <a:pt x="208965" y="381000"/>
                </a:lnTo>
                <a:lnTo>
                  <a:pt x="209842" y="368261"/>
                </a:lnTo>
                <a:lnTo>
                  <a:pt x="205486" y="381000"/>
                </a:lnTo>
                <a:lnTo>
                  <a:pt x="198805" y="381000"/>
                </a:lnTo>
                <a:lnTo>
                  <a:pt x="198628" y="381000"/>
                </a:lnTo>
                <a:lnTo>
                  <a:pt x="191528" y="393700"/>
                </a:lnTo>
                <a:lnTo>
                  <a:pt x="189153" y="393700"/>
                </a:lnTo>
                <a:lnTo>
                  <a:pt x="189153" y="406374"/>
                </a:lnTo>
                <a:lnTo>
                  <a:pt x="189090" y="406577"/>
                </a:lnTo>
                <a:lnTo>
                  <a:pt x="184950" y="419100"/>
                </a:lnTo>
                <a:lnTo>
                  <a:pt x="184848" y="416826"/>
                </a:lnTo>
                <a:lnTo>
                  <a:pt x="184734" y="414439"/>
                </a:lnTo>
                <a:lnTo>
                  <a:pt x="184289" y="406577"/>
                </a:lnTo>
                <a:lnTo>
                  <a:pt x="180835" y="419100"/>
                </a:lnTo>
                <a:lnTo>
                  <a:pt x="182245" y="406374"/>
                </a:lnTo>
                <a:lnTo>
                  <a:pt x="189153" y="406374"/>
                </a:lnTo>
                <a:lnTo>
                  <a:pt x="189153" y="393700"/>
                </a:lnTo>
                <a:lnTo>
                  <a:pt x="184569" y="393700"/>
                </a:lnTo>
                <a:lnTo>
                  <a:pt x="175234" y="406374"/>
                </a:lnTo>
                <a:lnTo>
                  <a:pt x="172478" y="406374"/>
                </a:lnTo>
                <a:lnTo>
                  <a:pt x="172453" y="406577"/>
                </a:lnTo>
                <a:lnTo>
                  <a:pt x="170840" y="419100"/>
                </a:lnTo>
                <a:lnTo>
                  <a:pt x="169227" y="414439"/>
                </a:lnTo>
                <a:lnTo>
                  <a:pt x="166408" y="406577"/>
                </a:lnTo>
                <a:lnTo>
                  <a:pt x="165087" y="414439"/>
                </a:lnTo>
                <a:lnTo>
                  <a:pt x="165595" y="419100"/>
                </a:lnTo>
                <a:lnTo>
                  <a:pt x="164312" y="419100"/>
                </a:lnTo>
                <a:lnTo>
                  <a:pt x="165087" y="414439"/>
                </a:lnTo>
                <a:lnTo>
                  <a:pt x="164134" y="406577"/>
                </a:lnTo>
                <a:lnTo>
                  <a:pt x="162242" y="410083"/>
                </a:lnTo>
                <a:lnTo>
                  <a:pt x="162242" y="431749"/>
                </a:lnTo>
                <a:lnTo>
                  <a:pt x="157784" y="444487"/>
                </a:lnTo>
                <a:lnTo>
                  <a:pt x="157657" y="443014"/>
                </a:lnTo>
                <a:lnTo>
                  <a:pt x="156743" y="431749"/>
                </a:lnTo>
                <a:lnTo>
                  <a:pt x="162242" y="431749"/>
                </a:lnTo>
                <a:lnTo>
                  <a:pt x="162242" y="410083"/>
                </a:lnTo>
                <a:lnTo>
                  <a:pt x="157365" y="419100"/>
                </a:lnTo>
                <a:lnTo>
                  <a:pt x="156603" y="419100"/>
                </a:lnTo>
                <a:lnTo>
                  <a:pt x="150571" y="431749"/>
                </a:lnTo>
                <a:lnTo>
                  <a:pt x="154889" y="431749"/>
                </a:lnTo>
                <a:lnTo>
                  <a:pt x="151917" y="444487"/>
                </a:lnTo>
                <a:lnTo>
                  <a:pt x="152412" y="444487"/>
                </a:lnTo>
                <a:lnTo>
                  <a:pt x="149948" y="451637"/>
                </a:lnTo>
                <a:lnTo>
                  <a:pt x="150177" y="457200"/>
                </a:lnTo>
                <a:lnTo>
                  <a:pt x="148043" y="457200"/>
                </a:lnTo>
                <a:lnTo>
                  <a:pt x="146913" y="457200"/>
                </a:lnTo>
                <a:lnTo>
                  <a:pt x="146977" y="454812"/>
                </a:lnTo>
                <a:lnTo>
                  <a:pt x="147053" y="451637"/>
                </a:lnTo>
                <a:lnTo>
                  <a:pt x="147104" y="449694"/>
                </a:lnTo>
                <a:lnTo>
                  <a:pt x="147243" y="444487"/>
                </a:lnTo>
                <a:lnTo>
                  <a:pt x="144030" y="444487"/>
                </a:lnTo>
                <a:lnTo>
                  <a:pt x="144843" y="457200"/>
                </a:lnTo>
                <a:lnTo>
                  <a:pt x="143827" y="457200"/>
                </a:lnTo>
                <a:lnTo>
                  <a:pt x="143243" y="454266"/>
                </a:lnTo>
                <a:lnTo>
                  <a:pt x="143243" y="457200"/>
                </a:lnTo>
                <a:lnTo>
                  <a:pt x="143141" y="457746"/>
                </a:lnTo>
                <a:lnTo>
                  <a:pt x="140881" y="469874"/>
                </a:lnTo>
                <a:lnTo>
                  <a:pt x="136398" y="469874"/>
                </a:lnTo>
                <a:lnTo>
                  <a:pt x="136436" y="469658"/>
                </a:lnTo>
                <a:lnTo>
                  <a:pt x="138988" y="457200"/>
                </a:lnTo>
                <a:lnTo>
                  <a:pt x="143243" y="457200"/>
                </a:lnTo>
                <a:lnTo>
                  <a:pt x="143243" y="454266"/>
                </a:lnTo>
                <a:lnTo>
                  <a:pt x="141300" y="444487"/>
                </a:lnTo>
                <a:lnTo>
                  <a:pt x="137350" y="444487"/>
                </a:lnTo>
                <a:lnTo>
                  <a:pt x="132778" y="457200"/>
                </a:lnTo>
                <a:lnTo>
                  <a:pt x="132372" y="457200"/>
                </a:lnTo>
                <a:lnTo>
                  <a:pt x="132270" y="457555"/>
                </a:lnTo>
                <a:lnTo>
                  <a:pt x="132207" y="457746"/>
                </a:lnTo>
                <a:lnTo>
                  <a:pt x="128625" y="469874"/>
                </a:lnTo>
                <a:lnTo>
                  <a:pt x="128739" y="457200"/>
                </a:lnTo>
                <a:lnTo>
                  <a:pt x="125501" y="457200"/>
                </a:lnTo>
                <a:lnTo>
                  <a:pt x="125476" y="457746"/>
                </a:lnTo>
                <a:lnTo>
                  <a:pt x="124841" y="469874"/>
                </a:lnTo>
                <a:lnTo>
                  <a:pt x="121335" y="482600"/>
                </a:lnTo>
                <a:lnTo>
                  <a:pt x="118478" y="482600"/>
                </a:lnTo>
                <a:lnTo>
                  <a:pt x="116687" y="495300"/>
                </a:lnTo>
                <a:lnTo>
                  <a:pt x="122555" y="495300"/>
                </a:lnTo>
                <a:lnTo>
                  <a:pt x="123888" y="508000"/>
                </a:lnTo>
                <a:lnTo>
                  <a:pt x="127546" y="495300"/>
                </a:lnTo>
                <a:lnTo>
                  <a:pt x="130378" y="495300"/>
                </a:lnTo>
                <a:lnTo>
                  <a:pt x="127101" y="482600"/>
                </a:lnTo>
                <a:lnTo>
                  <a:pt x="130162" y="482600"/>
                </a:lnTo>
                <a:lnTo>
                  <a:pt x="130378" y="495300"/>
                </a:lnTo>
                <a:lnTo>
                  <a:pt x="134416" y="495300"/>
                </a:lnTo>
                <a:lnTo>
                  <a:pt x="133261" y="482600"/>
                </a:lnTo>
                <a:lnTo>
                  <a:pt x="132880" y="482600"/>
                </a:lnTo>
                <a:lnTo>
                  <a:pt x="142113" y="469874"/>
                </a:lnTo>
                <a:lnTo>
                  <a:pt x="147612" y="469874"/>
                </a:lnTo>
                <a:lnTo>
                  <a:pt x="147523" y="471855"/>
                </a:lnTo>
                <a:lnTo>
                  <a:pt x="147053" y="482600"/>
                </a:lnTo>
                <a:lnTo>
                  <a:pt x="149961" y="469874"/>
                </a:lnTo>
                <a:lnTo>
                  <a:pt x="166116" y="469874"/>
                </a:lnTo>
                <a:lnTo>
                  <a:pt x="166077" y="468655"/>
                </a:lnTo>
                <a:lnTo>
                  <a:pt x="165976" y="464743"/>
                </a:lnTo>
                <a:lnTo>
                  <a:pt x="165785" y="457200"/>
                </a:lnTo>
                <a:lnTo>
                  <a:pt x="175742" y="457200"/>
                </a:lnTo>
                <a:lnTo>
                  <a:pt x="172237" y="444487"/>
                </a:lnTo>
                <a:lnTo>
                  <a:pt x="185559" y="444487"/>
                </a:lnTo>
                <a:lnTo>
                  <a:pt x="185432" y="443572"/>
                </a:lnTo>
                <a:lnTo>
                  <a:pt x="185356" y="443014"/>
                </a:lnTo>
                <a:lnTo>
                  <a:pt x="183870" y="431749"/>
                </a:lnTo>
                <a:lnTo>
                  <a:pt x="187490" y="431749"/>
                </a:lnTo>
                <a:lnTo>
                  <a:pt x="185559" y="444487"/>
                </a:lnTo>
                <a:lnTo>
                  <a:pt x="189712" y="444487"/>
                </a:lnTo>
                <a:lnTo>
                  <a:pt x="189611" y="443014"/>
                </a:lnTo>
                <a:lnTo>
                  <a:pt x="188874" y="431749"/>
                </a:lnTo>
                <a:lnTo>
                  <a:pt x="199745" y="431749"/>
                </a:lnTo>
                <a:lnTo>
                  <a:pt x="199694" y="419100"/>
                </a:lnTo>
                <a:lnTo>
                  <a:pt x="209321" y="419100"/>
                </a:lnTo>
                <a:lnTo>
                  <a:pt x="203669" y="431749"/>
                </a:lnTo>
                <a:lnTo>
                  <a:pt x="201472" y="431749"/>
                </a:lnTo>
                <a:lnTo>
                  <a:pt x="201358" y="433768"/>
                </a:lnTo>
                <a:lnTo>
                  <a:pt x="200787" y="444487"/>
                </a:lnTo>
                <a:lnTo>
                  <a:pt x="204330" y="433768"/>
                </a:lnTo>
                <a:lnTo>
                  <a:pt x="205016" y="431749"/>
                </a:lnTo>
                <a:lnTo>
                  <a:pt x="214401" y="419100"/>
                </a:lnTo>
                <a:lnTo>
                  <a:pt x="210286" y="419100"/>
                </a:lnTo>
                <a:lnTo>
                  <a:pt x="213804" y="406374"/>
                </a:lnTo>
                <a:lnTo>
                  <a:pt x="220573" y="406374"/>
                </a:lnTo>
                <a:lnTo>
                  <a:pt x="220548" y="406577"/>
                </a:lnTo>
                <a:lnTo>
                  <a:pt x="218897" y="419100"/>
                </a:lnTo>
                <a:lnTo>
                  <a:pt x="220700" y="419100"/>
                </a:lnTo>
                <a:lnTo>
                  <a:pt x="215519" y="431749"/>
                </a:lnTo>
                <a:lnTo>
                  <a:pt x="220954" y="431749"/>
                </a:lnTo>
                <a:lnTo>
                  <a:pt x="219557" y="444487"/>
                </a:lnTo>
                <a:lnTo>
                  <a:pt x="214579" y="444487"/>
                </a:lnTo>
                <a:lnTo>
                  <a:pt x="214464" y="443572"/>
                </a:lnTo>
                <a:lnTo>
                  <a:pt x="214388" y="443014"/>
                </a:lnTo>
                <a:lnTo>
                  <a:pt x="212915" y="431749"/>
                </a:lnTo>
                <a:lnTo>
                  <a:pt x="207822" y="431749"/>
                </a:lnTo>
                <a:lnTo>
                  <a:pt x="209181" y="444487"/>
                </a:lnTo>
                <a:lnTo>
                  <a:pt x="213334" y="444487"/>
                </a:lnTo>
                <a:lnTo>
                  <a:pt x="213448" y="454812"/>
                </a:lnTo>
                <a:lnTo>
                  <a:pt x="213487" y="457200"/>
                </a:lnTo>
                <a:lnTo>
                  <a:pt x="207365" y="457200"/>
                </a:lnTo>
                <a:lnTo>
                  <a:pt x="207454" y="454812"/>
                </a:lnTo>
                <a:lnTo>
                  <a:pt x="207568" y="451637"/>
                </a:lnTo>
                <a:lnTo>
                  <a:pt x="207645" y="449694"/>
                </a:lnTo>
                <a:lnTo>
                  <a:pt x="207721" y="444487"/>
                </a:lnTo>
                <a:lnTo>
                  <a:pt x="205486" y="457555"/>
                </a:lnTo>
                <a:lnTo>
                  <a:pt x="205422" y="457200"/>
                </a:lnTo>
                <a:lnTo>
                  <a:pt x="203136" y="444487"/>
                </a:lnTo>
                <a:lnTo>
                  <a:pt x="201155" y="457200"/>
                </a:lnTo>
                <a:lnTo>
                  <a:pt x="202336" y="457200"/>
                </a:lnTo>
                <a:lnTo>
                  <a:pt x="202285" y="457746"/>
                </a:lnTo>
                <a:lnTo>
                  <a:pt x="201383" y="469874"/>
                </a:lnTo>
                <a:lnTo>
                  <a:pt x="201333" y="469658"/>
                </a:lnTo>
                <a:lnTo>
                  <a:pt x="198691" y="457200"/>
                </a:lnTo>
                <a:lnTo>
                  <a:pt x="197421" y="457200"/>
                </a:lnTo>
                <a:lnTo>
                  <a:pt x="191427" y="469874"/>
                </a:lnTo>
                <a:lnTo>
                  <a:pt x="186880" y="482600"/>
                </a:lnTo>
                <a:lnTo>
                  <a:pt x="175717" y="482600"/>
                </a:lnTo>
                <a:lnTo>
                  <a:pt x="177355" y="495300"/>
                </a:lnTo>
                <a:lnTo>
                  <a:pt x="171107" y="495300"/>
                </a:lnTo>
                <a:lnTo>
                  <a:pt x="173964" y="508000"/>
                </a:lnTo>
                <a:lnTo>
                  <a:pt x="186550" y="508000"/>
                </a:lnTo>
                <a:lnTo>
                  <a:pt x="184277" y="495300"/>
                </a:lnTo>
                <a:lnTo>
                  <a:pt x="184759" y="495300"/>
                </a:lnTo>
                <a:lnTo>
                  <a:pt x="189928" y="482600"/>
                </a:lnTo>
                <a:lnTo>
                  <a:pt x="191516" y="482600"/>
                </a:lnTo>
                <a:lnTo>
                  <a:pt x="193738" y="495300"/>
                </a:lnTo>
                <a:lnTo>
                  <a:pt x="197065" y="495300"/>
                </a:lnTo>
                <a:lnTo>
                  <a:pt x="199021" y="482600"/>
                </a:lnTo>
                <a:lnTo>
                  <a:pt x="207797" y="482600"/>
                </a:lnTo>
                <a:lnTo>
                  <a:pt x="207137" y="469874"/>
                </a:lnTo>
                <a:lnTo>
                  <a:pt x="212572" y="469874"/>
                </a:lnTo>
                <a:lnTo>
                  <a:pt x="212483" y="471855"/>
                </a:lnTo>
                <a:lnTo>
                  <a:pt x="211988" y="482600"/>
                </a:lnTo>
                <a:lnTo>
                  <a:pt x="214312" y="482600"/>
                </a:lnTo>
                <a:lnTo>
                  <a:pt x="215226" y="469874"/>
                </a:lnTo>
                <a:lnTo>
                  <a:pt x="218173" y="469874"/>
                </a:lnTo>
                <a:lnTo>
                  <a:pt x="218249" y="469658"/>
                </a:lnTo>
                <a:lnTo>
                  <a:pt x="222745" y="457555"/>
                </a:lnTo>
                <a:lnTo>
                  <a:pt x="222872" y="457200"/>
                </a:lnTo>
                <a:lnTo>
                  <a:pt x="224370" y="457200"/>
                </a:lnTo>
                <a:lnTo>
                  <a:pt x="224294" y="457746"/>
                </a:lnTo>
                <a:lnTo>
                  <a:pt x="222478" y="469874"/>
                </a:lnTo>
                <a:lnTo>
                  <a:pt x="222707" y="469874"/>
                </a:lnTo>
                <a:lnTo>
                  <a:pt x="230606" y="457200"/>
                </a:lnTo>
                <a:lnTo>
                  <a:pt x="234124" y="457200"/>
                </a:lnTo>
                <a:lnTo>
                  <a:pt x="237807" y="444487"/>
                </a:lnTo>
                <a:lnTo>
                  <a:pt x="235864" y="444487"/>
                </a:lnTo>
                <a:lnTo>
                  <a:pt x="237655" y="431749"/>
                </a:lnTo>
                <a:lnTo>
                  <a:pt x="239814" y="431749"/>
                </a:lnTo>
                <a:lnTo>
                  <a:pt x="238861" y="444487"/>
                </a:lnTo>
                <a:lnTo>
                  <a:pt x="240309" y="444487"/>
                </a:lnTo>
                <a:lnTo>
                  <a:pt x="240753" y="457200"/>
                </a:lnTo>
                <a:lnTo>
                  <a:pt x="244906" y="457200"/>
                </a:lnTo>
                <a:lnTo>
                  <a:pt x="244094" y="444487"/>
                </a:lnTo>
                <a:lnTo>
                  <a:pt x="247053" y="444487"/>
                </a:lnTo>
                <a:lnTo>
                  <a:pt x="247154" y="438734"/>
                </a:lnTo>
                <a:lnTo>
                  <a:pt x="243230" y="443014"/>
                </a:lnTo>
                <a:lnTo>
                  <a:pt x="243154" y="444487"/>
                </a:lnTo>
                <a:lnTo>
                  <a:pt x="241871" y="444487"/>
                </a:lnTo>
                <a:lnTo>
                  <a:pt x="243230" y="443014"/>
                </a:lnTo>
                <a:lnTo>
                  <a:pt x="243725" y="431749"/>
                </a:lnTo>
                <a:lnTo>
                  <a:pt x="247269" y="431749"/>
                </a:lnTo>
                <a:lnTo>
                  <a:pt x="247154" y="438734"/>
                </a:lnTo>
                <a:lnTo>
                  <a:pt x="276733" y="406577"/>
                </a:lnTo>
                <a:lnTo>
                  <a:pt x="277025" y="406222"/>
                </a:lnTo>
                <a:lnTo>
                  <a:pt x="295249" y="381000"/>
                </a:lnTo>
                <a:lnTo>
                  <a:pt x="315302" y="368261"/>
                </a:lnTo>
                <a:lnTo>
                  <a:pt x="315188" y="367906"/>
                </a:lnTo>
                <a:lnTo>
                  <a:pt x="311619" y="355587"/>
                </a:lnTo>
                <a:lnTo>
                  <a:pt x="320992" y="355587"/>
                </a:lnTo>
                <a:lnTo>
                  <a:pt x="320903" y="354457"/>
                </a:lnTo>
                <a:lnTo>
                  <a:pt x="319989" y="342900"/>
                </a:lnTo>
                <a:lnTo>
                  <a:pt x="335953" y="342900"/>
                </a:lnTo>
                <a:lnTo>
                  <a:pt x="337312" y="330200"/>
                </a:lnTo>
                <a:lnTo>
                  <a:pt x="348970" y="330200"/>
                </a:lnTo>
                <a:lnTo>
                  <a:pt x="350710" y="317500"/>
                </a:lnTo>
                <a:lnTo>
                  <a:pt x="359092" y="317500"/>
                </a:lnTo>
                <a:lnTo>
                  <a:pt x="355460" y="330200"/>
                </a:lnTo>
                <a:lnTo>
                  <a:pt x="359105" y="330200"/>
                </a:lnTo>
                <a:lnTo>
                  <a:pt x="367436" y="317500"/>
                </a:lnTo>
                <a:lnTo>
                  <a:pt x="370319" y="317500"/>
                </a:lnTo>
                <a:lnTo>
                  <a:pt x="370801" y="304800"/>
                </a:lnTo>
                <a:lnTo>
                  <a:pt x="374611" y="304800"/>
                </a:lnTo>
                <a:lnTo>
                  <a:pt x="377151" y="304800"/>
                </a:lnTo>
                <a:lnTo>
                  <a:pt x="379196" y="292100"/>
                </a:lnTo>
                <a:lnTo>
                  <a:pt x="382765" y="304800"/>
                </a:lnTo>
                <a:lnTo>
                  <a:pt x="384073" y="292100"/>
                </a:lnTo>
                <a:lnTo>
                  <a:pt x="386778" y="292100"/>
                </a:lnTo>
                <a:lnTo>
                  <a:pt x="385699" y="304800"/>
                </a:lnTo>
                <a:lnTo>
                  <a:pt x="392811" y="292100"/>
                </a:lnTo>
                <a:lnTo>
                  <a:pt x="394906" y="292100"/>
                </a:lnTo>
                <a:lnTo>
                  <a:pt x="395287" y="279260"/>
                </a:lnTo>
                <a:lnTo>
                  <a:pt x="403339" y="279260"/>
                </a:lnTo>
                <a:lnTo>
                  <a:pt x="401269" y="292100"/>
                </a:lnTo>
                <a:lnTo>
                  <a:pt x="402196" y="292100"/>
                </a:lnTo>
                <a:lnTo>
                  <a:pt x="409028" y="279260"/>
                </a:lnTo>
                <a:lnTo>
                  <a:pt x="411441" y="279260"/>
                </a:lnTo>
                <a:lnTo>
                  <a:pt x="410730" y="292100"/>
                </a:lnTo>
                <a:lnTo>
                  <a:pt x="415734" y="279260"/>
                </a:lnTo>
                <a:lnTo>
                  <a:pt x="421957" y="279260"/>
                </a:lnTo>
                <a:lnTo>
                  <a:pt x="422071" y="279031"/>
                </a:lnTo>
                <a:lnTo>
                  <a:pt x="428294" y="266700"/>
                </a:lnTo>
                <a:lnTo>
                  <a:pt x="439343" y="266700"/>
                </a:lnTo>
                <a:lnTo>
                  <a:pt x="440944" y="254000"/>
                </a:lnTo>
                <a:lnTo>
                  <a:pt x="463410" y="254000"/>
                </a:lnTo>
                <a:lnTo>
                  <a:pt x="472109" y="241300"/>
                </a:lnTo>
                <a:lnTo>
                  <a:pt x="478586" y="228600"/>
                </a:lnTo>
                <a:lnTo>
                  <a:pt x="470928" y="241300"/>
                </a:lnTo>
                <a:lnTo>
                  <a:pt x="466725" y="241300"/>
                </a:lnTo>
                <a:lnTo>
                  <a:pt x="467194" y="228600"/>
                </a:lnTo>
                <a:lnTo>
                  <a:pt x="478586" y="228600"/>
                </a:lnTo>
                <a:lnTo>
                  <a:pt x="483222" y="228600"/>
                </a:lnTo>
                <a:lnTo>
                  <a:pt x="479882" y="241300"/>
                </a:lnTo>
                <a:lnTo>
                  <a:pt x="486016" y="241300"/>
                </a:lnTo>
                <a:lnTo>
                  <a:pt x="493090" y="228600"/>
                </a:lnTo>
                <a:lnTo>
                  <a:pt x="501243" y="228600"/>
                </a:lnTo>
                <a:lnTo>
                  <a:pt x="510667" y="215900"/>
                </a:lnTo>
                <a:lnTo>
                  <a:pt x="513588" y="215900"/>
                </a:lnTo>
                <a:lnTo>
                  <a:pt x="515505" y="203187"/>
                </a:lnTo>
                <a:lnTo>
                  <a:pt x="522160" y="203187"/>
                </a:lnTo>
                <a:lnTo>
                  <a:pt x="524852" y="203187"/>
                </a:lnTo>
                <a:lnTo>
                  <a:pt x="525246" y="215900"/>
                </a:lnTo>
                <a:lnTo>
                  <a:pt x="531812" y="203187"/>
                </a:lnTo>
                <a:lnTo>
                  <a:pt x="526707" y="203187"/>
                </a:lnTo>
                <a:lnTo>
                  <a:pt x="526732" y="202920"/>
                </a:lnTo>
                <a:lnTo>
                  <a:pt x="528027" y="190500"/>
                </a:lnTo>
                <a:lnTo>
                  <a:pt x="534365" y="190500"/>
                </a:lnTo>
                <a:lnTo>
                  <a:pt x="533006" y="203187"/>
                </a:lnTo>
                <a:lnTo>
                  <a:pt x="544512" y="203187"/>
                </a:lnTo>
                <a:lnTo>
                  <a:pt x="553123" y="190500"/>
                </a:lnTo>
                <a:lnTo>
                  <a:pt x="554456" y="190500"/>
                </a:lnTo>
                <a:lnTo>
                  <a:pt x="552729" y="203187"/>
                </a:lnTo>
                <a:lnTo>
                  <a:pt x="560666" y="203187"/>
                </a:lnTo>
                <a:lnTo>
                  <a:pt x="560717" y="202920"/>
                </a:lnTo>
                <a:lnTo>
                  <a:pt x="563067" y="190500"/>
                </a:lnTo>
                <a:lnTo>
                  <a:pt x="570445" y="190500"/>
                </a:lnTo>
                <a:lnTo>
                  <a:pt x="564984" y="179832"/>
                </a:lnTo>
                <a:lnTo>
                  <a:pt x="562076" y="190500"/>
                </a:lnTo>
                <a:lnTo>
                  <a:pt x="561594" y="190500"/>
                </a:lnTo>
                <a:lnTo>
                  <a:pt x="561657" y="190195"/>
                </a:lnTo>
                <a:lnTo>
                  <a:pt x="563943" y="177800"/>
                </a:lnTo>
                <a:lnTo>
                  <a:pt x="564984" y="179832"/>
                </a:lnTo>
                <a:lnTo>
                  <a:pt x="565531" y="177800"/>
                </a:lnTo>
                <a:lnTo>
                  <a:pt x="568960" y="177800"/>
                </a:lnTo>
                <a:lnTo>
                  <a:pt x="570445" y="190500"/>
                </a:lnTo>
                <a:lnTo>
                  <a:pt x="588721" y="190500"/>
                </a:lnTo>
                <a:lnTo>
                  <a:pt x="595236" y="177800"/>
                </a:lnTo>
                <a:lnTo>
                  <a:pt x="598728" y="177800"/>
                </a:lnTo>
                <a:lnTo>
                  <a:pt x="596760" y="190500"/>
                </a:lnTo>
                <a:lnTo>
                  <a:pt x="604151" y="177800"/>
                </a:lnTo>
                <a:lnTo>
                  <a:pt x="620242" y="177800"/>
                </a:lnTo>
                <a:lnTo>
                  <a:pt x="619290" y="190500"/>
                </a:lnTo>
                <a:lnTo>
                  <a:pt x="623697" y="190500"/>
                </a:lnTo>
                <a:lnTo>
                  <a:pt x="623760" y="190195"/>
                </a:lnTo>
                <a:lnTo>
                  <a:pt x="626275" y="177800"/>
                </a:lnTo>
                <a:lnTo>
                  <a:pt x="634326" y="177800"/>
                </a:lnTo>
                <a:lnTo>
                  <a:pt x="638467" y="165100"/>
                </a:lnTo>
                <a:lnTo>
                  <a:pt x="667016" y="165100"/>
                </a:lnTo>
                <a:lnTo>
                  <a:pt x="673620" y="152400"/>
                </a:lnTo>
                <a:lnTo>
                  <a:pt x="689292" y="152400"/>
                </a:lnTo>
                <a:lnTo>
                  <a:pt x="688746" y="155511"/>
                </a:lnTo>
                <a:lnTo>
                  <a:pt x="690854" y="152400"/>
                </a:lnTo>
                <a:lnTo>
                  <a:pt x="733628" y="152400"/>
                </a:lnTo>
                <a:lnTo>
                  <a:pt x="737882" y="139700"/>
                </a:lnTo>
                <a:lnTo>
                  <a:pt x="743178" y="152400"/>
                </a:lnTo>
                <a:lnTo>
                  <a:pt x="777201" y="152400"/>
                </a:lnTo>
                <a:lnTo>
                  <a:pt x="819759" y="152400"/>
                </a:lnTo>
                <a:lnTo>
                  <a:pt x="828332" y="139700"/>
                </a:lnTo>
                <a:lnTo>
                  <a:pt x="831545" y="152400"/>
                </a:lnTo>
                <a:lnTo>
                  <a:pt x="909193" y="152400"/>
                </a:lnTo>
                <a:lnTo>
                  <a:pt x="907097" y="165100"/>
                </a:lnTo>
                <a:lnTo>
                  <a:pt x="912723" y="152400"/>
                </a:lnTo>
                <a:lnTo>
                  <a:pt x="918667" y="152400"/>
                </a:lnTo>
                <a:lnTo>
                  <a:pt x="923036" y="165100"/>
                </a:lnTo>
                <a:lnTo>
                  <a:pt x="941476" y="165100"/>
                </a:lnTo>
                <a:lnTo>
                  <a:pt x="941387" y="165557"/>
                </a:lnTo>
                <a:lnTo>
                  <a:pt x="938974" y="177800"/>
                </a:lnTo>
                <a:lnTo>
                  <a:pt x="913815" y="177800"/>
                </a:lnTo>
                <a:lnTo>
                  <a:pt x="912469" y="177800"/>
                </a:lnTo>
                <a:lnTo>
                  <a:pt x="913295" y="176491"/>
                </a:lnTo>
                <a:lnTo>
                  <a:pt x="908748" y="165100"/>
                </a:lnTo>
                <a:lnTo>
                  <a:pt x="908710" y="165557"/>
                </a:lnTo>
                <a:lnTo>
                  <a:pt x="907935" y="177800"/>
                </a:lnTo>
                <a:lnTo>
                  <a:pt x="900264" y="165100"/>
                </a:lnTo>
                <a:lnTo>
                  <a:pt x="886294" y="165100"/>
                </a:lnTo>
                <a:lnTo>
                  <a:pt x="883361" y="170091"/>
                </a:lnTo>
                <a:lnTo>
                  <a:pt x="883361" y="317500"/>
                </a:lnTo>
                <a:lnTo>
                  <a:pt x="882370" y="317500"/>
                </a:lnTo>
                <a:lnTo>
                  <a:pt x="879627" y="330200"/>
                </a:lnTo>
                <a:lnTo>
                  <a:pt x="873201" y="317500"/>
                </a:lnTo>
                <a:lnTo>
                  <a:pt x="793153" y="317500"/>
                </a:lnTo>
                <a:lnTo>
                  <a:pt x="795566" y="330200"/>
                </a:lnTo>
                <a:lnTo>
                  <a:pt x="789114" y="330200"/>
                </a:lnTo>
                <a:lnTo>
                  <a:pt x="790956" y="317500"/>
                </a:lnTo>
                <a:lnTo>
                  <a:pt x="763879" y="317500"/>
                </a:lnTo>
                <a:lnTo>
                  <a:pt x="767702" y="330200"/>
                </a:lnTo>
                <a:lnTo>
                  <a:pt x="761619" y="330200"/>
                </a:lnTo>
                <a:lnTo>
                  <a:pt x="763879" y="317500"/>
                </a:lnTo>
                <a:lnTo>
                  <a:pt x="755294" y="317500"/>
                </a:lnTo>
                <a:lnTo>
                  <a:pt x="746696" y="330200"/>
                </a:lnTo>
                <a:lnTo>
                  <a:pt x="746112" y="330200"/>
                </a:lnTo>
                <a:lnTo>
                  <a:pt x="743292" y="342900"/>
                </a:lnTo>
                <a:lnTo>
                  <a:pt x="727710" y="342900"/>
                </a:lnTo>
                <a:lnTo>
                  <a:pt x="730364" y="330200"/>
                </a:lnTo>
                <a:lnTo>
                  <a:pt x="713981" y="330200"/>
                </a:lnTo>
                <a:lnTo>
                  <a:pt x="712076" y="342900"/>
                </a:lnTo>
                <a:lnTo>
                  <a:pt x="710831" y="330200"/>
                </a:lnTo>
                <a:lnTo>
                  <a:pt x="700468" y="330200"/>
                </a:lnTo>
                <a:lnTo>
                  <a:pt x="702881" y="342900"/>
                </a:lnTo>
                <a:lnTo>
                  <a:pt x="696810" y="342900"/>
                </a:lnTo>
                <a:lnTo>
                  <a:pt x="695515" y="340334"/>
                </a:lnTo>
                <a:lnTo>
                  <a:pt x="694740" y="342900"/>
                </a:lnTo>
                <a:lnTo>
                  <a:pt x="694766" y="338836"/>
                </a:lnTo>
                <a:lnTo>
                  <a:pt x="690410" y="330200"/>
                </a:lnTo>
                <a:lnTo>
                  <a:pt x="684022" y="342900"/>
                </a:lnTo>
                <a:lnTo>
                  <a:pt x="678548" y="342900"/>
                </a:lnTo>
                <a:lnTo>
                  <a:pt x="677303" y="355587"/>
                </a:lnTo>
                <a:lnTo>
                  <a:pt x="674446" y="342900"/>
                </a:lnTo>
                <a:lnTo>
                  <a:pt x="666356" y="342900"/>
                </a:lnTo>
                <a:lnTo>
                  <a:pt x="668921" y="355587"/>
                </a:lnTo>
                <a:lnTo>
                  <a:pt x="665886" y="355587"/>
                </a:lnTo>
                <a:lnTo>
                  <a:pt x="665924" y="354457"/>
                </a:lnTo>
                <a:lnTo>
                  <a:pt x="666356" y="342900"/>
                </a:lnTo>
                <a:lnTo>
                  <a:pt x="665683" y="342900"/>
                </a:lnTo>
                <a:lnTo>
                  <a:pt x="663829" y="355587"/>
                </a:lnTo>
                <a:lnTo>
                  <a:pt x="659853" y="355587"/>
                </a:lnTo>
                <a:lnTo>
                  <a:pt x="652919" y="342900"/>
                </a:lnTo>
                <a:lnTo>
                  <a:pt x="652526" y="342900"/>
                </a:lnTo>
                <a:lnTo>
                  <a:pt x="656539" y="330200"/>
                </a:lnTo>
                <a:lnTo>
                  <a:pt x="682205" y="330200"/>
                </a:lnTo>
                <a:lnTo>
                  <a:pt x="690956" y="317500"/>
                </a:lnTo>
                <a:lnTo>
                  <a:pt x="752246" y="317500"/>
                </a:lnTo>
                <a:lnTo>
                  <a:pt x="778827" y="304800"/>
                </a:lnTo>
                <a:lnTo>
                  <a:pt x="857758" y="304800"/>
                </a:lnTo>
                <a:lnTo>
                  <a:pt x="883361" y="317500"/>
                </a:lnTo>
                <a:lnTo>
                  <a:pt x="883361" y="170091"/>
                </a:lnTo>
                <a:lnTo>
                  <a:pt x="878814" y="177800"/>
                </a:lnTo>
                <a:lnTo>
                  <a:pt x="859980" y="177800"/>
                </a:lnTo>
                <a:lnTo>
                  <a:pt x="863028" y="165100"/>
                </a:lnTo>
                <a:lnTo>
                  <a:pt x="853338" y="165100"/>
                </a:lnTo>
                <a:lnTo>
                  <a:pt x="847471" y="177800"/>
                </a:lnTo>
                <a:lnTo>
                  <a:pt x="843038" y="165100"/>
                </a:lnTo>
                <a:lnTo>
                  <a:pt x="782358" y="165100"/>
                </a:lnTo>
                <a:lnTo>
                  <a:pt x="776236" y="177800"/>
                </a:lnTo>
                <a:lnTo>
                  <a:pt x="769950" y="165100"/>
                </a:lnTo>
                <a:lnTo>
                  <a:pt x="751293" y="165100"/>
                </a:lnTo>
                <a:lnTo>
                  <a:pt x="751344" y="177800"/>
                </a:lnTo>
                <a:lnTo>
                  <a:pt x="701230" y="177800"/>
                </a:lnTo>
                <a:lnTo>
                  <a:pt x="702614" y="190500"/>
                </a:lnTo>
                <a:lnTo>
                  <a:pt x="701548" y="190500"/>
                </a:lnTo>
                <a:lnTo>
                  <a:pt x="695566" y="177800"/>
                </a:lnTo>
                <a:lnTo>
                  <a:pt x="689991" y="190500"/>
                </a:lnTo>
                <a:lnTo>
                  <a:pt x="689952" y="190195"/>
                </a:lnTo>
                <a:lnTo>
                  <a:pt x="688860" y="177800"/>
                </a:lnTo>
                <a:lnTo>
                  <a:pt x="682802" y="190500"/>
                </a:lnTo>
                <a:lnTo>
                  <a:pt x="680859" y="190500"/>
                </a:lnTo>
                <a:lnTo>
                  <a:pt x="676973" y="203187"/>
                </a:lnTo>
                <a:lnTo>
                  <a:pt x="673633" y="203187"/>
                </a:lnTo>
                <a:lnTo>
                  <a:pt x="673595" y="202920"/>
                </a:lnTo>
                <a:lnTo>
                  <a:pt x="671512" y="190500"/>
                </a:lnTo>
                <a:lnTo>
                  <a:pt x="656056" y="190500"/>
                </a:lnTo>
                <a:lnTo>
                  <a:pt x="656056" y="228600"/>
                </a:lnTo>
                <a:lnTo>
                  <a:pt x="652056" y="241300"/>
                </a:lnTo>
                <a:lnTo>
                  <a:pt x="650722" y="237197"/>
                </a:lnTo>
                <a:lnTo>
                  <a:pt x="650722" y="342900"/>
                </a:lnTo>
                <a:lnTo>
                  <a:pt x="648373" y="342900"/>
                </a:lnTo>
                <a:lnTo>
                  <a:pt x="646645" y="330200"/>
                </a:lnTo>
                <a:lnTo>
                  <a:pt x="647420" y="330200"/>
                </a:lnTo>
                <a:lnTo>
                  <a:pt x="650722" y="342900"/>
                </a:lnTo>
                <a:lnTo>
                  <a:pt x="650722" y="237197"/>
                </a:lnTo>
                <a:lnTo>
                  <a:pt x="647928" y="228600"/>
                </a:lnTo>
                <a:lnTo>
                  <a:pt x="656056" y="228600"/>
                </a:lnTo>
                <a:lnTo>
                  <a:pt x="656056" y="190500"/>
                </a:lnTo>
                <a:lnTo>
                  <a:pt x="640207" y="190500"/>
                </a:lnTo>
                <a:lnTo>
                  <a:pt x="635419" y="203187"/>
                </a:lnTo>
                <a:lnTo>
                  <a:pt x="629983" y="203187"/>
                </a:lnTo>
                <a:lnTo>
                  <a:pt x="620941" y="215900"/>
                </a:lnTo>
                <a:lnTo>
                  <a:pt x="610743" y="215900"/>
                </a:lnTo>
                <a:lnTo>
                  <a:pt x="608584" y="215900"/>
                </a:lnTo>
                <a:lnTo>
                  <a:pt x="609676" y="213626"/>
                </a:lnTo>
                <a:lnTo>
                  <a:pt x="604850" y="203187"/>
                </a:lnTo>
                <a:lnTo>
                  <a:pt x="595896" y="215900"/>
                </a:lnTo>
                <a:lnTo>
                  <a:pt x="590562" y="215900"/>
                </a:lnTo>
                <a:lnTo>
                  <a:pt x="585457" y="228600"/>
                </a:lnTo>
                <a:lnTo>
                  <a:pt x="582853" y="221348"/>
                </a:lnTo>
                <a:lnTo>
                  <a:pt x="579526" y="228600"/>
                </a:lnTo>
                <a:lnTo>
                  <a:pt x="578904" y="222948"/>
                </a:lnTo>
                <a:lnTo>
                  <a:pt x="578904" y="241300"/>
                </a:lnTo>
                <a:lnTo>
                  <a:pt x="576910" y="254000"/>
                </a:lnTo>
                <a:lnTo>
                  <a:pt x="574573" y="254000"/>
                </a:lnTo>
                <a:lnTo>
                  <a:pt x="574687" y="252437"/>
                </a:lnTo>
                <a:lnTo>
                  <a:pt x="575500" y="241300"/>
                </a:lnTo>
                <a:lnTo>
                  <a:pt x="578904" y="241300"/>
                </a:lnTo>
                <a:lnTo>
                  <a:pt x="578904" y="222948"/>
                </a:lnTo>
                <a:lnTo>
                  <a:pt x="578129" y="215900"/>
                </a:lnTo>
                <a:lnTo>
                  <a:pt x="573582" y="215900"/>
                </a:lnTo>
                <a:lnTo>
                  <a:pt x="573582" y="241300"/>
                </a:lnTo>
                <a:lnTo>
                  <a:pt x="573366" y="254000"/>
                </a:lnTo>
                <a:lnTo>
                  <a:pt x="571322" y="254000"/>
                </a:lnTo>
                <a:lnTo>
                  <a:pt x="571398" y="252437"/>
                </a:lnTo>
                <a:lnTo>
                  <a:pt x="571906" y="241300"/>
                </a:lnTo>
                <a:lnTo>
                  <a:pt x="573582" y="241300"/>
                </a:lnTo>
                <a:lnTo>
                  <a:pt x="573582" y="215900"/>
                </a:lnTo>
                <a:lnTo>
                  <a:pt x="572020" y="215900"/>
                </a:lnTo>
                <a:lnTo>
                  <a:pt x="563587" y="228600"/>
                </a:lnTo>
                <a:lnTo>
                  <a:pt x="562292" y="228600"/>
                </a:lnTo>
                <a:lnTo>
                  <a:pt x="562292" y="254000"/>
                </a:lnTo>
                <a:lnTo>
                  <a:pt x="559612" y="266700"/>
                </a:lnTo>
                <a:lnTo>
                  <a:pt x="554951" y="266700"/>
                </a:lnTo>
                <a:lnTo>
                  <a:pt x="556983" y="254000"/>
                </a:lnTo>
                <a:lnTo>
                  <a:pt x="562292" y="254000"/>
                </a:lnTo>
                <a:lnTo>
                  <a:pt x="562292" y="228600"/>
                </a:lnTo>
                <a:lnTo>
                  <a:pt x="559625" y="228600"/>
                </a:lnTo>
                <a:lnTo>
                  <a:pt x="559028" y="241300"/>
                </a:lnTo>
                <a:lnTo>
                  <a:pt x="554456" y="241300"/>
                </a:lnTo>
                <a:lnTo>
                  <a:pt x="555840" y="228600"/>
                </a:lnTo>
                <a:lnTo>
                  <a:pt x="554532" y="228600"/>
                </a:lnTo>
                <a:lnTo>
                  <a:pt x="551561" y="234480"/>
                </a:lnTo>
                <a:lnTo>
                  <a:pt x="551561" y="266700"/>
                </a:lnTo>
                <a:lnTo>
                  <a:pt x="541604" y="279260"/>
                </a:lnTo>
                <a:lnTo>
                  <a:pt x="541477" y="279260"/>
                </a:lnTo>
                <a:lnTo>
                  <a:pt x="541413" y="278587"/>
                </a:lnTo>
                <a:lnTo>
                  <a:pt x="540245" y="266700"/>
                </a:lnTo>
                <a:lnTo>
                  <a:pt x="551561" y="266700"/>
                </a:lnTo>
                <a:lnTo>
                  <a:pt x="551561" y="234480"/>
                </a:lnTo>
                <a:lnTo>
                  <a:pt x="548106" y="241300"/>
                </a:lnTo>
                <a:lnTo>
                  <a:pt x="535952" y="241300"/>
                </a:lnTo>
                <a:lnTo>
                  <a:pt x="531241" y="254000"/>
                </a:lnTo>
                <a:lnTo>
                  <a:pt x="511517" y="254000"/>
                </a:lnTo>
                <a:lnTo>
                  <a:pt x="511517" y="279260"/>
                </a:lnTo>
                <a:lnTo>
                  <a:pt x="509435" y="292100"/>
                </a:lnTo>
                <a:lnTo>
                  <a:pt x="507098" y="292100"/>
                </a:lnTo>
                <a:lnTo>
                  <a:pt x="507098" y="406374"/>
                </a:lnTo>
                <a:lnTo>
                  <a:pt x="507098" y="292100"/>
                </a:lnTo>
                <a:lnTo>
                  <a:pt x="503923" y="292100"/>
                </a:lnTo>
                <a:lnTo>
                  <a:pt x="502081" y="304800"/>
                </a:lnTo>
                <a:lnTo>
                  <a:pt x="496798" y="304800"/>
                </a:lnTo>
                <a:lnTo>
                  <a:pt x="497319" y="292100"/>
                </a:lnTo>
                <a:lnTo>
                  <a:pt x="503428" y="292100"/>
                </a:lnTo>
                <a:lnTo>
                  <a:pt x="508469" y="279260"/>
                </a:lnTo>
                <a:lnTo>
                  <a:pt x="511517" y="279260"/>
                </a:lnTo>
                <a:lnTo>
                  <a:pt x="511517" y="254000"/>
                </a:lnTo>
                <a:lnTo>
                  <a:pt x="511035" y="266700"/>
                </a:lnTo>
                <a:lnTo>
                  <a:pt x="493915" y="266700"/>
                </a:lnTo>
                <a:lnTo>
                  <a:pt x="493915" y="292100"/>
                </a:lnTo>
                <a:lnTo>
                  <a:pt x="488365" y="304800"/>
                </a:lnTo>
                <a:lnTo>
                  <a:pt x="485736" y="292100"/>
                </a:lnTo>
                <a:lnTo>
                  <a:pt x="493915" y="292100"/>
                </a:lnTo>
                <a:lnTo>
                  <a:pt x="493915" y="266700"/>
                </a:lnTo>
                <a:lnTo>
                  <a:pt x="493344" y="266700"/>
                </a:lnTo>
                <a:lnTo>
                  <a:pt x="486943" y="279260"/>
                </a:lnTo>
                <a:lnTo>
                  <a:pt x="480250" y="279260"/>
                </a:lnTo>
                <a:lnTo>
                  <a:pt x="473036" y="292100"/>
                </a:lnTo>
                <a:lnTo>
                  <a:pt x="470433" y="292100"/>
                </a:lnTo>
                <a:lnTo>
                  <a:pt x="471589" y="279260"/>
                </a:lnTo>
                <a:lnTo>
                  <a:pt x="467880" y="292100"/>
                </a:lnTo>
                <a:lnTo>
                  <a:pt x="463181" y="292100"/>
                </a:lnTo>
                <a:lnTo>
                  <a:pt x="459879" y="304800"/>
                </a:lnTo>
                <a:lnTo>
                  <a:pt x="459193" y="304800"/>
                </a:lnTo>
                <a:lnTo>
                  <a:pt x="455536" y="292100"/>
                </a:lnTo>
                <a:lnTo>
                  <a:pt x="453123" y="292100"/>
                </a:lnTo>
                <a:lnTo>
                  <a:pt x="452221" y="304800"/>
                </a:lnTo>
                <a:lnTo>
                  <a:pt x="447687" y="304800"/>
                </a:lnTo>
                <a:lnTo>
                  <a:pt x="441655" y="317500"/>
                </a:lnTo>
                <a:lnTo>
                  <a:pt x="440982" y="317500"/>
                </a:lnTo>
                <a:lnTo>
                  <a:pt x="447179" y="304800"/>
                </a:lnTo>
                <a:lnTo>
                  <a:pt x="443217" y="304800"/>
                </a:lnTo>
                <a:lnTo>
                  <a:pt x="439889" y="317500"/>
                </a:lnTo>
                <a:lnTo>
                  <a:pt x="439889" y="304800"/>
                </a:lnTo>
                <a:lnTo>
                  <a:pt x="439521" y="304800"/>
                </a:lnTo>
                <a:lnTo>
                  <a:pt x="436537" y="317500"/>
                </a:lnTo>
                <a:lnTo>
                  <a:pt x="427812" y="317500"/>
                </a:lnTo>
                <a:lnTo>
                  <a:pt x="423494" y="330200"/>
                </a:lnTo>
                <a:lnTo>
                  <a:pt x="421055" y="330200"/>
                </a:lnTo>
                <a:lnTo>
                  <a:pt x="418084" y="317500"/>
                </a:lnTo>
                <a:lnTo>
                  <a:pt x="416890" y="330200"/>
                </a:lnTo>
                <a:lnTo>
                  <a:pt x="412635" y="330200"/>
                </a:lnTo>
                <a:lnTo>
                  <a:pt x="409321" y="342900"/>
                </a:lnTo>
                <a:lnTo>
                  <a:pt x="408622" y="342900"/>
                </a:lnTo>
                <a:lnTo>
                  <a:pt x="417093" y="355587"/>
                </a:lnTo>
                <a:lnTo>
                  <a:pt x="414032" y="342900"/>
                </a:lnTo>
                <a:lnTo>
                  <a:pt x="420001" y="342900"/>
                </a:lnTo>
                <a:lnTo>
                  <a:pt x="420839" y="345135"/>
                </a:lnTo>
                <a:lnTo>
                  <a:pt x="420954" y="342900"/>
                </a:lnTo>
                <a:lnTo>
                  <a:pt x="426186" y="342900"/>
                </a:lnTo>
                <a:lnTo>
                  <a:pt x="426059" y="355587"/>
                </a:lnTo>
                <a:lnTo>
                  <a:pt x="428447" y="342900"/>
                </a:lnTo>
                <a:lnTo>
                  <a:pt x="429399" y="342900"/>
                </a:lnTo>
                <a:lnTo>
                  <a:pt x="433692" y="330200"/>
                </a:lnTo>
                <a:lnTo>
                  <a:pt x="443699" y="330200"/>
                </a:lnTo>
                <a:lnTo>
                  <a:pt x="442658" y="342900"/>
                </a:lnTo>
                <a:lnTo>
                  <a:pt x="445503" y="330200"/>
                </a:lnTo>
                <a:lnTo>
                  <a:pt x="447065" y="330200"/>
                </a:lnTo>
                <a:lnTo>
                  <a:pt x="447154" y="326605"/>
                </a:lnTo>
                <a:lnTo>
                  <a:pt x="447370" y="317500"/>
                </a:lnTo>
                <a:lnTo>
                  <a:pt x="453047" y="317500"/>
                </a:lnTo>
                <a:lnTo>
                  <a:pt x="454367" y="326605"/>
                </a:lnTo>
                <a:lnTo>
                  <a:pt x="455752" y="317500"/>
                </a:lnTo>
                <a:lnTo>
                  <a:pt x="461810" y="317500"/>
                </a:lnTo>
                <a:lnTo>
                  <a:pt x="464146" y="304800"/>
                </a:lnTo>
                <a:lnTo>
                  <a:pt x="468134" y="304800"/>
                </a:lnTo>
                <a:lnTo>
                  <a:pt x="473798" y="304800"/>
                </a:lnTo>
                <a:lnTo>
                  <a:pt x="472478" y="317500"/>
                </a:lnTo>
                <a:lnTo>
                  <a:pt x="468134" y="304800"/>
                </a:lnTo>
                <a:lnTo>
                  <a:pt x="465848" y="317500"/>
                </a:lnTo>
                <a:lnTo>
                  <a:pt x="462559" y="317500"/>
                </a:lnTo>
                <a:lnTo>
                  <a:pt x="455803" y="330200"/>
                </a:lnTo>
                <a:lnTo>
                  <a:pt x="454914" y="330200"/>
                </a:lnTo>
                <a:lnTo>
                  <a:pt x="452551" y="342900"/>
                </a:lnTo>
                <a:lnTo>
                  <a:pt x="451243" y="342900"/>
                </a:lnTo>
                <a:lnTo>
                  <a:pt x="449541" y="330200"/>
                </a:lnTo>
                <a:lnTo>
                  <a:pt x="446747" y="342900"/>
                </a:lnTo>
                <a:lnTo>
                  <a:pt x="442658" y="342900"/>
                </a:lnTo>
                <a:lnTo>
                  <a:pt x="437311" y="342900"/>
                </a:lnTo>
                <a:lnTo>
                  <a:pt x="434771" y="355587"/>
                </a:lnTo>
                <a:lnTo>
                  <a:pt x="430872" y="355587"/>
                </a:lnTo>
                <a:lnTo>
                  <a:pt x="430796" y="354457"/>
                </a:lnTo>
                <a:lnTo>
                  <a:pt x="429996" y="342900"/>
                </a:lnTo>
                <a:lnTo>
                  <a:pt x="429145" y="355587"/>
                </a:lnTo>
                <a:lnTo>
                  <a:pt x="426059" y="355587"/>
                </a:lnTo>
                <a:lnTo>
                  <a:pt x="424738" y="355587"/>
                </a:lnTo>
                <a:lnTo>
                  <a:pt x="424332" y="354507"/>
                </a:lnTo>
                <a:lnTo>
                  <a:pt x="424332" y="393700"/>
                </a:lnTo>
                <a:lnTo>
                  <a:pt x="422414" y="393700"/>
                </a:lnTo>
                <a:lnTo>
                  <a:pt x="422338" y="393890"/>
                </a:lnTo>
                <a:lnTo>
                  <a:pt x="417423" y="406374"/>
                </a:lnTo>
                <a:lnTo>
                  <a:pt x="416318" y="406374"/>
                </a:lnTo>
                <a:lnTo>
                  <a:pt x="416242" y="406577"/>
                </a:lnTo>
                <a:lnTo>
                  <a:pt x="412076" y="419100"/>
                </a:lnTo>
                <a:lnTo>
                  <a:pt x="412140" y="406374"/>
                </a:lnTo>
                <a:lnTo>
                  <a:pt x="411492" y="406374"/>
                </a:lnTo>
                <a:lnTo>
                  <a:pt x="411543" y="406222"/>
                </a:lnTo>
                <a:lnTo>
                  <a:pt x="411670" y="405803"/>
                </a:lnTo>
                <a:lnTo>
                  <a:pt x="415290" y="393700"/>
                </a:lnTo>
                <a:lnTo>
                  <a:pt x="418731" y="393700"/>
                </a:lnTo>
                <a:lnTo>
                  <a:pt x="418617" y="387477"/>
                </a:lnTo>
                <a:lnTo>
                  <a:pt x="418503" y="381000"/>
                </a:lnTo>
                <a:lnTo>
                  <a:pt x="421525" y="381000"/>
                </a:lnTo>
                <a:lnTo>
                  <a:pt x="424332" y="393700"/>
                </a:lnTo>
                <a:lnTo>
                  <a:pt x="424332" y="354507"/>
                </a:lnTo>
                <a:lnTo>
                  <a:pt x="420839" y="345135"/>
                </a:lnTo>
                <a:lnTo>
                  <a:pt x="420268" y="355587"/>
                </a:lnTo>
                <a:lnTo>
                  <a:pt x="420027" y="355587"/>
                </a:lnTo>
                <a:lnTo>
                  <a:pt x="419989" y="355917"/>
                </a:lnTo>
                <a:lnTo>
                  <a:pt x="418211" y="368261"/>
                </a:lnTo>
                <a:lnTo>
                  <a:pt x="418058" y="368096"/>
                </a:lnTo>
                <a:lnTo>
                  <a:pt x="417944" y="367906"/>
                </a:lnTo>
                <a:lnTo>
                  <a:pt x="410667" y="355917"/>
                </a:lnTo>
                <a:lnTo>
                  <a:pt x="416039" y="368261"/>
                </a:lnTo>
                <a:lnTo>
                  <a:pt x="407339" y="368261"/>
                </a:lnTo>
                <a:lnTo>
                  <a:pt x="402323" y="381000"/>
                </a:lnTo>
                <a:lnTo>
                  <a:pt x="399148" y="381000"/>
                </a:lnTo>
                <a:lnTo>
                  <a:pt x="402666" y="368261"/>
                </a:lnTo>
                <a:lnTo>
                  <a:pt x="401002" y="368261"/>
                </a:lnTo>
                <a:lnTo>
                  <a:pt x="401104" y="368096"/>
                </a:lnTo>
                <a:lnTo>
                  <a:pt x="401218" y="367906"/>
                </a:lnTo>
                <a:lnTo>
                  <a:pt x="408406" y="355587"/>
                </a:lnTo>
                <a:lnTo>
                  <a:pt x="399884" y="355587"/>
                </a:lnTo>
                <a:lnTo>
                  <a:pt x="399884" y="368261"/>
                </a:lnTo>
                <a:lnTo>
                  <a:pt x="398081" y="381000"/>
                </a:lnTo>
                <a:lnTo>
                  <a:pt x="395554" y="381000"/>
                </a:lnTo>
                <a:lnTo>
                  <a:pt x="388899" y="393700"/>
                </a:lnTo>
                <a:lnTo>
                  <a:pt x="385140" y="382320"/>
                </a:lnTo>
                <a:lnTo>
                  <a:pt x="383082" y="393700"/>
                </a:lnTo>
                <a:lnTo>
                  <a:pt x="379437" y="393700"/>
                </a:lnTo>
                <a:lnTo>
                  <a:pt x="382117" y="381000"/>
                </a:lnTo>
                <a:lnTo>
                  <a:pt x="384708" y="381000"/>
                </a:lnTo>
                <a:lnTo>
                  <a:pt x="385140" y="382320"/>
                </a:lnTo>
                <a:lnTo>
                  <a:pt x="385381" y="381000"/>
                </a:lnTo>
                <a:lnTo>
                  <a:pt x="390982" y="381000"/>
                </a:lnTo>
                <a:lnTo>
                  <a:pt x="394538" y="368261"/>
                </a:lnTo>
                <a:lnTo>
                  <a:pt x="399884" y="368261"/>
                </a:lnTo>
                <a:lnTo>
                  <a:pt x="399884" y="355587"/>
                </a:lnTo>
                <a:lnTo>
                  <a:pt x="399135" y="355587"/>
                </a:lnTo>
                <a:lnTo>
                  <a:pt x="404558" y="342900"/>
                </a:lnTo>
                <a:lnTo>
                  <a:pt x="394804" y="342900"/>
                </a:lnTo>
                <a:lnTo>
                  <a:pt x="396189" y="355587"/>
                </a:lnTo>
                <a:lnTo>
                  <a:pt x="393077" y="355587"/>
                </a:lnTo>
                <a:lnTo>
                  <a:pt x="392963" y="355917"/>
                </a:lnTo>
                <a:lnTo>
                  <a:pt x="388543" y="368261"/>
                </a:lnTo>
                <a:lnTo>
                  <a:pt x="383540" y="368261"/>
                </a:lnTo>
                <a:lnTo>
                  <a:pt x="383616" y="367906"/>
                </a:lnTo>
                <a:lnTo>
                  <a:pt x="386346" y="355587"/>
                </a:lnTo>
                <a:lnTo>
                  <a:pt x="380542" y="355587"/>
                </a:lnTo>
                <a:lnTo>
                  <a:pt x="377329" y="355587"/>
                </a:lnTo>
                <a:lnTo>
                  <a:pt x="377278" y="355917"/>
                </a:lnTo>
                <a:lnTo>
                  <a:pt x="375996" y="365125"/>
                </a:lnTo>
                <a:lnTo>
                  <a:pt x="375716" y="367906"/>
                </a:lnTo>
                <a:lnTo>
                  <a:pt x="380530" y="355625"/>
                </a:lnTo>
                <a:lnTo>
                  <a:pt x="380542" y="355917"/>
                </a:lnTo>
                <a:lnTo>
                  <a:pt x="380758" y="368261"/>
                </a:lnTo>
                <a:lnTo>
                  <a:pt x="381292" y="368261"/>
                </a:lnTo>
                <a:lnTo>
                  <a:pt x="380352" y="381000"/>
                </a:lnTo>
                <a:lnTo>
                  <a:pt x="378726" y="381000"/>
                </a:lnTo>
                <a:lnTo>
                  <a:pt x="375018" y="393700"/>
                </a:lnTo>
                <a:lnTo>
                  <a:pt x="377520" y="393700"/>
                </a:lnTo>
                <a:lnTo>
                  <a:pt x="377418" y="393890"/>
                </a:lnTo>
                <a:lnTo>
                  <a:pt x="370967" y="406374"/>
                </a:lnTo>
                <a:lnTo>
                  <a:pt x="364858" y="406374"/>
                </a:lnTo>
                <a:lnTo>
                  <a:pt x="364794" y="406577"/>
                </a:lnTo>
                <a:lnTo>
                  <a:pt x="360641" y="419100"/>
                </a:lnTo>
                <a:lnTo>
                  <a:pt x="356298" y="419100"/>
                </a:lnTo>
                <a:lnTo>
                  <a:pt x="351091" y="431749"/>
                </a:lnTo>
                <a:lnTo>
                  <a:pt x="346316" y="431749"/>
                </a:lnTo>
                <a:lnTo>
                  <a:pt x="341680" y="444487"/>
                </a:lnTo>
                <a:lnTo>
                  <a:pt x="338074" y="444487"/>
                </a:lnTo>
                <a:lnTo>
                  <a:pt x="333641" y="457200"/>
                </a:lnTo>
                <a:lnTo>
                  <a:pt x="330415" y="457200"/>
                </a:lnTo>
                <a:lnTo>
                  <a:pt x="334391" y="444487"/>
                </a:lnTo>
                <a:lnTo>
                  <a:pt x="330111" y="444487"/>
                </a:lnTo>
                <a:lnTo>
                  <a:pt x="328523" y="457200"/>
                </a:lnTo>
                <a:lnTo>
                  <a:pt x="321424" y="457200"/>
                </a:lnTo>
                <a:lnTo>
                  <a:pt x="321322" y="457555"/>
                </a:lnTo>
                <a:lnTo>
                  <a:pt x="321284" y="457746"/>
                </a:lnTo>
                <a:lnTo>
                  <a:pt x="318211" y="469874"/>
                </a:lnTo>
                <a:lnTo>
                  <a:pt x="314452" y="469874"/>
                </a:lnTo>
                <a:lnTo>
                  <a:pt x="319163" y="482600"/>
                </a:lnTo>
                <a:lnTo>
                  <a:pt x="320903" y="469874"/>
                </a:lnTo>
                <a:lnTo>
                  <a:pt x="332625" y="469874"/>
                </a:lnTo>
                <a:lnTo>
                  <a:pt x="332689" y="469658"/>
                </a:lnTo>
                <a:lnTo>
                  <a:pt x="336499" y="457200"/>
                </a:lnTo>
                <a:lnTo>
                  <a:pt x="344106" y="457200"/>
                </a:lnTo>
                <a:lnTo>
                  <a:pt x="348094" y="444487"/>
                </a:lnTo>
                <a:lnTo>
                  <a:pt x="353631" y="444487"/>
                </a:lnTo>
                <a:lnTo>
                  <a:pt x="354939" y="457200"/>
                </a:lnTo>
                <a:lnTo>
                  <a:pt x="359689" y="444487"/>
                </a:lnTo>
                <a:lnTo>
                  <a:pt x="365074" y="444487"/>
                </a:lnTo>
                <a:lnTo>
                  <a:pt x="371055" y="431749"/>
                </a:lnTo>
                <a:lnTo>
                  <a:pt x="377494" y="431749"/>
                </a:lnTo>
                <a:lnTo>
                  <a:pt x="377583" y="419100"/>
                </a:lnTo>
                <a:lnTo>
                  <a:pt x="387400" y="419100"/>
                </a:lnTo>
                <a:lnTo>
                  <a:pt x="388708" y="406374"/>
                </a:lnTo>
                <a:lnTo>
                  <a:pt x="398983" y="406374"/>
                </a:lnTo>
                <a:lnTo>
                  <a:pt x="399034" y="406222"/>
                </a:lnTo>
                <a:lnTo>
                  <a:pt x="399148" y="405803"/>
                </a:lnTo>
                <a:lnTo>
                  <a:pt x="402602" y="393700"/>
                </a:lnTo>
                <a:lnTo>
                  <a:pt x="412826" y="393700"/>
                </a:lnTo>
                <a:lnTo>
                  <a:pt x="412750" y="393890"/>
                </a:lnTo>
                <a:lnTo>
                  <a:pt x="408470" y="406374"/>
                </a:lnTo>
                <a:lnTo>
                  <a:pt x="411149" y="406374"/>
                </a:lnTo>
                <a:lnTo>
                  <a:pt x="411048" y="406577"/>
                </a:lnTo>
                <a:lnTo>
                  <a:pt x="403910" y="419100"/>
                </a:lnTo>
                <a:lnTo>
                  <a:pt x="404787" y="419100"/>
                </a:lnTo>
                <a:lnTo>
                  <a:pt x="399910" y="431749"/>
                </a:lnTo>
                <a:lnTo>
                  <a:pt x="396417" y="431749"/>
                </a:lnTo>
                <a:lnTo>
                  <a:pt x="401421" y="419100"/>
                </a:lnTo>
                <a:lnTo>
                  <a:pt x="396176" y="419100"/>
                </a:lnTo>
                <a:lnTo>
                  <a:pt x="395973" y="431749"/>
                </a:lnTo>
                <a:lnTo>
                  <a:pt x="385826" y="431749"/>
                </a:lnTo>
                <a:lnTo>
                  <a:pt x="382778" y="444487"/>
                </a:lnTo>
                <a:lnTo>
                  <a:pt x="376097" y="444487"/>
                </a:lnTo>
                <a:lnTo>
                  <a:pt x="372046" y="457200"/>
                </a:lnTo>
                <a:lnTo>
                  <a:pt x="375983" y="457200"/>
                </a:lnTo>
                <a:lnTo>
                  <a:pt x="376021" y="457746"/>
                </a:lnTo>
                <a:lnTo>
                  <a:pt x="376580" y="469874"/>
                </a:lnTo>
                <a:lnTo>
                  <a:pt x="368160" y="457200"/>
                </a:lnTo>
                <a:lnTo>
                  <a:pt x="368287" y="466572"/>
                </a:lnTo>
                <a:lnTo>
                  <a:pt x="368325" y="469874"/>
                </a:lnTo>
                <a:lnTo>
                  <a:pt x="363385" y="469874"/>
                </a:lnTo>
                <a:lnTo>
                  <a:pt x="363347" y="469658"/>
                </a:lnTo>
                <a:lnTo>
                  <a:pt x="361657" y="457200"/>
                </a:lnTo>
                <a:lnTo>
                  <a:pt x="361530" y="457746"/>
                </a:lnTo>
                <a:lnTo>
                  <a:pt x="358851" y="469874"/>
                </a:lnTo>
                <a:lnTo>
                  <a:pt x="361823" y="469874"/>
                </a:lnTo>
                <a:lnTo>
                  <a:pt x="360730" y="482600"/>
                </a:lnTo>
                <a:lnTo>
                  <a:pt x="346824" y="482600"/>
                </a:lnTo>
                <a:lnTo>
                  <a:pt x="346329" y="495300"/>
                </a:lnTo>
                <a:lnTo>
                  <a:pt x="343687" y="495300"/>
                </a:lnTo>
                <a:lnTo>
                  <a:pt x="339305" y="508000"/>
                </a:lnTo>
                <a:lnTo>
                  <a:pt x="335470" y="508000"/>
                </a:lnTo>
                <a:lnTo>
                  <a:pt x="334035" y="504456"/>
                </a:lnTo>
                <a:lnTo>
                  <a:pt x="333578" y="508000"/>
                </a:lnTo>
                <a:lnTo>
                  <a:pt x="331762" y="508000"/>
                </a:lnTo>
                <a:lnTo>
                  <a:pt x="323888" y="520687"/>
                </a:lnTo>
                <a:lnTo>
                  <a:pt x="321945" y="520687"/>
                </a:lnTo>
                <a:lnTo>
                  <a:pt x="321906" y="521030"/>
                </a:lnTo>
                <a:lnTo>
                  <a:pt x="320840" y="533374"/>
                </a:lnTo>
                <a:lnTo>
                  <a:pt x="316674" y="533374"/>
                </a:lnTo>
                <a:lnTo>
                  <a:pt x="316750" y="535063"/>
                </a:lnTo>
                <a:lnTo>
                  <a:pt x="317246" y="546100"/>
                </a:lnTo>
                <a:lnTo>
                  <a:pt x="313880" y="546100"/>
                </a:lnTo>
                <a:lnTo>
                  <a:pt x="313944" y="544703"/>
                </a:lnTo>
                <a:lnTo>
                  <a:pt x="314058" y="542036"/>
                </a:lnTo>
                <a:lnTo>
                  <a:pt x="314464" y="533374"/>
                </a:lnTo>
                <a:lnTo>
                  <a:pt x="312953" y="533374"/>
                </a:lnTo>
                <a:lnTo>
                  <a:pt x="309397" y="546100"/>
                </a:lnTo>
                <a:lnTo>
                  <a:pt x="303898" y="546100"/>
                </a:lnTo>
                <a:lnTo>
                  <a:pt x="300710" y="558800"/>
                </a:lnTo>
                <a:lnTo>
                  <a:pt x="296494" y="558800"/>
                </a:lnTo>
                <a:lnTo>
                  <a:pt x="290436" y="571500"/>
                </a:lnTo>
                <a:lnTo>
                  <a:pt x="286410" y="571500"/>
                </a:lnTo>
                <a:lnTo>
                  <a:pt x="288023" y="584200"/>
                </a:lnTo>
                <a:lnTo>
                  <a:pt x="290449" y="571500"/>
                </a:lnTo>
                <a:lnTo>
                  <a:pt x="292023" y="571500"/>
                </a:lnTo>
                <a:lnTo>
                  <a:pt x="292214" y="584200"/>
                </a:lnTo>
                <a:lnTo>
                  <a:pt x="288023" y="584200"/>
                </a:lnTo>
                <a:lnTo>
                  <a:pt x="286537" y="584200"/>
                </a:lnTo>
                <a:lnTo>
                  <a:pt x="286512" y="584860"/>
                </a:lnTo>
                <a:lnTo>
                  <a:pt x="285991" y="596900"/>
                </a:lnTo>
                <a:lnTo>
                  <a:pt x="276745" y="596900"/>
                </a:lnTo>
                <a:lnTo>
                  <a:pt x="279260" y="584860"/>
                </a:lnTo>
                <a:lnTo>
                  <a:pt x="275869" y="596900"/>
                </a:lnTo>
                <a:lnTo>
                  <a:pt x="273596" y="596900"/>
                </a:lnTo>
                <a:lnTo>
                  <a:pt x="274358" y="608838"/>
                </a:lnTo>
                <a:lnTo>
                  <a:pt x="274459" y="609841"/>
                </a:lnTo>
                <a:lnTo>
                  <a:pt x="274574" y="614057"/>
                </a:lnTo>
                <a:lnTo>
                  <a:pt x="274612" y="615340"/>
                </a:lnTo>
                <a:lnTo>
                  <a:pt x="274802" y="622300"/>
                </a:lnTo>
                <a:lnTo>
                  <a:pt x="278269" y="609587"/>
                </a:lnTo>
                <a:lnTo>
                  <a:pt x="279831" y="609587"/>
                </a:lnTo>
                <a:lnTo>
                  <a:pt x="279742" y="610870"/>
                </a:lnTo>
                <a:lnTo>
                  <a:pt x="278917" y="622300"/>
                </a:lnTo>
                <a:lnTo>
                  <a:pt x="274802" y="622300"/>
                </a:lnTo>
                <a:lnTo>
                  <a:pt x="271868" y="622300"/>
                </a:lnTo>
                <a:lnTo>
                  <a:pt x="269887" y="635000"/>
                </a:lnTo>
                <a:lnTo>
                  <a:pt x="264617" y="635000"/>
                </a:lnTo>
                <a:lnTo>
                  <a:pt x="265099" y="631774"/>
                </a:lnTo>
                <a:lnTo>
                  <a:pt x="263702" y="635000"/>
                </a:lnTo>
                <a:lnTo>
                  <a:pt x="259181" y="635000"/>
                </a:lnTo>
                <a:lnTo>
                  <a:pt x="258648" y="647700"/>
                </a:lnTo>
                <a:lnTo>
                  <a:pt x="258114" y="647700"/>
                </a:lnTo>
                <a:lnTo>
                  <a:pt x="254190" y="660361"/>
                </a:lnTo>
                <a:lnTo>
                  <a:pt x="251714" y="647700"/>
                </a:lnTo>
                <a:lnTo>
                  <a:pt x="251269" y="647700"/>
                </a:lnTo>
                <a:lnTo>
                  <a:pt x="250126" y="660400"/>
                </a:lnTo>
                <a:lnTo>
                  <a:pt x="254177" y="660400"/>
                </a:lnTo>
                <a:lnTo>
                  <a:pt x="258064" y="660400"/>
                </a:lnTo>
                <a:lnTo>
                  <a:pt x="262216" y="647700"/>
                </a:lnTo>
                <a:lnTo>
                  <a:pt x="260743" y="660400"/>
                </a:lnTo>
                <a:lnTo>
                  <a:pt x="264579" y="660400"/>
                </a:lnTo>
                <a:lnTo>
                  <a:pt x="262420" y="673100"/>
                </a:lnTo>
                <a:lnTo>
                  <a:pt x="268312" y="660400"/>
                </a:lnTo>
                <a:lnTo>
                  <a:pt x="265861" y="660400"/>
                </a:lnTo>
                <a:lnTo>
                  <a:pt x="265176" y="647700"/>
                </a:lnTo>
                <a:lnTo>
                  <a:pt x="272249" y="647700"/>
                </a:lnTo>
                <a:lnTo>
                  <a:pt x="272110" y="635000"/>
                </a:lnTo>
                <a:lnTo>
                  <a:pt x="278117" y="635000"/>
                </a:lnTo>
                <a:lnTo>
                  <a:pt x="280835" y="622300"/>
                </a:lnTo>
                <a:lnTo>
                  <a:pt x="282333" y="622300"/>
                </a:lnTo>
                <a:lnTo>
                  <a:pt x="287413" y="635000"/>
                </a:lnTo>
                <a:lnTo>
                  <a:pt x="290360" y="622300"/>
                </a:lnTo>
                <a:lnTo>
                  <a:pt x="294233" y="622300"/>
                </a:lnTo>
                <a:lnTo>
                  <a:pt x="297611" y="609587"/>
                </a:lnTo>
                <a:lnTo>
                  <a:pt x="297700" y="608838"/>
                </a:lnTo>
                <a:lnTo>
                  <a:pt x="299085" y="596900"/>
                </a:lnTo>
                <a:lnTo>
                  <a:pt x="308013" y="596900"/>
                </a:lnTo>
                <a:lnTo>
                  <a:pt x="315188" y="584200"/>
                </a:lnTo>
                <a:lnTo>
                  <a:pt x="313626" y="584200"/>
                </a:lnTo>
                <a:lnTo>
                  <a:pt x="318198" y="571500"/>
                </a:lnTo>
                <a:lnTo>
                  <a:pt x="316522" y="584200"/>
                </a:lnTo>
                <a:lnTo>
                  <a:pt x="316598" y="596900"/>
                </a:lnTo>
                <a:lnTo>
                  <a:pt x="322770" y="596900"/>
                </a:lnTo>
                <a:lnTo>
                  <a:pt x="321335" y="584200"/>
                </a:lnTo>
                <a:lnTo>
                  <a:pt x="323227" y="571500"/>
                </a:lnTo>
                <a:lnTo>
                  <a:pt x="328561" y="571500"/>
                </a:lnTo>
                <a:lnTo>
                  <a:pt x="328358" y="558800"/>
                </a:lnTo>
                <a:lnTo>
                  <a:pt x="330657" y="558800"/>
                </a:lnTo>
                <a:lnTo>
                  <a:pt x="336118" y="558800"/>
                </a:lnTo>
                <a:lnTo>
                  <a:pt x="338505" y="546100"/>
                </a:lnTo>
                <a:lnTo>
                  <a:pt x="340829" y="546100"/>
                </a:lnTo>
                <a:lnTo>
                  <a:pt x="343458" y="533374"/>
                </a:lnTo>
                <a:lnTo>
                  <a:pt x="344500" y="533374"/>
                </a:lnTo>
                <a:lnTo>
                  <a:pt x="344551" y="535063"/>
                </a:lnTo>
                <a:lnTo>
                  <a:pt x="344652" y="538822"/>
                </a:lnTo>
                <a:lnTo>
                  <a:pt x="345681" y="535063"/>
                </a:lnTo>
                <a:lnTo>
                  <a:pt x="346265" y="533374"/>
                </a:lnTo>
                <a:lnTo>
                  <a:pt x="351218" y="533374"/>
                </a:lnTo>
                <a:lnTo>
                  <a:pt x="345046" y="544322"/>
                </a:lnTo>
                <a:lnTo>
                  <a:pt x="345008" y="544703"/>
                </a:lnTo>
                <a:lnTo>
                  <a:pt x="344868" y="546100"/>
                </a:lnTo>
                <a:lnTo>
                  <a:pt x="344830" y="544703"/>
                </a:lnTo>
                <a:lnTo>
                  <a:pt x="344043" y="546100"/>
                </a:lnTo>
                <a:lnTo>
                  <a:pt x="344754" y="542036"/>
                </a:lnTo>
                <a:lnTo>
                  <a:pt x="344652" y="538822"/>
                </a:lnTo>
                <a:lnTo>
                  <a:pt x="342684" y="546100"/>
                </a:lnTo>
                <a:lnTo>
                  <a:pt x="343560" y="546100"/>
                </a:lnTo>
                <a:lnTo>
                  <a:pt x="340753" y="558800"/>
                </a:lnTo>
                <a:lnTo>
                  <a:pt x="347853" y="558800"/>
                </a:lnTo>
                <a:lnTo>
                  <a:pt x="348881" y="546100"/>
                </a:lnTo>
                <a:lnTo>
                  <a:pt x="350100" y="546100"/>
                </a:lnTo>
                <a:lnTo>
                  <a:pt x="354736" y="533400"/>
                </a:lnTo>
                <a:lnTo>
                  <a:pt x="356552" y="546100"/>
                </a:lnTo>
                <a:lnTo>
                  <a:pt x="359105" y="533374"/>
                </a:lnTo>
                <a:lnTo>
                  <a:pt x="358546" y="533374"/>
                </a:lnTo>
                <a:lnTo>
                  <a:pt x="358203" y="532117"/>
                </a:lnTo>
                <a:lnTo>
                  <a:pt x="355028" y="520687"/>
                </a:lnTo>
                <a:lnTo>
                  <a:pt x="361734" y="520687"/>
                </a:lnTo>
                <a:lnTo>
                  <a:pt x="361683" y="521030"/>
                </a:lnTo>
                <a:lnTo>
                  <a:pt x="359664" y="533374"/>
                </a:lnTo>
                <a:lnTo>
                  <a:pt x="374294" y="533374"/>
                </a:lnTo>
                <a:lnTo>
                  <a:pt x="374269" y="532117"/>
                </a:lnTo>
                <a:lnTo>
                  <a:pt x="374053" y="520687"/>
                </a:lnTo>
                <a:lnTo>
                  <a:pt x="377901" y="520687"/>
                </a:lnTo>
                <a:lnTo>
                  <a:pt x="377926" y="520509"/>
                </a:lnTo>
                <a:lnTo>
                  <a:pt x="379387" y="508546"/>
                </a:lnTo>
                <a:lnTo>
                  <a:pt x="379463" y="508000"/>
                </a:lnTo>
                <a:lnTo>
                  <a:pt x="397052" y="508000"/>
                </a:lnTo>
                <a:lnTo>
                  <a:pt x="396100" y="495300"/>
                </a:lnTo>
                <a:lnTo>
                  <a:pt x="402005" y="495300"/>
                </a:lnTo>
                <a:lnTo>
                  <a:pt x="401891" y="499668"/>
                </a:lnTo>
                <a:lnTo>
                  <a:pt x="401650" y="508000"/>
                </a:lnTo>
                <a:lnTo>
                  <a:pt x="402082" y="508000"/>
                </a:lnTo>
                <a:lnTo>
                  <a:pt x="409486" y="495300"/>
                </a:lnTo>
                <a:lnTo>
                  <a:pt x="417728" y="495300"/>
                </a:lnTo>
                <a:lnTo>
                  <a:pt x="418109" y="482600"/>
                </a:lnTo>
                <a:lnTo>
                  <a:pt x="424853" y="482600"/>
                </a:lnTo>
                <a:lnTo>
                  <a:pt x="422859" y="469874"/>
                </a:lnTo>
                <a:lnTo>
                  <a:pt x="422452" y="469874"/>
                </a:lnTo>
                <a:lnTo>
                  <a:pt x="432333" y="457200"/>
                </a:lnTo>
                <a:lnTo>
                  <a:pt x="435419" y="457200"/>
                </a:lnTo>
                <a:lnTo>
                  <a:pt x="432384" y="464743"/>
                </a:lnTo>
                <a:lnTo>
                  <a:pt x="435610" y="457200"/>
                </a:lnTo>
                <a:lnTo>
                  <a:pt x="443052" y="457200"/>
                </a:lnTo>
                <a:lnTo>
                  <a:pt x="442937" y="457555"/>
                </a:lnTo>
                <a:lnTo>
                  <a:pt x="442874" y="457746"/>
                </a:lnTo>
                <a:lnTo>
                  <a:pt x="438899" y="469874"/>
                </a:lnTo>
                <a:lnTo>
                  <a:pt x="445084" y="469874"/>
                </a:lnTo>
                <a:lnTo>
                  <a:pt x="452539" y="457200"/>
                </a:lnTo>
                <a:lnTo>
                  <a:pt x="456920" y="444487"/>
                </a:lnTo>
                <a:lnTo>
                  <a:pt x="464921" y="444487"/>
                </a:lnTo>
                <a:lnTo>
                  <a:pt x="464896" y="443014"/>
                </a:lnTo>
                <a:lnTo>
                  <a:pt x="464769" y="436676"/>
                </a:lnTo>
                <a:lnTo>
                  <a:pt x="464667" y="431749"/>
                </a:lnTo>
                <a:lnTo>
                  <a:pt x="473684" y="431749"/>
                </a:lnTo>
                <a:lnTo>
                  <a:pt x="472071" y="436676"/>
                </a:lnTo>
                <a:lnTo>
                  <a:pt x="475348" y="431749"/>
                </a:lnTo>
                <a:lnTo>
                  <a:pt x="493725" y="431749"/>
                </a:lnTo>
                <a:lnTo>
                  <a:pt x="496468" y="419100"/>
                </a:lnTo>
                <a:lnTo>
                  <a:pt x="504748" y="419100"/>
                </a:lnTo>
                <a:lnTo>
                  <a:pt x="505612" y="414439"/>
                </a:lnTo>
                <a:lnTo>
                  <a:pt x="507072" y="406755"/>
                </a:lnTo>
                <a:lnTo>
                  <a:pt x="507847" y="414439"/>
                </a:lnTo>
                <a:lnTo>
                  <a:pt x="508292" y="419100"/>
                </a:lnTo>
                <a:lnTo>
                  <a:pt x="510565" y="419100"/>
                </a:lnTo>
                <a:lnTo>
                  <a:pt x="507873" y="406374"/>
                </a:lnTo>
                <a:lnTo>
                  <a:pt x="525500" y="406374"/>
                </a:lnTo>
                <a:lnTo>
                  <a:pt x="525576" y="406222"/>
                </a:lnTo>
                <a:lnTo>
                  <a:pt x="531990" y="393700"/>
                </a:lnTo>
                <a:lnTo>
                  <a:pt x="533615" y="393700"/>
                </a:lnTo>
                <a:lnTo>
                  <a:pt x="536600" y="381000"/>
                </a:lnTo>
                <a:lnTo>
                  <a:pt x="539521" y="381000"/>
                </a:lnTo>
                <a:lnTo>
                  <a:pt x="536524" y="393700"/>
                </a:lnTo>
                <a:lnTo>
                  <a:pt x="547408" y="393700"/>
                </a:lnTo>
                <a:lnTo>
                  <a:pt x="551053" y="381000"/>
                </a:lnTo>
                <a:lnTo>
                  <a:pt x="541985" y="381000"/>
                </a:lnTo>
                <a:lnTo>
                  <a:pt x="545744" y="368261"/>
                </a:lnTo>
                <a:lnTo>
                  <a:pt x="549122" y="368261"/>
                </a:lnTo>
                <a:lnTo>
                  <a:pt x="551510" y="381000"/>
                </a:lnTo>
                <a:lnTo>
                  <a:pt x="569417" y="381000"/>
                </a:lnTo>
                <a:lnTo>
                  <a:pt x="568553" y="368261"/>
                </a:lnTo>
                <a:lnTo>
                  <a:pt x="585254" y="368261"/>
                </a:lnTo>
                <a:lnTo>
                  <a:pt x="585381" y="368096"/>
                </a:lnTo>
                <a:lnTo>
                  <a:pt x="594093" y="355587"/>
                </a:lnTo>
                <a:lnTo>
                  <a:pt x="593559" y="355587"/>
                </a:lnTo>
                <a:lnTo>
                  <a:pt x="593623" y="354457"/>
                </a:lnTo>
                <a:lnTo>
                  <a:pt x="594233" y="342900"/>
                </a:lnTo>
                <a:lnTo>
                  <a:pt x="598081" y="355587"/>
                </a:lnTo>
                <a:lnTo>
                  <a:pt x="609600" y="355587"/>
                </a:lnTo>
                <a:lnTo>
                  <a:pt x="613587" y="342900"/>
                </a:lnTo>
                <a:lnTo>
                  <a:pt x="619582" y="342900"/>
                </a:lnTo>
                <a:lnTo>
                  <a:pt x="623404" y="355587"/>
                </a:lnTo>
                <a:lnTo>
                  <a:pt x="628040" y="342900"/>
                </a:lnTo>
                <a:lnTo>
                  <a:pt x="626452" y="342900"/>
                </a:lnTo>
                <a:lnTo>
                  <a:pt x="625449" y="330200"/>
                </a:lnTo>
                <a:lnTo>
                  <a:pt x="638657" y="330200"/>
                </a:lnTo>
                <a:lnTo>
                  <a:pt x="635546" y="342900"/>
                </a:lnTo>
                <a:lnTo>
                  <a:pt x="647242" y="342900"/>
                </a:lnTo>
                <a:lnTo>
                  <a:pt x="647141" y="345135"/>
                </a:lnTo>
                <a:lnTo>
                  <a:pt x="646658" y="355587"/>
                </a:lnTo>
                <a:lnTo>
                  <a:pt x="644969" y="355587"/>
                </a:lnTo>
                <a:lnTo>
                  <a:pt x="644931" y="355917"/>
                </a:lnTo>
                <a:lnTo>
                  <a:pt x="643356" y="368261"/>
                </a:lnTo>
                <a:lnTo>
                  <a:pt x="618832" y="368261"/>
                </a:lnTo>
                <a:lnTo>
                  <a:pt x="618604" y="381000"/>
                </a:lnTo>
                <a:lnTo>
                  <a:pt x="591515" y="381000"/>
                </a:lnTo>
                <a:lnTo>
                  <a:pt x="589572" y="393700"/>
                </a:lnTo>
                <a:lnTo>
                  <a:pt x="569874" y="393700"/>
                </a:lnTo>
                <a:lnTo>
                  <a:pt x="569823" y="393890"/>
                </a:lnTo>
                <a:lnTo>
                  <a:pt x="566267" y="406374"/>
                </a:lnTo>
                <a:lnTo>
                  <a:pt x="555358" y="406374"/>
                </a:lnTo>
                <a:lnTo>
                  <a:pt x="555244" y="406577"/>
                </a:lnTo>
                <a:lnTo>
                  <a:pt x="547814" y="419100"/>
                </a:lnTo>
                <a:lnTo>
                  <a:pt x="544449" y="419100"/>
                </a:lnTo>
                <a:lnTo>
                  <a:pt x="551103" y="406374"/>
                </a:lnTo>
                <a:lnTo>
                  <a:pt x="545719" y="406374"/>
                </a:lnTo>
                <a:lnTo>
                  <a:pt x="545693" y="406577"/>
                </a:lnTo>
                <a:lnTo>
                  <a:pt x="543674" y="419100"/>
                </a:lnTo>
                <a:lnTo>
                  <a:pt x="533425" y="419100"/>
                </a:lnTo>
                <a:lnTo>
                  <a:pt x="528294" y="431749"/>
                </a:lnTo>
                <a:lnTo>
                  <a:pt x="527342" y="431749"/>
                </a:lnTo>
                <a:lnTo>
                  <a:pt x="522960" y="444487"/>
                </a:lnTo>
                <a:lnTo>
                  <a:pt x="509346" y="444487"/>
                </a:lnTo>
                <a:lnTo>
                  <a:pt x="508901" y="457200"/>
                </a:lnTo>
                <a:lnTo>
                  <a:pt x="499376" y="457200"/>
                </a:lnTo>
                <a:lnTo>
                  <a:pt x="499262" y="457746"/>
                </a:lnTo>
                <a:lnTo>
                  <a:pt x="496760" y="469874"/>
                </a:lnTo>
                <a:lnTo>
                  <a:pt x="491261" y="469874"/>
                </a:lnTo>
                <a:lnTo>
                  <a:pt x="491324" y="468655"/>
                </a:lnTo>
                <a:lnTo>
                  <a:pt x="491426" y="466572"/>
                </a:lnTo>
                <a:lnTo>
                  <a:pt x="491515" y="464743"/>
                </a:lnTo>
                <a:lnTo>
                  <a:pt x="491896" y="457200"/>
                </a:lnTo>
                <a:lnTo>
                  <a:pt x="488035" y="457200"/>
                </a:lnTo>
                <a:lnTo>
                  <a:pt x="488061" y="457746"/>
                </a:lnTo>
                <a:lnTo>
                  <a:pt x="488581" y="469874"/>
                </a:lnTo>
                <a:lnTo>
                  <a:pt x="483450" y="469874"/>
                </a:lnTo>
                <a:lnTo>
                  <a:pt x="477304" y="482600"/>
                </a:lnTo>
                <a:lnTo>
                  <a:pt x="468147" y="482600"/>
                </a:lnTo>
                <a:lnTo>
                  <a:pt x="463270" y="495300"/>
                </a:lnTo>
                <a:lnTo>
                  <a:pt x="457479" y="495300"/>
                </a:lnTo>
                <a:lnTo>
                  <a:pt x="454456" y="508000"/>
                </a:lnTo>
                <a:lnTo>
                  <a:pt x="442315" y="508000"/>
                </a:lnTo>
                <a:lnTo>
                  <a:pt x="442341" y="508546"/>
                </a:lnTo>
                <a:lnTo>
                  <a:pt x="442836" y="520687"/>
                </a:lnTo>
                <a:lnTo>
                  <a:pt x="441071" y="520687"/>
                </a:lnTo>
                <a:lnTo>
                  <a:pt x="441058" y="520509"/>
                </a:lnTo>
                <a:lnTo>
                  <a:pt x="439953" y="508000"/>
                </a:lnTo>
                <a:lnTo>
                  <a:pt x="437870" y="508000"/>
                </a:lnTo>
                <a:lnTo>
                  <a:pt x="437794" y="512013"/>
                </a:lnTo>
                <a:lnTo>
                  <a:pt x="437705" y="515861"/>
                </a:lnTo>
                <a:lnTo>
                  <a:pt x="437616" y="520687"/>
                </a:lnTo>
                <a:lnTo>
                  <a:pt x="433730" y="520687"/>
                </a:lnTo>
                <a:lnTo>
                  <a:pt x="433616" y="521030"/>
                </a:lnTo>
                <a:lnTo>
                  <a:pt x="429780" y="533374"/>
                </a:lnTo>
                <a:lnTo>
                  <a:pt x="427012" y="533374"/>
                </a:lnTo>
                <a:lnTo>
                  <a:pt x="429755" y="546100"/>
                </a:lnTo>
                <a:lnTo>
                  <a:pt x="439140" y="546100"/>
                </a:lnTo>
                <a:lnTo>
                  <a:pt x="439191" y="542036"/>
                </a:lnTo>
                <a:lnTo>
                  <a:pt x="439280" y="533412"/>
                </a:lnTo>
                <a:lnTo>
                  <a:pt x="443852" y="546100"/>
                </a:lnTo>
                <a:lnTo>
                  <a:pt x="446811" y="546100"/>
                </a:lnTo>
                <a:lnTo>
                  <a:pt x="443623" y="533374"/>
                </a:lnTo>
                <a:lnTo>
                  <a:pt x="447509" y="533374"/>
                </a:lnTo>
                <a:lnTo>
                  <a:pt x="447522" y="532117"/>
                </a:lnTo>
                <a:lnTo>
                  <a:pt x="447675" y="520687"/>
                </a:lnTo>
                <a:lnTo>
                  <a:pt x="452882" y="520687"/>
                </a:lnTo>
                <a:lnTo>
                  <a:pt x="452907" y="521030"/>
                </a:lnTo>
                <a:lnTo>
                  <a:pt x="453618" y="533374"/>
                </a:lnTo>
                <a:lnTo>
                  <a:pt x="455777" y="520687"/>
                </a:lnTo>
                <a:lnTo>
                  <a:pt x="455853" y="520509"/>
                </a:lnTo>
                <a:lnTo>
                  <a:pt x="460971" y="508000"/>
                </a:lnTo>
                <a:lnTo>
                  <a:pt x="479221" y="508000"/>
                </a:lnTo>
                <a:lnTo>
                  <a:pt x="477393" y="495300"/>
                </a:lnTo>
                <a:lnTo>
                  <a:pt x="483146" y="508000"/>
                </a:lnTo>
                <a:lnTo>
                  <a:pt x="481342" y="495300"/>
                </a:lnTo>
                <a:lnTo>
                  <a:pt x="491578" y="495300"/>
                </a:lnTo>
                <a:lnTo>
                  <a:pt x="497332" y="482600"/>
                </a:lnTo>
                <a:lnTo>
                  <a:pt x="508825" y="482600"/>
                </a:lnTo>
                <a:lnTo>
                  <a:pt x="514096" y="469874"/>
                </a:lnTo>
                <a:lnTo>
                  <a:pt x="519772" y="469874"/>
                </a:lnTo>
                <a:lnTo>
                  <a:pt x="519874" y="469658"/>
                </a:lnTo>
                <a:lnTo>
                  <a:pt x="525932" y="457200"/>
                </a:lnTo>
                <a:lnTo>
                  <a:pt x="527570" y="457200"/>
                </a:lnTo>
                <a:lnTo>
                  <a:pt x="527532" y="457746"/>
                </a:lnTo>
                <a:lnTo>
                  <a:pt x="526821" y="469874"/>
                </a:lnTo>
                <a:lnTo>
                  <a:pt x="531914" y="469874"/>
                </a:lnTo>
                <a:lnTo>
                  <a:pt x="531863" y="468655"/>
                </a:lnTo>
                <a:lnTo>
                  <a:pt x="531749" y="464743"/>
                </a:lnTo>
                <a:lnTo>
                  <a:pt x="530504" y="457200"/>
                </a:lnTo>
                <a:lnTo>
                  <a:pt x="531507" y="457200"/>
                </a:lnTo>
                <a:lnTo>
                  <a:pt x="531533" y="457746"/>
                </a:lnTo>
                <a:lnTo>
                  <a:pt x="531749" y="464743"/>
                </a:lnTo>
                <a:lnTo>
                  <a:pt x="532396" y="468655"/>
                </a:lnTo>
                <a:lnTo>
                  <a:pt x="536841" y="457200"/>
                </a:lnTo>
                <a:lnTo>
                  <a:pt x="537565" y="457200"/>
                </a:lnTo>
                <a:lnTo>
                  <a:pt x="539356" y="444487"/>
                </a:lnTo>
                <a:lnTo>
                  <a:pt x="550570" y="444487"/>
                </a:lnTo>
                <a:lnTo>
                  <a:pt x="552818" y="431749"/>
                </a:lnTo>
                <a:lnTo>
                  <a:pt x="574357" y="431749"/>
                </a:lnTo>
                <a:lnTo>
                  <a:pt x="575741" y="419100"/>
                </a:lnTo>
                <a:lnTo>
                  <a:pt x="581266" y="419100"/>
                </a:lnTo>
                <a:lnTo>
                  <a:pt x="581075" y="431749"/>
                </a:lnTo>
                <a:lnTo>
                  <a:pt x="584796" y="431749"/>
                </a:lnTo>
                <a:lnTo>
                  <a:pt x="589178" y="419100"/>
                </a:lnTo>
                <a:lnTo>
                  <a:pt x="592874" y="419100"/>
                </a:lnTo>
                <a:lnTo>
                  <a:pt x="596303" y="406374"/>
                </a:lnTo>
                <a:lnTo>
                  <a:pt x="601370" y="406374"/>
                </a:lnTo>
                <a:lnTo>
                  <a:pt x="601294" y="406577"/>
                </a:lnTo>
                <a:lnTo>
                  <a:pt x="596823" y="419100"/>
                </a:lnTo>
                <a:lnTo>
                  <a:pt x="601179" y="419100"/>
                </a:lnTo>
                <a:lnTo>
                  <a:pt x="607618" y="406374"/>
                </a:lnTo>
                <a:lnTo>
                  <a:pt x="629310" y="406374"/>
                </a:lnTo>
                <a:lnTo>
                  <a:pt x="629348" y="405968"/>
                </a:lnTo>
                <a:lnTo>
                  <a:pt x="629462" y="405041"/>
                </a:lnTo>
                <a:lnTo>
                  <a:pt x="630732" y="393700"/>
                </a:lnTo>
                <a:lnTo>
                  <a:pt x="654545" y="393700"/>
                </a:lnTo>
                <a:lnTo>
                  <a:pt x="655574" y="381000"/>
                </a:lnTo>
                <a:lnTo>
                  <a:pt x="660273" y="381000"/>
                </a:lnTo>
                <a:lnTo>
                  <a:pt x="657250" y="393700"/>
                </a:lnTo>
                <a:lnTo>
                  <a:pt x="665365" y="393700"/>
                </a:lnTo>
                <a:lnTo>
                  <a:pt x="670344" y="381000"/>
                </a:lnTo>
                <a:lnTo>
                  <a:pt x="697788" y="381000"/>
                </a:lnTo>
                <a:lnTo>
                  <a:pt x="699249" y="368261"/>
                </a:lnTo>
                <a:lnTo>
                  <a:pt x="702398" y="368261"/>
                </a:lnTo>
                <a:lnTo>
                  <a:pt x="701167" y="381000"/>
                </a:lnTo>
                <a:lnTo>
                  <a:pt x="703707" y="381000"/>
                </a:lnTo>
                <a:lnTo>
                  <a:pt x="716076" y="368261"/>
                </a:lnTo>
                <a:lnTo>
                  <a:pt x="786599" y="368261"/>
                </a:lnTo>
                <a:lnTo>
                  <a:pt x="797255" y="355587"/>
                </a:lnTo>
                <a:lnTo>
                  <a:pt x="800557" y="355587"/>
                </a:lnTo>
                <a:lnTo>
                  <a:pt x="800658" y="355917"/>
                </a:lnTo>
                <a:lnTo>
                  <a:pt x="804583" y="368261"/>
                </a:lnTo>
                <a:lnTo>
                  <a:pt x="808507" y="368261"/>
                </a:lnTo>
                <a:lnTo>
                  <a:pt x="808469" y="367906"/>
                </a:lnTo>
                <a:lnTo>
                  <a:pt x="806818" y="355587"/>
                </a:lnTo>
                <a:lnTo>
                  <a:pt x="812330" y="355587"/>
                </a:lnTo>
                <a:lnTo>
                  <a:pt x="817981" y="368096"/>
                </a:lnTo>
                <a:lnTo>
                  <a:pt x="818095" y="368261"/>
                </a:lnTo>
                <a:lnTo>
                  <a:pt x="818184" y="368096"/>
                </a:lnTo>
                <a:lnTo>
                  <a:pt x="818273" y="367906"/>
                </a:lnTo>
                <a:lnTo>
                  <a:pt x="824179" y="355587"/>
                </a:lnTo>
                <a:lnTo>
                  <a:pt x="824293" y="355917"/>
                </a:lnTo>
                <a:lnTo>
                  <a:pt x="828776" y="368261"/>
                </a:lnTo>
                <a:lnTo>
                  <a:pt x="836231" y="368261"/>
                </a:lnTo>
                <a:lnTo>
                  <a:pt x="836333" y="368096"/>
                </a:lnTo>
                <a:lnTo>
                  <a:pt x="836447" y="367906"/>
                </a:lnTo>
                <a:lnTo>
                  <a:pt x="843749" y="355600"/>
                </a:lnTo>
                <a:lnTo>
                  <a:pt x="851141" y="368261"/>
                </a:lnTo>
                <a:lnTo>
                  <a:pt x="910234" y="368261"/>
                </a:lnTo>
                <a:lnTo>
                  <a:pt x="927595" y="381000"/>
                </a:lnTo>
                <a:lnTo>
                  <a:pt x="961453" y="381000"/>
                </a:lnTo>
                <a:lnTo>
                  <a:pt x="967206" y="393700"/>
                </a:lnTo>
                <a:lnTo>
                  <a:pt x="990244" y="393700"/>
                </a:lnTo>
                <a:lnTo>
                  <a:pt x="990307" y="393890"/>
                </a:lnTo>
                <a:lnTo>
                  <a:pt x="993749" y="406374"/>
                </a:lnTo>
                <a:lnTo>
                  <a:pt x="1006322" y="406374"/>
                </a:lnTo>
                <a:lnTo>
                  <a:pt x="1006309" y="406577"/>
                </a:lnTo>
                <a:lnTo>
                  <a:pt x="1005865" y="419100"/>
                </a:lnTo>
                <a:lnTo>
                  <a:pt x="1014730" y="419100"/>
                </a:lnTo>
                <a:lnTo>
                  <a:pt x="1016990" y="431749"/>
                </a:lnTo>
                <a:lnTo>
                  <a:pt x="1027188" y="431749"/>
                </a:lnTo>
                <a:lnTo>
                  <a:pt x="1027264" y="433768"/>
                </a:lnTo>
                <a:lnTo>
                  <a:pt x="1027379" y="436676"/>
                </a:lnTo>
                <a:lnTo>
                  <a:pt x="1027468" y="438734"/>
                </a:lnTo>
                <a:lnTo>
                  <a:pt x="1027709" y="444487"/>
                </a:lnTo>
                <a:lnTo>
                  <a:pt x="1035062" y="444487"/>
                </a:lnTo>
                <a:lnTo>
                  <a:pt x="1034084" y="457200"/>
                </a:lnTo>
                <a:lnTo>
                  <a:pt x="1041260" y="457200"/>
                </a:lnTo>
                <a:lnTo>
                  <a:pt x="1041247" y="457746"/>
                </a:lnTo>
                <a:lnTo>
                  <a:pt x="1040930" y="469874"/>
                </a:lnTo>
                <a:lnTo>
                  <a:pt x="1046035" y="469874"/>
                </a:lnTo>
                <a:lnTo>
                  <a:pt x="1047076" y="482600"/>
                </a:lnTo>
                <a:lnTo>
                  <a:pt x="1051013" y="482600"/>
                </a:lnTo>
                <a:lnTo>
                  <a:pt x="1051153" y="495300"/>
                </a:lnTo>
                <a:lnTo>
                  <a:pt x="1054303" y="495300"/>
                </a:lnTo>
                <a:lnTo>
                  <a:pt x="1054303" y="508000"/>
                </a:lnTo>
                <a:lnTo>
                  <a:pt x="1055954" y="508000"/>
                </a:lnTo>
                <a:lnTo>
                  <a:pt x="1055979" y="508546"/>
                </a:lnTo>
                <a:lnTo>
                  <a:pt x="1056449" y="520687"/>
                </a:lnTo>
                <a:lnTo>
                  <a:pt x="1056233" y="520687"/>
                </a:lnTo>
                <a:lnTo>
                  <a:pt x="1056220" y="521030"/>
                </a:lnTo>
                <a:lnTo>
                  <a:pt x="1055344" y="533374"/>
                </a:lnTo>
                <a:lnTo>
                  <a:pt x="1055649" y="533374"/>
                </a:lnTo>
                <a:lnTo>
                  <a:pt x="1055751" y="538822"/>
                </a:lnTo>
                <a:lnTo>
                  <a:pt x="1055865" y="544703"/>
                </a:lnTo>
                <a:lnTo>
                  <a:pt x="1055890" y="546100"/>
                </a:lnTo>
                <a:lnTo>
                  <a:pt x="1056665" y="546100"/>
                </a:lnTo>
                <a:lnTo>
                  <a:pt x="1056601" y="547001"/>
                </a:lnTo>
                <a:lnTo>
                  <a:pt x="1055827" y="558800"/>
                </a:lnTo>
                <a:lnTo>
                  <a:pt x="1054430" y="558800"/>
                </a:lnTo>
                <a:lnTo>
                  <a:pt x="1054684" y="571500"/>
                </a:lnTo>
                <a:lnTo>
                  <a:pt x="1052017" y="571500"/>
                </a:lnTo>
                <a:lnTo>
                  <a:pt x="1050201" y="584200"/>
                </a:lnTo>
                <a:lnTo>
                  <a:pt x="1051674" y="571500"/>
                </a:lnTo>
                <a:lnTo>
                  <a:pt x="1049172" y="571500"/>
                </a:lnTo>
                <a:lnTo>
                  <a:pt x="1049172" y="723900"/>
                </a:lnTo>
                <a:lnTo>
                  <a:pt x="1043305" y="723900"/>
                </a:lnTo>
                <a:lnTo>
                  <a:pt x="1043368" y="723544"/>
                </a:lnTo>
                <a:lnTo>
                  <a:pt x="1045946" y="711200"/>
                </a:lnTo>
                <a:lnTo>
                  <a:pt x="1047229" y="711200"/>
                </a:lnTo>
                <a:lnTo>
                  <a:pt x="1049172" y="723900"/>
                </a:lnTo>
                <a:lnTo>
                  <a:pt x="1049172" y="571500"/>
                </a:lnTo>
                <a:lnTo>
                  <a:pt x="1048613" y="571500"/>
                </a:lnTo>
                <a:lnTo>
                  <a:pt x="1048575" y="584200"/>
                </a:lnTo>
                <a:lnTo>
                  <a:pt x="1048385" y="584200"/>
                </a:lnTo>
                <a:lnTo>
                  <a:pt x="1045083" y="596900"/>
                </a:lnTo>
                <a:lnTo>
                  <a:pt x="1041463" y="609841"/>
                </a:lnTo>
                <a:lnTo>
                  <a:pt x="1038047" y="622300"/>
                </a:lnTo>
                <a:lnTo>
                  <a:pt x="1033653" y="635000"/>
                </a:lnTo>
                <a:lnTo>
                  <a:pt x="1031913" y="635000"/>
                </a:lnTo>
                <a:lnTo>
                  <a:pt x="1031913" y="736600"/>
                </a:lnTo>
                <a:lnTo>
                  <a:pt x="1031773" y="749300"/>
                </a:lnTo>
                <a:lnTo>
                  <a:pt x="1025626" y="749300"/>
                </a:lnTo>
                <a:lnTo>
                  <a:pt x="1025766" y="736600"/>
                </a:lnTo>
                <a:lnTo>
                  <a:pt x="1031913" y="736600"/>
                </a:lnTo>
                <a:lnTo>
                  <a:pt x="1031913" y="635000"/>
                </a:lnTo>
                <a:lnTo>
                  <a:pt x="1029322" y="635000"/>
                </a:lnTo>
                <a:lnTo>
                  <a:pt x="1024763" y="647700"/>
                </a:lnTo>
                <a:lnTo>
                  <a:pt x="1019683" y="660400"/>
                </a:lnTo>
                <a:lnTo>
                  <a:pt x="1019327" y="661314"/>
                </a:lnTo>
                <a:lnTo>
                  <a:pt x="1019327" y="762000"/>
                </a:lnTo>
                <a:lnTo>
                  <a:pt x="1012444" y="762000"/>
                </a:lnTo>
                <a:lnTo>
                  <a:pt x="1012786" y="749300"/>
                </a:lnTo>
                <a:lnTo>
                  <a:pt x="1017638" y="749300"/>
                </a:lnTo>
                <a:lnTo>
                  <a:pt x="1019327" y="762000"/>
                </a:lnTo>
                <a:lnTo>
                  <a:pt x="1019327" y="661314"/>
                </a:lnTo>
                <a:lnTo>
                  <a:pt x="1014742" y="673100"/>
                </a:lnTo>
                <a:lnTo>
                  <a:pt x="1013028" y="673100"/>
                </a:lnTo>
                <a:lnTo>
                  <a:pt x="1010945" y="685800"/>
                </a:lnTo>
                <a:lnTo>
                  <a:pt x="1009078" y="685800"/>
                </a:lnTo>
                <a:lnTo>
                  <a:pt x="999909" y="706120"/>
                </a:lnTo>
                <a:lnTo>
                  <a:pt x="999909" y="787400"/>
                </a:lnTo>
                <a:lnTo>
                  <a:pt x="998982" y="800100"/>
                </a:lnTo>
                <a:lnTo>
                  <a:pt x="993152" y="800100"/>
                </a:lnTo>
                <a:lnTo>
                  <a:pt x="991844" y="787768"/>
                </a:lnTo>
                <a:lnTo>
                  <a:pt x="991844" y="812800"/>
                </a:lnTo>
                <a:lnTo>
                  <a:pt x="984084" y="812800"/>
                </a:lnTo>
                <a:lnTo>
                  <a:pt x="984097" y="800100"/>
                </a:lnTo>
                <a:lnTo>
                  <a:pt x="987374" y="800100"/>
                </a:lnTo>
                <a:lnTo>
                  <a:pt x="991844" y="812800"/>
                </a:lnTo>
                <a:lnTo>
                  <a:pt x="991844" y="787768"/>
                </a:lnTo>
                <a:lnTo>
                  <a:pt x="991806" y="787400"/>
                </a:lnTo>
                <a:lnTo>
                  <a:pt x="999909" y="787400"/>
                </a:lnTo>
                <a:lnTo>
                  <a:pt x="999909" y="706120"/>
                </a:lnTo>
                <a:lnTo>
                  <a:pt x="997610" y="711200"/>
                </a:lnTo>
                <a:lnTo>
                  <a:pt x="991235" y="723900"/>
                </a:lnTo>
                <a:lnTo>
                  <a:pt x="984872" y="723900"/>
                </a:lnTo>
                <a:lnTo>
                  <a:pt x="978306" y="736600"/>
                </a:lnTo>
                <a:lnTo>
                  <a:pt x="971550" y="748893"/>
                </a:lnTo>
                <a:lnTo>
                  <a:pt x="971550" y="838174"/>
                </a:lnTo>
                <a:lnTo>
                  <a:pt x="967816" y="838174"/>
                </a:lnTo>
                <a:lnTo>
                  <a:pt x="967816" y="837742"/>
                </a:lnTo>
                <a:lnTo>
                  <a:pt x="967536" y="825500"/>
                </a:lnTo>
                <a:lnTo>
                  <a:pt x="970927" y="825500"/>
                </a:lnTo>
                <a:lnTo>
                  <a:pt x="971550" y="838174"/>
                </a:lnTo>
                <a:lnTo>
                  <a:pt x="971550" y="748893"/>
                </a:lnTo>
                <a:lnTo>
                  <a:pt x="971321" y="749300"/>
                </a:lnTo>
                <a:lnTo>
                  <a:pt x="964387" y="762000"/>
                </a:lnTo>
                <a:lnTo>
                  <a:pt x="957046" y="774700"/>
                </a:lnTo>
                <a:lnTo>
                  <a:pt x="925969" y="825500"/>
                </a:lnTo>
                <a:lnTo>
                  <a:pt x="891946" y="863600"/>
                </a:lnTo>
                <a:lnTo>
                  <a:pt x="873772" y="889000"/>
                </a:lnTo>
                <a:lnTo>
                  <a:pt x="862787" y="903795"/>
                </a:lnTo>
                <a:lnTo>
                  <a:pt x="862787" y="1346200"/>
                </a:lnTo>
                <a:lnTo>
                  <a:pt x="858139" y="1358900"/>
                </a:lnTo>
                <a:lnTo>
                  <a:pt x="855421" y="1358900"/>
                </a:lnTo>
                <a:lnTo>
                  <a:pt x="860425" y="1346200"/>
                </a:lnTo>
                <a:lnTo>
                  <a:pt x="862787" y="1346200"/>
                </a:lnTo>
                <a:lnTo>
                  <a:pt x="862787" y="903795"/>
                </a:lnTo>
                <a:lnTo>
                  <a:pt x="854900" y="914400"/>
                </a:lnTo>
                <a:lnTo>
                  <a:pt x="835469" y="939800"/>
                </a:lnTo>
                <a:lnTo>
                  <a:pt x="829106" y="939800"/>
                </a:lnTo>
                <a:lnTo>
                  <a:pt x="823620" y="952500"/>
                </a:lnTo>
                <a:lnTo>
                  <a:pt x="818451" y="952500"/>
                </a:lnTo>
                <a:lnTo>
                  <a:pt x="813409" y="965200"/>
                </a:lnTo>
                <a:lnTo>
                  <a:pt x="808151" y="977900"/>
                </a:lnTo>
                <a:lnTo>
                  <a:pt x="796569" y="977900"/>
                </a:lnTo>
                <a:lnTo>
                  <a:pt x="789876" y="990600"/>
                </a:lnTo>
                <a:lnTo>
                  <a:pt x="787882" y="990600"/>
                </a:lnTo>
                <a:lnTo>
                  <a:pt x="789546" y="1003300"/>
                </a:lnTo>
                <a:lnTo>
                  <a:pt x="785215" y="990600"/>
                </a:lnTo>
                <a:lnTo>
                  <a:pt x="784809" y="1003300"/>
                </a:lnTo>
                <a:lnTo>
                  <a:pt x="772960" y="1003300"/>
                </a:lnTo>
                <a:lnTo>
                  <a:pt x="772299" y="1016000"/>
                </a:lnTo>
                <a:lnTo>
                  <a:pt x="766521" y="1016000"/>
                </a:lnTo>
                <a:lnTo>
                  <a:pt x="760158" y="1028700"/>
                </a:lnTo>
                <a:lnTo>
                  <a:pt x="756843" y="1028700"/>
                </a:lnTo>
                <a:lnTo>
                  <a:pt x="735876" y="1054100"/>
                </a:lnTo>
                <a:lnTo>
                  <a:pt x="716394" y="1066800"/>
                </a:lnTo>
                <a:lnTo>
                  <a:pt x="696163" y="1092200"/>
                </a:lnTo>
                <a:lnTo>
                  <a:pt x="672934" y="1104900"/>
                </a:lnTo>
                <a:lnTo>
                  <a:pt x="672045" y="1117600"/>
                </a:lnTo>
                <a:lnTo>
                  <a:pt x="664591" y="1117600"/>
                </a:lnTo>
                <a:lnTo>
                  <a:pt x="657072" y="1130300"/>
                </a:lnTo>
                <a:lnTo>
                  <a:pt x="652145" y="1130300"/>
                </a:lnTo>
                <a:lnTo>
                  <a:pt x="654431" y="1143000"/>
                </a:lnTo>
                <a:lnTo>
                  <a:pt x="644245" y="1143000"/>
                </a:lnTo>
                <a:lnTo>
                  <a:pt x="644245" y="1562100"/>
                </a:lnTo>
                <a:lnTo>
                  <a:pt x="642200" y="1574800"/>
                </a:lnTo>
                <a:lnTo>
                  <a:pt x="641146" y="1574800"/>
                </a:lnTo>
                <a:lnTo>
                  <a:pt x="641235" y="1562100"/>
                </a:lnTo>
                <a:lnTo>
                  <a:pt x="644245" y="1562100"/>
                </a:lnTo>
                <a:lnTo>
                  <a:pt x="644245" y="1143000"/>
                </a:lnTo>
                <a:lnTo>
                  <a:pt x="641654" y="1143000"/>
                </a:lnTo>
                <a:lnTo>
                  <a:pt x="635965" y="1155700"/>
                </a:lnTo>
                <a:lnTo>
                  <a:pt x="632955" y="1155700"/>
                </a:lnTo>
                <a:lnTo>
                  <a:pt x="632955" y="1574800"/>
                </a:lnTo>
                <a:lnTo>
                  <a:pt x="632726" y="1587500"/>
                </a:lnTo>
                <a:lnTo>
                  <a:pt x="628154" y="1587500"/>
                </a:lnTo>
                <a:lnTo>
                  <a:pt x="628446" y="1574800"/>
                </a:lnTo>
                <a:lnTo>
                  <a:pt x="632955" y="1574800"/>
                </a:lnTo>
                <a:lnTo>
                  <a:pt x="632955" y="1155700"/>
                </a:lnTo>
                <a:lnTo>
                  <a:pt x="629094" y="1155700"/>
                </a:lnTo>
                <a:lnTo>
                  <a:pt x="621652" y="1168400"/>
                </a:lnTo>
                <a:lnTo>
                  <a:pt x="621055" y="1168400"/>
                </a:lnTo>
                <a:lnTo>
                  <a:pt x="621055" y="1587500"/>
                </a:lnTo>
                <a:lnTo>
                  <a:pt x="616496" y="1600200"/>
                </a:lnTo>
                <a:lnTo>
                  <a:pt x="609333" y="1600200"/>
                </a:lnTo>
                <a:lnTo>
                  <a:pt x="614159" y="1587500"/>
                </a:lnTo>
                <a:lnTo>
                  <a:pt x="621055" y="1587500"/>
                </a:lnTo>
                <a:lnTo>
                  <a:pt x="621055" y="1168400"/>
                </a:lnTo>
                <a:lnTo>
                  <a:pt x="614959" y="1168400"/>
                </a:lnTo>
                <a:lnTo>
                  <a:pt x="613600" y="1181100"/>
                </a:lnTo>
                <a:lnTo>
                  <a:pt x="606437" y="1181100"/>
                </a:lnTo>
                <a:lnTo>
                  <a:pt x="606437" y="1612900"/>
                </a:lnTo>
                <a:lnTo>
                  <a:pt x="597369" y="1612900"/>
                </a:lnTo>
                <a:lnTo>
                  <a:pt x="601929" y="1600200"/>
                </a:lnTo>
                <a:lnTo>
                  <a:pt x="606437" y="1612900"/>
                </a:lnTo>
                <a:lnTo>
                  <a:pt x="606437" y="1181100"/>
                </a:lnTo>
                <a:lnTo>
                  <a:pt x="605878" y="1181100"/>
                </a:lnTo>
                <a:lnTo>
                  <a:pt x="602322" y="1193800"/>
                </a:lnTo>
                <a:lnTo>
                  <a:pt x="598512" y="1193800"/>
                </a:lnTo>
                <a:lnTo>
                  <a:pt x="598932" y="1181100"/>
                </a:lnTo>
                <a:lnTo>
                  <a:pt x="593559" y="1193800"/>
                </a:lnTo>
                <a:lnTo>
                  <a:pt x="587806" y="1206500"/>
                </a:lnTo>
                <a:lnTo>
                  <a:pt x="582333" y="1206500"/>
                </a:lnTo>
                <a:lnTo>
                  <a:pt x="582333" y="1612900"/>
                </a:lnTo>
                <a:lnTo>
                  <a:pt x="581799" y="1625600"/>
                </a:lnTo>
                <a:lnTo>
                  <a:pt x="576948" y="1625600"/>
                </a:lnTo>
                <a:lnTo>
                  <a:pt x="579272" y="1612900"/>
                </a:lnTo>
                <a:lnTo>
                  <a:pt x="582333" y="1612900"/>
                </a:lnTo>
                <a:lnTo>
                  <a:pt x="582333" y="1206500"/>
                </a:lnTo>
                <a:lnTo>
                  <a:pt x="581914" y="1206500"/>
                </a:lnTo>
                <a:lnTo>
                  <a:pt x="576084" y="1219200"/>
                </a:lnTo>
                <a:lnTo>
                  <a:pt x="573024" y="1219200"/>
                </a:lnTo>
                <a:lnTo>
                  <a:pt x="571538" y="1231900"/>
                </a:lnTo>
                <a:lnTo>
                  <a:pt x="566699" y="1231900"/>
                </a:lnTo>
                <a:lnTo>
                  <a:pt x="562559" y="1244574"/>
                </a:lnTo>
                <a:lnTo>
                  <a:pt x="553008" y="1244574"/>
                </a:lnTo>
                <a:lnTo>
                  <a:pt x="551675" y="1257300"/>
                </a:lnTo>
                <a:lnTo>
                  <a:pt x="545973" y="1257300"/>
                </a:lnTo>
                <a:lnTo>
                  <a:pt x="541909" y="1257300"/>
                </a:lnTo>
                <a:lnTo>
                  <a:pt x="541362" y="1270000"/>
                </a:lnTo>
                <a:lnTo>
                  <a:pt x="539940" y="1270000"/>
                </a:lnTo>
                <a:lnTo>
                  <a:pt x="540016" y="1267726"/>
                </a:lnTo>
                <a:lnTo>
                  <a:pt x="540397" y="1257300"/>
                </a:lnTo>
                <a:lnTo>
                  <a:pt x="538429" y="1257300"/>
                </a:lnTo>
                <a:lnTo>
                  <a:pt x="538949" y="1267726"/>
                </a:lnTo>
                <a:lnTo>
                  <a:pt x="539750" y="1270000"/>
                </a:lnTo>
                <a:lnTo>
                  <a:pt x="539064" y="1270000"/>
                </a:lnTo>
                <a:lnTo>
                  <a:pt x="527875" y="1270000"/>
                </a:lnTo>
                <a:lnTo>
                  <a:pt x="525386" y="1282700"/>
                </a:lnTo>
                <a:lnTo>
                  <a:pt x="520420" y="1282700"/>
                </a:lnTo>
                <a:lnTo>
                  <a:pt x="518147" y="1295400"/>
                </a:lnTo>
                <a:lnTo>
                  <a:pt x="513537" y="1295400"/>
                </a:lnTo>
                <a:lnTo>
                  <a:pt x="508965" y="1308100"/>
                </a:lnTo>
                <a:lnTo>
                  <a:pt x="508431" y="1308100"/>
                </a:lnTo>
                <a:lnTo>
                  <a:pt x="508431" y="1942960"/>
                </a:lnTo>
                <a:lnTo>
                  <a:pt x="508368" y="1942617"/>
                </a:lnTo>
                <a:lnTo>
                  <a:pt x="508431" y="1942960"/>
                </a:lnTo>
                <a:lnTo>
                  <a:pt x="508431" y="1308100"/>
                </a:lnTo>
                <a:lnTo>
                  <a:pt x="502970" y="1308100"/>
                </a:lnTo>
                <a:lnTo>
                  <a:pt x="496100" y="1318018"/>
                </a:lnTo>
                <a:lnTo>
                  <a:pt x="495998" y="1320800"/>
                </a:lnTo>
                <a:lnTo>
                  <a:pt x="494169" y="1320800"/>
                </a:lnTo>
                <a:lnTo>
                  <a:pt x="496100" y="1318018"/>
                </a:lnTo>
                <a:lnTo>
                  <a:pt x="496481" y="1308100"/>
                </a:lnTo>
                <a:lnTo>
                  <a:pt x="493877" y="1308100"/>
                </a:lnTo>
                <a:lnTo>
                  <a:pt x="495084" y="1295400"/>
                </a:lnTo>
                <a:lnTo>
                  <a:pt x="489750" y="1295400"/>
                </a:lnTo>
                <a:lnTo>
                  <a:pt x="486346" y="1307096"/>
                </a:lnTo>
                <a:lnTo>
                  <a:pt x="486346" y="1320800"/>
                </a:lnTo>
                <a:lnTo>
                  <a:pt x="483095" y="1332484"/>
                </a:lnTo>
                <a:lnTo>
                  <a:pt x="483095" y="1333500"/>
                </a:lnTo>
                <a:lnTo>
                  <a:pt x="482815" y="1333500"/>
                </a:lnTo>
                <a:lnTo>
                  <a:pt x="483095" y="1332484"/>
                </a:lnTo>
                <a:lnTo>
                  <a:pt x="483082" y="1320800"/>
                </a:lnTo>
                <a:lnTo>
                  <a:pt x="486346" y="1320800"/>
                </a:lnTo>
                <a:lnTo>
                  <a:pt x="486346" y="1307096"/>
                </a:lnTo>
                <a:lnTo>
                  <a:pt x="486054" y="1308100"/>
                </a:lnTo>
                <a:lnTo>
                  <a:pt x="482511" y="1308100"/>
                </a:lnTo>
                <a:lnTo>
                  <a:pt x="482511" y="1346200"/>
                </a:lnTo>
                <a:lnTo>
                  <a:pt x="477291" y="1346200"/>
                </a:lnTo>
                <a:lnTo>
                  <a:pt x="477507" y="1333500"/>
                </a:lnTo>
                <a:lnTo>
                  <a:pt x="480098" y="1333500"/>
                </a:lnTo>
                <a:lnTo>
                  <a:pt x="482511" y="1346200"/>
                </a:lnTo>
                <a:lnTo>
                  <a:pt x="482511" y="1308100"/>
                </a:lnTo>
                <a:lnTo>
                  <a:pt x="480631" y="1308100"/>
                </a:lnTo>
                <a:lnTo>
                  <a:pt x="476796" y="1320800"/>
                </a:lnTo>
                <a:lnTo>
                  <a:pt x="474535" y="1320800"/>
                </a:lnTo>
                <a:lnTo>
                  <a:pt x="475653" y="1333500"/>
                </a:lnTo>
                <a:lnTo>
                  <a:pt x="474637" y="1333500"/>
                </a:lnTo>
                <a:lnTo>
                  <a:pt x="471589" y="1346200"/>
                </a:lnTo>
                <a:lnTo>
                  <a:pt x="471246" y="1333500"/>
                </a:lnTo>
                <a:lnTo>
                  <a:pt x="473760" y="1333500"/>
                </a:lnTo>
                <a:lnTo>
                  <a:pt x="471665" y="1320800"/>
                </a:lnTo>
                <a:lnTo>
                  <a:pt x="469201" y="1320800"/>
                </a:lnTo>
                <a:lnTo>
                  <a:pt x="465112" y="1333500"/>
                </a:lnTo>
                <a:lnTo>
                  <a:pt x="460959" y="1346200"/>
                </a:lnTo>
                <a:lnTo>
                  <a:pt x="459498" y="1346200"/>
                </a:lnTo>
                <a:lnTo>
                  <a:pt x="459371" y="1358900"/>
                </a:lnTo>
                <a:lnTo>
                  <a:pt x="457809" y="1358900"/>
                </a:lnTo>
                <a:lnTo>
                  <a:pt x="459498" y="1346200"/>
                </a:lnTo>
                <a:lnTo>
                  <a:pt x="456717" y="1346200"/>
                </a:lnTo>
                <a:lnTo>
                  <a:pt x="452348" y="1358900"/>
                </a:lnTo>
                <a:lnTo>
                  <a:pt x="443318" y="1358900"/>
                </a:lnTo>
                <a:lnTo>
                  <a:pt x="434733" y="1371600"/>
                </a:lnTo>
                <a:lnTo>
                  <a:pt x="427012" y="1384300"/>
                </a:lnTo>
                <a:lnTo>
                  <a:pt x="420547" y="1384300"/>
                </a:lnTo>
                <a:lnTo>
                  <a:pt x="414362" y="1397000"/>
                </a:lnTo>
                <a:lnTo>
                  <a:pt x="408520" y="1397000"/>
                </a:lnTo>
                <a:lnTo>
                  <a:pt x="403885" y="1409700"/>
                </a:lnTo>
                <a:lnTo>
                  <a:pt x="401332" y="1409700"/>
                </a:lnTo>
                <a:lnTo>
                  <a:pt x="387921" y="1422400"/>
                </a:lnTo>
                <a:lnTo>
                  <a:pt x="373888" y="1435100"/>
                </a:lnTo>
                <a:lnTo>
                  <a:pt x="357847" y="1460500"/>
                </a:lnTo>
                <a:lnTo>
                  <a:pt x="338416" y="1460500"/>
                </a:lnTo>
                <a:lnTo>
                  <a:pt x="341871" y="1473200"/>
                </a:lnTo>
                <a:lnTo>
                  <a:pt x="338797" y="1473200"/>
                </a:lnTo>
                <a:lnTo>
                  <a:pt x="334810" y="1485900"/>
                </a:lnTo>
                <a:lnTo>
                  <a:pt x="330415" y="1485900"/>
                </a:lnTo>
                <a:lnTo>
                  <a:pt x="330987" y="1498600"/>
                </a:lnTo>
                <a:lnTo>
                  <a:pt x="323037" y="1498600"/>
                </a:lnTo>
                <a:lnTo>
                  <a:pt x="312166" y="1511300"/>
                </a:lnTo>
                <a:lnTo>
                  <a:pt x="299466" y="1524000"/>
                </a:lnTo>
                <a:lnTo>
                  <a:pt x="284988" y="1536700"/>
                </a:lnTo>
                <a:lnTo>
                  <a:pt x="267855" y="1536700"/>
                </a:lnTo>
                <a:lnTo>
                  <a:pt x="266725" y="1549400"/>
                </a:lnTo>
                <a:lnTo>
                  <a:pt x="254469" y="1549400"/>
                </a:lnTo>
                <a:lnTo>
                  <a:pt x="251917" y="1562100"/>
                </a:lnTo>
                <a:lnTo>
                  <a:pt x="256311" y="1562100"/>
                </a:lnTo>
                <a:lnTo>
                  <a:pt x="255346" y="1563598"/>
                </a:lnTo>
                <a:lnTo>
                  <a:pt x="255346" y="1651000"/>
                </a:lnTo>
                <a:lnTo>
                  <a:pt x="252857" y="1663700"/>
                </a:lnTo>
                <a:lnTo>
                  <a:pt x="249097" y="1663700"/>
                </a:lnTo>
                <a:lnTo>
                  <a:pt x="247243" y="1669046"/>
                </a:lnTo>
                <a:lnTo>
                  <a:pt x="247243" y="1955800"/>
                </a:lnTo>
                <a:lnTo>
                  <a:pt x="244513" y="1968474"/>
                </a:lnTo>
                <a:lnTo>
                  <a:pt x="240347" y="1968474"/>
                </a:lnTo>
                <a:lnTo>
                  <a:pt x="240436" y="1967280"/>
                </a:lnTo>
                <a:lnTo>
                  <a:pt x="241274" y="1955800"/>
                </a:lnTo>
                <a:lnTo>
                  <a:pt x="247243" y="1955800"/>
                </a:lnTo>
                <a:lnTo>
                  <a:pt x="247243" y="1669046"/>
                </a:lnTo>
                <a:lnTo>
                  <a:pt x="244690" y="1676400"/>
                </a:lnTo>
                <a:lnTo>
                  <a:pt x="237655" y="1676400"/>
                </a:lnTo>
                <a:lnTo>
                  <a:pt x="240728" y="1663700"/>
                </a:lnTo>
                <a:lnTo>
                  <a:pt x="247167" y="1663700"/>
                </a:lnTo>
                <a:lnTo>
                  <a:pt x="251739" y="1651000"/>
                </a:lnTo>
                <a:lnTo>
                  <a:pt x="255346" y="1651000"/>
                </a:lnTo>
                <a:lnTo>
                  <a:pt x="255346" y="1563598"/>
                </a:lnTo>
                <a:lnTo>
                  <a:pt x="248107" y="1574800"/>
                </a:lnTo>
                <a:lnTo>
                  <a:pt x="236855" y="1587500"/>
                </a:lnTo>
                <a:lnTo>
                  <a:pt x="228142" y="1587500"/>
                </a:lnTo>
                <a:lnTo>
                  <a:pt x="228142" y="1676400"/>
                </a:lnTo>
                <a:lnTo>
                  <a:pt x="224510" y="1689100"/>
                </a:lnTo>
                <a:lnTo>
                  <a:pt x="219964" y="1689100"/>
                </a:lnTo>
                <a:lnTo>
                  <a:pt x="216369" y="1701800"/>
                </a:lnTo>
                <a:lnTo>
                  <a:pt x="213931" y="1689100"/>
                </a:lnTo>
                <a:lnTo>
                  <a:pt x="217398" y="1689100"/>
                </a:lnTo>
                <a:lnTo>
                  <a:pt x="221830" y="1676400"/>
                </a:lnTo>
                <a:lnTo>
                  <a:pt x="228142" y="1676400"/>
                </a:lnTo>
                <a:lnTo>
                  <a:pt x="228142" y="1587500"/>
                </a:lnTo>
                <a:lnTo>
                  <a:pt x="209486" y="1587500"/>
                </a:lnTo>
                <a:lnTo>
                  <a:pt x="211175" y="1600200"/>
                </a:lnTo>
                <a:lnTo>
                  <a:pt x="207378" y="1600200"/>
                </a:lnTo>
                <a:lnTo>
                  <a:pt x="207378" y="1701800"/>
                </a:lnTo>
                <a:lnTo>
                  <a:pt x="204812" y="1714500"/>
                </a:lnTo>
                <a:lnTo>
                  <a:pt x="201345" y="1714500"/>
                </a:lnTo>
                <a:lnTo>
                  <a:pt x="203835" y="1701800"/>
                </a:lnTo>
                <a:lnTo>
                  <a:pt x="207378" y="1701800"/>
                </a:lnTo>
                <a:lnTo>
                  <a:pt x="207378" y="1600200"/>
                </a:lnTo>
                <a:lnTo>
                  <a:pt x="200228" y="1600200"/>
                </a:lnTo>
                <a:lnTo>
                  <a:pt x="195935" y="1612900"/>
                </a:lnTo>
                <a:lnTo>
                  <a:pt x="193713" y="1617433"/>
                </a:lnTo>
                <a:lnTo>
                  <a:pt x="193713" y="1714500"/>
                </a:lnTo>
                <a:lnTo>
                  <a:pt x="193662" y="1714779"/>
                </a:lnTo>
                <a:lnTo>
                  <a:pt x="191477" y="1727073"/>
                </a:lnTo>
                <a:lnTo>
                  <a:pt x="187007" y="1727073"/>
                </a:lnTo>
                <a:lnTo>
                  <a:pt x="187071" y="1726628"/>
                </a:lnTo>
                <a:lnTo>
                  <a:pt x="187159" y="1725930"/>
                </a:lnTo>
                <a:lnTo>
                  <a:pt x="188582" y="1714500"/>
                </a:lnTo>
                <a:lnTo>
                  <a:pt x="193713" y="1714500"/>
                </a:lnTo>
                <a:lnTo>
                  <a:pt x="193713" y="1617433"/>
                </a:lnTo>
                <a:lnTo>
                  <a:pt x="189699" y="1625600"/>
                </a:lnTo>
                <a:lnTo>
                  <a:pt x="186791" y="1630426"/>
                </a:lnTo>
                <a:lnTo>
                  <a:pt x="186791" y="1714500"/>
                </a:lnTo>
                <a:lnTo>
                  <a:pt x="186740" y="1714779"/>
                </a:lnTo>
                <a:lnTo>
                  <a:pt x="184556" y="1727073"/>
                </a:lnTo>
                <a:lnTo>
                  <a:pt x="183527" y="1727073"/>
                </a:lnTo>
                <a:lnTo>
                  <a:pt x="183413" y="1728482"/>
                </a:lnTo>
                <a:lnTo>
                  <a:pt x="182473" y="1739887"/>
                </a:lnTo>
                <a:lnTo>
                  <a:pt x="179425" y="1739887"/>
                </a:lnTo>
                <a:lnTo>
                  <a:pt x="179336" y="1737791"/>
                </a:lnTo>
                <a:lnTo>
                  <a:pt x="179209" y="1734845"/>
                </a:lnTo>
                <a:lnTo>
                  <a:pt x="179108" y="1732508"/>
                </a:lnTo>
                <a:lnTo>
                  <a:pt x="178879" y="1727073"/>
                </a:lnTo>
                <a:lnTo>
                  <a:pt x="177101" y="1727073"/>
                </a:lnTo>
                <a:lnTo>
                  <a:pt x="177050" y="1727466"/>
                </a:lnTo>
                <a:lnTo>
                  <a:pt x="176936" y="1728482"/>
                </a:lnTo>
                <a:lnTo>
                  <a:pt x="175602" y="1739887"/>
                </a:lnTo>
                <a:lnTo>
                  <a:pt x="162394" y="1739887"/>
                </a:lnTo>
                <a:lnTo>
                  <a:pt x="162509" y="1739188"/>
                </a:lnTo>
                <a:lnTo>
                  <a:pt x="162585" y="1738731"/>
                </a:lnTo>
                <a:lnTo>
                  <a:pt x="164515" y="1727073"/>
                </a:lnTo>
                <a:lnTo>
                  <a:pt x="173380" y="1727073"/>
                </a:lnTo>
                <a:lnTo>
                  <a:pt x="173494" y="1726488"/>
                </a:lnTo>
                <a:lnTo>
                  <a:pt x="173596" y="1725930"/>
                </a:lnTo>
                <a:lnTo>
                  <a:pt x="175755" y="1714500"/>
                </a:lnTo>
                <a:lnTo>
                  <a:pt x="179222" y="1714500"/>
                </a:lnTo>
                <a:lnTo>
                  <a:pt x="179108" y="1716024"/>
                </a:lnTo>
                <a:lnTo>
                  <a:pt x="178841" y="1719656"/>
                </a:lnTo>
                <a:lnTo>
                  <a:pt x="178460" y="1725930"/>
                </a:lnTo>
                <a:lnTo>
                  <a:pt x="180136" y="1714500"/>
                </a:lnTo>
                <a:lnTo>
                  <a:pt x="186791" y="1714500"/>
                </a:lnTo>
                <a:lnTo>
                  <a:pt x="186791" y="1630426"/>
                </a:lnTo>
                <a:lnTo>
                  <a:pt x="182029" y="1638300"/>
                </a:lnTo>
                <a:lnTo>
                  <a:pt x="173431" y="1651000"/>
                </a:lnTo>
                <a:lnTo>
                  <a:pt x="169824" y="1651000"/>
                </a:lnTo>
                <a:lnTo>
                  <a:pt x="159626" y="1663700"/>
                </a:lnTo>
                <a:lnTo>
                  <a:pt x="155651" y="1663700"/>
                </a:lnTo>
                <a:lnTo>
                  <a:pt x="147142" y="1676400"/>
                </a:lnTo>
                <a:lnTo>
                  <a:pt x="145415" y="1676400"/>
                </a:lnTo>
                <a:lnTo>
                  <a:pt x="145415" y="1943087"/>
                </a:lnTo>
                <a:lnTo>
                  <a:pt x="145364" y="1943366"/>
                </a:lnTo>
                <a:lnTo>
                  <a:pt x="143535" y="1955800"/>
                </a:lnTo>
                <a:lnTo>
                  <a:pt x="140500" y="1943087"/>
                </a:lnTo>
                <a:lnTo>
                  <a:pt x="145415" y="1943087"/>
                </a:lnTo>
                <a:lnTo>
                  <a:pt x="145415" y="1676400"/>
                </a:lnTo>
                <a:lnTo>
                  <a:pt x="143484" y="1676400"/>
                </a:lnTo>
                <a:lnTo>
                  <a:pt x="143484" y="1854200"/>
                </a:lnTo>
                <a:lnTo>
                  <a:pt x="143459" y="1854377"/>
                </a:lnTo>
                <a:lnTo>
                  <a:pt x="140957" y="1866887"/>
                </a:lnTo>
                <a:lnTo>
                  <a:pt x="140398" y="1866887"/>
                </a:lnTo>
                <a:lnTo>
                  <a:pt x="140360" y="1854200"/>
                </a:lnTo>
                <a:lnTo>
                  <a:pt x="138671" y="1854200"/>
                </a:lnTo>
                <a:lnTo>
                  <a:pt x="138709" y="1854022"/>
                </a:lnTo>
                <a:lnTo>
                  <a:pt x="141414" y="1841500"/>
                </a:lnTo>
                <a:lnTo>
                  <a:pt x="141871" y="1854200"/>
                </a:lnTo>
                <a:lnTo>
                  <a:pt x="143484" y="1854200"/>
                </a:lnTo>
                <a:lnTo>
                  <a:pt x="143484" y="1676400"/>
                </a:lnTo>
                <a:lnTo>
                  <a:pt x="139204" y="1676400"/>
                </a:lnTo>
                <a:lnTo>
                  <a:pt x="136309" y="1681772"/>
                </a:lnTo>
                <a:lnTo>
                  <a:pt x="136309" y="1943087"/>
                </a:lnTo>
                <a:lnTo>
                  <a:pt x="131394" y="1943087"/>
                </a:lnTo>
                <a:lnTo>
                  <a:pt x="131521" y="1942617"/>
                </a:lnTo>
                <a:lnTo>
                  <a:pt x="131546" y="1942477"/>
                </a:lnTo>
                <a:lnTo>
                  <a:pt x="131648" y="1942071"/>
                </a:lnTo>
                <a:lnTo>
                  <a:pt x="131686" y="1941944"/>
                </a:lnTo>
                <a:lnTo>
                  <a:pt x="134340" y="1931238"/>
                </a:lnTo>
                <a:lnTo>
                  <a:pt x="134594" y="1930717"/>
                </a:lnTo>
                <a:lnTo>
                  <a:pt x="134543" y="1930323"/>
                </a:lnTo>
                <a:lnTo>
                  <a:pt x="134670" y="1931238"/>
                </a:lnTo>
                <a:lnTo>
                  <a:pt x="134696" y="1931492"/>
                </a:lnTo>
                <a:lnTo>
                  <a:pt x="134823" y="1932330"/>
                </a:lnTo>
                <a:lnTo>
                  <a:pt x="136309" y="1943087"/>
                </a:lnTo>
                <a:lnTo>
                  <a:pt x="136309" y="1681772"/>
                </a:lnTo>
                <a:lnTo>
                  <a:pt x="132346" y="1689100"/>
                </a:lnTo>
                <a:lnTo>
                  <a:pt x="132143" y="1689595"/>
                </a:lnTo>
                <a:lnTo>
                  <a:pt x="132143" y="1790700"/>
                </a:lnTo>
                <a:lnTo>
                  <a:pt x="130378" y="1803400"/>
                </a:lnTo>
                <a:lnTo>
                  <a:pt x="128460" y="1803400"/>
                </a:lnTo>
                <a:lnTo>
                  <a:pt x="126530" y="1816100"/>
                </a:lnTo>
                <a:lnTo>
                  <a:pt x="103657" y="1816100"/>
                </a:lnTo>
                <a:lnTo>
                  <a:pt x="107505" y="1803400"/>
                </a:lnTo>
                <a:lnTo>
                  <a:pt x="111988" y="1803400"/>
                </a:lnTo>
                <a:lnTo>
                  <a:pt x="117043" y="1790700"/>
                </a:lnTo>
                <a:lnTo>
                  <a:pt x="132143" y="1790700"/>
                </a:lnTo>
                <a:lnTo>
                  <a:pt x="132143" y="1689595"/>
                </a:lnTo>
                <a:lnTo>
                  <a:pt x="127063" y="1701800"/>
                </a:lnTo>
                <a:lnTo>
                  <a:pt x="126263" y="1701800"/>
                </a:lnTo>
                <a:lnTo>
                  <a:pt x="126263" y="1752587"/>
                </a:lnTo>
                <a:lnTo>
                  <a:pt x="126187" y="1753082"/>
                </a:lnTo>
                <a:lnTo>
                  <a:pt x="126111" y="1753616"/>
                </a:lnTo>
                <a:lnTo>
                  <a:pt x="126009" y="1754365"/>
                </a:lnTo>
                <a:lnTo>
                  <a:pt x="125984" y="1754492"/>
                </a:lnTo>
                <a:lnTo>
                  <a:pt x="124409" y="1765287"/>
                </a:lnTo>
                <a:lnTo>
                  <a:pt x="124345" y="1762810"/>
                </a:lnTo>
                <a:lnTo>
                  <a:pt x="124104" y="1752587"/>
                </a:lnTo>
                <a:lnTo>
                  <a:pt x="126263" y="1752587"/>
                </a:lnTo>
                <a:lnTo>
                  <a:pt x="126263" y="1701800"/>
                </a:lnTo>
                <a:lnTo>
                  <a:pt x="117309" y="1701800"/>
                </a:lnTo>
                <a:lnTo>
                  <a:pt x="113322" y="1714500"/>
                </a:lnTo>
                <a:lnTo>
                  <a:pt x="105308" y="1714500"/>
                </a:lnTo>
                <a:lnTo>
                  <a:pt x="105194" y="1714779"/>
                </a:lnTo>
                <a:lnTo>
                  <a:pt x="100012" y="1727073"/>
                </a:lnTo>
                <a:lnTo>
                  <a:pt x="95529" y="1727073"/>
                </a:lnTo>
                <a:lnTo>
                  <a:pt x="95415" y="1727466"/>
                </a:lnTo>
                <a:lnTo>
                  <a:pt x="92024" y="1739887"/>
                </a:lnTo>
                <a:lnTo>
                  <a:pt x="89712" y="1739887"/>
                </a:lnTo>
                <a:lnTo>
                  <a:pt x="82423" y="1752587"/>
                </a:lnTo>
                <a:lnTo>
                  <a:pt x="82296" y="1752854"/>
                </a:lnTo>
                <a:lnTo>
                  <a:pt x="82181" y="1753082"/>
                </a:lnTo>
                <a:lnTo>
                  <a:pt x="76454" y="1765287"/>
                </a:lnTo>
                <a:lnTo>
                  <a:pt x="72224" y="1778000"/>
                </a:lnTo>
                <a:lnTo>
                  <a:pt x="72136" y="1778520"/>
                </a:lnTo>
                <a:lnTo>
                  <a:pt x="72085" y="1778838"/>
                </a:lnTo>
                <a:lnTo>
                  <a:pt x="70104" y="1790700"/>
                </a:lnTo>
                <a:lnTo>
                  <a:pt x="68046" y="1803400"/>
                </a:lnTo>
                <a:lnTo>
                  <a:pt x="67157" y="1816100"/>
                </a:lnTo>
                <a:lnTo>
                  <a:pt x="67284" y="1818309"/>
                </a:lnTo>
                <a:lnTo>
                  <a:pt x="67310" y="1818944"/>
                </a:lnTo>
                <a:lnTo>
                  <a:pt x="67856" y="1828800"/>
                </a:lnTo>
                <a:lnTo>
                  <a:pt x="70459" y="1841093"/>
                </a:lnTo>
                <a:lnTo>
                  <a:pt x="70573" y="1841220"/>
                </a:lnTo>
                <a:lnTo>
                  <a:pt x="70586" y="1841093"/>
                </a:lnTo>
                <a:lnTo>
                  <a:pt x="70713" y="1840001"/>
                </a:lnTo>
                <a:lnTo>
                  <a:pt x="71958" y="1828800"/>
                </a:lnTo>
                <a:lnTo>
                  <a:pt x="77520" y="1828800"/>
                </a:lnTo>
                <a:lnTo>
                  <a:pt x="79032" y="1841500"/>
                </a:lnTo>
                <a:lnTo>
                  <a:pt x="80962" y="1841500"/>
                </a:lnTo>
                <a:lnTo>
                  <a:pt x="80911" y="1841220"/>
                </a:lnTo>
                <a:lnTo>
                  <a:pt x="80822" y="1840725"/>
                </a:lnTo>
                <a:lnTo>
                  <a:pt x="78663" y="1828800"/>
                </a:lnTo>
                <a:lnTo>
                  <a:pt x="79565" y="1828800"/>
                </a:lnTo>
                <a:lnTo>
                  <a:pt x="90551" y="1816100"/>
                </a:lnTo>
                <a:lnTo>
                  <a:pt x="93433" y="1816100"/>
                </a:lnTo>
                <a:lnTo>
                  <a:pt x="94348" y="1803400"/>
                </a:lnTo>
                <a:lnTo>
                  <a:pt x="100672" y="1803400"/>
                </a:lnTo>
                <a:lnTo>
                  <a:pt x="102870" y="1790700"/>
                </a:lnTo>
                <a:lnTo>
                  <a:pt x="102743" y="1796465"/>
                </a:lnTo>
                <a:lnTo>
                  <a:pt x="102590" y="1803400"/>
                </a:lnTo>
                <a:lnTo>
                  <a:pt x="101485" y="1803400"/>
                </a:lnTo>
                <a:lnTo>
                  <a:pt x="102870" y="1816100"/>
                </a:lnTo>
                <a:lnTo>
                  <a:pt x="97002" y="1816100"/>
                </a:lnTo>
                <a:lnTo>
                  <a:pt x="97066" y="1818944"/>
                </a:lnTo>
                <a:lnTo>
                  <a:pt x="97307" y="1828800"/>
                </a:lnTo>
                <a:lnTo>
                  <a:pt x="110947" y="1828800"/>
                </a:lnTo>
                <a:lnTo>
                  <a:pt x="109258" y="1841500"/>
                </a:lnTo>
                <a:lnTo>
                  <a:pt x="113677" y="1841500"/>
                </a:lnTo>
                <a:lnTo>
                  <a:pt x="114363" y="1854200"/>
                </a:lnTo>
                <a:lnTo>
                  <a:pt x="132638" y="1854200"/>
                </a:lnTo>
                <a:lnTo>
                  <a:pt x="132524" y="1854377"/>
                </a:lnTo>
                <a:lnTo>
                  <a:pt x="125158" y="1866887"/>
                </a:lnTo>
                <a:lnTo>
                  <a:pt x="122643" y="1866887"/>
                </a:lnTo>
                <a:lnTo>
                  <a:pt x="122643" y="1930323"/>
                </a:lnTo>
                <a:lnTo>
                  <a:pt x="122593" y="1930717"/>
                </a:lnTo>
                <a:lnTo>
                  <a:pt x="122478" y="1931492"/>
                </a:lnTo>
                <a:lnTo>
                  <a:pt x="122351" y="1932330"/>
                </a:lnTo>
                <a:lnTo>
                  <a:pt x="120726" y="1943087"/>
                </a:lnTo>
                <a:lnTo>
                  <a:pt x="119392" y="1943087"/>
                </a:lnTo>
                <a:lnTo>
                  <a:pt x="119329" y="1941944"/>
                </a:lnTo>
                <a:lnTo>
                  <a:pt x="119202" y="1939772"/>
                </a:lnTo>
                <a:lnTo>
                  <a:pt x="119075" y="1937626"/>
                </a:lnTo>
                <a:lnTo>
                  <a:pt x="118973" y="1935746"/>
                </a:lnTo>
                <a:lnTo>
                  <a:pt x="118872" y="1934146"/>
                </a:lnTo>
                <a:lnTo>
                  <a:pt x="118770" y="1932330"/>
                </a:lnTo>
                <a:lnTo>
                  <a:pt x="118656" y="1930323"/>
                </a:lnTo>
                <a:lnTo>
                  <a:pt x="122643" y="1930323"/>
                </a:lnTo>
                <a:lnTo>
                  <a:pt x="122643" y="1866887"/>
                </a:lnTo>
                <a:lnTo>
                  <a:pt x="118414" y="1866887"/>
                </a:lnTo>
                <a:lnTo>
                  <a:pt x="118414" y="1943087"/>
                </a:lnTo>
                <a:lnTo>
                  <a:pt x="118287" y="1942617"/>
                </a:lnTo>
                <a:lnTo>
                  <a:pt x="118249" y="1942477"/>
                </a:lnTo>
                <a:lnTo>
                  <a:pt x="118148" y="1942071"/>
                </a:lnTo>
                <a:lnTo>
                  <a:pt x="118110" y="1941944"/>
                </a:lnTo>
                <a:lnTo>
                  <a:pt x="115684" y="1932673"/>
                </a:lnTo>
                <a:lnTo>
                  <a:pt x="115684" y="1943087"/>
                </a:lnTo>
                <a:lnTo>
                  <a:pt x="115671" y="1943366"/>
                </a:lnTo>
                <a:lnTo>
                  <a:pt x="114744" y="1955800"/>
                </a:lnTo>
                <a:lnTo>
                  <a:pt x="114642" y="1953374"/>
                </a:lnTo>
                <a:lnTo>
                  <a:pt x="114528" y="1950770"/>
                </a:lnTo>
                <a:lnTo>
                  <a:pt x="114439" y="1948751"/>
                </a:lnTo>
                <a:lnTo>
                  <a:pt x="114350" y="1946567"/>
                </a:lnTo>
                <a:lnTo>
                  <a:pt x="114198" y="1943087"/>
                </a:lnTo>
                <a:lnTo>
                  <a:pt x="113677" y="1943087"/>
                </a:lnTo>
                <a:lnTo>
                  <a:pt x="113652" y="1943366"/>
                </a:lnTo>
                <a:lnTo>
                  <a:pt x="112725" y="1955800"/>
                </a:lnTo>
                <a:lnTo>
                  <a:pt x="111239" y="1943087"/>
                </a:lnTo>
                <a:lnTo>
                  <a:pt x="108127" y="1943087"/>
                </a:lnTo>
                <a:lnTo>
                  <a:pt x="102565" y="1943087"/>
                </a:lnTo>
                <a:lnTo>
                  <a:pt x="102539" y="1942617"/>
                </a:lnTo>
                <a:lnTo>
                  <a:pt x="102412" y="1939772"/>
                </a:lnTo>
                <a:lnTo>
                  <a:pt x="102298" y="1937283"/>
                </a:lnTo>
                <a:lnTo>
                  <a:pt x="102184" y="1934565"/>
                </a:lnTo>
                <a:lnTo>
                  <a:pt x="101333" y="1937029"/>
                </a:lnTo>
                <a:lnTo>
                  <a:pt x="101282" y="1937283"/>
                </a:lnTo>
                <a:lnTo>
                  <a:pt x="101206" y="1937626"/>
                </a:lnTo>
                <a:lnTo>
                  <a:pt x="100012" y="1943087"/>
                </a:lnTo>
                <a:lnTo>
                  <a:pt x="99237" y="1943087"/>
                </a:lnTo>
                <a:lnTo>
                  <a:pt x="101333" y="1937029"/>
                </a:lnTo>
                <a:lnTo>
                  <a:pt x="101396" y="1936762"/>
                </a:lnTo>
                <a:lnTo>
                  <a:pt x="101879" y="1934565"/>
                </a:lnTo>
                <a:lnTo>
                  <a:pt x="101993" y="1930323"/>
                </a:lnTo>
                <a:lnTo>
                  <a:pt x="102806" y="1930323"/>
                </a:lnTo>
                <a:lnTo>
                  <a:pt x="102717" y="1930717"/>
                </a:lnTo>
                <a:lnTo>
                  <a:pt x="102603" y="1931238"/>
                </a:lnTo>
                <a:lnTo>
                  <a:pt x="102552" y="1931492"/>
                </a:lnTo>
                <a:lnTo>
                  <a:pt x="102133" y="1933384"/>
                </a:lnTo>
                <a:lnTo>
                  <a:pt x="102184" y="1934565"/>
                </a:lnTo>
                <a:lnTo>
                  <a:pt x="103657" y="1930323"/>
                </a:lnTo>
                <a:lnTo>
                  <a:pt x="106464" y="1930323"/>
                </a:lnTo>
                <a:lnTo>
                  <a:pt x="106591" y="1931238"/>
                </a:lnTo>
                <a:lnTo>
                  <a:pt x="106616" y="1931492"/>
                </a:lnTo>
                <a:lnTo>
                  <a:pt x="106730" y="1932330"/>
                </a:lnTo>
                <a:lnTo>
                  <a:pt x="108127" y="1943087"/>
                </a:lnTo>
                <a:lnTo>
                  <a:pt x="114693" y="1931238"/>
                </a:lnTo>
                <a:lnTo>
                  <a:pt x="114973" y="1930869"/>
                </a:lnTo>
                <a:lnTo>
                  <a:pt x="115100" y="1933384"/>
                </a:lnTo>
                <a:lnTo>
                  <a:pt x="115176" y="1943087"/>
                </a:lnTo>
                <a:lnTo>
                  <a:pt x="115684" y="1943087"/>
                </a:lnTo>
                <a:lnTo>
                  <a:pt x="115684" y="1932673"/>
                </a:lnTo>
                <a:lnTo>
                  <a:pt x="115176" y="1930717"/>
                </a:lnTo>
                <a:lnTo>
                  <a:pt x="115189" y="1930323"/>
                </a:lnTo>
                <a:lnTo>
                  <a:pt x="115074" y="1930527"/>
                </a:lnTo>
                <a:lnTo>
                  <a:pt x="115062" y="1929968"/>
                </a:lnTo>
                <a:lnTo>
                  <a:pt x="115074" y="1930323"/>
                </a:lnTo>
                <a:lnTo>
                  <a:pt x="117665" y="1930323"/>
                </a:lnTo>
                <a:lnTo>
                  <a:pt x="117779" y="1932330"/>
                </a:lnTo>
                <a:lnTo>
                  <a:pt x="117881" y="1934146"/>
                </a:lnTo>
                <a:lnTo>
                  <a:pt x="117983" y="1935746"/>
                </a:lnTo>
                <a:lnTo>
                  <a:pt x="118084" y="1937626"/>
                </a:lnTo>
                <a:lnTo>
                  <a:pt x="118211" y="1939772"/>
                </a:lnTo>
                <a:lnTo>
                  <a:pt x="118313" y="1941410"/>
                </a:lnTo>
                <a:lnTo>
                  <a:pt x="118414" y="1943087"/>
                </a:lnTo>
                <a:lnTo>
                  <a:pt x="118414" y="1866887"/>
                </a:lnTo>
                <a:lnTo>
                  <a:pt x="104203" y="1866887"/>
                </a:lnTo>
                <a:lnTo>
                  <a:pt x="104140" y="1868220"/>
                </a:lnTo>
                <a:lnTo>
                  <a:pt x="104025" y="1870443"/>
                </a:lnTo>
                <a:lnTo>
                  <a:pt x="103568" y="1879574"/>
                </a:lnTo>
                <a:lnTo>
                  <a:pt x="103517" y="1879396"/>
                </a:lnTo>
                <a:lnTo>
                  <a:pt x="99936" y="1866887"/>
                </a:lnTo>
                <a:lnTo>
                  <a:pt x="73317" y="1866887"/>
                </a:lnTo>
                <a:lnTo>
                  <a:pt x="68948" y="1879574"/>
                </a:lnTo>
                <a:lnTo>
                  <a:pt x="58585" y="1879574"/>
                </a:lnTo>
                <a:lnTo>
                  <a:pt x="58534" y="1879396"/>
                </a:lnTo>
                <a:lnTo>
                  <a:pt x="54952" y="1866887"/>
                </a:lnTo>
                <a:lnTo>
                  <a:pt x="43192" y="1866887"/>
                </a:lnTo>
                <a:lnTo>
                  <a:pt x="43192" y="1879574"/>
                </a:lnTo>
                <a:lnTo>
                  <a:pt x="43065" y="1881314"/>
                </a:lnTo>
                <a:lnTo>
                  <a:pt x="43053" y="1881568"/>
                </a:lnTo>
                <a:lnTo>
                  <a:pt x="42329" y="1892287"/>
                </a:lnTo>
                <a:lnTo>
                  <a:pt x="37528" y="1892287"/>
                </a:lnTo>
                <a:lnTo>
                  <a:pt x="37604" y="1891474"/>
                </a:lnTo>
                <a:lnTo>
                  <a:pt x="38722" y="1879574"/>
                </a:lnTo>
                <a:lnTo>
                  <a:pt x="43192" y="1879574"/>
                </a:lnTo>
                <a:lnTo>
                  <a:pt x="43192" y="1866887"/>
                </a:lnTo>
                <a:lnTo>
                  <a:pt x="36626" y="1866887"/>
                </a:lnTo>
                <a:lnTo>
                  <a:pt x="30949" y="1879574"/>
                </a:lnTo>
                <a:lnTo>
                  <a:pt x="30899" y="1879396"/>
                </a:lnTo>
                <a:lnTo>
                  <a:pt x="30784" y="1878863"/>
                </a:lnTo>
                <a:lnTo>
                  <a:pt x="28257" y="1866887"/>
                </a:lnTo>
                <a:lnTo>
                  <a:pt x="25133" y="1876323"/>
                </a:lnTo>
                <a:lnTo>
                  <a:pt x="24841" y="1879574"/>
                </a:lnTo>
                <a:lnTo>
                  <a:pt x="24752" y="1878863"/>
                </a:lnTo>
                <a:lnTo>
                  <a:pt x="24625" y="1877847"/>
                </a:lnTo>
                <a:lnTo>
                  <a:pt x="24053" y="1879574"/>
                </a:lnTo>
                <a:lnTo>
                  <a:pt x="22212" y="1879574"/>
                </a:lnTo>
                <a:lnTo>
                  <a:pt x="22275" y="1878863"/>
                </a:lnTo>
                <a:lnTo>
                  <a:pt x="22352" y="1877847"/>
                </a:lnTo>
                <a:lnTo>
                  <a:pt x="23291" y="1866887"/>
                </a:lnTo>
                <a:lnTo>
                  <a:pt x="18516" y="1866887"/>
                </a:lnTo>
                <a:lnTo>
                  <a:pt x="11277" y="1879574"/>
                </a:lnTo>
                <a:lnTo>
                  <a:pt x="4876" y="1879574"/>
                </a:lnTo>
                <a:lnTo>
                  <a:pt x="4800" y="1879777"/>
                </a:lnTo>
                <a:lnTo>
                  <a:pt x="0" y="1892287"/>
                </a:lnTo>
                <a:lnTo>
                  <a:pt x="2933" y="1892287"/>
                </a:lnTo>
                <a:lnTo>
                  <a:pt x="2895" y="1892490"/>
                </a:lnTo>
                <a:lnTo>
                  <a:pt x="2794" y="1893036"/>
                </a:lnTo>
                <a:lnTo>
                  <a:pt x="2692" y="1893481"/>
                </a:lnTo>
                <a:lnTo>
                  <a:pt x="381" y="1904961"/>
                </a:lnTo>
                <a:lnTo>
                  <a:pt x="10121" y="1904961"/>
                </a:lnTo>
                <a:lnTo>
                  <a:pt x="10058" y="1905241"/>
                </a:lnTo>
                <a:lnTo>
                  <a:pt x="9956" y="1905660"/>
                </a:lnTo>
                <a:lnTo>
                  <a:pt x="9867" y="1906092"/>
                </a:lnTo>
                <a:lnTo>
                  <a:pt x="9766" y="1906524"/>
                </a:lnTo>
                <a:lnTo>
                  <a:pt x="7188" y="1917674"/>
                </a:lnTo>
                <a:lnTo>
                  <a:pt x="13754" y="1917674"/>
                </a:lnTo>
                <a:lnTo>
                  <a:pt x="13830" y="1914791"/>
                </a:lnTo>
                <a:lnTo>
                  <a:pt x="13944" y="1909622"/>
                </a:lnTo>
                <a:lnTo>
                  <a:pt x="14058" y="1904961"/>
                </a:lnTo>
                <a:lnTo>
                  <a:pt x="16878" y="1904961"/>
                </a:lnTo>
                <a:lnTo>
                  <a:pt x="16878" y="1917674"/>
                </a:lnTo>
                <a:lnTo>
                  <a:pt x="19989" y="1917674"/>
                </a:lnTo>
                <a:lnTo>
                  <a:pt x="20027" y="1918144"/>
                </a:lnTo>
                <a:lnTo>
                  <a:pt x="20142" y="1919935"/>
                </a:lnTo>
                <a:lnTo>
                  <a:pt x="20218" y="1921217"/>
                </a:lnTo>
                <a:lnTo>
                  <a:pt x="20777" y="1929968"/>
                </a:lnTo>
                <a:lnTo>
                  <a:pt x="20853" y="1930323"/>
                </a:lnTo>
                <a:lnTo>
                  <a:pt x="29870" y="1917674"/>
                </a:lnTo>
                <a:lnTo>
                  <a:pt x="35801" y="1917674"/>
                </a:lnTo>
                <a:lnTo>
                  <a:pt x="35915" y="1918144"/>
                </a:lnTo>
                <a:lnTo>
                  <a:pt x="38989" y="1930323"/>
                </a:lnTo>
                <a:lnTo>
                  <a:pt x="42138" y="1930323"/>
                </a:lnTo>
                <a:lnTo>
                  <a:pt x="42011" y="1942071"/>
                </a:lnTo>
                <a:lnTo>
                  <a:pt x="42011" y="1943087"/>
                </a:lnTo>
                <a:lnTo>
                  <a:pt x="49784" y="1930323"/>
                </a:lnTo>
                <a:lnTo>
                  <a:pt x="44056" y="1930323"/>
                </a:lnTo>
                <a:lnTo>
                  <a:pt x="49999" y="1917674"/>
                </a:lnTo>
                <a:lnTo>
                  <a:pt x="56451" y="1917674"/>
                </a:lnTo>
                <a:lnTo>
                  <a:pt x="56337" y="1917941"/>
                </a:lnTo>
                <a:lnTo>
                  <a:pt x="56248" y="1918144"/>
                </a:lnTo>
                <a:lnTo>
                  <a:pt x="51066" y="1930323"/>
                </a:lnTo>
                <a:lnTo>
                  <a:pt x="64897" y="1930323"/>
                </a:lnTo>
                <a:lnTo>
                  <a:pt x="58889" y="1943087"/>
                </a:lnTo>
                <a:lnTo>
                  <a:pt x="74549" y="1943087"/>
                </a:lnTo>
                <a:lnTo>
                  <a:pt x="74650" y="1942617"/>
                </a:lnTo>
                <a:lnTo>
                  <a:pt x="74752" y="1930323"/>
                </a:lnTo>
                <a:lnTo>
                  <a:pt x="74764" y="1930717"/>
                </a:lnTo>
                <a:lnTo>
                  <a:pt x="74917" y="1931238"/>
                </a:lnTo>
                <a:lnTo>
                  <a:pt x="74968" y="1931492"/>
                </a:lnTo>
                <a:lnTo>
                  <a:pt x="75311" y="1933384"/>
                </a:lnTo>
                <a:lnTo>
                  <a:pt x="75488" y="1933676"/>
                </a:lnTo>
                <a:lnTo>
                  <a:pt x="75501" y="1933384"/>
                </a:lnTo>
                <a:lnTo>
                  <a:pt x="75628" y="1931492"/>
                </a:lnTo>
                <a:lnTo>
                  <a:pt x="75704" y="1930323"/>
                </a:lnTo>
                <a:lnTo>
                  <a:pt x="77800" y="1930323"/>
                </a:lnTo>
                <a:lnTo>
                  <a:pt x="77698" y="1930717"/>
                </a:lnTo>
                <a:lnTo>
                  <a:pt x="77292" y="1932330"/>
                </a:lnTo>
                <a:lnTo>
                  <a:pt x="77190" y="1937626"/>
                </a:lnTo>
                <a:lnTo>
                  <a:pt x="77152" y="1941017"/>
                </a:lnTo>
                <a:lnTo>
                  <a:pt x="80441" y="1930323"/>
                </a:lnTo>
                <a:lnTo>
                  <a:pt x="82156" y="1930323"/>
                </a:lnTo>
                <a:lnTo>
                  <a:pt x="82092" y="1930717"/>
                </a:lnTo>
                <a:lnTo>
                  <a:pt x="81965" y="1931492"/>
                </a:lnTo>
                <a:lnTo>
                  <a:pt x="80137" y="1943087"/>
                </a:lnTo>
                <a:lnTo>
                  <a:pt x="84404" y="1943087"/>
                </a:lnTo>
                <a:lnTo>
                  <a:pt x="84277" y="1941410"/>
                </a:lnTo>
                <a:lnTo>
                  <a:pt x="84162" y="1939772"/>
                </a:lnTo>
                <a:lnTo>
                  <a:pt x="83489" y="1930323"/>
                </a:lnTo>
                <a:lnTo>
                  <a:pt x="86804" y="1930323"/>
                </a:lnTo>
                <a:lnTo>
                  <a:pt x="86715" y="1931492"/>
                </a:lnTo>
                <a:lnTo>
                  <a:pt x="86639" y="1932330"/>
                </a:lnTo>
                <a:lnTo>
                  <a:pt x="86525" y="1933841"/>
                </a:lnTo>
                <a:lnTo>
                  <a:pt x="86410" y="1935340"/>
                </a:lnTo>
                <a:lnTo>
                  <a:pt x="86296" y="1936762"/>
                </a:lnTo>
                <a:lnTo>
                  <a:pt x="86233" y="1937626"/>
                </a:lnTo>
                <a:lnTo>
                  <a:pt x="85801" y="1943087"/>
                </a:lnTo>
                <a:lnTo>
                  <a:pt x="87414" y="1943087"/>
                </a:lnTo>
                <a:lnTo>
                  <a:pt x="87503" y="1942071"/>
                </a:lnTo>
                <a:lnTo>
                  <a:pt x="87604" y="1941017"/>
                </a:lnTo>
                <a:lnTo>
                  <a:pt x="87718" y="1939772"/>
                </a:lnTo>
                <a:lnTo>
                  <a:pt x="88569" y="1930323"/>
                </a:lnTo>
                <a:lnTo>
                  <a:pt x="91300" y="1930323"/>
                </a:lnTo>
                <a:lnTo>
                  <a:pt x="91211" y="1932330"/>
                </a:lnTo>
                <a:lnTo>
                  <a:pt x="91084" y="1935187"/>
                </a:lnTo>
                <a:lnTo>
                  <a:pt x="90982" y="1937626"/>
                </a:lnTo>
                <a:lnTo>
                  <a:pt x="90893" y="1939772"/>
                </a:lnTo>
                <a:lnTo>
                  <a:pt x="90766" y="1942617"/>
                </a:lnTo>
                <a:lnTo>
                  <a:pt x="90754" y="1943087"/>
                </a:lnTo>
                <a:lnTo>
                  <a:pt x="95377" y="1943087"/>
                </a:lnTo>
                <a:lnTo>
                  <a:pt x="95313" y="1943366"/>
                </a:lnTo>
                <a:lnTo>
                  <a:pt x="92341" y="1955800"/>
                </a:lnTo>
                <a:lnTo>
                  <a:pt x="94716" y="1955800"/>
                </a:lnTo>
                <a:lnTo>
                  <a:pt x="94792" y="1954631"/>
                </a:lnTo>
                <a:lnTo>
                  <a:pt x="94894" y="1953374"/>
                </a:lnTo>
                <a:lnTo>
                  <a:pt x="94945" y="1952625"/>
                </a:lnTo>
                <a:lnTo>
                  <a:pt x="95618" y="1943595"/>
                </a:lnTo>
                <a:lnTo>
                  <a:pt x="95021" y="1954631"/>
                </a:lnTo>
                <a:lnTo>
                  <a:pt x="97104" y="1946567"/>
                </a:lnTo>
                <a:lnTo>
                  <a:pt x="97929" y="1943595"/>
                </a:lnTo>
                <a:lnTo>
                  <a:pt x="97764" y="1946567"/>
                </a:lnTo>
                <a:lnTo>
                  <a:pt x="97129" y="1955800"/>
                </a:lnTo>
                <a:lnTo>
                  <a:pt x="108635" y="1955800"/>
                </a:lnTo>
                <a:lnTo>
                  <a:pt x="106616" y="1968474"/>
                </a:lnTo>
                <a:lnTo>
                  <a:pt x="108331" y="1968474"/>
                </a:lnTo>
                <a:lnTo>
                  <a:pt x="108369" y="1968322"/>
                </a:lnTo>
                <a:lnTo>
                  <a:pt x="111188" y="1955800"/>
                </a:lnTo>
                <a:lnTo>
                  <a:pt x="112534" y="1968474"/>
                </a:lnTo>
                <a:lnTo>
                  <a:pt x="123367" y="1968474"/>
                </a:lnTo>
                <a:lnTo>
                  <a:pt x="125158" y="1968474"/>
                </a:lnTo>
                <a:lnTo>
                  <a:pt x="125196" y="1969858"/>
                </a:lnTo>
                <a:lnTo>
                  <a:pt x="125552" y="1981200"/>
                </a:lnTo>
                <a:lnTo>
                  <a:pt x="150596" y="1981200"/>
                </a:lnTo>
                <a:lnTo>
                  <a:pt x="152361" y="1968474"/>
                </a:lnTo>
                <a:lnTo>
                  <a:pt x="155270" y="1968474"/>
                </a:lnTo>
                <a:lnTo>
                  <a:pt x="156603" y="1981200"/>
                </a:lnTo>
                <a:lnTo>
                  <a:pt x="155803" y="1981200"/>
                </a:lnTo>
                <a:lnTo>
                  <a:pt x="157454" y="1993900"/>
                </a:lnTo>
                <a:lnTo>
                  <a:pt x="161531" y="1981200"/>
                </a:lnTo>
                <a:lnTo>
                  <a:pt x="160972" y="1993900"/>
                </a:lnTo>
                <a:lnTo>
                  <a:pt x="165315" y="1981200"/>
                </a:lnTo>
                <a:lnTo>
                  <a:pt x="166306" y="1993900"/>
                </a:lnTo>
                <a:lnTo>
                  <a:pt x="173075" y="1993900"/>
                </a:lnTo>
                <a:lnTo>
                  <a:pt x="176237" y="1981200"/>
                </a:lnTo>
                <a:lnTo>
                  <a:pt x="177850" y="1993900"/>
                </a:lnTo>
                <a:lnTo>
                  <a:pt x="180657" y="1993900"/>
                </a:lnTo>
                <a:lnTo>
                  <a:pt x="180416" y="1981200"/>
                </a:lnTo>
                <a:lnTo>
                  <a:pt x="184353" y="1981200"/>
                </a:lnTo>
                <a:lnTo>
                  <a:pt x="185648" y="1993900"/>
                </a:lnTo>
                <a:lnTo>
                  <a:pt x="188074" y="1981200"/>
                </a:lnTo>
                <a:lnTo>
                  <a:pt x="189534" y="1993900"/>
                </a:lnTo>
                <a:lnTo>
                  <a:pt x="202641" y="1993900"/>
                </a:lnTo>
                <a:lnTo>
                  <a:pt x="204114" y="1981200"/>
                </a:lnTo>
                <a:lnTo>
                  <a:pt x="204762" y="1981200"/>
                </a:lnTo>
                <a:lnTo>
                  <a:pt x="203581" y="1993900"/>
                </a:lnTo>
                <a:lnTo>
                  <a:pt x="203873" y="1993900"/>
                </a:lnTo>
                <a:lnTo>
                  <a:pt x="205498" y="1981200"/>
                </a:lnTo>
                <a:lnTo>
                  <a:pt x="210058" y="1981200"/>
                </a:lnTo>
                <a:lnTo>
                  <a:pt x="211404" y="1993900"/>
                </a:lnTo>
                <a:lnTo>
                  <a:pt x="215252" y="1981200"/>
                </a:lnTo>
                <a:lnTo>
                  <a:pt x="221183" y="1981200"/>
                </a:lnTo>
                <a:lnTo>
                  <a:pt x="219875" y="1969858"/>
                </a:lnTo>
                <a:lnTo>
                  <a:pt x="219735" y="1968474"/>
                </a:lnTo>
                <a:lnTo>
                  <a:pt x="212712" y="1981200"/>
                </a:lnTo>
                <a:lnTo>
                  <a:pt x="214452" y="1968474"/>
                </a:lnTo>
                <a:lnTo>
                  <a:pt x="219735" y="1968474"/>
                </a:lnTo>
                <a:lnTo>
                  <a:pt x="220065" y="1968474"/>
                </a:lnTo>
                <a:lnTo>
                  <a:pt x="220129" y="1968322"/>
                </a:lnTo>
                <a:lnTo>
                  <a:pt x="225310" y="1955800"/>
                </a:lnTo>
                <a:lnTo>
                  <a:pt x="239128" y="1955800"/>
                </a:lnTo>
                <a:lnTo>
                  <a:pt x="236486" y="1968474"/>
                </a:lnTo>
                <a:lnTo>
                  <a:pt x="235483" y="1968474"/>
                </a:lnTo>
                <a:lnTo>
                  <a:pt x="235597" y="1969858"/>
                </a:lnTo>
                <a:lnTo>
                  <a:pt x="236575" y="1981200"/>
                </a:lnTo>
                <a:lnTo>
                  <a:pt x="238455" y="1968512"/>
                </a:lnTo>
                <a:lnTo>
                  <a:pt x="241007" y="1981200"/>
                </a:lnTo>
                <a:lnTo>
                  <a:pt x="243649" y="1981200"/>
                </a:lnTo>
                <a:lnTo>
                  <a:pt x="246278" y="1968512"/>
                </a:lnTo>
                <a:lnTo>
                  <a:pt x="248831" y="1981200"/>
                </a:lnTo>
                <a:lnTo>
                  <a:pt x="254228" y="1968474"/>
                </a:lnTo>
                <a:lnTo>
                  <a:pt x="274840" y="1968474"/>
                </a:lnTo>
                <a:lnTo>
                  <a:pt x="274891" y="1968322"/>
                </a:lnTo>
                <a:lnTo>
                  <a:pt x="278853" y="1955800"/>
                </a:lnTo>
                <a:lnTo>
                  <a:pt x="281393" y="1968474"/>
                </a:lnTo>
                <a:lnTo>
                  <a:pt x="279107" y="1968474"/>
                </a:lnTo>
                <a:lnTo>
                  <a:pt x="276999" y="1981200"/>
                </a:lnTo>
                <a:lnTo>
                  <a:pt x="280822" y="1981200"/>
                </a:lnTo>
                <a:lnTo>
                  <a:pt x="283184" y="1968474"/>
                </a:lnTo>
                <a:lnTo>
                  <a:pt x="288099" y="1968474"/>
                </a:lnTo>
                <a:lnTo>
                  <a:pt x="288785" y="1974392"/>
                </a:lnTo>
                <a:lnTo>
                  <a:pt x="289509" y="1969858"/>
                </a:lnTo>
                <a:lnTo>
                  <a:pt x="289382" y="1968474"/>
                </a:lnTo>
                <a:lnTo>
                  <a:pt x="289725" y="1968474"/>
                </a:lnTo>
                <a:lnTo>
                  <a:pt x="289509" y="1969858"/>
                </a:lnTo>
                <a:lnTo>
                  <a:pt x="290550" y="1981200"/>
                </a:lnTo>
                <a:lnTo>
                  <a:pt x="296545" y="1968474"/>
                </a:lnTo>
                <a:lnTo>
                  <a:pt x="302107" y="1968474"/>
                </a:lnTo>
                <a:lnTo>
                  <a:pt x="302171" y="1968322"/>
                </a:lnTo>
                <a:lnTo>
                  <a:pt x="307467" y="1955800"/>
                </a:lnTo>
                <a:lnTo>
                  <a:pt x="315442" y="1955800"/>
                </a:lnTo>
                <a:lnTo>
                  <a:pt x="317220" y="1967445"/>
                </a:lnTo>
                <a:lnTo>
                  <a:pt x="317474" y="1968322"/>
                </a:lnTo>
                <a:lnTo>
                  <a:pt x="317881" y="1967445"/>
                </a:lnTo>
                <a:lnTo>
                  <a:pt x="317868" y="1967280"/>
                </a:lnTo>
                <a:lnTo>
                  <a:pt x="316877" y="1955800"/>
                </a:lnTo>
                <a:lnTo>
                  <a:pt x="317830" y="1955800"/>
                </a:lnTo>
                <a:lnTo>
                  <a:pt x="317969" y="1967280"/>
                </a:lnTo>
                <a:lnTo>
                  <a:pt x="323380" y="1955800"/>
                </a:lnTo>
                <a:lnTo>
                  <a:pt x="333032" y="1955800"/>
                </a:lnTo>
                <a:lnTo>
                  <a:pt x="334289" y="1968474"/>
                </a:lnTo>
                <a:lnTo>
                  <a:pt x="336423" y="1968474"/>
                </a:lnTo>
                <a:lnTo>
                  <a:pt x="336321" y="1967280"/>
                </a:lnTo>
                <a:lnTo>
                  <a:pt x="335419" y="1955800"/>
                </a:lnTo>
                <a:lnTo>
                  <a:pt x="337858" y="1955800"/>
                </a:lnTo>
                <a:lnTo>
                  <a:pt x="336423" y="1968474"/>
                </a:lnTo>
                <a:lnTo>
                  <a:pt x="343674" y="1968474"/>
                </a:lnTo>
                <a:lnTo>
                  <a:pt x="343763" y="1968322"/>
                </a:lnTo>
                <a:lnTo>
                  <a:pt x="350685" y="1955800"/>
                </a:lnTo>
                <a:lnTo>
                  <a:pt x="352539" y="1955800"/>
                </a:lnTo>
                <a:lnTo>
                  <a:pt x="355015" y="1967445"/>
                </a:lnTo>
                <a:lnTo>
                  <a:pt x="355257" y="1968322"/>
                </a:lnTo>
                <a:lnTo>
                  <a:pt x="355346" y="1967280"/>
                </a:lnTo>
                <a:lnTo>
                  <a:pt x="356374" y="1955800"/>
                </a:lnTo>
                <a:lnTo>
                  <a:pt x="410883" y="1955800"/>
                </a:lnTo>
                <a:lnTo>
                  <a:pt x="412572" y="1946567"/>
                </a:lnTo>
                <a:lnTo>
                  <a:pt x="413181" y="1943595"/>
                </a:lnTo>
                <a:lnTo>
                  <a:pt x="413575" y="1946567"/>
                </a:lnTo>
                <a:lnTo>
                  <a:pt x="414553" y="1955800"/>
                </a:lnTo>
                <a:lnTo>
                  <a:pt x="414782" y="1955800"/>
                </a:lnTo>
                <a:lnTo>
                  <a:pt x="414870" y="1954631"/>
                </a:lnTo>
                <a:lnTo>
                  <a:pt x="414959" y="1953374"/>
                </a:lnTo>
                <a:lnTo>
                  <a:pt x="415010" y="1952625"/>
                </a:lnTo>
                <a:lnTo>
                  <a:pt x="415429" y="1946567"/>
                </a:lnTo>
                <a:lnTo>
                  <a:pt x="415696" y="1943608"/>
                </a:lnTo>
                <a:lnTo>
                  <a:pt x="416407" y="1946567"/>
                </a:lnTo>
                <a:lnTo>
                  <a:pt x="418363" y="1955800"/>
                </a:lnTo>
                <a:lnTo>
                  <a:pt x="418274" y="1953374"/>
                </a:lnTo>
                <a:lnTo>
                  <a:pt x="418160" y="1950008"/>
                </a:lnTo>
                <a:lnTo>
                  <a:pt x="418033" y="1946567"/>
                </a:lnTo>
                <a:lnTo>
                  <a:pt x="417906" y="1943087"/>
                </a:lnTo>
                <a:lnTo>
                  <a:pt x="422897" y="1943087"/>
                </a:lnTo>
                <a:lnTo>
                  <a:pt x="422948" y="1942477"/>
                </a:lnTo>
                <a:lnTo>
                  <a:pt x="422998" y="1943087"/>
                </a:lnTo>
                <a:lnTo>
                  <a:pt x="426046" y="1943087"/>
                </a:lnTo>
                <a:lnTo>
                  <a:pt x="430072" y="1950770"/>
                </a:lnTo>
                <a:lnTo>
                  <a:pt x="430123" y="1950605"/>
                </a:lnTo>
                <a:lnTo>
                  <a:pt x="431774" y="1943087"/>
                </a:lnTo>
                <a:lnTo>
                  <a:pt x="433438" y="1943087"/>
                </a:lnTo>
                <a:lnTo>
                  <a:pt x="433438" y="1943366"/>
                </a:lnTo>
                <a:lnTo>
                  <a:pt x="433311" y="1946567"/>
                </a:lnTo>
                <a:lnTo>
                  <a:pt x="433184" y="1950008"/>
                </a:lnTo>
                <a:lnTo>
                  <a:pt x="433070" y="1953374"/>
                </a:lnTo>
                <a:lnTo>
                  <a:pt x="432981" y="1955800"/>
                </a:lnTo>
                <a:lnTo>
                  <a:pt x="435165" y="1955800"/>
                </a:lnTo>
                <a:lnTo>
                  <a:pt x="436778" y="1946567"/>
                </a:lnTo>
                <a:lnTo>
                  <a:pt x="436295" y="1943087"/>
                </a:lnTo>
                <a:lnTo>
                  <a:pt x="439826" y="1943087"/>
                </a:lnTo>
                <a:lnTo>
                  <a:pt x="439788" y="1943366"/>
                </a:lnTo>
                <a:lnTo>
                  <a:pt x="438861" y="1950008"/>
                </a:lnTo>
                <a:lnTo>
                  <a:pt x="440105" y="1955800"/>
                </a:lnTo>
                <a:lnTo>
                  <a:pt x="440182" y="1954631"/>
                </a:lnTo>
                <a:lnTo>
                  <a:pt x="440270" y="1953374"/>
                </a:lnTo>
                <a:lnTo>
                  <a:pt x="440321" y="1952625"/>
                </a:lnTo>
                <a:lnTo>
                  <a:pt x="440436" y="1950770"/>
                </a:lnTo>
                <a:lnTo>
                  <a:pt x="440448" y="1950605"/>
                </a:lnTo>
                <a:lnTo>
                  <a:pt x="440575" y="1948751"/>
                </a:lnTo>
                <a:lnTo>
                  <a:pt x="440944" y="1943087"/>
                </a:lnTo>
                <a:lnTo>
                  <a:pt x="445427" y="1943087"/>
                </a:lnTo>
                <a:lnTo>
                  <a:pt x="445439" y="1943366"/>
                </a:lnTo>
                <a:lnTo>
                  <a:pt x="446265" y="1955800"/>
                </a:lnTo>
                <a:lnTo>
                  <a:pt x="448640" y="1943087"/>
                </a:lnTo>
                <a:lnTo>
                  <a:pt x="456349" y="1943087"/>
                </a:lnTo>
                <a:lnTo>
                  <a:pt x="456425" y="1943366"/>
                </a:lnTo>
                <a:lnTo>
                  <a:pt x="459803" y="1955800"/>
                </a:lnTo>
                <a:lnTo>
                  <a:pt x="459854" y="1953374"/>
                </a:lnTo>
                <a:lnTo>
                  <a:pt x="459955" y="1948751"/>
                </a:lnTo>
                <a:lnTo>
                  <a:pt x="460082" y="1943087"/>
                </a:lnTo>
                <a:lnTo>
                  <a:pt x="473887" y="1943087"/>
                </a:lnTo>
                <a:lnTo>
                  <a:pt x="473900" y="1943366"/>
                </a:lnTo>
                <a:lnTo>
                  <a:pt x="474738" y="1955800"/>
                </a:lnTo>
                <a:lnTo>
                  <a:pt x="477202" y="1943087"/>
                </a:lnTo>
                <a:lnTo>
                  <a:pt x="480987" y="1943087"/>
                </a:lnTo>
                <a:lnTo>
                  <a:pt x="481012" y="1943366"/>
                </a:lnTo>
                <a:lnTo>
                  <a:pt x="482561" y="1955800"/>
                </a:lnTo>
                <a:lnTo>
                  <a:pt x="483489" y="1952625"/>
                </a:lnTo>
                <a:lnTo>
                  <a:pt x="482307" y="1943087"/>
                </a:lnTo>
                <a:lnTo>
                  <a:pt x="485203" y="1943087"/>
                </a:lnTo>
                <a:lnTo>
                  <a:pt x="485165" y="1943366"/>
                </a:lnTo>
                <a:lnTo>
                  <a:pt x="484606" y="1948751"/>
                </a:lnTo>
                <a:lnTo>
                  <a:pt x="485254" y="1946567"/>
                </a:lnTo>
                <a:lnTo>
                  <a:pt x="486257" y="1943366"/>
                </a:lnTo>
                <a:lnTo>
                  <a:pt x="486308" y="1955800"/>
                </a:lnTo>
                <a:lnTo>
                  <a:pt x="487337" y="1946567"/>
                </a:lnTo>
                <a:lnTo>
                  <a:pt x="487730" y="1943595"/>
                </a:lnTo>
                <a:lnTo>
                  <a:pt x="488213" y="1946567"/>
                </a:lnTo>
                <a:lnTo>
                  <a:pt x="489496" y="1955800"/>
                </a:lnTo>
                <a:lnTo>
                  <a:pt x="491223" y="1946567"/>
                </a:lnTo>
                <a:lnTo>
                  <a:pt x="491883" y="1943366"/>
                </a:lnTo>
                <a:lnTo>
                  <a:pt x="491871" y="1943087"/>
                </a:lnTo>
                <a:lnTo>
                  <a:pt x="491464" y="1943087"/>
                </a:lnTo>
                <a:lnTo>
                  <a:pt x="491426" y="1942477"/>
                </a:lnTo>
                <a:lnTo>
                  <a:pt x="491363" y="1941410"/>
                </a:lnTo>
                <a:lnTo>
                  <a:pt x="491248" y="1939772"/>
                </a:lnTo>
                <a:lnTo>
                  <a:pt x="490664" y="1930717"/>
                </a:lnTo>
                <a:lnTo>
                  <a:pt x="490791" y="1931238"/>
                </a:lnTo>
                <a:lnTo>
                  <a:pt x="490829" y="1931492"/>
                </a:lnTo>
                <a:lnTo>
                  <a:pt x="492798" y="1943087"/>
                </a:lnTo>
                <a:lnTo>
                  <a:pt x="491883" y="1943087"/>
                </a:lnTo>
                <a:lnTo>
                  <a:pt x="491883" y="1943366"/>
                </a:lnTo>
                <a:lnTo>
                  <a:pt x="491998" y="1950770"/>
                </a:lnTo>
                <a:lnTo>
                  <a:pt x="492074" y="1955800"/>
                </a:lnTo>
                <a:lnTo>
                  <a:pt x="493928" y="1946567"/>
                </a:lnTo>
                <a:lnTo>
                  <a:pt x="494626" y="1943582"/>
                </a:lnTo>
                <a:lnTo>
                  <a:pt x="495350" y="1946567"/>
                </a:lnTo>
                <a:lnTo>
                  <a:pt x="497281" y="1955800"/>
                </a:lnTo>
                <a:lnTo>
                  <a:pt x="499960" y="1943087"/>
                </a:lnTo>
                <a:lnTo>
                  <a:pt x="501650" y="1943087"/>
                </a:lnTo>
                <a:lnTo>
                  <a:pt x="501586" y="1930323"/>
                </a:lnTo>
                <a:lnTo>
                  <a:pt x="501611" y="1930717"/>
                </a:lnTo>
                <a:lnTo>
                  <a:pt x="501891" y="1931238"/>
                </a:lnTo>
                <a:lnTo>
                  <a:pt x="501980" y="1931492"/>
                </a:lnTo>
                <a:lnTo>
                  <a:pt x="505955" y="1943087"/>
                </a:lnTo>
                <a:lnTo>
                  <a:pt x="508444" y="1943087"/>
                </a:lnTo>
                <a:lnTo>
                  <a:pt x="508482" y="1943366"/>
                </a:lnTo>
                <a:lnTo>
                  <a:pt x="511441" y="1955800"/>
                </a:lnTo>
                <a:lnTo>
                  <a:pt x="513676" y="1943087"/>
                </a:lnTo>
                <a:lnTo>
                  <a:pt x="519874" y="1943087"/>
                </a:lnTo>
                <a:lnTo>
                  <a:pt x="519849" y="1942617"/>
                </a:lnTo>
                <a:lnTo>
                  <a:pt x="519823" y="1941410"/>
                </a:lnTo>
                <a:lnTo>
                  <a:pt x="519709" y="1937626"/>
                </a:lnTo>
                <a:lnTo>
                  <a:pt x="519595" y="1934146"/>
                </a:lnTo>
                <a:lnTo>
                  <a:pt x="519480" y="1930323"/>
                </a:lnTo>
                <a:lnTo>
                  <a:pt x="520255" y="1930323"/>
                </a:lnTo>
                <a:lnTo>
                  <a:pt x="520331" y="1931492"/>
                </a:lnTo>
                <a:lnTo>
                  <a:pt x="520382" y="1932330"/>
                </a:lnTo>
                <a:lnTo>
                  <a:pt x="520509" y="1934146"/>
                </a:lnTo>
                <a:lnTo>
                  <a:pt x="520623" y="1935746"/>
                </a:lnTo>
                <a:lnTo>
                  <a:pt x="520725" y="1937283"/>
                </a:lnTo>
                <a:lnTo>
                  <a:pt x="520750" y="1937626"/>
                </a:lnTo>
                <a:lnTo>
                  <a:pt x="521055" y="1941944"/>
                </a:lnTo>
                <a:lnTo>
                  <a:pt x="521182" y="1942071"/>
                </a:lnTo>
                <a:lnTo>
                  <a:pt x="521309" y="1939772"/>
                </a:lnTo>
                <a:lnTo>
                  <a:pt x="521423" y="1937626"/>
                </a:lnTo>
                <a:lnTo>
                  <a:pt x="521474" y="1936762"/>
                </a:lnTo>
                <a:lnTo>
                  <a:pt x="521589" y="1934565"/>
                </a:lnTo>
                <a:lnTo>
                  <a:pt x="521703" y="1932330"/>
                </a:lnTo>
                <a:lnTo>
                  <a:pt x="521792" y="1930323"/>
                </a:lnTo>
                <a:lnTo>
                  <a:pt x="521792" y="1930717"/>
                </a:lnTo>
                <a:lnTo>
                  <a:pt x="521995" y="1931238"/>
                </a:lnTo>
                <a:lnTo>
                  <a:pt x="522046" y="1931492"/>
                </a:lnTo>
                <a:lnTo>
                  <a:pt x="523824" y="1939772"/>
                </a:lnTo>
                <a:lnTo>
                  <a:pt x="524751" y="1931238"/>
                </a:lnTo>
                <a:lnTo>
                  <a:pt x="524891" y="1930717"/>
                </a:lnTo>
                <a:lnTo>
                  <a:pt x="524827" y="1930323"/>
                </a:lnTo>
                <a:lnTo>
                  <a:pt x="524979" y="1931238"/>
                </a:lnTo>
                <a:lnTo>
                  <a:pt x="525018" y="1931492"/>
                </a:lnTo>
                <a:lnTo>
                  <a:pt x="526821" y="1943087"/>
                </a:lnTo>
                <a:lnTo>
                  <a:pt x="544893" y="1943087"/>
                </a:lnTo>
                <a:lnTo>
                  <a:pt x="545007" y="1930323"/>
                </a:lnTo>
                <a:lnTo>
                  <a:pt x="545020" y="1930717"/>
                </a:lnTo>
                <a:lnTo>
                  <a:pt x="545172" y="1931238"/>
                </a:lnTo>
                <a:lnTo>
                  <a:pt x="545223" y="1931492"/>
                </a:lnTo>
                <a:lnTo>
                  <a:pt x="546341" y="1937626"/>
                </a:lnTo>
                <a:lnTo>
                  <a:pt x="546430" y="1937283"/>
                </a:lnTo>
                <a:lnTo>
                  <a:pt x="546506" y="1937029"/>
                </a:lnTo>
                <a:lnTo>
                  <a:pt x="546569" y="1936762"/>
                </a:lnTo>
                <a:lnTo>
                  <a:pt x="548043" y="1931238"/>
                </a:lnTo>
                <a:lnTo>
                  <a:pt x="548297" y="1930717"/>
                </a:lnTo>
                <a:lnTo>
                  <a:pt x="548259" y="1930323"/>
                </a:lnTo>
                <a:lnTo>
                  <a:pt x="548373" y="1931492"/>
                </a:lnTo>
                <a:lnTo>
                  <a:pt x="548449" y="1932330"/>
                </a:lnTo>
                <a:lnTo>
                  <a:pt x="548563" y="1933384"/>
                </a:lnTo>
                <a:lnTo>
                  <a:pt x="548678" y="1934565"/>
                </a:lnTo>
                <a:lnTo>
                  <a:pt x="548779" y="1934933"/>
                </a:lnTo>
                <a:lnTo>
                  <a:pt x="548843" y="1934565"/>
                </a:lnTo>
                <a:lnTo>
                  <a:pt x="548919" y="1934146"/>
                </a:lnTo>
                <a:lnTo>
                  <a:pt x="548970" y="1933841"/>
                </a:lnTo>
                <a:lnTo>
                  <a:pt x="549059" y="1933384"/>
                </a:lnTo>
                <a:lnTo>
                  <a:pt x="549427" y="1931238"/>
                </a:lnTo>
                <a:lnTo>
                  <a:pt x="549579" y="1930717"/>
                </a:lnTo>
                <a:lnTo>
                  <a:pt x="549579" y="1930323"/>
                </a:lnTo>
                <a:lnTo>
                  <a:pt x="549579" y="1930717"/>
                </a:lnTo>
                <a:lnTo>
                  <a:pt x="549516" y="1943087"/>
                </a:lnTo>
                <a:lnTo>
                  <a:pt x="550100" y="1943087"/>
                </a:lnTo>
                <a:lnTo>
                  <a:pt x="550202" y="1942071"/>
                </a:lnTo>
                <a:lnTo>
                  <a:pt x="550303" y="1941017"/>
                </a:lnTo>
                <a:lnTo>
                  <a:pt x="550430" y="1939772"/>
                </a:lnTo>
                <a:lnTo>
                  <a:pt x="551345" y="1930323"/>
                </a:lnTo>
                <a:lnTo>
                  <a:pt x="554012" y="1930323"/>
                </a:lnTo>
                <a:lnTo>
                  <a:pt x="553885" y="1931238"/>
                </a:lnTo>
                <a:lnTo>
                  <a:pt x="553847" y="1931492"/>
                </a:lnTo>
                <a:lnTo>
                  <a:pt x="553732" y="1932330"/>
                </a:lnTo>
                <a:lnTo>
                  <a:pt x="552234" y="1943087"/>
                </a:lnTo>
                <a:lnTo>
                  <a:pt x="558279" y="1943087"/>
                </a:lnTo>
                <a:lnTo>
                  <a:pt x="558165" y="1942071"/>
                </a:lnTo>
                <a:lnTo>
                  <a:pt x="558038" y="1941017"/>
                </a:lnTo>
                <a:lnTo>
                  <a:pt x="556806" y="1930323"/>
                </a:lnTo>
                <a:lnTo>
                  <a:pt x="561530" y="1930323"/>
                </a:lnTo>
                <a:lnTo>
                  <a:pt x="561416" y="1932330"/>
                </a:lnTo>
                <a:lnTo>
                  <a:pt x="561314" y="1934146"/>
                </a:lnTo>
                <a:lnTo>
                  <a:pt x="561225" y="1935746"/>
                </a:lnTo>
                <a:lnTo>
                  <a:pt x="561111" y="1937626"/>
                </a:lnTo>
                <a:lnTo>
                  <a:pt x="560984" y="1939772"/>
                </a:lnTo>
                <a:lnTo>
                  <a:pt x="560870" y="1941944"/>
                </a:lnTo>
                <a:lnTo>
                  <a:pt x="560806" y="1943087"/>
                </a:lnTo>
                <a:lnTo>
                  <a:pt x="570382" y="1943087"/>
                </a:lnTo>
                <a:lnTo>
                  <a:pt x="570471" y="1942071"/>
                </a:lnTo>
                <a:lnTo>
                  <a:pt x="570572" y="1941017"/>
                </a:lnTo>
                <a:lnTo>
                  <a:pt x="570674" y="1939772"/>
                </a:lnTo>
                <a:lnTo>
                  <a:pt x="571500" y="1930323"/>
                </a:lnTo>
                <a:lnTo>
                  <a:pt x="576199" y="1930323"/>
                </a:lnTo>
                <a:lnTo>
                  <a:pt x="576084" y="1932330"/>
                </a:lnTo>
                <a:lnTo>
                  <a:pt x="575970" y="1934146"/>
                </a:lnTo>
                <a:lnTo>
                  <a:pt x="575881" y="1935746"/>
                </a:lnTo>
                <a:lnTo>
                  <a:pt x="575767" y="1937626"/>
                </a:lnTo>
                <a:lnTo>
                  <a:pt x="575424" y="1943087"/>
                </a:lnTo>
                <a:lnTo>
                  <a:pt x="578523" y="1943087"/>
                </a:lnTo>
                <a:lnTo>
                  <a:pt x="578586" y="1942617"/>
                </a:lnTo>
                <a:lnTo>
                  <a:pt x="578662" y="1942071"/>
                </a:lnTo>
                <a:lnTo>
                  <a:pt x="578764" y="1941410"/>
                </a:lnTo>
                <a:lnTo>
                  <a:pt x="578815" y="1941017"/>
                </a:lnTo>
                <a:lnTo>
                  <a:pt x="580351" y="1930323"/>
                </a:lnTo>
                <a:lnTo>
                  <a:pt x="583603" y="1930323"/>
                </a:lnTo>
                <a:lnTo>
                  <a:pt x="583730" y="1931238"/>
                </a:lnTo>
                <a:lnTo>
                  <a:pt x="583768" y="1931492"/>
                </a:lnTo>
                <a:lnTo>
                  <a:pt x="583882" y="1932330"/>
                </a:lnTo>
                <a:lnTo>
                  <a:pt x="585381" y="1943087"/>
                </a:lnTo>
                <a:lnTo>
                  <a:pt x="588403" y="1943087"/>
                </a:lnTo>
                <a:lnTo>
                  <a:pt x="588467" y="1941410"/>
                </a:lnTo>
                <a:lnTo>
                  <a:pt x="588594" y="1937626"/>
                </a:lnTo>
                <a:lnTo>
                  <a:pt x="588695" y="1934565"/>
                </a:lnTo>
                <a:lnTo>
                  <a:pt x="588822" y="1930323"/>
                </a:lnTo>
                <a:lnTo>
                  <a:pt x="588822" y="1930717"/>
                </a:lnTo>
                <a:lnTo>
                  <a:pt x="588975" y="1931238"/>
                </a:lnTo>
                <a:lnTo>
                  <a:pt x="589013" y="1931492"/>
                </a:lnTo>
                <a:lnTo>
                  <a:pt x="590600" y="1941017"/>
                </a:lnTo>
                <a:lnTo>
                  <a:pt x="590791" y="1941410"/>
                </a:lnTo>
                <a:lnTo>
                  <a:pt x="590753" y="1941017"/>
                </a:lnTo>
                <a:lnTo>
                  <a:pt x="590626" y="1939772"/>
                </a:lnTo>
                <a:lnTo>
                  <a:pt x="589724" y="1930323"/>
                </a:lnTo>
                <a:lnTo>
                  <a:pt x="594448" y="1930323"/>
                </a:lnTo>
                <a:lnTo>
                  <a:pt x="594525" y="1930717"/>
                </a:lnTo>
                <a:lnTo>
                  <a:pt x="594626" y="1931238"/>
                </a:lnTo>
                <a:lnTo>
                  <a:pt x="594677" y="1931492"/>
                </a:lnTo>
                <a:lnTo>
                  <a:pt x="596925" y="1943087"/>
                </a:lnTo>
                <a:lnTo>
                  <a:pt x="597039" y="1941410"/>
                </a:lnTo>
                <a:lnTo>
                  <a:pt x="597154" y="1939772"/>
                </a:lnTo>
                <a:lnTo>
                  <a:pt x="597789" y="1930323"/>
                </a:lnTo>
                <a:lnTo>
                  <a:pt x="604735" y="1930323"/>
                </a:lnTo>
                <a:lnTo>
                  <a:pt x="604608" y="1934565"/>
                </a:lnTo>
                <a:lnTo>
                  <a:pt x="604520" y="1937626"/>
                </a:lnTo>
                <a:lnTo>
                  <a:pt x="604393" y="1941944"/>
                </a:lnTo>
                <a:lnTo>
                  <a:pt x="604367" y="1943087"/>
                </a:lnTo>
                <a:lnTo>
                  <a:pt x="606628" y="1943087"/>
                </a:lnTo>
                <a:lnTo>
                  <a:pt x="610260" y="1930412"/>
                </a:lnTo>
                <a:lnTo>
                  <a:pt x="610311" y="1930717"/>
                </a:lnTo>
                <a:lnTo>
                  <a:pt x="610425" y="1931492"/>
                </a:lnTo>
                <a:lnTo>
                  <a:pt x="610539" y="1932330"/>
                </a:lnTo>
                <a:lnTo>
                  <a:pt x="612114" y="1943087"/>
                </a:lnTo>
                <a:lnTo>
                  <a:pt x="614807" y="1943087"/>
                </a:lnTo>
                <a:lnTo>
                  <a:pt x="611060" y="1930323"/>
                </a:lnTo>
                <a:lnTo>
                  <a:pt x="623912" y="1930323"/>
                </a:lnTo>
                <a:lnTo>
                  <a:pt x="623951" y="1931238"/>
                </a:lnTo>
                <a:lnTo>
                  <a:pt x="624065" y="1930717"/>
                </a:lnTo>
                <a:lnTo>
                  <a:pt x="624141" y="1930323"/>
                </a:lnTo>
                <a:lnTo>
                  <a:pt x="630110" y="1930323"/>
                </a:lnTo>
                <a:lnTo>
                  <a:pt x="630237" y="1934933"/>
                </a:lnTo>
                <a:lnTo>
                  <a:pt x="630301" y="1937626"/>
                </a:lnTo>
                <a:lnTo>
                  <a:pt x="630402" y="1941410"/>
                </a:lnTo>
                <a:lnTo>
                  <a:pt x="630529" y="1941944"/>
                </a:lnTo>
                <a:lnTo>
                  <a:pt x="639800" y="1930400"/>
                </a:lnTo>
                <a:lnTo>
                  <a:pt x="639724" y="1931492"/>
                </a:lnTo>
                <a:lnTo>
                  <a:pt x="639673" y="1932330"/>
                </a:lnTo>
                <a:lnTo>
                  <a:pt x="639559" y="1933841"/>
                </a:lnTo>
                <a:lnTo>
                  <a:pt x="639445" y="1935340"/>
                </a:lnTo>
                <a:lnTo>
                  <a:pt x="639318" y="1937029"/>
                </a:lnTo>
                <a:lnTo>
                  <a:pt x="639279" y="1937626"/>
                </a:lnTo>
                <a:lnTo>
                  <a:pt x="638873" y="1943087"/>
                </a:lnTo>
                <a:lnTo>
                  <a:pt x="642924" y="1943087"/>
                </a:lnTo>
                <a:lnTo>
                  <a:pt x="642975" y="1942477"/>
                </a:lnTo>
                <a:lnTo>
                  <a:pt x="643102" y="1941017"/>
                </a:lnTo>
                <a:lnTo>
                  <a:pt x="643204" y="1939772"/>
                </a:lnTo>
                <a:lnTo>
                  <a:pt x="643978" y="1930400"/>
                </a:lnTo>
                <a:lnTo>
                  <a:pt x="649554" y="1943087"/>
                </a:lnTo>
                <a:lnTo>
                  <a:pt x="649681" y="1942477"/>
                </a:lnTo>
                <a:lnTo>
                  <a:pt x="649782" y="1941944"/>
                </a:lnTo>
                <a:lnTo>
                  <a:pt x="649884" y="1941410"/>
                </a:lnTo>
                <a:lnTo>
                  <a:pt x="649960" y="1941017"/>
                </a:lnTo>
                <a:lnTo>
                  <a:pt x="652056" y="1930323"/>
                </a:lnTo>
                <a:lnTo>
                  <a:pt x="655459" y="1930323"/>
                </a:lnTo>
                <a:lnTo>
                  <a:pt x="655586" y="1931238"/>
                </a:lnTo>
                <a:lnTo>
                  <a:pt x="655624" y="1931492"/>
                </a:lnTo>
                <a:lnTo>
                  <a:pt x="655726" y="1932330"/>
                </a:lnTo>
                <a:lnTo>
                  <a:pt x="656742" y="1939772"/>
                </a:lnTo>
                <a:lnTo>
                  <a:pt x="657021" y="1941017"/>
                </a:lnTo>
                <a:lnTo>
                  <a:pt x="656920" y="1939772"/>
                </a:lnTo>
                <a:lnTo>
                  <a:pt x="656145" y="1930323"/>
                </a:lnTo>
                <a:lnTo>
                  <a:pt x="673912" y="1930323"/>
                </a:lnTo>
                <a:lnTo>
                  <a:pt x="673963" y="1929968"/>
                </a:lnTo>
                <a:lnTo>
                  <a:pt x="674014" y="1929587"/>
                </a:lnTo>
                <a:lnTo>
                  <a:pt x="675589" y="1917674"/>
                </a:lnTo>
                <a:lnTo>
                  <a:pt x="675678" y="1918144"/>
                </a:lnTo>
                <a:lnTo>
                  <a:pt x="677989" y="1930323"/>
                </a:lnTo>
                <a:lnTo>
                  <a:pt x="679564" y="1930323"/>
                </a:lnTo>
                <a:lnTo>
                  <a:pt x="679500" y="1929968"/>
                </a:lnTo>
                <a:lnTo>
                  <a:pt x="679424" y="1929587"/>
                </a:lnTo>
                <a:lnTo>
                  <a:pt x="677341" y="1917674"/>
                </a:lnTo>
                <a:lnTo>
                  <a:pt x="687489" y="1917674"/>
                </a:lnTo>
                <a:lnTo>
                  <a:pt x="687603" y="1919681"/>
                </a:lnTo>
                <a:lnTo>
                  <a:pt x="687755" y="1918144"/>
                </a:lnTo>
                <a:lnTo>
                  <a:pt x="689267" y="1929726"/>
                </a:lnTo>
                <a:lnTo>
                  <a:pt x="689394" y="1929968"/>
                </a:lnTo>
                <a:lnTo>
                  <a:pt x="689495" y="1928469"/>
                </a:lnTo>
                <a:lnTo>
                  <a:pt x="689571" y="1927352"/>
                </a:lnTo>
                <a:lnTo>
                  <a:pt x="689787" y="1924227"/>
                </a:lnTo>
                <a:lnTo>
                  <a:pt x="687882" y="1917941"/>
                </a:lnTo>
                <a:lnTo>
                  <a:pt x="687705" y="1917674"/>
                </a:lnTo>
                <a:lnTo>
                  <a:pt x="687730" y="1917941"/>
                </a:lnTo>
                <a:lnTo>
                  <a:pt x="687628" y="1917115"/>
                </a:lnTo>
                <a:lnTo>
                  <a:pt x="687793" y="1917674"/>
                </a:lnTo>
                <a:lnTo>
                  <a:pt x="691692" y="1917674"/>
                </a:lnTo>
                <a:lnTo>
                  <a:pt x="691565" y="1927352"/>
                </a:lnTo>
                <a:lnTo>
                  <a:pt x="691527" y="1930323"/>
                </a:lnTo>
                <a:lnTo>
                  <a:pt x="693356" y="1930323"/>
                </a:lnTo>
                <a:lnTo>
                  <a:pt x="693331" y="1929968"/>
                </a:lnTo>
                <a:lnTo>
                  <a:pt x="693204" y="1928469"/>
                </a:lnTo>
                <a:lnTo>
                  <a:pt x="693127" y="1927352"/>
                </a:lnTo>
                <a:lnTo>
                  <a:pt x="692378" y="1917674"/>
                </a:lnTo>
                <a:lnTo>
                  <a:pt x="698906" y="1917674"/>
                </a:lnTo>
                <a:lnTo>
                  <a:pt x="698957" y="1918144"/>
                </a:lnTo>
                <a:lnTo>
                  <a:pt x="700303" y="1929726"/>
                </a:lnTo>
                <a:lnTo>
                  <a:pt x="700430" y="1929968"/>
                </a:lnTo>
                <a:lnTo>
                  <a:pt x="700468" y="1929587"/>
                </a:lnTo>
                <a:lnTo>
                  <a:pt x="701865" y="1917674"/>
                </a:lnTo>
                <a:lnTo>
                  <a:pt x="704189" y="1917674"/>
                </a:lnTo>
                <a:lnTo>
                  <a:pt x="704151" y="1918144"/>
                </a:lnTo>
                <a:lnTo>
                  <a:pt x="704024" y="1919681"/>
                </a:lnTo>
                <a:lnTo>
                  <a:pt x="704138" y="1919935"/>
                </a:lnTo>
                <a:lnTo>
                  <a:pt x="709015" y="1930323"/>
                </a:lnTo>
                <a:lnTo>
                  <a:pt x="714641" y="1930323"/>
                </a:lnTo>
                <a:lnTo>
                  <a:pt x="719797" y="1917712"/>
                </a:lnTo>
                <a:lnTo>
                  <a:pt x="719899" y="1917941"/>
                </a:lnTo>
                <a:lnTo>
                  <a:pt x="719975" y="1918144"/>
                </a:lnTo>
                <a:lnTo>
                  <a:pt x="724636" y="1930323"/>
                </a:lnTo>
                <a:lnTo>
                  <a:pt x="727075" y="1930323"/>
                </a:lnTo>
                <a:lnTo>
                  <a:pt x="727176" y="1929587"/>
                </a:lnTo>
                <a:lnTo>
                  <a:pt x="728713" y="1917674"/>
                </a:lnTo>
                <a:lnTo>
                  <a:pt x="728840" y="1918144"/>
                </a:lnTo>
                <a:lnTo>
                  <a:pt x="731266" y="1927352"/>
                </a:lnTo>
                <a:lnTo>
                  <a:pt x="731672" y="1917674"/>
                </a:lnTo>
                <a:lnTo>
                  <a:pt x="731710" y="1918144"/>
                </a:lnTo>
                <a:lnTo>
                  <a:pt x="732637" y="1928469"/>
                </a:lnTo>
                <a:lnTo>
                  <a:pt x="732853" y="1929587"/>
                </a:lnTo>
                <a:lnTo>
                  <a:pt x="732967" y="1927352"/>
                </a:lnTo>
                <a:lnTo>
                  <a:pt x="733437" y="1917674"/>
                </a:lnTo>
                <a:lnTo>
                  <a:pt x="734771" y="1917674"/>
                </a:lnTo>
                <a:lnTo>
                  <a:pt x="734644" y="1919681"/>
                </a:lnTo>
                <a:lnTo>
                  <a:pt x="734542" y="1921217"/>
                </a:lnTo>
                <a:lnTo>
                  <a:pt x="733971" y="1930323"/>
                </a:lnTo>
                <a:lnTo>
                  <a:pt x="736904" y="1930323"/>
                </a:lnTo>
                <a:lnTo>
                  <a:pt x="736892" y="1929968"/>
                </a:lnTo>
                <a:lnTo>
                  <a:pt x="736765" y="1927352"/>
                </a:lnTo>
                <a:lnTo>
                  <a:pt x="736320" y="1917674"/>
                </a:lnTo>
                <a:lnTo>
                  <a:pt x="739140" y="1917674"/>
                </a:lnTo>
                <a:lnTo>
                  <a:pt x="739038" y="1919935"/>
                </a:lnTo>
                <a:lnTo>
                  <a:pt x="738974" y="1921217"/>
                </a:lnTo>
                <a:lnTo>
                  <a:pt x="738568" y="1930323"/>
                </a:lnTo>
                <a:lnTo>
                  <a:pt x="739762" y="1930323"/>
                </a:lnTo>
                <a:lnTo>
                  <a:pt x="739838" y="1929587"/>
                </a:lnTo>
                <a:lnTo>
                  <a:pt x="739965" y="1928469"/>
                </a:lnTo>
                <a:lnTo>
                  <a:pt x="740092" y="1927352"/>
                </a:lnTo>
                <a:lnTo>
                  <a:pt x="741159" y="1917674"/>
                </a:lnTo>
                <a:lnTo>
                  <a:pt x="741210" y="1918144"/>
                </a:lnTo>
                <a:lnTo>
                  <a:pt x="742607" y="1930323"/>
                </a:lnTo>
                <a:lnTo>
                  <a:pt x="756170" y="1930323"/>
                </a:lnTo>
                <a:lnTo>
                  <a:pt x="756081" y="1929587"/>
                </a:lnTo>
                <a:lnTo>
                  <a:pt x="754570" y="1917674"/>
                </a:lnTo>
                <a:lnTo>
                  <a:pt x="758469" y="1917674"/>
                </a:lnTo>
                <a:lnTo>
                  <a:pt x="758380" y="1919935"/>
                </a:lnTo>
                <a:lnTo>
                  <a:pt x="758329" y="1921217"/>
                </a:lnTo>
                <a:lnTo>
                  <a:pt x="758215" y="1924227"/>
                </a:lnTo>
                <a:lnTo>
                  <a:pt x="758088" y="1927352"/>
                </a:lnTo>
                <a:lnTo>
                  <a:pt x="757974" y="1930323"/>
                </a:lnTo>
                <a:lnTo>
                  <a:pt x="760844" y="1930323"/>
                </a:lnTo>
                <a:lnTo>
                  <a:pt x="760958" y="1929968"/>
                </a:lnTo>
                <a:lnTo>
                  <a:pt x="761085" y="1929587"/>
                </a:lnTo>
                <a:lnTo>
                  <a:pt x="764921" y="1917674"/>
                </a:lnTo>
                <a:lnTo>
                  <a:pt x="759561" y="1917674"/>
                </a:lnTo>
                <a:lnTo>
                  <a:pt x="759828" y="1917115"/>
                </a:lnTo>
                <a:lnTo>
                  <a:pt x="765644" y="1905000"/>
                </a:lnTo>
                <a:lnTo>
                  <a:pt x="765746" y="1905241"/>
                </a:lnTo>
                <a:lnTo>
                  <a:pt x="769734" y="1916696"/>
                </a:lnTo>
                <a:lnTo>
                  <a:pt x="769899" y="1917115"/>
                </a:lnTo>
                <a:lnTo>
                  <a:pt x="769924" y="1916099"/>
                </a:lnTo>
                <a:lnTo>
                  <a:pt x="770051" y="1911705"/>
                </a:lnTo>
                <a:lnTo>
                  <a:pt x="770166" y="1907628"/>
                </a:lnTo>
                <a:lnTo>
                  <a:pt x="770229" y="1904961"/>
                </a:lnTo>
                <a:lnTo>
                  <a:pt x="771728" y="1904961"/>
                </a:lnTo>
                <a:lnTo>
                  <a:pt x="771613" y="1905901"/>
                </a:lnTo>
                <a:lnTo>
                  <a:pt x="771537" y="1906524"/>
                </a:lnTo>
                <a:lnTo>
                  <a:pt x="770242" y="1917674"/>
                </a:lnTo>
                <a:lnTo>
                  <a:pt x="772045" y="1917674"/>
                </a:lnTo>
                <a:lnTo>
                  <a:pt x="772121" y="1917115"/>
                </a:lnTo>
                <a:lnTo>
                  <a:pt x="772185" y="1916696"/>
                </a:lnTo>
                <a:lnTo>
                  <a:pt x="772274" y="1916099"/>
                </a:lnTo>
                <a:lnTo>
                  <a:pt x="772375" y="1915401"/>
                </a:lnTo>
                <a:lnTo>
                  <a:pt x="772464" y="1914791"/>
                </a:lnTo>
                <a:lnTo>
                  <a:pt x="772566" y="1914131"/>
                </a:lnTo>
                <a:lnTo>
                  <a:pt x="773798" y="1905660"/>
                </a:lnTo>
                <a:lnTo>
                  <a:pt x="773899" y="1905368"/>
                </a:lnTo>
                <a:lnTo>
                  <a:pt x="774052" y="1905660"/>
                </a:lnTo>
                <a:lnTo>
                  <a:pt x="774153" y="1906092"/>
                </a:lnTo>
                <a:lnTo>
                  <a:pt x="774268" y="1906524"/>
                </a:lnTo>
                <a:lnTo>
                  <a:pt x="777024" y="1917674"/>
                </a:lnTo>
                <a:lnTo>
                  <a:pt x="779830" y="1917674"/>
                </a:lnTo>
                <a:lnTo>
                  <a:pt x="779868" y="1914791"/>
                </a:lnTo>
                <a:lnTo>
                  <a:pt x="779983" y="1904961"/>
                </a:lnTo>
                <a:lnTo>
                  <a:pt x="783856" y="1904961"/>
                </a:lnTo>
                <a:lnTo>
                  <a:pt x="783742" y="1911705"/>
                </a:lnTo>
                <a:lnTo>
                  <a:pt x="783640" y="1917674"/>
                </a:lnTo>
                <a:lnTo>
                  <a:pt x="782764" y="1917674"/>
                </a:lnTo>
                <a:lnTo>
                  <a:pt x="782815" y="1918144"/>
                </a:lnTo>
                <a:lnTo>
                  <a:pt x="783844" y="1928469"/>
                </a:lnTo>
                <a:lnTo>
                  <a:pt x="784059" y="1929587"/>
                </a:lnTo>
                <a:lnTo>
                  <a:pt x="784098" y="1927352"/>
                </a:lnTo>
                <a:lnTo>
                  <a:pt x="784225" y="1921217"/>
                </a:lnTo>
                <a:lnTo>
                  <a:pt x="784288" y="1917674"/>
                </a:lnTo>
                <a:lnTo>
                  <a:pt x="785037" y="1917674"/>
                </a:lnTo>
                <a:lnTo>
                  <a:pt x="785075" y="1914791"/>
                </a:lnTo>
                <a:lnTo>
                  <a:pt x="785190" y="1904961"/>
                </a:lnTo>
                <a:lnTo>
                  <a:pt x="785202" y="1905241"/>
                </a:lnTo>
                <a:lnTo>
                  <a:pt x="785355" y="1905660"/>
                </a:lnTo>
                <a:lnTo>
                  <a:pt x="785444" y="1906092"/>
                </a:lnTo>
                <a:lnTo>
                  <a:pt x="785545" y="1906524"/>
                </a:lnTo>
                <a:lnTo>
                  <a:pt x="788085" y="1917674"/>
                </a:lnTo>
                <a:lnTo>
                  <a:pt x="789813" y="1917674"/>
                </a:lnTo>
                <a:lnTo>
                  <a:pt x="789914" y="1918144"/>
                </a:lnTo>
                <a:lnTo>
                  <a:pt x="792276" y="1929968"/>
                </a:lnTo>
                <a:lnTo>
                  <a:pt x="792391" y="1930323"/>
                </a:lnTo>
                <a:lnTo>
                  <a:pt x="798664" y="1917674"/>
                </a:lnTo>
                <a:lnTo>
                  <a:pt x="796544" y="1917674"/>
                </a:lnTo>
                <a:lnTo>
                  <a:pt x="795096" y="1917674"/>
                </a:lnTo>
                <a:lnTo>
                  <a:pt x="794994" y="1911705"/>
                </a:lnTo>
                <a:lnTo>
                  <a:pt x="794867" y="1904961"/>
                </a:lnTo>
                <a:lnTo>
                  <a:pt x="794994" y="1905901"/>
                </a:lnTo>
                <a:lnTo>
                  <a:pt x="795083" y="1906524"/>
                </a:lnTo>
                <a:lnTo>
                  <a:pt x="796544" y="1917674"/>
                </a:lnTo>
                <a:lnTo>
                  <a:pt x="796632" y="1916696"/>
                </a:lnTo>
                <a:lnTo>
                  <a:pt x="796747" y="1915401"/>
                </a:lnTo>
                <a:lnTo>
                  <a:pt x="796848" y="1914131"/>
                </a:lnTo>
                <a:lnTo>
                  <a:pt x="796963" y="1912912"/>
                </a:lnTo>
                <a:lnTo>
                  <a:pt x="797064" y="1911705"/>
                </a:lnTo>
                <a:lnTo>
                  <a:pt x="797166" y="1910435"/>
                </a:lnTo>
                <a:lnTo>
                  <a:pt x="797242" y="1909622"/>
                </a:lnTo>
                <a:lnTo>
                  <a:pt x="797636" y="1904961"/>
                </a:lnTo>
                <a:lnTo>
                  <a:pt x="797763" y="1905901"/>
                </a:lnTo>
                <a:lnTo>
                  <a:pt x="797852" y="1906524"/>
                </a:lnTo>
                <a:lnTo>
                  <a:pt x="799452" y="1917674"/>
                </a:lnTo>
                <a:lnTo>
                  <a:pt x="802741" y="1917674"/>
                </a:lnTo>
                <a:lnTo>
                  <a:pt x="802855" y="1918144"/>
                </a:lnTo>
                <a:lnTo>
                  <a:pt x="805827" y="1929968"/>
                </a:lnTo>
                <a:lnTo>
                  <a:pt x="805954" y="1930323"/>
                </a:lnTo>
                <a:lnTo>
                  <a:pt x="806018" y="1929968"/>
                </a:lnTo>
                <a:lnTo>
                  <a:pt x="806081" y="1929587"/>
                </a:lnTo>
                <a:lnTo>
                  <a:pt x="808202" y="1917674"/>
                </a:lnTo>
                <a:lnTo>
                  <a:pt x="819518" y="1917674"/>
                </a:lnTo>
                <a:lnTo>
                  <a:pt x="819619" y="1917941"/>
                </a:lnTo>
                <a:lnTo>
                  <a:pt x="819696" y="1918144"/>
                </a:lnTo>
                <a:lnTo>
                  <a:pt x="823925" y="1929968"/>
                </a:lnTo>
                <a:lnTo>
                  <a:pt x="824077" y="1930323"/>
                </a:lnTo>
                <a:lnTo>
                  <a:pt x="824166" y="1924227"/>
                </a:lnTo>
                <a:lnTo>
                  <a:pt x="824268" y="1917674"/>
                </a:lnTo>
                <a:lnTo>
                  <a:pt x="825957" y="1917674"/>
                </a:lnTo>
                <a:lnTo>
                  <a:pt x="825868" y="1917115"/>
                </a:lnTo>
                <a:lnTo>
                  <a:pt x="825804" y="1916696"/>
                </a:lnTo>
                <a:lnTo>
                  <a:pt x="825715" y="1916099"/>
                </a:lnTo>
                <a:lnTo>
                  <a:pt x="825614" y="1915401"/>
                </a:lnTo>
                <a:lnTo>
                  <a:pt x="825512" y="1914791"/>
                </a:lnTo>
                <a:lnTo>
                  <a:pt x="825411" y="1914131"/>
                </a:lnTo>
                <a:lnTo>
                  <a:pt x="824014" y="1904961"/>
                </a:lnTo>
                <a:lnTo>
                  <a:pt x="830605" y="1904961"/>
                </a:lnTo>
                <a:lnTo>
                  <a:pt x="830503" y="1906092"/>
                </a:lnTo>
                <a:lnTo>
                  <a:pt x="830465" y="1906524"/>
                </a:lnTo>
                <a:lnTo>
                  <a:pt x="830376" y="1907628"/>
                </a:lnTo>
                <a:lnTo>
                  <a:pt x="829475" y="1917674"/>
                </a:lnTo>
                <a:lnTo>
                  <a:pt x="830148" y="1917674"/>
                </a:lnTo>
                <a:lnTo>
                  <a:pt x="830237" y="1917115"/>
                </a:lnTo>
                <a:lnTo>
                  <a:pt x="830313" y="1916696"/>
                </a:lnTo>
                <a:lnTo>
                  <a:pt x="830414" y="1916099"/>
                </a:lnTo>
                <a:lnTo>
                  <a:pt x="830529" y="1915401"/>
                </a:lnTo>
                <a:lnTo>
                  <a:pt x="830643" y="1914791"/>
                </a:lnTo>
                <a:lnTo>
                  <a:pt x="830757" y="1914131"/>
                </a:lnTo>
                <a:lnTo>
                  <a:pt x="832192" y="1905660"/>
                </a:lnTo>
                <a:lnTo>
                  <a:pt x="832307" y="1905355"/>
                </a:lnTo>
                <a:lnTo>
                  <a:pt x="832446" y="1905660"/>
                </a:lnTo>
                <a:lnTo>
                  <a:pt x="832535" y="1906092"/>
                </a:lnTo>
                <a:lnTo>
                  <a:pt x="832624" y="1906524"/>
                </a:lnTo>
                <a:lnTo>
                  <a:pt x="834910" y="1917674"/>
                </a:lnTo>
                <a:lnTo>
                  <a:pt x="839965" y="1917674"/>
                </a:lnTo>
                <a:lnTo>
                  <a:pt x="839927" y="1917115"/>
                </a:lnTo>
                <a:lnTo>
                  <a:pt x="839800" y="1915401"/>
                </a:lnTo>
                <a:lnTo>
                  <a:pt x="839711" y="1914131"/>
                </a:lnTo>
                <a:lnTo>
                  <a:pt x="839622" y="1912912"/>
                </a:lnTo>
                <a:lnTo>
                  <a:pt x="839533" y="1911705"/>
                </a:lnTo>
                <a:lnTo>
                  <a:pt x="839444" y="1910435"/>
                </a:lnTo>
                <a:lnTo>
                  <a:pt x="839381" y="1909622"/>
                </a:lnTo>
                <a:lnTo>
                  <a:pt x="839038" y="1904961"/>
                </a:lnTo>
                <a:lnTo>
                  <a:pt x="842276" y="1904961"/>
                </a:lnTo>
                <a:lnTo>
                  <a:pt x="842365" y="1906524"/>
                </a:lnTo>
                <a:lnTo>
                  <a:pt x="842416" y="1907628"/>
                </a:lnTo>
                <a:lnTo>
                  <a:pt x="842530" y="1909622"/>
                </a:lnTo>
                <a:lnTo>
                  <a:pt x="842632" y="1911705"/>
                </a:lnTo>
                <a:lnTo>
                  <a:pt x="842695" y="1912912"/>
                </a:lnTo>
                <a:lnTo>
                  <a:pt x="842797" y="1914791"/>
                </a:lnTo>
                <a:lnTo>
                  <a:pt x="842924" y="1917115"/>
                </a:lnTo>
                <a:lnTo>
                  <a:pt x="842949" y="1917674"/>
                </a:lnTo>
                <a:lnTo>
                  <a:pt x="843292" y="1917674"/>
                </a:lnTo>
                <a:lnTo>
                  <a:pt x="843394" y="1917115"/>
                </a:lnTo>
                <a:lnTo>
                  <a:pt x="843470" y="1916696"/>
                </a:lnTo>
                <a:lnTo>
                  <a:pt x="843584" y="1916099"/>
                </a:lnTo>
                <a:lnTo>
                  <a:pt x="844410" y="1911705"/>
                </a:lnTo>
                <a:lnTo>
                  <a:pt x="844461" y="1910435"/>
                </a:lnTo>
                <a:lnTo>
                  <a:pt x="844588" y="1907628"/>
                </a:lnTo>
                <a:lnTo>
                  <a:pt x="844702" y="1904961"/>
                </a:lnTo>
                <a:lnTo>
                  <a:pt x="845667" y="1904961"/>
                </a:lnTo>
                <a:lnTo>
                  <a:pt x="845616" y="1905241"/>
                </a:lnTo>
                <a:lnTo>
                  <a:pt x="845502" y="1905901"/>
                </a:lnTo>
                <a:lnTo>
                  <a:pt x="845375" y="1906524"/>
                </a:lnTo>
                <a:lnTo>
                  <a:pt x="844410" y="1911705"/>
                </a:lnTo>
                <a:lnTo>
                  <a:pt x="844296" y="1914131"/>
                </a:lnTo>
                <a:lnTo>
                  <a:pt x="844194" y="1916696"/>
                </a:lnTo>
                <a:lnTo>
                  <a:pt x="844143" y="1917674"/>
                </a:lnTo>
                <a:lnTo>
                  <a:pt x="847458" y="1917674"/>
                </a:lnTo>
                <a:lnTo>
                  <a:pt x="847483" y="1916696"/>
                </a:lnTo>
                <a:lnTo>
                  <a:pt x="847598" y="1910435"/>
                </a:lnTo>
                <a:lnTo>
                  <a:pt x="847712" y="1904961"/>
                </a:lnTo>
                <a:lnTo>
                  <a:pt x="850696" y="1904961"/>
                </a:lnTo>
                <a:lnTo>
                  <a:pt x="850798" y="1905660"/>
                </a:lnTo>
                <a:lnTo>
                  <a:pt x="850861" y="1906092"/>
                </a:lnTo>
                <a:lnTo>
                  <a:pt x="850925" y="1906524"/>
                </a:lnTo>
                <a:lnTo>
                  <a:pt x="852627" y="1917674"/>
                </a:lnTo>
                <a:lnTo>
                  <a:pt x="852716" y="1916696"/>
                </a:lnTo>
                <a:lnTo>
                  <a:pt x="852817" y="1915401"/>
                </a:lnTo>
                <a:lnTo>
                  <a:pt x="852932" y="1914131"/>
                </a:lnTo>
                <a:lnTo>
                  <a:pt x="853033" y="1912912"/>
                </a:lnTo>
                <a:lnTo>
                  <a:pt x="853135" y="1911705"/>
                </a:lnTo>
                <a:lnTo>
                  <a:pt x="853249" y="1910435"/>
                </a:lnTo>
                <a:lnTo>
                  <a:pt x="853313" y="1909622"/>
                </a:lnTo>
                <a:lnTo>
                  <a:pt x="853706" y="1904961"/>
                </a:lnTo>
                <a:lnTo>
                  <a:pt x="856919" y="1904961"/>
                </a:lnTo>
                <a:lnTo>
                  <a:pt x="856805" y="1911705"/>
                </a:lnTo>
                <a:lnTo>
                  <a:pt x="856691" y="1917674"/>
                </a:lnTo>
                <a:lnTo>
                  <a:pt x="862050" y="1917674"/>
                </a:lnTo>
                <a:lnTo>
                  <a:pt x="861936" y="1916518"/>
                </a:lnTo>
                <a:lnTo>
                  <a:pt x="861822" y="1915401"/>
                </a:lnTo>
                <a:lnTo>
                  <a:pt x="861758" y="1914791"/>
                </a:lnTo>
                <a:lnTo>
                  <a:pt x="861695" y="1914131"/>
                </a:lnTo>
                <a:lnTo>
                  <a:pt x="861568" y="1912912"/>
                </a:lnTo>
                <a:lnTo>
                  <a:pt x="861453" y="1911705"/>
                </a:lnTo>
                <a:lnTo>
                  <a:pt x="860767" y="1904961"/>
                </a:lnTo>
                <a:lnTo>
                  <a:pt x="864260" y="1904961"/>
                </a:lnTo>
                <a:lnTo>
                  <a:pt x="864146" y="1905660"/>
                </a:lnTo>
                <a:lnTo>
                  <a:pt x="864069" y="1906092"/>
                </a:lnTo>
                <a:lnTo>
                  <a:pt x="863993" y="1906524"/>
                </a:lnTo>
                <a:lnTo>
                  <a:pt x="862063" y="1917674"/>
                </a:lnTo>
                <a:lnTo>
                  <a:pt x="867397" y="1917674"/>
                </a:lnTo>
                <a:lnTo>
                  <a:pt x="867371" y="1916696"/>
                </a:lnTo>
                <a:lnTo>
                  <a:pt x="867257" y="1911705"/>
                </a:lnTo>
                <a:lnTo>
                  <a:pt x="867156" y="1907628"/>
                </a:lnTo>
                <a:lnTo>
                  <a:pt x="867079" y="1904961"/>
                </a:lnTo>
                <a:lnTo>
                  <a:pt x="867092" y="1905241"/>
                </a:lnTo>
                <a:lnTo>
                  <a:pt x="867295" y="1905660"/>
                </a:lnTo>
                <a:lnTo>
                  <a:pt x="867371" y="1905901"/>
                </a:lnTo>
                <a:lnTo>
                  <a:pt x="867435" y="1906092"/>
                </a:lnTo>
                <a:lnTo>
                  <a:pt x="871105" y="1917674"/>
                </a:lnTo>
                <a:lnTo>
                  <a:pt x="869429" y="1917674"/>
                </a:lnTo>
                <a:lnTo>
                  <a:pt x="869492" y="1918144"/>
                </a:lnTo>
                <a:lnTo>
                  <a:pt x="871067" y="1930323"/>
                </a:lnTo>
                <a:lnTo>
                  <a:pt x="873518" y="1930323"/>
                </a:lnTo>
                <a:lnTo>
                  <a:pt x="873531" y="1928469"/>
                </a:lnTo>
                <a:lnTo>
                  <a:pt x="873658" y="1917674"/>
                </a:lnTo>
                <a:lnTo>
                  <a:pt x="872553" y="1917674"/>
                </a:lnTo>
                <a:lnTo>
                  <a:pt x="872578" y="1916099"/>
                </a:lnTo>
                <a:lnTo>
                  <a:pt x="872705" y="1910435"/>
                </a:lnTo>
                <a:lnTo>
                  <a:pt x="872820" y="1904961"/>
                </a:lnTo>
                <a:lnTo>
                  <a:pt x="875093" y="1904961"/>
                </a:lnTo>
                <a:lnTo>
                  <a:pt x="874979" y="1906524"/>
                </a:lnTo>
                <a:lnTo>
                  <a:pt x="874890" y="1907628"/>
                </a:lnTo>
                <a:lnTo>
                  <a:pt x="874509" y="1912912"/>
                </a:lnTo>
                <a:lnTo>
                  <a:pt x="874420" y="1915401"/>
                </a:lnTo>
                <a:lnTo>
                  <a:pt x="875487" y="1910435"/>
                </a:lnTo>
                <a:lnTo>
                  <a:pt x="875360" y="1907628"/>
                </a:lnTo>
                <a:lnTo>
                  <a:pt x="875245" y="1904961"/>
                </a:lnTo>
                <a:lnTo>
                  <a:pt x="875868" y="1904961"/>
                </a:lnTo>
                <a:lnTo>
                  <a:pt x="875969" y="1906092"/>
                </a:lnTo>
                <a:lnTo>
                  <a:pt x="876096" y="1907628"/>
                </a:lnTo>
                <a:lnTo>
                  <a:pt x="876668" y="1904961"/>
                </a:lnTo>
                <a:lnTo>
                  <a:pt x="878636" y="1904961"/>
                </a:lnTo>
                <a:lnTo>
                  <a:pt x="878738" y="1906524"/>
                </a:lnTo>
                <a:lnTo>
                  <a:pt x="878801" y="1907628"/>
                </a:lnTo>
                <a:lnTo>
                  <a:pt x="879462" y="1917674"/>
                </a:lnTo>
                <a:lnTo>
                  <a:pt x="880910" y="1917674"/>
                </a:lnTo>
                <a:lnTo>
                  <a:pt x="880859" y="1914131"/>
                </a:lnTo>
                <a:lnTo>
                  <a:pt x="880732" y="1904961"/>
                </a:lnTo>
                <a:lnTo>
                  <a:pt x="882434" y="1904961"/>
                </a:lnTo>
                <a:lnTo>
                  <a:pt x="882548" y="1905901"/>
                </a:lnTo>
                <a:lnTo>
                  <a:pt x="882611" y="1906524"/>
                </a:lnTo>
                <a:lnTo>
                  <a:pt x="882738" y="1907628"/>
                </a:lnTo>
                <a:lnTo>
                  <a:pt x="883894" y="1917674"/>
                </a:lnTo>
                <a:lnTo>
                  <a:pt x="883958" y="1917115"/>
                </a:lnTo>
                <a:lnTo>
                  <a:pt x="884085" y="1916099"/>
                </a:lnTo>
                <a:lnTo>
                  <a:pt x="884161" y="1915401"/>
                </a:lnTo>
                <a:lnTo>
                  <a:pt x="884237" y="1914791"/>
                </a:lnTo>
                <a:lnTo>
                  <a:pt x="884313" y="1914131"/>
                </a:lnTo>
                <a:lnTo>
                  <a:pt x="885329" y="1905660"/>
                </a:lnTo>
                <a:lnTo>
                  <a:pt x="885418" y="1905355"/>
                </a:lnTo>
                <a:lnTo>
                  <a:pt x="885532" y="1905660"/>
                </a:lnTo>
                <a:lnTo>
                  <a:pt x="885621" y="1906092"/>
                </a:lnTo>
                <a:lnTo>
                  <a:pt x="885710" y="1906524"/>
                </a:lnTo>
                <a:lnTo>
                  <a:pt x="887958" y="1917674"/>
                </a:lnTo>
                <a:lnTo>
                  <a:pt x="889215" y="1917674"/>
                </a:lnTo>
                <a:lnTo>
                  <a:pt x="889152" y="1918144"/>
                </a:lnTo>
                <a:lnTo>
                  <a:pt x="887526" y="1930323"/>
                </a:lnTo>
                <a:lnTo>
                  <a:pt x="892581" y="1930323"/>
                </a:lnTo>
                <a:lnTo>
                  <a:pt x="892505" y="1929587"/>
                </a:lnTo>
                <a:lnTo>
                  <a:pt x="892390" y="1928469"/>
                </a:lnTo>
                <a:lnTo>
                  <a:pt x="892276" y="1927352"/>
                </a:lnTo>
                <a:lnTo>
                  <a:pt x="891247" y="1917674"/>
                </a:lnTo>
                <a:lnTo>
                  <a:pt x="892733" y="1917674"/>
                </a:lnTo>
                <a:lnTo>
                  <a:pt x="892797" y="1915401"/>
                </a:lnTo>
                <a:lnTo>
                  <a:pt x="892911" y="1911705"/>
                </a:lnTo>
                <a:lnTo>
                  <a:pt x="893025" y="1907628"/>
                </a:lnTo>
                <a:lnTo>
                  <a:pt x="893102" y="1904961"/>
                </a:lnTo>
                <a:lnTo>
                  <a:pt x="893203" y="1905660"/>
                </a:lnTo>
                <a:lnTo>
                  <a:pt x="893330" y="1906524"/>
                </a:lnTo>
                <a:lnTo>
                  <a:pt x="894956" y="1917674"/>
                </a:lnTo>
                <a:lnTo>
                  <a:pt x="893826" y="1917674"/>
                </a:lnTo>
                <a:lnTo>
                  <a:pt x="893724" y="1919935"/>
                </a:lnTo>
                <a:lnTo>
                  <a:pt x="893673" y="1921217"/>
                </a:lnTo>
                <a:lnTo>
                  <a:pt x="893546" y="1924227"/>
                </a:lnTo>
                <a:lnTo>
                  <a:pt x="893292" y="1930323"/>
                </a:lnTo>
                <a:lnTo>
                  <a:pt x="904646" y="1930323"/>
                </a:lnTo>
                <a:lnTo>
                  <a:pt x="904671" y="1929968"/>
                </a:lnTo>
                <a:lnTo>
                  <a:pt x="904786" y="1928469"/>
                </a:lnTo>
                <a:lnTo>
                  <a:pt x="904875" y="1927352"/>
                </a:lnTo>
                <a:lnTo>
                  <a:pt x="905624" y="1917674"/>
                </a:lnTo>
                <a:lnTo>
                  <a:pt x="905497" y="1930323"/>
                </a:lnTo>
                <a:lnTo>
                  <a:pt x="910056" y="1930323"/>
                </a:lnTo>
                <a:lnTo>
                  <a:pt x="910005" y="1929726"/>
                </a:lnTo>
                <a:lnTo>
                  <a:pt x="909891" y="1928469"/>
                </a:lnTo>
                <a:lnTo>
                  <a:pt x="909789" y="1927352"/>
                </a:lnTo>
                <a:lnTo>
                  <a:pt x="908939" y="1917674"/>
                </a:lnTo>
                <a:lnTo>
                  <a:pt x="906475" y="1917674"/>
                </a:lnTo>
                <a:lnTo>
                  <a:pt x="906551" y="1916696"/>
                </a:lnTo>
                <a:lnTo>
                  <a:pt x="906640" y="1915401"/>
                </a:lnTo>
                <a:lnTo>
                  <a:pt x="906741" y="1914131"/>
                </a:lnTo>
                <a:lnTo>
                  <a:pt x="906830" y="1912912"/>
                </a:lnTo>
                <a:lnTo>
                  <a:pt x="906919" y="1911705"/>
                </a:lnTo>
                <a:lnTo>
                  <a:pt x="907008" y="1910435"/>
                </a:lnTo>
                <a:lnTo>
                  <a:pt x="907072" y="1909622"/>
                </a:lnTo>
                <a:lnTo>
                  <a:pt x="907415" y="1904961"/>
                </a:lnTo>
                <a:lnTo>
                  <a:pt x="909154" y="1904961"/>
                </a:lnTo>
                <a:lnTo>
                  <a:pt x="909091" y="1904492"/>
                </a:lnTo>
                <a:lnTo>
                  <a:pt x="908964" y="1903514"/>
                </a:lnTo>
                <a:lnTo>
                  <a:pt x="907529" y="1892287"/>
                </a:lnTo>
                <a:lnTo>
                  <a:pt x="911834" y="1892287"/>
                </a:lnTo>
                <a:lnTo>
                  <a:pt x="911733" y="1893481"/>
                </a:lnTo>
                <a:lnTo>
                  <a:pt x="910780" y="1904961"/>
                </a:lnTo>
                <a:lnTo>
                  <a:pt x="919734" y="1904961"/>
                </a:lnTo>
                <a:lnTo>
                  <a:pt x="919810" y="1904644"/>
                </a:lnTo>
                <a:lnTo>
                  <a:pt x="919899" y="1904276"/>
                </a:lnTo>
                <a:lnTo>
                  <a:pt x="922616" y="1893036"/>
                </a:lnTo>
                <a:lnTo>
                  <a:pt x="922807" y="1892503"/>
                </a:lnTo>
                <a:lnTo>
                  <a:pt x="922896" y="1893176"/>
                </a:lnTo>
                <a:lnTo>
                  <a:pt x="922934" y="1893481"/>
                </a:lnTo>
                <a:lnTo>
                  <a:pt x="923391" y="1897202"/>
                </a:lnTo>
                <a:lnTo>
                  <a:pt x="923925" y="1900986"/>
                </a:lnTo>
                <a:lnTo>
                  <a:pt x="923023" y="1892287"/>
                </a:lnTo>
                <a:lnTo>
                  <a:pt x="928751" y="1892287"/>
                </a:lnTo>
                <a:lnTo>
                  <a:pt x="928712" y="1892490"/>
                </a:lnTo>
                <a:lnTo>
                  <a:pt x="928598" y="1893036"/>
                </a:lnTo>
                <a:lnTo>
                  <a:pt x="928497" y="1893481"/>
                </a:lnTo>
                <a:lnTo>
                  <a:pt x="926134" y="1904276"/>
                </a:lnTo>
                <a:lnTo>
                  <a:pt x="926147" y="1905241"/>
                </a:lnTo>
                <a:lnTo>
                  <a:pt x="926274" y="1905901"/>
                </a:lnTo>
                <a:lnTo>
                  <a:pt x="926388" y="1906524"/>
                </a:lnTo>
                <a:lnTo>
                  <a:pt x="928395" y="1917674"/>
                </a:lnTo>
                <a:lnTo>
                  <a:pt x="930313" y="1917674"/>
                </a:lnTo>
                <a:lnTo>
                  <a:pt x="930363" y="1916099"/>
                </a:lnTo>
                <a:lnTo>
                  <a:pt x="930490" y="1912912"/>
                </a:lnTo>
                <a:lnTo>
                  <a:pt x="930579" y="1910435"/>
                </a:lnTo>
                <a:lnTo>
                  <a:pt x="930681" y="1907628"/>
                </a:lnTo>
                <a:lnTo>
                  <a:pt x="930783" y="1904961"/>
                </a:lnTo>
                <a:lnTo>
                  <a:pt x="931976" y="1904961"/>
                </a:lnTo>
                <a:lnTo>
                  <a:pt x="932053" y="1906524"/>
                </a:lnTo>
                <a:lnTo>
                  <a:pt x="932116" y="1907628"/>
                </a:lnTo>
                <a:lnTo>
                  <a:pt x="932218" y="1909622"/>
                </a:lnTo>
                <a:lnTo>
                  <a:pt x="932332" y="1911705"/>
                </a:lnTo>
                <a:lnTo>
                  <a:pt x="932446" y="1914131"/>
                </a:lnTo>
                <a:lnTo>
                  <a:pt x="932573" y="1916518"/>
                </a:lnTo>
                <a:lnTo>
                  <a:pt x="932637" y="1917674"/>
                </a:lnTo>
                <a:lnTo>
                  <a:pt x="932751" y="1917115"/>
                </a:lnTo>
                <a:lnTo>
                  <a:pt x="932827" y="1916696"/>
                </a:lnTo>
                <a:lnTo>
                  <a:pt x="932929" y="1916099"/>
                </a:lnTo>
                <a:lnTo>
                  <a:pt x="934974" y="1905000"/>
                </a:lnTo>
                <a:lnTo>
                  <a:pt x="940841" y="1916696"/>
                </a:lnTo>
                <a:lnTo>
                  <a:pt x="941349" y="1917674"/>
                </a:lnTo>
                <a:lnTo>
                  <a:pt x="941463" y="1917115"/>
                </a:lnTo>
                <a:lnTo>
                  <a:pt x="941552" y="1916696"/>
                </a:lnTo>
                <a:lnTo>
                  <a:pt x="941666" y="1916099"/>
                </a:lnTo>
                <a:lnTo>
                  <a:pt x="943902" y="1904961"/>
                </a:lnTo>
                <a:lnTo>
                  <a:pt x="947064" y="1904961"/>
                </a:lnTo>
                <a:lnTo>
                  <a:pt x="947166" y="1905660"/>
                </a:lnTo>
                <a:lnTo>
                  <a:pt x="947280" y="1906524"/>
                </a:lnTo>
                <a:lnTo>
                  <a:pt x="948829" y="1917674"/>
                </a:lnTo>
                <a:lnTo>
                  <a:pt x="948918" y="1916696"/>
                </a:lnTo>
                <a:lnTo>
                  <a:pt x="949045" y="1915401"/>
                </a:lnTo>
                <a:lnTo>
                  <a:pt x="949159" y="1914131"/>
                </a:lnTo>
                <a:lnTo>
                  <a:pt x="949261" y="1912912"/>
                </a:lnTo>
                <a:lnTo>
                  <a:pt x="949375" y="1911705"/>
                </a:lnTo>
                <a:lnTo>
                  <a:pt x="949490" y="1910435"/>
                </a:lnTo>
                <a:lnTo>
                  <a:pt x="949566" y="1909622"/>
                </a:lnTo>
                <a:lnTo>
                  <a:pt x="949985" y="1904961"/>
                </a:lnTo>
                <a:lnTo>
                  <a:pt x="951750" y="1904961"/>
                </a:lnTo>
                <a:lnTo>
                  <a:pt x="951852" y="1904276"/>
                </a:lnTo>
                <a:lnTo>
                  <a:pt x="951953" y="1903514"/>
                </a:lnTo>
                <a:lnTo>
                  <a:pt x="953477" y="1892287"/>
                </a:lnTo>
                <a:lnTo>
                  <a:pt x="953592" y="1893481"/>
                </a:lnTo>
                <a:lnTo>
                  <a:pt x="954760" y="1904961"/>
                </a:lnTo>
                <a:lnTo>
                  <a:pt x="955128" y="1904961"/>
                </a:lnTo>
                <a:lnTo>
                  <a:pt x="955040" y="1900986"/>
                </a:lnTo>
                <a:lnTo>
                  <a:pt x="954951" y="1897202"/>
                </a:lnTo>
                <a:lnTo>
                  <a:pt x="954824" y="1892287"/>
                </a:lnTo>
                <a:lnTo>
                  <a:pt x="954836" y="1892490"/>
                </a:lnTo>
                <a:lnTo>
                  <a:pt x="954989" y="1893036"/>
                </a:lnTo>
                <a:lnTo>
                  <a:pt x="955078" y="1893481"/>
                </a:lnTo>
                <a:lnTo>
                  <a:pt x="957453" y="1904492"/>
                </a:lnTo>
                <a:lnTo>
                  <a:pt x="957592" y="1904644"/>
                </a:lnTo>
                <a:lnTo>
                  <a:pt x="957681" y="1903514"/>
                </a:lnTo>
                <a:lnTo>
                  <a:pt x="958583" y="1892287"/>
                </a:lnTo>
                <a:lnTo>
                  <a:pt x="958672" y="1893481"/>
                </a:lnTo>
                <a:lnTo>
                  <a:pt x="959523" y="1904961"/>
                </a:lnTo>
                <a:lnTo>
                  <a:pt x="960221" y="1904961"/>
                </a:lnTo>
                <a:lnTo>
                  <a:pt x="960323" y="1892287"/>
                </a:lnTo>
                <a:lnTo>
                  <a:pt x="960323" y="1892490"/>
                </a:lnTo>
                <a:lnTo>
                  <a:pt x="960602" y="1893036"/>
                </a:lnTo>
                <a:lnTo>
                  <a:pt x="960666" y="1893176"/>
                </a:lnTo>
                <a:lnTo>
                  <a:pt x="960780" y="1893481"/>
                </a:lnTo>
                <a:lnTo>
                  <a:pt x="965073" y="1904644"/>
                </a:lnTo>
                <a:lnTo>
                  <a:pt x="965212" y="1904961"/>
                </a:lnTo>
                <a:lnTo>
                  <a:pt x="965314" y="1904276"/>
                </a:lnTo>
                <a:lnTo>
                  <a:pt x="965428" y="1903514"/>
                </a:lnTo>
                <a:lnTo>
                  <a:pt x="966978" y="1893036"/>
                </a:lnTo>
                <a:lnTo>
                  <a:pt x="967105" y="1892490"/>
                </a:lnTo>
                <a:lnTo>
                  <a:pt x="967206" y="1893176"/>
                </a:lnTo>
                <a:lnTo>
                  <a:pt x="967244" y="1893481"/>
                </a:lnTo>
                <a:lnTo>
                  <a:pt x="968832" y="1904961"/>
                </a:lnTo>
                <a:lnTo>
                  <a:pt x="974242" y="1904961"/>
                </a:lnTo>
                <a:lnTo>
                  <a:pt x="974140" y="1907628"/>
                </a:lnTo>
                <a:lnTo>
                  <a:pt x="974039" y="1910435"/>
                </a:lnTo>
                <a:lnTo>
                  <a:pt x="973963" y="1914131"/>
                </a:lnTo>
                <a:lnTo>
                  <a:pt x="975258" y="1904961"/>
                </a:lnTo>
                <a:lnTo>
                  <a:pt x="977112" y="1904961"/>
                </a:lnTo>
                <a:lnTo>
                  <a:pt x="977226" y="1906092"/>
                </a:lnTo>
                <a:lnTo>
                  <a:pt x="977277" y="1906524"/>
                </a:lnTo>
                <a:lnTo>
                  <a:pt x="977392" y="1907628"/>
                </a:lnTo>
                <a:lnTo>
                  <a:pt x="978458" y="1917674"/>
                </a:lnTo>
                <a:lnTo>
                  <a:pt x="978547" y="1917115"/>
                </a:lnTo>
                <a:lnTo>
                  <a:pt x="978623" y="1916696"/>
                </a:lnTo>
                <a:lnTo>
                  <a:pt x="978712" y="1916099"/>
                </a:lnTo>
                <a:lnTo>
                  <a:pt x="978839" y="1915401"/>
                </a:lnTo>
                <a:lnTo>
                  <a:pt x="978941" y="1914791"/>
                </a:lnTo>
                <a:lnTo>
                  <a:pt x="979043" y="1914131"/>
                </a:lnTo>
                <a:lnTo>
                  <a:pt x="980567" y="1904961"/>
                </a:lnTo>
                <a:lnTo>
                  <a:pt x="993635" y="1904961"/>
                </a:lnTo>
                <a:lnTo>
                  <a:pt x="999185" y="1916696"/>
                </a:lnTo>
                <a:lnTo>
                  <a:pt x="999667" y="1917674"/>
                </a:lnTo>
                <a:lnTo>
                  <a:pt x="1003185" y="1904961"/>
                </a:lnTo>
                <a:lnTo>
                  <a:pt x="1007300" y="1904961"/>
                </a:lnTo>
                <a:lnTo>
                  <a:pt x="1007414" y="1910435"/>
                </a:lnTo>
                <a:lnTo>
                  <a:pt x="1007541" y="1916099"/>
                </a:lnTo>
                <a:lnTo>
                  <a:pt x="1007668" y="1916518"/>
                </a:lnTo>
                <a:lnTo>
                  <a:pt x="1007745" y="1915401"/>
                </a:lnTo>
                <a:lnTo>
                  <a:pt x="1007833" y="1914131"/>
                </a:lnTo>
                <a:lnTo>
                  <a:pt x="1007910" y="1912912"/>
                </a:lnTo>
                <a:lnTo>
                  <a:pt x="1007999" y="1911705"/>
                </a:lnTo>
                <a:lnTo>
                  <a:pt x="1008087" y="1910435"/>
                </a:lnTo>
                <a:lnTo>
                  <a:pt x="1008138" y="1909622"/>
                </a:lnTo>
                <a:lnTo>
                  <a:pt x="1008456" y="1904961"/>
                </a:lnTo>
                <a:lnTo>
                  <a:pt x="1026388" y="1904961"/>
                </a:lnTo>
                <a:lnTo>
                  <a:pt x="1026502" y="1905660"/>
                </a:lnTo>
                <a:lnTo>
                  <a:pt x="1026566" y="1906092"/>
                </a:lnTo>
                <a:lnTo>
                  <a:pt x="1026642" y="1906524"/>
                </a:lnTo>
                <a:lnTo>
                  <a:pt x="1028471" y="1917674"/>
                </a:lnTo>
                <a:lnTo>
                  <a:pt x="1028573" y="1917115"/>
                </a:lnTo>
                <a:lnTo>
                  <a:pt x="1028636" y="1916696"/>
                </a:lnTo>
                <a:lnTo>
                  <a:pt x="1028750" y="1916099"/>
                </a:lnTo>
                <a:lnTo>
                  <a:pt x="1028865" y="1915401"/>
                </a:lnTo>
                <a:lnTo>
                  <a:pt x="1028979" y="1914791"/>
                </a:lnTo>
                <a:lnTo>
                  <a:pt x="1029093" y="1914131"/>
                </a:lnTo>
                <a:lnTo>
                  <a:pt x="1030693" y="1904961"/>
                </a:lnTo>
                <a:lnTo>
                  <a:pt x="1031544" y="1904961"/>
                </a:lnTo>
                <a:lnTo>
                  <a:pt x="1031671" y="1906092"/>
                </a:lnTo>
                <a:lnTo>
                  <a:pt x="1031709" y="1906524"/>
                </a:lnTo>
                <a:lnTo>
                  <a:pt x="1031836" y="1907628"/>
                </a:lnTo>
                <a:lnTo>
                  <a:pt x="1032967" y="1917674"/>
                </a:lnTo>
                <a:lnTo>
                  <a:pt x="1037551" y="1917674"/>
                </a:lnTo>
                <a:lnTo>
                  <a:pt x="1037590" y="1917115"/>
                </a:lnTo>
                <a:lnTo>
                  <a:pt x="1037717" y="1915401"/>
                </a:lnTo>
                <a:lnTo>
                  <a:pt x="1037818" y="1914131"/>
                </a:lnTo>
                <a:lnTo>
                  <a:pt x="1037907" y="1912912"/>
                </a:lnTo>
                <a:lnTo>
                  <a:pt x="1037996" y="1911705"/>
                </a:lnTo>
                <a:lnTo>
                  <a:pt x="1038085" y="1910435"/>
                </a:lnTo>
                <a:lnTo>
                  <a:pt x="1038148" y="1909622"/>
                </a:lnTo>
                <a:lnTo>
                  <a:pt x="1038288" y="1907628"/>
                </a:lnTo>
                <a:lnTo>
                  <a:pt x="1038352" y="1903691"/>
                </a:lnTo>
                <a:lnTo>
                  <a:pt x="1038479" y="1904961"/>
                </a:lnTo>
                <a:lnTo>
                  <a:pt x="1041031" y="1904961"/>
                </a:lnTo>
                <a:lnTo>
                  <a:pt x="1041133" y="1905660"/>
                </a:lnTo>
                <a:lnTo>
                  <a:pt x="1041260" y="1906524"/>
                </a:lnTo>
                <a:lnTo>
                  <a:pt x="1042708" y="1916518"/>
                </a:lnTo>
                <a:lnTo>
                  <a:pt x="1042847" y="1916696"/>
                </a:lnTo>
                <a:lnTo>
                  <a:pt x="1042758" y="1914131"/>
                </a:lnTo>
                <a:lnTo>
                  <a:pt x="1042631" y="1910435"/>
                </a:lnTo>
                <a:lnTo>
                  <a:pt x="1042543" y="1907628"/>
                </a:lnTo>
                <a:lnTo>
                  <a:pt x="1042441" y="1904961"/>
                </a:lnTo>
                <a:lnTo>
                  <a:pt x="1044524" y="1904961"/>
                </a:lnTo>
                <a:lnTo>
                  <a:pt x="1044562" y="1903691"/>
                </a:lnTo>
                <a:lnTo>
                  <a:pt x="1044651" y="1900986"/>
                </a:lnTo>
                <a:lnTo>
                  <a:pt x="1044765" y="1897202"/>
                </a:lnTo>
                <a:lnTo>
                  <a:pt x="1044879" y="1893481"/>
                </a:lnTo>
                <a:lnTo>
                  <a:pt x="1044917" y="1892287"/>
                </a:lnTo>
                <a:lnTo>
                  <a:pt x="1045921" y="1892287"/>
                </a:lnTo>
                <a:lnTo>
                  <a:pt x="1046048" y="1893481"/>
                </a:lnTo>
                <a:lnTo>
                  <a:pt x="1046822" y="1900986"/>
                </a:lnTo>
                <a:lnTo>
                  <a:pt x="1047254" y="1892287"/>
                </a:lnTo>
                <a:lnTo>
                  <a:pt x="1047343" y="1893176"/>
                </a:lnTo>
                <a:lnTo>
                  <a:pt x="1047381" y="1893481"/>
                </a:lnTo>
                <a:lnTo>
                  <a:pt x="1047724" y="1896478"/>
                </a:lnTo>
                <a:lnTo>
                  <a:pt x="1047838" y="1896681"/>
                </a:lnTo>
                <a:lnTo>
                  <a:pt x="1047851" y="1896478"/>
                </a:lnTo>
                <a:lnTo>
                  <a:pt x="1048143" y="1892287"/>
                </a:lnTo>
                <a:lnTo>
                  <a:pt x="1048270" y="1893481"/>
                </a:lnTo>
                <a:lnTo>
                  <a:pt x="1049413" y="1904961"/>
                </a:lnTo>
                <a:lnTo>
                  <a:pt x="1048664" y="1904961"/>
                </a:lnTo>
                <a:lnTo>
                  <a:pt x="1048626" y="1904644"/>
                </a:lnTo>
                <a:lnTo>
                  <a:pt x="1048499" y="1903514"/>
                </a:lnTo>
                <a:lnTo>
                  <a:pt x="1047800" y="1897202"/>
                </a:lnTo>
                <a:lnTo>
                  <a:pt x="1047242" y="1904961"/>
                </a:lnTo>
                <a:lnTo>
                  <a:pt x="1047737" y="1904961"/>
                </a:lnTo>
                <a:lnTo>
                  <a:pt x="1047813" y="1917674"/>
                </a:lnTo>
                <a:lnTo>
                  <a:pt x="1048359" y="1917674"/>
                </a:lnTo>
                <a:lnTo>
                  <a:pt x="1048448" y="1917115"/>
                </a:lnTo>
                <a:lnTo>
                  <a:pt x="1048524" y="1916696"/>
                </a:lnTo>
                <a:lnTo>
                  <a:pt x="1048626" y="1916099"/>
                </a:lnTo>
                <a:lnTo>
                  <a:pt x="1048740" y="1915401"/>
                </a:lnTo>
                <a:lnTo>
                  <a:pt x="1048842" y="1914791"/>
                </a:lnTo>
                <a:lnTo>
                  <a:pt x="1048943" y="1914131"/>
                </a:lnTo>
                <a:lnTo>
                  <a:pt x="1050467" y="1904961"/>
                </a:lnTo>
                <a:lnTo>
                  <a:pt x="1050315" y="1904961"/>
                </a:lnTo>
                <a:lnTo>
                  <a:pt x="1050353" y="1904644"/>
                </a:lnTo>
                <a:lnTo>
                  <a:pt x="1050455" y="1903514"/>
                </a:lnTo>
                <a:lnTo>
                  <a:pt x="1051534" y="1892287"/>
                </a:lnTo>
                <a:lnTo>
                  <a:pt x="1052944" y="1892287"/>
                </a:lnTo>
                <a:lnTo>
                  <a:pt x="1053045" y="1893176"/>
                </a:lnTo>
                <a:lnTo>
                  <a:pt x="1053071" y="1893481"/>
                </a:lnTo>
                <a:lnTo>
                  <a:pt x="1054379" y="1904961"/>
                </a:lnTo>
                <a:lnTo>
                  <a:pt x="1055103" y="1904961"/>
                </a:lnTo>
                <a:lnTo>
                  <a:pt x="1055039" y="1917674"/>
                </a:lnTo>
                <a:lnTo>
                  <a:pt x="1053833" y="1917674"/>
                </a:lnTo>
                <a:lnTo>
                  <a:pt x="1053909" y="1918144"/>
                </a:lnTo>
                <a:lnTo>
                  <a:pt x="1055725" y="1930323"/>
                </a:lnTo>
                <a:lnTo>
                  <a:pt x="1057402" y="1930323"/>
                </a:lnTo>
                <a:lnTo>
                  <a:pt x="1057275" y="1917674"/>
                </a:lnTo>
                <a:lnTo>
                  <a:pt x="1055712" y="1917674"/>
                </a:lnTo>
                <a:lnTo>
                  <a:pt x="1055789" y="1916696"/>
                </a:lnTo>
                <a:lnTo>
                  <a:pt x="1055890" y="1915401"/>
                </a:lnTo>
                <a:lnTo>
                  <a:pt x="1055992" y="1914131"/>
                </a:lnTo>
                <a:lnTo>
                  <a:pt x="1056093" y="1912912"/>
                </a:lnTo>
                <a:lnTo>
                  <a:pt x="1056195" y="1911705"/>
                </a:lnTo>
                <a:lnTo>
                  <a:pt x="1056297" y="1910435"/>
                </a:lnTo>
                <a:lnTo>
                  <a:pt x="1056360" y="1909622"/>
                </a:lnTo>
                <a:lnTo>
                  <a:pt x="1056728" y="1904961"/>
                </a:lnTo>
                <a:lnTo>
                  <a:pt x="1058125" y="1904961"/>
                </a:lnTo>
                <a:lnTo>
                  <a:pt x="1058075" y="1916696"/>
                </a:lnTo>
                <a:lnTo>
                  <a:pt x="1058151" y="1916099"/>
                </a:lnTo>
                <a:lnTo>
                  <a:pt x="1058240" y="1915401"/>
                </a:lnTo>
                <a:lnTo>
                  <a:pt x="1058316" y="1914791"/>
                </a:lnTo>
                <a:lnTo>
                  <a:pt x="1058405" y="1914131"/>
                </a:lnTo>
                <a:lnTo>
                  <a:pt x="1059573" y="1904961"/>
                </a:lnTo>
                <a:lnTo>
                  <a:pt x="1058887" y="1904961"/>
                </a:lnTo>
                <a:lnTo>
                  <a:pt x="1058989" y="1903514"/>
                </a:lnTo>
                <a:lnTo>
                  <a:pt x="1059840" y="1892287"/>
                </a:lnTo>
                <a:lnTo>
                  <a:pt x="1059967" y="1893481"/>
                </a:lnTo>
                <a:lnTo>
                  <a:pt x="1061085" y="1904961"/>
                </a:lnTo>
                <a:lnTo>
                  <a:pt x="1060043" y="1904961"/>
                </a:lnTo>
                <a:lnTo>
                  <a:pt x="1060157" y="1907628"/>
                </a:lnTo>
                <a:lnTo>
                  <a:pt x="1060246" y="1909622"/>
                </a:lnTo>
                <a:lnTo>
                  <a:pt x="1060297" y="1910435"/>
                </a:lnTo>
                <a:lnTo>
                  <a:pt x="1061504" y="1904961"/>
                </a:lnTo>
                <a:lnTo>
                  <a:pt x="1062304" y="1904961"/>
                </a:lnTo>
                <a:lnTo>
                  <a:pt x="1062405" y="1905660"/>
                </a:lnTo>
                <a:lnTo>
                  <a:pt x="1062469" y="1906092"/>
                </a:lnTo>
                <a:lnTo>
                  <a:pt x="1062532" y="1906524"/>
                </a:lnTo>
                <a:lnTo>
                  <a:pt x="1064209" y="1917674"/>
                </a:lnTo>
                <a:lnTo>
                  <a:pt x="1064247" y="1917115"/>
                </a:lnTo>
                <a:lnTo>
                  <a:pt x="1064361" y="1915401"/>
                </a:lnTo>
                <a:lnTo>
                  <a:pt x="1064450" y="1914131"/>
                </a:lnTo>
                <a:lnTo>
                  <a:pt x="1064526" y="1912912"/>
                </a:lnTo>
                <a:lnTo>
                  <a:pt x="1064615" y="1911705"/>
                </a:lnTo>
                <a:lnTo>
                  <a:pt x="1064704" y="1910435"/>
                </a:lnTo>
                <a:lnTo>
                  <a:pt x="1064755" y="1909622"/>
                </a:lnTo>
                <a:lnTo>
                  <a:pt x="1065072" y="1904961"/>
                </a:lnTo>
                <a:lnTo>
                  <a:pt x="1067422" y="1904961"/>
                </a:lnTo>
                <a:lnTo>
                  <a:pt x="1067333" y="1906524"/>
                </a:lnTo>
                <a:lnTo>
                  <a:pt x="1067257" y="1907628"/>
                </a:lnTo>
                <a:lnTo>
                  <a:pt x="1067142" y="1909622"/>
                </a:lnTo>
                <a:lnTo>
                  <a:pt x="1067015" y="1911705"/>
                </a:lnTo>
                <a:lnTo>
                  <a:pt x="1066939" y="1912912"/>
                </a:lnTo>
                <a:lnTo>
                  <a:pt x="1066825" y="1914791"/>
                </a:lnTo>
                <a:lnTo>
                  <a:pt x="1066711" y="1916696"/>
                </a:lnTo>
                <a:lnTo>
                  <a:pt x="1066647" y="1917674"/>
                </a:lnTo>
                <a:lnTo>
                  <a:pt x="1067396" y="1917674"/>
                </a:lnTo>
                <a:lnTo>
                  <a:pt x="1067511" y="1917115"/>
                </a:lnTo>
                <a:lnTo>
                  <a:pt x="1067587" y="1916696"/>
                </a:lnTo>
                <a:lnTo>
                  <a:pt x="1067714" y="1916099"/>
                </a:lnTo>
                <a:lnTo>
                  <a:pt x="1069797" y="1905660"/>
                </a:lnTo>
                <a:lnTo>
                  <a:pt x="1069924" y="1905241"/>
                </a:lnTo>
                <a:lnTo>
                  <a:pt x="1069848" y="1907628"/>
                </a:lnTo>
                <a:lnTo>
                  <a:pt x="1069733" y="1911705"/>
                </a:lnTo>
                <a:lnTo>
                  <a:pt x="1069619" y="1915401"/>
                </a:lnTo>
                <a:lnTo>
                  <a:pt x="1069543" y="1917674"/>
                </a:lnTo>
                <a:lnTo>
                  <a:pt x="1070952" y="1917674"/>
                </a:lnTo>
                <a:lnTo>
                  <a:pt x="1071041" y="1914131"/>
                </a:lnTo>
                <a:lnTo>
                  <a:pt x="1071156" y="1909622"/>
                </a:lnTo>
                <a:lnTo>
                  <a:pt x="1071270" y="1904961"/>
                </a:lnTo>
                <a:lnTo>
                  <a:pt x="1072857" y="1904961"/>
                </a:lnTo>
                <a:lnTo>
                  <a:pt x="1072756" y="1907628"/>
                </a:lnTo>
                <a:lnTo>
                  <a:pt x="1072642" y="1910435"/>
                </a:lnTo>
                <a:lnTo>
                  <a:pt x="1072553" y="1912912"/>
                </a:lnTo>
                <a:lnTo>
                  <a:pt x="1072438" y="1916099"/>
                </a:lnTo>
                <a:lnTo>
                  <a:pt x="1072375" y="1917674"/>
                </a:lnTo>
                <a:lnTo>
                  <a:pt x="1074166" y="1917674"/>
                </a:lnTo>
                <a:lnTo>
                  <a:pt x="1074229" y="1916696"/>
                </a:lnTo>
                <a:lnTo>
                  <a:pt x="1074356" y="1914791"/>
                </a:lnTo>
                <a:lnTo>
                  <a:pt x="1074483" y="1912912"/>
                </a:lnTo>
                <a:lnTo>
                  <a:pt x="1074559" y="1911705"/>
                </a:lnTo>
                <a:lnTo>
                  <a:pt x="1074635" y="1910435"/>
                </a:lnTo>
                <a:lnTo>
                  <a:pt x="1074699" y="1909622"/>
                </a:lnTo>
                <a:lnTo>
                  <a:pt x="1075004" y="1904961"/>
                </a:lnTo>
                <a:lnTo>
                  <a:pt x="1078496" y="1904961"/>
                </a:lnTo>
                <a:lnTo>
                  <a:pt x="1078382" y="1905901"/>
                </a:lnTo>
                <a:lnTo>
                  <a:pt x="1078306" y="1906524"/>
                </a:lnTo>
                <a:lnTo>
                  <a:pt x="1076883" y="1917674"/>
                </a:lnTo>
                <a:lnTo>
                  <a:pt x="1081557" y="1917674"/>
                </a:lnTo>
                <a:lnTo>
                  <a:pt x="1081468" y="1917115"/>
                </a:lnTo>
                <a:lnTo>
                  <a:pt x="1081405" y="1916696"/>
                </a:lnTo>
                <a:lnTo>
                  <a:pt x="1081316" y="1916099"/>
                </a:lnTo>
                <a:lnTo>
                  <a:pt x="1081214" y="1915401"/>
                </a:lnTo>
                <a:lnTo>
                  <a:pt x="1081125" y="1914791"/>
                </a:lnTo>
                <a:lnTo>
                  <a:pt x="1081024" y="1914131"/>
                </a:lnTo>
                <a:lnTo>
                  <a:pt x="1079665" y="1904961"/>
                </a:lnTo>
                <a:lnTo>
                  <a:pt x="1084033" y="1904961"/>
                </a:lnTo>
                <a:lnTo>
                  <a:pt x="1083919" y="1906092"/>
                </a:lnTo>
                <a:lnTo>
                  <a:pt x="1083868" y="1906524"/>
                </a:lnTo>
                <a:lnTo>
                  <a:pt x="1083767" y="1907628"/>
                </a:lnTo>
                <a:lnTo>
                  <a:pt x="1082763" y="1917674"/>
                </a:lnTo>
                <a:lnTo>
                  <a:pt x="1084211" y="1917674"/>
                </a:lnTo>
                <a:lnTo>
                  <a:pt x="1088263" y="1906092"/>
                </a:lnTo>
                <a:lnTo>
                  <a:pt x="1088351" y="1904961"/>
                </a:lnTo>
                <a:lnTo>
                  <a:pt x="1088656" y="1904961"/>
                </a:lnTo>
                <a:lnTo>
                  <a:pt x="1088567" y="1905241"/>
                </a:lnTo>
                <a:lnTo>
                  <a:pt x="1088415" y="1905660"/>
                </a:lnTo>
                <a:lnTo>
                  <a:pt x="1088288" y="1907628"/>
                </a:lnTo>
                <a:lnTo>
                  <a:pt x="1088174" y="1912912"/>
                </a:lnTo>
                <a:lnTo>
                  <a:pt x="1088059" y="1917674"/>
                </a:lnTo>
                <a:lnTo>
                  <a:pt x="1090295" y="1917674"/>
                </a:lnTo>
                <a:lnTo>
                  <a:pt x="1090396" y="1916696"/>
                </a:lnTo>
                <a:lnTo>
                  <a:pt x="1090523" y="1915401"/>
                </a:lnTo>
                <a:lnTo>
                  <a:pt x="1090637" y="1914131"/>
                </a:lnTo>
                <a:lnTo>
                  <a:pt x="1090764" y="1912912"/>
                </a:lnTo>
                <a:lnTo>
                  <a:pt x="1090879" y="1911705"/>
                </a:lnTo>
                <a:lnTo>
                  <a:pt x="1091006" y="1910435"/>
                </a:lnTo>
                <a:lnTo>
                  <a:pt x="1091082" y="1909622"/>
                </a:lnTo>
                <a:lnTo>
                  <a:pt x="1091425" y="1906092"/>
                </a:lnTo>
                <a:lnTo>
                  <a:pt x="1091526" y="1904276"/>
                </a:lnTo>
                <a:lnTo>
                  <a:pt x="1091526" y="1904961"/>
                </a:lnTo>
                <a:lnTo>
                  <a:pt x="1093431" y="1904961"/>
                </a:lnTo>
                <a:lnTo>
                  <a:pt x="1093330" y="1905660"/>
                </a:lnTo>
                <a:lnTo>
                  <a:pt x="1093216" y="1906524"/>
                </a:lnTo>
                <a:lnTo>
                  <a:pt x="1092301" y="1912912"/>
                </a:lnTo>
                <a:lnTo>
                  <a:pt x="1092415" y="1914131"/>
                </a:lnTo>
                <a:lnTo>
                  <a:pt x="1092542" y="1915401"/>
                </a:lnTo>
                <a:lnTo>
                  <a:pt x="1092657" y="1916696"/>
                </a:lnTo>
                <a:lnTo>
                  <a:pt x="1092758" y="1917674"/>
                </a:lnTo>
                <a:lnTo>
                  <a:pt x="1094524" y="1917674"/>
                </a:lnTo>
                <a:lnTo>
                  <a:pt x="1094574" y="1916099"/>
                </a:lnTo>
                <a:lnTo>
                  <a:pt x="1094689" y="1912912"/>
                </a:lnTo>
                <a:lnTo>
                  <a:pt x="1094790" y="1910435"/>
                </a:lnTo>
                <a:lnTo>
                  <a:pt x="1094892" y="1907628"/>
                </a:lnTo>
                <a:lnTo>
                  <a:pt x="1094968" y="1904961"/>
                </a:lnTo>
                <a:lnTo>
                  <a:pt x="1094981" y="1905241"/>
                </a:lnTo>
                <a:lnTo>
                  <a:pt x="1095235" y="1905660"/>
                </a:lnTo>
                <a:lnTo>
                  <a:pt x="1095324" y="1905901"/>
                </a:lnTo>
                <a:lnTo>
                  <a:pt x="1095387" y="1906092"/>
                </a:lnTo>
                <a:lnTo>
                  <a:pt x="1099667" y="1917674"/>
                </a:lnTo>
                <a:lnTo>
                  <a:pt x="1100848" y="1917674"/>
                </a:lnTo>
                <a:lnTo>
                  <a:pt x="1100785" y="1916696"/>
                </a:lnTo>
                <a:lnTo>
                  <a:pt x="1100670" y="1914791"/>
                </a:lnTo>
                <a:lnTo>
                  <a:pt x="1100543" y="1912912"/>
                </a:lnTo>
                <a:lnTo>
                  <a:pt x="1100480" y="1911705"/>
                </a:lnTo>
                <a:lnTo>
                  <a:pt x="1100391" y="1910435"/>
                </a:lnTo>
                <a:lnTo>
                  <a:pt x="1100340" y="1909622"/>
                </a:lnTo>
                <a:lnTo>
                  <a:pt x="1100226" y="1907628"/>
                </a:lnTo>
                <a:lnTo>
                  <a:pt x="1100150" y="1906524"/>
                </a:lnTo>
                <a:lnTo>
                  <a:pt x="1100061" y="1904961"/>
                </a:lnTo>
                <a:lnTo>
                  <a:pt x="1120584" y="1904961"/>
                </a:lnTo>
                <a:lnTo>
                  <a:pt x="1120673" y="1906524"/>
                </a:lnTo>
                <a:lnTo>
                  <a:pt x="1120736" y="1907628"/>
                </a:lnTo>
                <a:lnTo>
                  <a:pt x="1120851" y="1909622"/>
                </a:lnTo>
                <a:lnTo>
                  <a:pt x="1120978" y="1911705"/>
                </a:lnTo>
                <a:lnTo>
                  <a:pt x="1121041" y="1912912"/>
                </a:lnTo>
                <a:lnTo>
                  <a:pt x="1121156" y="1914791"/>
                </a:lnTo>
                <a:lnTo>
                  <a:pt x="1121257" y="1916696"/>
                </a:lnTo>
                <a:lnTo>
                  <a:pt x="1121359" y="1917115"/>
                </a:lnTo>
                <a:lnTo>
                  <a:pt x="1121486" y="1915401"/>
                </a:lnTo>
                <a:lnTo>
                  <a:pt x="1121575" y="1914131"/>
                </a:lnTo>
                <a:lnTo>
                  <a:pt x="1121664" y="1912912"/>
                </a:lnTo>
                <a:lnTo>
                  <a:pt x="1121752" y="1911705"/>
                </a:lnTo>
                <a:lnTo>
                  <a:pt x="1121841" y="1910435"/>
                </a:lnTo>
                <a:lnTo>
                  <a:pt x="1121905" y="1909622"/>
                </a:lnTo>
                <a:lnTo>
                  <a:pt x="1122235" y="1904961"/>
                </a:lnTo>
                <a:lnTo>
                  <a:pt x="1123848" y="1904961"/>
                </a:lnTo>
                <a:lnTo>
                  <a:pt x="1123962" y="1906092"/>
                </a:lnTo>
                <a:lnTo>
                  <a:pt x="1124000" y="1906524"/>
                </a:lnTo>
                <a:lnTo>
                  <a:pt x="1124102" y="1907628"/>
                </a:lnTo>
                <a:lnTo>
                  <a:pt x="1125067" y="1917674"/>
                </a:lnTo>
                <a:lnTo>
                  <a:pt x="1129893" y="1917674"/>
                </a:lnTo>
                <a:lnTo>
                  <a:pt x="1129969" y="1917115"/>
                </a:lnTo>
                <a:lnTo>
                  <a:pt x="1130084" y="1916099"/>
                </a:lnTo>
                <a:lnTo>
                  <a:pt x="1130173" y="1915401"/>
                </a:lnTo>
                <a:lnTo>
                  <a:pt x="1130236" y="1914791"/>
                </a:lnTo>
                <a:lnTo>
                  <a:pt x="1130312" y="1914131"/>
                </a:lnTo>
                <a:lnTo>
                  <a:pt x="1131392" y="1904961"/>
                </a:lnTo>
                <a:lnTo>
                  <a:pt x="1131506" y="1905660"/>
                </a:lnTo>
                <a:lnTo>
                  <a:pt x="1131582" y="1906092"/>
                </a:lnTo>
                <a:lnTo>
                  <a:pt x="1131658" y="1906524"/>
                </a:lnTo>
                <a:lnTo>
                  <a:pt x="1133538" y="1917674"/>
                </a:lnTo>
                <a:lnTo>
                  <a:pt x="1136218" y="1917674"/>
                </a:lnTo>
                <a:lnTo>
                  <a:pt x="1136332" y="1916518"/>
                </a:lnTo>
                <a:lnTo>
                  <a:pt x="1136459" y="1915401"/>
                </a:lnTo>
                <a:lnTo>
                  <a:pt x="1136523" y="1914791"/>
                </a:lnTo>
                <a:lnTo>
                  <a:pt x="1136586" y="1914131"/>
                </a:lnTo>
                <a:lnTo>
                  <a:pt x="1137475" y="1905660"/>
                </a:lnTo>
                <a:lnTo>
                  <a:pt x="1137577" y="1905355"/>
                </a:lnTo>
                <a:lnTo>
                  <a:pt x="1137754" y="1905660"/>
                </a:lnTo>
                <a:lnTo>
                  <a:pt x="1137818" y="1905901"/>
                </a:lnTo>
                <a:lnTo>
                  <a:pt x="1137881" y="1906092"/>
                </a:lnTo>
                <a:lnTo>
                  <a:pt x="1141349" y="1917674"/>
                </a:lnTo>
                <a:lnTo>
                  <a:pt x="1160691" y="1917674"/>
                </a:lnTo>
                <a:lnTo>
                  <a:pt x="1160780" y="1918144"/>
                </a:lnTo>
                <a:lnTo>
                  <a:pt x="1162418" y="1927352"/>
                </a:lnTo>
                <a:lnTo>
                  <a:pt x="1162710" y="1928469"/>
                </a:lnTo>
                <a:lnTo>
                  <a:pt x="1161338" y="1917674"/>
                </a:lnTo>
                <a:lnTo>
                  <a:pt x="1178763" y="1917674"/>
                </a:lnTo>
                <a:lnTo>
                  <a:pt x="1178852" y="1917115"/>
                </a:lnTo>
                <a:lnTo>
                  <a:pt x="1178915" y="1916696"/>
                </a:lnTo>
                <a:lnTo>
                  <a:pt x="1179004" y="1916099"/>
                </a:lnTo>
                <a:lnTo>
                  <a:pt x="1179118" y="1915401"/>
                </a:lnTo>
                <a:lnTo>
                  <a:pt x="1179207" y="1914791"/>
                </a:lnTo>
                <a:lnTo>
                  <a:pt x="1179309" y="1914131"/>
                </a:lnTo>
                <a:lnTo>
                  <a:pt x="1180693" y="1904961"/>
                </a:lnTo>
                <a:lnTo>
                  <a:pt x="1180642" y="1917674"/>
                </a:lnTo>
                <a:lnTo>
                  <a:pt x="1183678" y="1917674"/>
                </a:lnTo>
                <a:lnTo>
                  <a:pt x="1183563" y="1921217"/>
                </a:lnTo>
                <a:lnTo>
                  <a:pt x="1185430" y="1930323"/>
                </a:lnTo>
                <a:lnTo>
                  <a:pt x="1204163" y="1930323"/>
                </a:lnTo>
                <a:lnTo>
                  <a:pt x="1204277" y="1931238"/>
                </a:lnTo>
                <a:lnTo>
                  <a:pt x="1204302" y="1931492"/>
                </a:lnTo>
                <a:lnTo>
                  <a:pt x="1204404" y="1932330"/>
                </a:lnTo>
                <a:lnTo>
                  <a:pt x="1205623" y="1942477"/>
                </a:lnTo>
                <a:lnTo>
                  <a:pt x="1205776" y="1942617"/>
                </a:lnTo>
                <a:lnTo>
                  <a:pt x="1205865" y="1941944"/>
                </a:lnTo>
                <a:lnTo>
                  <a:pt x="1205992" y="1941017"/>
                </a:lnTo>
                <a:lnTo>
                  <a:pt x="1207439" y="1930323"/>
                </a:lnTo>
                <a:lnTo>
                  <a:pt x="1211224" y="1930323"/>
                </a:lnTo>
                <a:lnTo>
                  <a:pt x="1216596" y="1943087"/>
                </a:lnTo>
                <a:lnTo>
                  <a:pt x="1216698" y="1942617"/>
                </a:lnTo>
                <a:lnTo>
                  <a:pt x="1216723" y="1942477"/>
                </a:lnTo>
                <a:lnTo>
                  <a:pt x="1216837" y="1941944"/>
                </a:lnTo>
                <a:lnTo>
                  <a:pt x="1216952" y="1941410"/>
                </a:lnTo>
                <a:lnTo>
                  <a:pt x="1217028" y="1941017"/>
                </a:lnTo>
                <a:lnTo>
                  <a:pt x="1219250" y="1930387"/>
                </a:lnTo>
                <a:lnTo>
                  <a:pt x="1219339" y="1930717"/>
                </a:lnTo>
                <a:lnTo>
                  <a:pt x="1222375" y="1942477"/>
                </a:lnTo>
                <a:lnTo>
                  <a:pt x="1222514" y="1942617"/>
                </a:lnTo>
                <a:lnTo>
                  <a:pt x="1222489" y="1942071"/>
                </a:lnTo>
                <a:lnTo>
                  <a:pt x="1222375" y="1939772"/>
                </a:lnTo>
                <a:lnTo>
                  <a:pt x="1222248" y="1937283"/>
                </a:lnTo>
                <a:lnTo>
                  <a:pt x="1222146" y="1934933"/>
                </a:lnTo>
                <a:lnTo>
                  <a:pt x="1222019" y="1932330"/>
                </a:lnTo>
                <a:lnTo>
                  <a:pt x="1221905" y="1930323"/>
                </a:lnTo>
                <a:lnTo>
                  <a:pt x="1221930" y="1930717"/>
                </a:lnTo>
                <a:lnTo>
                  <a:pt x="1222044" y="1931238"/>
                </a:lnTo>
                <a:lnTo>
                  <a:pt x="1222082" y="1931492"/>
                </a:lnTo>
                <a:lnTo>
                  <a:pt x="1222209" y="1932330"/>
                </a:lnTo>
                <a:lnTo>
                  <a:pt x="1223810" y="1943087"/>
                </a:lnTo>
                <a:lnTo>
                  <a:pt x="1223899" y="1942617"/>
                </a:lnTo>
                <a:lnTo>
                  <a:pt x="1224000" y="1942071"/>
                </a:lnTo>
                <a:lnTo>
                  <a:pt x="1224114" y="1941410"/>
                </a:lnTo>
                <a:lnTo>
                  <a:pt x="1224191" y="1941017"/>
                </a:lnTo>
                <a:lnTo>
                  <a:pt x="1226159" y="1930323"/>
                </a:lnTo>
                <a:lnTo>
                  <a:pt x="1230680" y="1930323"/>
                </a:lnTo>
                <a:lnTo>
                  <a:pt x="1230617" y="1929968"/>
                </a:lnTo>
                <a:lnTo>
                  <a:pt x="1230541" y="1929587"/>
                </a:lnTo>
                <a:lnTo>
                  <a:pt x="1228115" y="1917674"/>
                </a:lnTo>
                <a:lnTo>
                  <a:pt x="1230972" y="1917674"/>
                </a:lnTo>
                <a:lnTo>
                  <a:pt x="1231036" y="1917115"/>
                </a:lnTo>
                <a:lnTo>
                  <a:pt x="1231112" y="1916518"/>
                </a:lnTo>
                <a:lnTo>
                  <a:pt x="1231239" y="1915401"/>
                </a:lnTo>
                <a:lnTo>
                  <a:pt x="1231303" y="1914791"/>
                </a:lnTo>
                <a:lnTo>
                  <a:pt x="1231379" y="1914131"/>
                </a:lnTo>
                <a:lnTo>
                  <a:pt x="1232420" y="1904961"/>
                </a:lnTo>
                <a:lnTo>
                  <a:pt x="1231049" y="1904961"/>
                </a:lnTo>
                <a:lnTo>
                  <a:pt x="1230947" y="1904276"/>
                </a:lnTo>
                <a:lnTo>
                  <a:pt x="1230833" y="1903514"/>
                </a:lnTo>
                <a:lnTo>
                  <a:pt x="1229233" y="1892287"/>
                </a:lnTo>
                <a:lnTo>
                  <a:pt x="1227886" y="1892287"/>
                </a:lnTo>
                <a:lnTo>
                  <a:pt x="1227975" y="1893176"/>
                </a:lnTo>
                <a:lnTo>
                  <a:pt x="1228013" y="1893481"/>
                </a:lnTo>
                <a:lnTo>
                  <a:pt x="1229271" y="1904961"/>
                </a:lnTo>
                <a:lnTo>
                  <a:pt x="1223137" y="1904961"/>
                </a:lnTo>
                <a:lnTo>
                  <a:pt x="1223073" y="1905241"/>
                </a:lnTo>
                <a:lnTo>
                  <a:pt x="1222984" y="1905660"/>
                </a:lnTo>
                <a:lnTo>
                  <a:pt x="1222895" y="1906092"/>
                </a:lnTo>
                <a:lnTo>
                  <a:pt x="1222806" y="1906524"/>
                </a:lnTo>
                <a:lnTo>
                  <a:pt x="1220838" y="1916099"/>
                </a:lnTo>
                <a:lnTo>
                  <a:pt x="1220736" y="1917674"/>
                </a:lnTo>
                <a:lnTo>
                  <a:pt x="1218730" y="1917674"/>
                </a:lnTo>
                <a:lnTo>
                  <a:pt x="1218819" y="1914131"/>
                </a:lnTo>
                <a:lnTo>
                  <a:pt x="1218933" y="1909622"/>
                </a:lnTo>
                <a:lnTo>
                  <a:pt x="1219047" y="1904961"/>
                </a:lnTo>
                <a:lnTo>
                  <a:pt x="1220279" y="1904961"/>
                </a:lnTo>
                <a:lnTo>
                  <a:pt x="1220381" y="1907628"/>
                </a:lnTo>
                <a:lnTo>
                  <a:pt x="1220482" y="1910435"/>
                </a:lnTo>
                <a:lnTo>
                  <a:pt x="1220571" y="1912912"/>
                </a:lnTo>
                <a:lnTo>
                  <a:pt x="1220685" y="1916099"/>
                </a:lnTo>
                <a:lnTo>
                  <a:pt x="1220736" y="1916518"/>
                </a:lnTo>
                <a:lnTo>
                  <a:pt x="1220825" y="1916099"/>
                </a:lnTo>
                <a:lnTo>
                  <a:pt x="1222933" y="1904961"/>
                </a:lnTo>
                <a:lnTo>
                  <a:pt x="1222590" y="1904961"/>
                </a:lnTo>
                <a:lnTo>
                  <a:pt x="1222489" y="1904276"/>
                </a:lnTo>
                <a:lnTo>
                  <a:pt x="1222362" y="1903514"/>
                </a:lnTo>
                <a:lnTo>
                  <a:pt x="1221016" y="1895119"/>
                </a:lnTo>
                <a:lnTo>
                  <a:pt x="1221066" y="1894636"/>
                </a:lnTo>
                <a:lnTo>
                  <a:pt x="1222819" y="1904923"/>
                </a:lnTo>
                <a:lnTo>
                  <a:pt x="1225461" y="1904847"/>
                </a:lnTo>
                <a:lnTo>
                  <a:pt x="1225727" y="1902650"/>
                </a:lnTo>
                <a:lnTo>
                  <a:pt x="1226185" y="1901888"/>
                </a:lnTo>
                <a:lnTo>
                  <a:pt x="1227162" y="1903349"/>
                </a:lnTo>
                <a:lnTo>
                  <a:pt x="1227315" y="1900148"/>
                </a:lnTo>
                <a:lnTo>
                  <a:pt x="1223848" y="1900656"/>
                </a:lnTo>
                <a:lnTo>
                  <a:pt x="1222565" y="1899246"/>
                </a:lnTo>
                <a:lnTo>
                  <a:pt x="1223289" y="1894166"/>
                </a:lnTo>
                <a:lnTo>
                  <a:pt x="1220203" y="1890141"/>
                </a:lnTo>
                <a:lnTo>
                  <a:pt x="1219098" y="1888375"/>
                </a:lnTo>
                <a:lnTo>
                  <a:pt x="1218971" y="1893265"/>
                </a:lnTo>
                <a:lnTo>
                  <a:pt x="1219314" y="1895246"/>
                </a:lnTo>
                <a:lnTo>
                  <a:pt x="1218641" y="1896808"/>
                </a:lnTo>
                <a:lnTo>
                  <a:pt x="1218095" y="1896465"/>
                </a:lnTo>
                <a:lnTo>
                  <a:pt x="1217510" y="1897519"/>
                </a:lnTo>
                <a:lnTo>
                  <a:pt x="1217256" y="1897519"/>
                </a:lnTo>
                <a:lnTo>
                  <a:pt x="1217803" y="1898777"/>
                </a:lnTo>
                <a:lnTo>
                  <a:pt x="1215161" y="1904961"/>
                </a:lnTo>
                <a:lnTo>
                  <a:pt x="1216507" y="1904961"/>
                </a:lnTo>
                <a:lnTo>
                  <a:pt x="1216380" y="1915401"/>
                </a:lnTo>
                <a:lnTo>
                  <a:pt x="1216355" y="1917674"/>
                </a:lnTo>
                <a:lnTo>
                  <a:pt x="1214348" y="1917674"/>
                </a:lnTo>
                <a:lnTo>
                  <a:pt x="1214272" y="1914791"/>
                </a:lnTo>
                <a:lnTo>
                  <a:pt x="1214158" y="1909622"/>
                </a:lnTo>
                <a:lnTo>
                  <a:pt x="1214043" y="1904961"/>
                </a:lnTo>
                <a:lnTo>
                  <a:pt x="1215136" y="1904961"/>
                </a:lnTo>
                <a:lnTo>
                  <a:pt x="1215072" y="1904644"/>
                </a:lnTo>
                <a:lnTo>
                  <a:pt x="1214996" y="1904276"/>
                </a:lnTo>
                <a:lnTo>
                  <a:pt x="1214882" y="1903691"/>
                </a:lnTo>
                <a:lnTo>
                  <a:pt x="1214856" y="1903514"/>
                </a:lnTo>
                <a:lnTo>
                  <a:pt x="1212684" y="1892287"/>
                </a:lnTo>
                <a:lnTo>
                  <a:pt x="1210843" y="1892287"/>
                </a:lnTo>
                <a:lnTo>
                  <a:pt x="1210843" y="1904961"/>
                </a:lnTo>
                <a:lnTo>
                  <a:pt x="1210741" y="1906092"/>
                </a:lnTo>
                <a:lnTo>
                  <a:pt x="1210703" y="1906524"/>
                </a:lnTo>
                <a:lnTo>
                  <a:pt x="1210602" y="1907628"/>
                </a:lnTo>
                <a:lnTo>
                  <a:pt x="1209687" y="1917674"/>
                </a:lnTo>
                <a:lnTo>
                  <a:pt x="1208646" y="1917674"/>
                </a:lnTo>
                <a:lnTo>
                  <a:pt x="1208570" y="1916696"/>
                </a:lnTo>
                <a:lnTo>
                  <a:pt x="1208468" y="1915401"/>
                </a:lnTo>
                <a:lnTo>
                  <a:pt x="1208379" y="1914131"/>
                </a:lnTo>
                <a:lnTo>
                  <a:pt x="1208278" y="1912912"/>
                </a:lnTo>
                <a:lnTo>
                  <a:pt x="1208189" y="1911705"/>
                </a:lnTo>
                <a:lnTo>
                  <a:pt x="1208087" y="1910435"/>
                </a:lnTo>
                <a:lnTo>
                  <a:pt x="1208036" y="1909622"/>
                </a:lnTo>
                <a:lnTo>
                  <a:pt x="1207681" y="1904961"/>
                </a:lnTo>
                <a:lnTo>
                  <a:pt x="1210843" y="1904961"/>
                </a:lnTo>
                <a:lnTo>
                  <a:pt x="1210843" y="1892287"/>
                </a:lnTo>
                <a:lnTo>
                  <a:pt x="1205369" y="1892287"/>
                </a:lnTo>
                <a:lnTo>
                  <a:pt x="1205458" y="1889442"/>
                </a:lnTo>
                <a:lnTo>
                  <a:pt x="1205572" y="1886242"/>
                </a:lnTo>
                <a:lnTo>
                  <a:pt x="1205611" y="1885010"/>
                </a:lnTo>
                <a:lnTo>
                  <a:pt x="1205725" y="1881568"/>
                </a:lnTo>
                <a:lnTo>
                  <a:pt x="1205801" y="1879574"/>
                </a:lnTo>
                <a:lnTo>
                  <a:pt x="1204696" y="1879574"/>
                </a:lnTo>
                <a:lnTo>
                  <a:pt x="1204696" y="1904961"/>
                </a:lnTo>
                <a:lnTo>
                  <a:pt x="1202563" y="1904961"/>
                </a:lnTo>
                <a:lnTo>
                  <a:pt x="1202588" y="1904644"/>
                </a:lnTo>
                <a:lnTo>
                  <a:pt x="1202702" y="1903514"/>
                </a:lnTo>
                <a:lnTo>
                  <a:pt x="1203807" y="1892287"/>
                </a:lnTo>
                <a:lnTo>
                  <a:pt x="1203896" y="1893481"/>
                </a:lnTo>
                <a:lnTo>
                  <a:pt x="1204696" y="1904961"/>
                </a:lnTo>
                <a:lnTo>
                  <a:pt x="1204696" y="1879574"/>
                </a:lnTo>
                <a:lnTo>
                  <a:pt x="1203464" y="1879574"/>
                </a:lnTo>
                <a:lnTo>
                  <a:pt x="1203350" y="1881314"/>
                </a:lnTo>
                <a:lnTo>
                  <a:pt x="1203325" y="1881568"/>
                </a:lnTo>
                <a:lnTo>
                  <a:pt x="1202563" y="1892287"/>
                </a:lnTo>
                <a:lnTo>
                  <a:pt x="1202499" y="1889442"/>
                </a:lnTo>
                <a:lnTo>
                  <a:pt x="1202397" y="1885010"/>
                </a:lnTo>
                <a:lnTo>
                  <a:pt x="1202270" y="1879574"/>
                </a:lnTo>
                <a:lnTo>
                  <a:pt x="1201432" y="1879574"/>
                </a:lnTo>
                <a:lnTo>
                  <a:pt x="1201331" y="1891626"/>
                </a:lnTo>
                <a:lnTo>
                  <a:pt x="1201331" y="1891982"/>
                </a:lnTo>
                <a:lnTo>
                  <a:pt x="1201331" y="1892287"/>
                </a:lnTo>
                <a:lnTo>
                  <a:pt x="1201051" y="1892287"/>
                </a:lnTo>
                <a:lnTo>
                  <a:pt x="1201331" y="1891982"/>
                </a:lnTo>
                <a:lnTo>
                  <a:pt x="1201331" y="1891626"/>
                </a:lnTo>
                <a:lnTo>
                  <a:pt x="1199984" y="1889937"/>
                </a:lnTo>
                <a:lnTo>
                  <a:pt x="1198054" y="1892287"/>
                </a:lnTo>
                <a:lnTo>
                  <a:pt x="1197698" y="1892287"/>
                </a:lnTo>
                <a:lnTo>
                  <a:pt x="1197698" y="1917674"/>
                </a:lnTo>
                <a:lnTo>
                  <a:pt x="1191323" y="1917674"/>
                </a:lnTo>
                <a:lnTo>
                  <a:pt x="1191425" y="1917115"/>
                </a:lnTo>
                <a:lnTo>
                  <a:pt x="1191488" y="1916696"/>
                </a:lnTo>
                <a:lnTo>
                  <a:pt x="1191602" y="1916099"/>
                </a:lnTo>
                <a:lnTo>
                  <a:pt x="1191717" y="1915401"/>
                </a:lnTo>
                <a:lnTo>
                  <a:pt x="1191831" y="1914791"/>
                </a:lnTo>
                <a:lnTo>
                  <a:pt x="1191945" y="1914131"/>
                </a:lnTo>
                <a:lnTo>
                  <a:pt x="1193571" y="1904961"/>
                </a:lnTo>
                <a:lnTo>
                  <a:pt x="1195641" y="1904961"/>
                </a:lnTo>
                <a:lnTo>
                  <a:pt x="1195743" y="1905660"/>
                </a:lnTo>
                <a:lnTo>
                  <a:pt x="1195819" y="1906092"/>
                </a:lnTo>
                <a:lnTo>
                  <a:pt x="1195895" y="1906524"/>
                </a:lnTo>
                <a:lnTo>
                  <a:pt x="1197698" y="1917674"/>
                </a:lnTo>
                <a:lnTo>
                  <a:pt x="1197698" y="1892287"/>
                </a:lnTo>
                <a:lnTo>
                  <a:pt x="1193914" y="1892287"/>
                </a:lnTo>
                <a:lnTo>
                  <a:pt x="1193812" y="1893481"/>
                </a:lnTo>
                <a:lnTo>
                  <a:pt x="1192745" y="1904961"/>
                </a:lnTo>
                <a:lnTo>
                  <a:pt x="1191768" y="1904961"/>
                </a:lnTo>
                <a:lnTo>
                  <a:pt x="1191895" y="1891474"/>
                </a:lnTo>
                <a:lnTo>
                  <a:pt x="1190650" y="1880412"/>
                </a:lnTo>
                <a:lnTo>
                  <a:pt x="1190548" y="1879777"/>
                </a:lnTo>
                <a:lnTo>
                  <a:pt x="1190459" y="1880412"/>
                </a:lnTo>
                <a:lnTo>
                  <a:pt x="1190345" y="1881314"/>
                </a:lnTo>
                <a:lnTo>
                  <a:pt x="1190307" y="1881568"/>
                </a:lnTo>
                <a:lnTo>
                  <a:pt x="1188935" y="1892287"/>
                </a:lnTo>
                <a:lnTo>
                  <a:pt x="1188847" y="1891474"/>
                </a:lnTo>
                <a:lnTo>
                  <a:pt x="1187615" y="1879574"/>
                </a:lnTo>
                <a:lnTo>
                  <a:pt x="1187335" y="1879574"/>
                </a:lnTo>
                <a:lnTo>
                  <a:pt x="1187373" y="1879396"/>
                </a:lnTo>
                <a:lnTo>
                  <a:pt x="1187488" y="1878863"/>
                </a:lnTo>
                <a:lnTo>
                  <a:pt x="1190180" y="1866887"/>
                </a:lnTo>
                <a:lnTo>
                  <a:pt x="1184224" y="1879574"/>
                </a:lnTo>
                <a:lnTo>
                  <a:pt x="1179639" y="1879574"/>
                </a:lnTo>
                <a:lnTo>
                  <a:pt x="1179614" y="1879777"/>
                </a:lnTo>
                <a:lnTo>
                  <a:pt x="1179499" y="1880412"/>
                </a:lnTo>
                <a:lnTo>
                  <a:pt x="1177518" y="1892287"/>
                </a:lnTo>
                <a:lnTo>
                  <a:pt x="1176375" y="1892287"/>
                </a:lnTo>
                <a:lnTo>
                  <a:pt x="1176439" y="1891474"/>
                </a:lnTo>
                <a:lnTo>
                  <a:pt x="1177404" y="1879574"/>
                </a:lnTo>
                <a:lnTo>
                  <a:pt x="1171257" y="1879574"/>
                </a:lnTo>
                <a:lnTo>
                  <a:pt x="1171257" y="1892287"/>
                </a:lnTo>
                <a:lnTo>
                  <a:pt x="1171130" y="1893176"/>
                </a:lnTo>
                <a:lnTo>
                  <a:pt x="1171092" y="1893481"/>
                </a:lnTo>
                <a:lnTo>
                  <a:pt x="1169466" y="1904961"/>
                </a:lnTo>
                <a:lnTo>
                  <a:pt x="1169225" y="1904961"/>
                </a:lnTo>
                <a:lnTo>
                  <a:pt x="1169187" y="1904644"/>
                </a:lnTo>
                <a:lnTo>
                  <a:pt x="1169073" y="1903514"/>
                </a:lnTo>
                <a:lnTo>
                  <a:pt x="1167879" y="1892287"/>
                </a:lnTo>
                <a:lnTo>
                  <a:pt x="1171257" y="1892287"/>
                </a:lnTo>
                <a:lnTo>
                  <a:pt x="1171257" y="1879574"/>
                </a:lnTo>
                <a:lnTo>
                  <a:pt x="1168107" y="1879574"/>
                </a:lnTo>
                <a:lnTo>
                  <a:pt x="1168158" y="1876323"/>
                </a:lnTo>
                <a:lnTo>
                  <a:pt x="1168285" y="1866887"/>
                </a:lnTo>
                <a:lnTo>
                  <a:pt x="1164120" y="1866887"/>
                </a:lnTo>
                <a:lnTo>
                  <a:pt x="1163231" y="1866887"/>
                </a:lnTo>
                <a:lnTo>
                  <a:pt x="1163701" y="1870202"/>
                </a:lnTo>
                <a:lnTo>
                  <a:pt x="1164107" y="1866950"/>
                </a:lnTo>
                <a:lnTo>
                  <a:pt x="1165517" y="1879574"/>
                </a:lnTo>
                <a:lnTo>
                  <a:pt x="1165059" y="1879574"/>
                </a:lnTo>
                <a:lnTo>
                  <a:pt x="1164945" y="1878863"/>
                </a:lnTo>
                <a:lnTo>
                  <a:pt x="1164412" y="1875078"/>
                </a:lnTo>
                <a:lnTo>
                  <a:pt x="1163675" y="1870443"/>
                </a:lnTo>
                <a:lnTo>
                  <a:pt x="1162532" y="1879574"/>
                </a:lnTo>
                <a:lnTo>
                  <a:pt x="1162443" y="1878863"/>
                </a:lnTo>
                <a:lnTo>
                  <a:pt x="1161973" y="1875078"/>
                </a:lnTo>
                <a:lnTo>
                  <a:pt x="1161275" y="1879574"/>
                </a:lnTo>
                <a:lnTo>
                  <a:pt x="1161364" y="1870202"/>
                </a:lnTo>
                <a:lnTo>
                  <a:pt x="1160945" y="1866887"/>
                </a:lnTo>
                <a:lnTo>
                  <a:pt x="1154760" y="1866887"/>
                </a:lnTo>
                <a:lnTo>
                  <a:pt x="1154760" y="1892287"/>
                </a:lnTo>
                <a:lnTo>
                  <a:pt x="1154709" y="1893481"/>
                </a:lnTo>
                <a:lnTo>
                  <a:pt x="1154582" y="1896681"/>
                </a:lnTo>
                <a:lnTo>
                  <a:pt x="1154569" y="1897202"/>
                </a:lnTo>
                <a:lnTo>
                  <a:pt x="1154417" y="1900986"/>
                </a:lnTo>
                <a:lnTo>
                  <a:pt x="1154315" y="1904961"/>
                </a:lnTo>
                <a:lnTo>
                  <a:pt x="1154201" y="1903514"/>
                </a:lnTo>
                <a:lnTo>
                  <a:pt x="1153464" y="1893176"/>
                </a:lnTo>
                <a:lnTo>
                  <a:pt x="1153350" y="1893036"/>
                </a:lnTo>
                <a:lnTo>
                  <a:pt x="1153312" y="1893481"/>
                </a:lnTo>
                <a:lnTo>
                  <a:pt x="1152436" y="1904961"/>
                </a:lnTo>
                <a:lnTo>
                  <a:pt x="1151521" y="1904961"/>
                </a:lnTo>
                <a:lnTo>
                  <a:pt x="1151585" y="1904276"/>
                </a:lnTo>
                <a:lnTo>
                  <a:pt x="1151648" y="1903514"/>
                </a:lnTo>
                <a:lnTo>
                  <a:pt x="1152613" y="1892287"/>
                </a:lnTo>
                <a:lnTo>
                  <a:pt x="1154760" y="1892287"/>
                </a:lnTo>
                <a:lnTo>
                  <a:pt x="1154760" y="1866887"/>
                </a:lnTo>
                <a:lnTo>
                  <a:pt x="1137551" y="1866887"/>
                </a:lnTo>
                <a:lnTo>
                  <a:pt x="1137551" y="1904961"/>
                </a:lnTo>
                <a:lnTo>
                  <a:pt x="1137551" y="1866887"/>
                </a:lnTo>
                <a:lnTo>
                  <a:pt x="1137056" y="1866887"/>
                </a:lnTo>
                <a:lnTo>
                  <a:pt x="1136942" y="1866493"/>
                </a:lnTo>
                <a:lnTo>
                  <a:pt x="1136827" y="1866112"/>
                </a:lnTo>
                <a:lnTo>
                  <a:pt x="1136777" y="1865896"/>
                </a:lnTo>
                <a:lnTo>
                  <a:pt x="1136650" y="1865477"/>
                </a:lnTo>
                <a:lnTo>
                  <a:pt x="1136573" y="1865223"/>
                </a:lnTo>
                <a:lnTo>
                  <a:pt x="1133652" y="1855050"/>
                </a:lnTo>
                <a:lnTo>
                  <a:pt x="1133386" y="1854377"/>
                </a:lnTo>
                <a:lnTo>
                  <a:pt x="1133271" y="1855838"/>
                </a:lnTo>
                <a:lnTo>
                  <a:pt x="1132332" y="1866887"/>
                </a:lnTo>
                <a:lnTo>
                  <a:pt x="1128255" y="1866887"/>
                </a:lnTo>
                <a:lnTo>
                  <a:pt x="1128166" y="1866112"/>
                </a:lnTo>
                <a:lnTo>
                  <a:pt x="1128052" y="1865223"/>
                </a:lnTo>
                <a:lnTo>
                  <a:pt x="1126782" y="1855050"/>
                </a:lnTo>
                <a:lnTo>
                  <a:pt x="1126655" y="1854377"/>
                </a:lnTo>
                <a:lnTo>
                  <a:pt x="1126566" y="1855050"/>
                </a:lnTo>
                <a:lnTo>
                  <a:pt x="1126451" y="1855838"/>
                </a:lnTo>
                <a:lnTo>
                  <a:pt x="1125080" y="1865706"/>
                </a:lnTo>
                <a:lnTo>
                  <a:pt x="1125080" y="1892287"/>
                </a:lnTo>
                <a:lnTo>
                  <a:pt x="1120863" y="1892287"/>
                </a:lnTo>
                <a:lnTo>
                  <a:pt x="1120965" y="1891931"/>
                </a:lnTo>
                <a:lnTo>
                  <a:pt x="1121092" y="1891474"/>
                </a:lnTo>
                <a:lnTo>
                  <a:pt x="1124191" y="1880412"/>
                </a:lnTo>
                <a:lnTo>
                  <a:pt x="1124432" y="1879777"/>
                </a:lnTo>
                <a:lnTo>
                  <a:pt x="1124419" y="1879574"/>
                </a:lnTo>
                <a:lnTo>
                  <a:pt x="1124432" y="1879777"/>
                </a:lnTo>
                <a:lnTo>
                  <a:pt x="1124521" y="1881568"/>
                </a:lnTo>
                <a:lnTo>
                  <a:pt x="1125080" y="1892287"/>
                </a:lnTo>
                <a:lnTo>
                  <a:pt x="1125080" y="1865706"/>
                </a:lnTo>
                <a:lnTo>
                  <a:pt x="1124915" y="1866887"/>
                </a:lnTo>
                <a:lnTo>
                  <a:pt x="1124800" y="1866112"/>
                </a:lnTo>
                <a:lnTo>
                  <a:pt x="1124673" y="1865223"/>
                </a:lnTo>
                <a:lnTo>
                  <a:pt x="1123200" y="1855050"/>
                </a:lnTo>
                <a:lnTo>
                  <a:pt x="1123061" y="1854377"/>
                </a:lnTo>
                <a:lnTo>
                  <a:pt x="1122959" y="1855050"/>
                </a:lnTo>
                <a:lnTo>
                  <a:pt x="1122857" y="1855838"/>
                </a:lnTo>
                <a:lnTo>
                  <a:pt x="1121308" y="1866887"/>
                </a:lnTo>
                <a:lnTo>
                  <a:pt x="1121232" y="1865223"/>
                </a:lnTo>
                <a:lnTo>
                  <a:pt x="1120736" y="1854200"/>
                </a:lnTo>
                <a:lnTo>
                  <a:pt x="1130363" y="1854200"/>
                </a:lnTo>
                <a:lnTo>
                  <a:pt x="1130388" y="1854022"/>
                </a:lnTo>
                <a:lnTo>
                  <a:pt x="1131938" y="1841500"/>
                </a:lnTo>
                <a:lnTo>
                  <a:pt x="1130884" y="1854200"/>
                </a:lnTo>
                <a:lnTo>
                  <a:pt x="1139418" y="1854200"/>
                </a:lnTo>
                <a:lnTo>
                  <a:pt x="1139405" y="1854022"/>
                </a:lnTo>
                <a:lnTo>
                  <a:pt x="1138021" y="1841500"/>
                </a:lnTo>
                <a:lnTo>
                  <a:pt x="1140828" y="1841500"/>
                </a:lnTo>
                <a:lnTo>
                  <a:pt x="1139418" y="1854200"/>
                </a:lnTo>
                <a:lnTo>
                  <a:pt x="1143660" y="1854200"/>
                </a:lnTo>
                <a:lnTo>
                  <a:pt x="1143635" y="1854022"/>
                </a:lnTo>
                <a:lnTo>
                  <a:pt x="1142072" y="1841500"/>
                </a:lnTo>
                <a:lnTo>
                  <a:pt x="1151737" y="1841500"/>
                </a:lnTo>
                <a:lnTo>
                  <a:pt x="1149985" y="1854200"/>
                </a:lnTo>
                <a:lnTo>
                  <a:pt x="1159827" y="1854200"/>
                </a:lnTo>
                <a:lnTo>
                  <a:pt x="1159878" y="1854377"/>
                </a:lnTo>
                <a:lnTo>
                  <a:pt x="1162723" y="1866887"/>
                </a:lnTo>
                <a:lnTo>
                  <a:pt x="1162837" y="1866493"/>
                </a:lnTo>
                <a:lnTo>
                  <a:pt x="1162951" y="1866112"/>
                </a:lnTo>
                <a:lnTo>
                  <a:pt x="1163002" y="1865896"/>
                </a:lnTo>
                <a:lnTo>
                  <a:pt x="1163129" y="1865477"/>
                </a:lnTo>
                <a:lnTo>
                  <a:pt x="1163205" y="1865223"/>
                </a:lnTo>
                <a:lnTo>
                  <a:pt x="1166393" y="1854200"/>
                </a:lnTo>
                <a:lnTo>
                  <a:pt x="1166863" y="1854200"/>
                </a:lnTo>
                <a:lnTo>
                  <a:pt x="1166901" y="1854377"/>
                </a:lnTo>
                <a:lnTo>
                  <a:pt x="1167942" y="1859876"/>
                </a:lnTo>
                <a:lnTo>
                  <a:pt x="1168463" y="1854022"/>
                </a:lnTo>
                <a:lnTo>
                  <a:pt x="1165644" y="1841500"/>
                </a:lnTo>
                <a:lnTo>
                  <a:pt x="1170800" y="1841500"/>
                </a:lnTo>
                <a:lnTo>
                  <a:pt x="1170914" y="1840725"/>
                </a:lnTo>
                <a:lnTo>
                  <a:pt x="1171003" y="1840001"/>
                </a:lnTo>
                <a:lnTo>
                  <a:pt x="1172514" y="1828800"/>
                </a:lnTo>
                <a:lnTo>
                  <a:pt x="1172641" y="1832368"/>
                </a:lnTo>
                <a:lnTo>
                  <a:pt x="1172908" y="1840001"/>
                </a:lnTo>
                <a:lnTo>
                  <a:pt x="1173010" y="1840725"/>
                </a:lnTo>
                <a:lnTo>
                  <a:pt x="1173060" y="1840001"/>
                </a:lnTo>
                <a:lnTo>
                  <a:pt x="1173822" y="1828800"/>
                </a:lnTo>
                <a:lnTo>
                  <a:pt x="1174546" y="1828800"/>
                </a:lnTo>
                <a:lnTo>
                  <a:pt x="1174673" y="1832368"/>
                </a:lnTo>
                <a:lnTo>
                  <a:pt x="1174940" y="1840001"/>
                </a:lnTo>
                <a:lnTo>
                  <a:pt x="1175092" y="1840725"/>
                </a:lnTo>
                <a:lnTo>
                  <a:pt x="1175169" y="1840001"/>
                </a:lnTo>
                <a:lnTo>
                  <a:pt x="1176515" y="1828800"/>
                </a:lnTo>
                <a:lnTo>
                  <a:pt x="1179944" y="1841500"/>
                </a:lnTo>
                <a:lnTo>
                  <a:pt x="1178001" y="1841500"/>
                </a:lnTo>
                <a:lnTo>
                  <a:pt x="1179042" y="1854200"/>
                </a:lnTo>
                <a:lnTo>
                  <a:pt x="1178001" y="1854200"/>
                </a:lnTo>
                <a:lnTo>
                  <a:pt x="1178013" y="1866887"/>
                </a:lnTo>
                <a:lnTo>
                  <a:pt x="1177696" y="1866887"/>
                </a:lnTo>
                <a:lnTo>
                  <a:pt x="1177759" y="1868220"/>
                </a:lnTo>
                <a:lnTo>
                  <a:pt x="1177886" y="1870443"/>
                </a:lnTo>
                <a:lnTo>
                  <a:pt x="1178356" y="1879574"/>
                </a:lnTo>
                <a:lnTo>
                  <a:pt x="1178979" y="1879574"/>
                </a:lnTo>
                <a:lnTo>
                  <a:pt x="1178941" y="1866887"/>
                </a:lnTo>
                <a:lnTo>
                  <a:pt x="1179525" y="1866887"/>
                </a:lnTo>
                <a:lnTo>
                  <a:pt x="1179639" y="1866112"/>
                </a:lnTo>
                <a:lnTo>
                  <a:pt x="1179766" y="1865223"/>
                </a:lnTo>
                <a:lnTo>
                  <a:pt x="1180363" y="1860994"/>
                </a:lnTo>
                <a:lnTo>
                  <a:pt x="1180249" y="1859876"/>
                </a:lnTo>
                <a:lnTo>
                  <a:pt x="1179690" y="1854200"/>
                </a:lnTo>
                <a:lnTo>
                  <a:pt x="1181328" y="1854200"/>
                </a:lnTo>
                <a:lnTo>
                  <a:pt x="1181214" y="1855050"/>
                </a:lnTo>
                <a:lnTo>
                  <a:pt x="1181100" y="1855838"/>
                </a:lnTo>
                <a:lnTo>
                  <a:pt x="1180363" y="1860994"/>
                </a:lnTo>
                <a:lnTo>
                  <a:pt x="1180909" y="1866493"/>
                </a:lnTo>
                <a:lnTo>
                  <a:pt x="1181049" y="1866125"/>
                </a:lnTo>
                <a:lnTo>
                  <a:pt x="1181011" y="1866493"/>
                </a:lnTo>
                <a:lnTo>
                  <a:pt x="1180960" y="1866887"/>
                </a:lnTo>
                <a:lnTo>
                  <a:pt x="1190180" y="1866887"/>
                </a:lnTo>
                <a:lnTo>
                  <a:pt x="1193990" y="1866887"/>
                </a:lnTo>
                <a:lnTo>
                  <a:pt x="1193914" y="1866493"/>
                </a:lnTo>
                <a:lnTo>
                  <a:pt x="1193838" y="1866112"/>
                </a:lnTo>
                <a:lnTo>
                  <a:pt x="1193711" y="1865477"/>
                </a:lnTo>
                <a:lnTo>
                  <a:pt x="1193660" y="1865223"/>
                </a:lnTo>
                <a:lnTo>
                  <a:pt x="1191450" y="1854200"/>
                </a:lnTo>
                <a:lnTo>
                  <a:pt x="1193317" y="1854200"/>
                </a:lnTo>
                <a:lnTo>
                  <a:pt x="1193406" y="1855838"/>
                </a:lnTo>
                <a:lnTo>
                  <a:pt x="1193952" y="1865896"/>
                </a:lnTo>
                <a:lnTo>
                  <a:pt x="1194066" y="1866112"/>
                </a:lnTo>
                <a:lnTo>
                  <a:pt x="1194142" y="1865223"/>
                </a:lnTo>
                <a:lnTo>
                  <a:pt x="1195031" y="1854200"/>
                </a:lnTo>
                <a:lnTo>
                  <a:pt x="1197800" y="1854200"/>
                </a:lnTo>
                <a:lnTo>
                  <a:pt x="1197825" y="1854377"/>
                </a:lnTo>
                <a:lnTo>
                  <a:pt x="1197940" y="1855050"/>
                </a:lnTo>
                <a:lnTo>
                  <a:pt x="1199794" y="1866112"/>
                </a:lnTo>
                <a:lnTo>
                  <a:pt x="1199946" y="1865896"/>
                </a:lnTo>
                <a:lnTo>
                  <a:pt x="1200048" y="1854200"/>
                </a:lnTo>
                <a:lnTo>
                  <a:pt x="1199654" y="1854200"/>
                </a:lnTo>
                <a:lnTo>
                  <a:pt x="1199642" y="1854022"/>
                </a:lnTo>
                <a:lnTo>
                  <a:pt x="1198689" y="1841500"/>
                </a:lnTo>
                <a:lnTo>
                  <a:pt x="1203083" y="1841500"/>
                </a:lnTo>
                <a:lnTo>
                  <a:pt x="1201851" y="1854200"/>
                </a:lnTo>
                <a:lnTo>
                  <a:pt x="1205242" y="1854200"/>
                </a:lnTo>
                <a:lnTo>
                  <a:pt x="1205217" y="1866887"/>
                </a:lnTo>
                <a:lnTo>
                  <a:pt x="1206728" y="1866887"/>
                </a:lnTo>
                <a:lnTo>
                  <a:pt x="1210195" y="1878863"/>
                </a:lnTo>
                <a:lnTo>
                  <a:pt x="1210475" y="1879396"/>
                </a:lnTo>
                <a:lnTo>
                  <a:pt x="1214589" y="1866887"/>
                </a:lnTo>
                <a:lnTo>
                  <a:pt x="1217345" y="1866887"/>
                </a:lnTo>
                <a:lnTo>
                  <a:pt x="1214755" y="1879574"/>
                </a:lnTo>
                <a:lnTo>
                  <a:pt x="1220851" y="1879574"/>
                </a:lnTo>
                <a:lnTo>
                  <a:pt x="1220889" y="1879777"/>
                </a:lnTo>
                <a:lnTo>
                  <a:pt x="1223911" y="1892287"/>
                </a:lnTo>
                <a:lnTo>
                  <a:pt x="1224000" y="1891931"/>
                </a:lnTo>
                <a:lnTo>
                  <a:pt x="1224127" y="1891474"/>
                </a:lnTo>
                <a:lnTo>
                  <a:pt x="1227239" y="1879574"/>
                </a:lnTo>
                <a:lnTo>
                  <a:pt x="1232052" y="1879574"/>
                </a:lnTo>
                <a:lnTo>
                  <a:pt x="1232103" y="1879777"/>
                </a:lnTo>
                <a:lnTo>
                  <a:pt x="1232230" y="1880412"/>
                </a:lnTo>
                <a:lnTo>
                  <a:pt x="1234592" y="1892287"/>
                </a:lnTo>
                <a:lnTo>
                  <a:pt x="1234719" y="1891931"/>
                </a:lnTo>
                <a:lnTo>
                  <a:pt x="1239037" y="1879574"/>
                </a:lnTo>
                <a:lnTo>
                  <a:pt x="1239710" y="1879574"/>
                </a:lnTo>
                <a:lnTo>
                  <a:pt x="1239647" y="1878863"/>
                </a:lnTo>
                <a:lnTo>
                  <a:pt x="1239558" y="1877847"/>
                </a:lnTo>
                <a:lnTo>
                  <a:pt x="1238643" y="1866887"/>
                </a:lnTo>
                <a:lnTo>
                  <a:pt x="1237170" y="1879574"/>
                </a:lnTo>
                <a:lnTo>
                  <a:pt x="1237094" y="1878863"/>
                </a:lnTo>
                <a:lnTo>
                  <a:pt x="1237005" y="1877847"/>
                </a:lnTo>
                <a:lnTo>
                  <a:pt x="1235989" y="1866887"/>
                </a:lnTo>
                <a:lnTo>
                  <a:pt x="1238643" y="1866887"/>
                </a:lnTo>
                <a:lnTo>
                  <a:pt x="1241348" y="1866887"/>
                </a:lnTo>
                <a:lnTo>
                  <a:pt x="1239710" y="1879574"/>
                </a:lnTo>
                <a:lnTo>
                  <a:pt x="1244384" y="1879574"/>
                </a:lnTo>
                <a:lnTo>
                  <a:pt x="1244498" y="1880412"/>
                </a:lnTo>
                <a:lnTo>
                  <a:pt x="1246251" y="1892287"/>
                </a:lnTo>
                <a:lnTo>
                  <a:pt x="1246339" y="1891931"/>
                </a:lnTo>
                <a:lnTo>
                  <a:pt x="1246466" y="1891474"/>
                </a:lnTo>
                <a:lnTo>
                  <a:pt x="1249603" y="1879574"/>
                </a:lnTo>
                <a:lnTo>
                  <a:pt x="1251394" y="1879574"/>
                </a:lnTo>
                <a:lnTo>
                  <a:pt x="1251292" y="1878863"/>
                </a:lnTo>
                <a:lnTo>
                  <a:pt x="1249705" y="1866887"/>
                </a:lnTo>
                <a:lnTo>
                  <a:pt x="1247241" y="1879574"/>
                </a:lnTo>
                <a:lnTo>
                  <a:pt x="1245565" y="1879574"/>
                </a:lnTo>
                <a:lnTo>
                  <a:pt x="1245590" y="1878863"/>
                </a:lnTo>
                <a:lnTo>
                  <a:pt x="1245704" y="1875078"/>
                </a:lnTo>
                <a:lnTo>
                  <a:pt x="1245958" y="1866887"/>
                </a:lnTo>
                <a:lnTo>
                  <a:pt x="1249705" y="1866887"/>
                </a:lnTo>
                <a:lnTo>
                  <a:pt x="1253032" y="1866887"/>
                </a:lnTo>
                <a:lnTo>
                  <a:pt x="1251394" y="1879574"/>
                </a:lnTo>
                <a:lnTo>
                  <a:pt x="1253655" y="1879574"/>
                </a:lnTo>
                <a:lnTo>
                  <a:pt x="1253540" y="1885010"/>
                </a:lnTo>
                <a:lnTo>
                  <a:pt x="1253464" y="1889442"/>
                </a:lnTo>
                <a:lnTo>
                  <a:pt x="1253401" y="1892287"/>
                </a:lnTo>
                <a:lnTo>
                  <a:pt x="1254645" y="1892287"/>
                </a:lnTo>
                <a:lnTo>
                  <a:pt x="1254633" y="1891931"/>
                </a:lnTo>
                <a:lnTo>
                  <a:pt x="1254518" y="1889442"/>
                </a:lnTo>
                <a:lnTo>
                  <a:pt x="1254074" y="1879574"/>
                </a:lnTo>
                <a:lnTo>
                  <a:pt x="1258189" y="1879574"/>
                </a:lnTo>
                <a:lnTo>
                  <a:pt x="1258112" y="1880412"/>
                </a:lnTo>
                <a:lnTo>
                  <a:pt x="1258023" y="1881568"/>
                </a:lnTo>
                <a:lnTo>
                  <a:pt x="1257134" y="1892287"/>
                </a:lnTo>
                <a:lnTo>
                  <a:pt x="1268704" y="1892287"/>
                </a:lnTo>
                <a:lnTo>
                  <a:pt x="1268768" y="1892490"/>
                </a:lnTo>
                <a:lnTo>
                  <a:pt x="1272705" y="1904644"/>
                </a:lnTo>
                <a:lnTo>
                  <a:pt x="1272832" y="1904961"/>
                </a:lnTo>
                <a:lnTo>
                  <a:pt x="1272959" y="1904644"/>
                </a:lnTo>
                <a:lnTo>
                  <a:pt x="1273009" y="1904492"/>
                </a:lnTo>
                <a:lnTo>
                  <a:pt x="1273098" y="1904276"/>
                </a:lnTo>
                <a:lnTo>
                  <a:pt x="1277340" y="1893036"/>
                </a:lnTo>
                <a:lnTo>
                  <a:pt x="1277632" y="1892490"/>
                </a:lnTo>
                <a:lnTo>
                  <a:pt x="1277721" y="1893176"/>
                </a:lnTo>
                <a:lnTo>
                  <a:pt x="1277759" y="1893481"/>
                </a:lnTo>
                <a:lnTo>
                  <a:pt x="1279169" y="1904961"/>
                </a:lnTo>
                <a:lnTo>
                  <a:pt x="1288821" y="1904961"/>
                </a:lnTo>
                <a:lnTo>
                  <a:pt x="1288935" y="1905660"/>
                </a:lnTo>
                <a:lnTo>
                  <a:pt x="1288999" y="1906092"/>
                </a:lnTo>
                <a:lnTo>
                  <a:pt x="1289075" y="1906524"/>
                </a:lnTo>
                <a:lnTo>
                  <a:pt x="1290866" y="1917115"/>
                </a:lnTo>
                <a:lnTo>
                  <a:pt x="1290967" y="1917674"/>
                </a:lnTo>
                <a:lnTo>
                  <a:pt x="1294892" y="1905012"/>
                </a:lnTo>
                <a:lnTo>
                  <a:pt x="1294955" y="1905241"/>
                </a:lnTo>
                <a:lnTo>
                  <a:pt x="1295069" y="1905660"/>
                </a:lnTo>
                <a:lnTo>
                  <a:pt x="1295171" y="1906092"/>
                </a:lnTo>
                <a:lnTo>
                  <a:pt x="1295285" y="1906524"/>
                </a:lnTo>
                <a:lnTo>
                  <a:pt x="1298054" y="1917674"/>
                </a:lnTo>
                <a:lnTo>
                  <a:pt x="1298181" y="1917674"/>
                </a:lnTo>
                <a:lnTo>
                  <a:pt x="1298117" y="1918144"/>
                </a:lnTo>
                <a:lnTo>
                  <a:pt x="1296314" y="1930323"/>
                </a:lnTo>
                <a:lnTo>
                  <a:pt x="1300162" y="1930323"/>
                </a:lnTo>
                <a:lnTo>
                  <a:pt x="1304544" y="1918144"/>
                </a:lnTo>
                <a:lnTo>
                  <a:pt x="1304721" y="1917941"/>
                </a:lnTo>
                <a:lnTo>
                  <a:pt x="1304696" y="1917674"/>
                </a:lnTo>
                <a:lnTo>
                  <a:pt x="1304721" y="1917941"/>
                </a:lnTo>
                <a:lnTo>
                  <a:pt x="1304747" y="1918144"/>
                </a:lnTo>
                <a:lnTo>
                  <a:pt x="1305890" y="1929587"/>
                </a:lnTo>
                <a:lnTo>
                  <a:pt x="1306017" y="1929726"/>
                </a:lnTo>
                <a:lnTo>
                  <a:pt x="1306017" y="1929587"/>
                </a:lnTo>
                <a:lnTo>
                  <a:pt x="1306144" y="1927352"/>
                </a:lnTo>
                <a:lnTo>
                  <a:pt x="1306690" y="1917674"/>
                </a:lnTo>
                <a:lnTo>
                  <a:pt x="1309852" y="1917674"/>
                </a:lnTo>
                <a:lnTo>
                  <a:pt x="1309738" y="1904961"/>
                </a:lnTo>
                <a:lnTo>
                  <a:pt x="1309497" y="1904961"/>
                </a:lnTo>
                <a:lnTo>
                  <a:pt x="1309611" y="1903514"/>
                </a:lnTo>
                <a:lnTo>
                  <a:pt x="1310513" y="1892287"/>
                </a:lnTo>
                <a:lnTo>
                  <a:pt x="1310601" y="1897202"/>
                </a:lnTo>
                <a:lnTo>
                  <a:pt x="1310728" y="1904276"/>
                </a:lnTo>
                <a:lnTo>
                  <a:pt x="1310741" y="1904961"/>
                </a:lnTo>
                <a:lnTo>
                  <a:pt x="1311427" y="1904961"/>
                </a:lnTo>
                <a:lnTo>
                  <a:pt x="1311529" y="1903514"/>
                </a:lnTo>
                <a:lnTo>
                  <a:pt x="1312354" y="1892287"/>
                </a:lnTo>
                <a:lnTo>
                  <a:pt x="1312341" y="1892490"/>
                </a:lnTo>
                <a:lnTo>
                  <a:pt x="1312481" y="1893036"/>
                </a:lnTo>
                <a:lnTo>
                  <a:pt x="1312570" y="1893481"/>
                </a:lnTo>
                <a:lnTo>
                  <a:pt x="1314551" y="1904492"/>
                </a:lnTo>
                <a:lnTo>
                  <a:pt x="1314704" y="1904644"/>
                </a:lnTo>
                <a:lnTo>
                  <a:pt x="1314754" y="1904276"/>
                </a:lnTo>
                <a:lnTo>
                  <a:pt x="1314856" y="1903691"/>
                </a:lnTo>
                <a:lnTo>
                  <a:pt x="1314881" y="1903514"/>
                </a:lnTo>
                <a:lnTo>
                  <a:pt x="1316736" y="1892287"/>
                </a:lnTo>
                <a:lnTo>
                  <a:pt x="1316202" y="1892287"/>
                </a:lnTo>
                <a:lnTo>
                  <a:pt x="1316164" y="1891474"/>
                </a:lnTo>
                <a:lnTo>
                  <a:pt x="1316062" y="1889442"/>
                </a:lnTo>
                <a:lnTo>
                  <a:pt x="1315542" y="1879574"/>
                </a:lnTo>
                <a:lnTo>
                  <a:pt x="1318501" y="1879574"/>
                </a:lnTo>
                <a:lnTo>
                  <a:pt x="1318526" y="1879777"/>
                </a:lnTo>
                <a:lnTo>
                  <a:pt x="1322362" y="1892287"/>
                </a:lnTo>
                <a:lnTo>
                  <a:pt x="1327315" y="1892287"/>
                </a:lnTo>
                <a:lnTo>
                  <a:pt x="1327226" y="1893481"/>
                </a:lnTo>
                <a:lnTo>
                  <a:pt x="1327023" y="1896478"/>
                </a:lnTo>
                <a:lnTo>
                  <a:pt x="1327873" y="1892287"/>
                </a:lnTo>
                <a:lnTo>
                  <a:pt x="1331556" y="1892287"/>
                </a:lnTo>
                <a:lnTo>
                  <a:pt x="1331544" y="1904961"/>
                </a:lnTo>
                <a:lnTo>
                  <a:pt x="1326375" y="1904961"/>
                </a:lnTo>
                <a:lnTo>
                  <a:pt x="1326476" y="1903514"/>
                </a:lnTo>
                <a:lnTo>
                  <a:pt x="1326667" y="1900986"/>
                </a:lnTo>
                <a:lnTo>
                  <a:pt x="1326883" y="1897202"/>
                </a:lnTo>
                <a:lnTo>
                  <a:pt x="1325245" y="1904961"/>
                </a:lnTo>
                <a:lnTo>
                  <a:pt x="1325740" y="1904961"/>
                </a:lnTo>
                <a:lnTo>
                  <a:pt x="1325816" y="1907628"/>
                </a:lnTo>
                <a:lnTo>
                  <a:pt x="1325943" y="1911705"/>
                </a:lnTo>
                <a:lnTo>
                  <a:pt x="1326057" y="1916099"/>
                </a:lnTo>
                <a:lnTo>
                  <a:pt x="1326108" y="1917674"/>
                </a:lnTo>
                <a:lnTo>
                  <a:pt x="1331709" y="1917674"/>
                </a:lnTo>
                <a:lnTo>
                  <a:pt x="1331823" y="1917115"/>
                </a:lnTo>
                <a:lnTo>
                  <a:pt x="1331899" y="1916696"/>
                </a:lnTo>
                <a:lnTo>
                  <a:pt x="1332014" y="1916099"/>
                </a:lnTo>
                <a:lnTo>
                  <a:pt x="1334147" y="1904961"/>
                </a:lnTo>
                <a:lnTo>
                  <a:pt x="1336395" y="1904961"/>
                </a:lnTo>
                <a:lnTo>
                  <a:pt x="1336281" y="1910435"/>
                </a:lnTo>
                <a:lnTo>
                  <a:pt x="1336268" y="1916099"/>
                </a:lnTo>
                <a:lnTo>
                  <a:pt x="1336332" y="1915401"/>
                </a:lnTo>
                <a:lnTo>
                  <a:pt x="1336446" y="1914131"/>
                </a:lnTo>
                <a:lnTo>
                  <a:pt x="1336560" y="1912912"/>
                </a:lnTo>
                <a:lnTo>
                  <a:pt x="1336675" y="1911705"/>
                </a:lnTo>
                <a:lnTo>
                  <a:pt x="1336789" y="1910435"/>
                </a:lnTo>
                <a:lnTo>
                  <a:pt x="1336865" y="1909622"/>
                </a:lnTo>
                <a:lnTo>
                  <a:pt x="1337297" y="1904961"/>
                </a:lnTo>
                <a:lnTo>
                  <a:pt x="1341551" y="1904961"/>
                </a:lnTo>
                <a:lnTo>
                  <a:pt x="1341450" y="1906092"/>
                </a:lnTo>
                <a:lnTo>
                  <a:pt x="1341399" y="1906524"/>
                </a:lnTo>
                <a:lnTo>
                  <a:pt x="1341297" y="1907628"/>
                </a:lnTo>
                <a:lnTo>
                  <a:pt x="1340599" y="1915401"/>
                </a:lnTo>
                <a:lnTo>
                  <a:pt x="1340535" y="1917115"/>
                </a:lnTo>
                <a:lnTo>
                  <a:pt x="1340637" y="1916696"/>
                </a:lnTo>
                <a:lnTo>
                  <a:pt x="1340688" y="1916518"/>
                </a:lnTo>
                <a:lnTo>
                  <a:pt x="1340789" y="1916099"/>
                </a:lnTo>
                <a:lnTo>
                  <a:pt x="1343634" y="1904961"/>
                </a:lnTo>
                <a:lnTo>
                  <a:pt x="1345438" y="1904961"/>
                </a:lnTo>
                <a:lnTo>
                  <a:pt x="1345539" y="1904276"/>
                </a:lnTo>
                <a:lnTo>
                  <a:pt x="1345653" y="1903514"/>
                </a:lnTo>
                <a:lnTo>
                  <a:pt x="1347292" y="1892287"/>
                </a:lnTo>
                <a:lnTo>
                  <a:pt x="1347368" y="1893481"/>
                </a:lnTo>
                <a:lnTo>
                  <a:pt x="1348130" y="1904492"/>
                </a:lnTo>
                <a:lnTo>
                  <a:pt x="1348232" y="1904644"/>
                </a:lnTo>
                <a:lnTo>
                  <a:pt x="1348308" y="1904276"/>
                </a:lnTo>
                <a:lnTo>
                  <a:pt x="1348422" y="1903691"/>
                </a:lnTo>
                <a:lnTo>
                  <a:pt x="1348447" y="1903514"/>
                </a:lnTo>
                <a:lnTo>
                  <a:pt x="1350467" y="1893036"/>
                </a:lnTo>
                <a:lnTo>
                  <a:pt x="1350606" y="1892515"/>
                </a:lnTo>
                <a:lnTo>
                  <a:pt x="1350645" y="1893481"/>
                </a:lnTo>
                <a:lnTo>
                  <a:pt x="1350759" y="1896681"/>
                </a:lnTo>
                <a:lnTo>
                  <a:pt x="1350784" y="1897202"/>
                </a:lnTo>
                <a:lnTo>
                  <a:pt x="1351064" y="1904961"/>
                </a:lnTo>
                <a:lnTo>
                  <a:pt x="1356893" y="1904961"/>
                </a:lnTo>
                <a:lnTo>
                  <a:pt x="1356995" y="1906092"/>
                </a:lnTo>
                <a:lnTo>
                  <a:pt x="1357033" y="1906524"/>
                </a:lnTo>
                <a:lnTo>
                  <a:pt x="1357134" y="1907628"/>
                </a:lnTo>
                <a:lnTo>
                  <a:pt x="1358036" y="1917674"/>
                </a:lnTo>
                <a:lnTo>
                  <a:pt x="1358125" y="1917115"/>
                </a:lnTo>
                <a:lnTo>
                  <a:pt x="1358188" y="1916696"/>
                </a:lnTo>
                <a:lnTo>
                  <a:pt x="1358290" y="1916099"/>
                </a:lnTo>
                <a:lnTo>
                  <a:pt x="1358392" y="1915401"/>
                </a:lnTo>
                <a:lnTo>
                  <a:pt x="1358480" y="1914791"/>
                </a:lnTo>
                <a:lnTo>
                  <a:pt x="1358595" y="1914131"/>
                </a:lnTo>
                <a:lnTo>
                  <a:pt x="1359903" y="1905660"/>
                </a:lnTo>
                <a:lnTo>
                  <a:pt x="1360017" y="1905368"/>
                </a:lnTo>
                <a:lnTo>
                  <a:pt x="1360170" y="1905660"/>
                </a:lnTo>
                <a:lnTo>
                  <a:pt x="1360271" y="1906092"/>
                </a:lnTo>
                <a:lnTo>
                  <a:pt x="1360373" y="1906524"/>
                </a:lnTo>
                <a:lnTo>
                  <a:pt x="1363052" y="1917674"/>
                </a:lnTo>
                <a:lnTo>
                  <a:pt x="1365351" y="1917674"/>
                </a:lnTo>
                <a:lnTo>
                  <a:pt x="1365415" y="1918144"/>
                </a:lnTo>
                <a:lnTo>
                  <a:pt x="1366812" y="1929587"/>
                </a:lnTo>
                <a:lnTo>
                  <a:pt x="1366926" y="1930323"/>
                </a:lnTo>
                <a:lnTo>
                  <a:pt x="1367015" y="1929968"/>
                </a:lnTo>
                <a:lnTo>
                  <a:pt x="1367091" y="1929587"/>
                </a:lnTo>
                <a:lnTo>
                  <a:pt x="1369606" y="1918144"/>
                </a:lnTo>
                <a:lnTo>
                  <a:pt x="1369733" y="1917941"/>
                </a:lnTo>
                <a:lnTo>
                  <a:pt x="1369695" y="1917674"/>
                </a:lnTo>
                <a:lnTo>
                  <a:pt x="1369225" y="1917674"/>
                </a:lnTo>
                <a:lnTo>
                  <a:pt x="1372374" y="1905660"/>
                </a:lnTo>
                <a:lnTo>
                  <a:pt x="1372539" y="1905241"/>
                </a:lnTo>
                <a:lnTo>
                  <a:pt x="1372476" y="1907628"/>
                </a:lnTo>
                <a:lnTo>
                  <a:pt x="1372362" y="1911705"/>
                </a:lnTo>
                <a:lnTo>
                  <a:pt x="1372273" y="1917115"/>
                </a:lnTo>
                <a:lnTo>
                  <a:pt x="1372336" y="1916696"/>
                </a:lnTo>
                <a:lnTo>
                  <a:pt x="1372438" y="1916099"/>
                </a:lnTo>
                <a:lnTo>
                  <a:pt x="1372552" y="1915401"/>
                </a:lnTo>
                <a:lnTo>
                  <a:pt x="1372641" y="1914791"/>
                </a:lnTo>
                <a:lnTo>
                  <a:pt x="1372743" y="1914131"/>
                </a:lnTo>
                <a:lnTo>
                  <a:pt x="1374178" y="1904961"/>
                </a:lnTo>
                <a:lnTo>
                  <a:pt x="1374279" y="1906092"/>
                </a:lnTo>
                <a:lnTo>
                  <a:pt x="1374317" y="1906524"/>
                </a:lnTo>
                <a:lnTo>
                  <a:pt x="1374419" y="1907628"/>
                </a:lnTo>
                <a:lnTo>
                  <a:pt x="1375333" y="1917674"/>
                </a:lnTo>
                <a:lnTo>
                  <a:pt x="1378813" y="1917674"/>
                </a:lnTo>
                <a:lnTo>
                  <a:pt x="1378724" y="1921217"/>
                </a:lnTo>
                <a:lnTo>
                  <a:pt x="1378648" y="1924227"/>
                </a:lnTo>
                <a:lnTo>
                  <a:pt x="1378534" y="1928469"/>
                </a:lnTo>
                <a:lnTo>
                  <a:pt x="1378496" y="1930323"/>
                </a:lnTo>
                <a:lnTo>
                  <a:pt x="1379982" y="1930323"/>
                </a:lnTo>
                <a:lnTo>
                  <a:pt x="1379994" y="1929968"/>
                </a:lnTo>
                <a:lnTo>
                  <a:pt x="1380109" y="1927352"/>
                </a:lnTo>
                <a:lnTo>
                  <a:pt x="1380528" y="1917674"/>
                </a:lnTo>
                <a:lnTo>
                  <a:pt x="1380324" y="1917674"/>
                </a:lnTo>
                <a:lnTo>
                  <a:pt x="1380451" y="1916518"/>
                </a:lnTo>
                <a:lnTo>
                  <a:pt x="1380578" y="1915401"/>
                </a:lnTo>
                <a:lnTo>
                  <a:pt x="1380642" y="1914791"/>
                </a:lnTo>
                <a:lnTo>
                  <a:pt x="1380718" y="1914131"/>
                </a:lnTo>
                <a:lnTo>
                  <a:pt x="1381721" y="1904961"/>
                </a:lnTo>
                <a:lnTo>
                  <a:pt x="1381823" y="1907628"/>
                </a:lnTo>
                <a:lnTo>
                  <a:pt x="1381925" y="1910435"/>
                </a:lnTo>
                <a:lnTo>
                  <a:pt x="1382026" y="1912912"/>
                </a:lnTo>
                <a:lnTo>
                  <a:pt x="1382141" y="1916099"/>
                </a:lnTo>
                <a:lnTo>
                  <a:pt x="1382204" y="1917674"/>
                </a:lnTo>
                <a:lnTo>
                  <a:pt x="1381569" y="1917674"/>
                </a:lnTo>
                <a:lnTo>
                  <a:pt x="1381493" y="1921217"/>
                </a:lnTo>
                <a:lnTo>
                  <a:pt x="1381366" y="1927352"/>
                </a:lnTo>
                <a:lnTo>
                  <a:pt x="1381302" y="1930323"/>
                </a:lnTo>
                <a:lnTo>
                  <a:pt x="1394218" y="1930323"/>
                </a:lnTo>
                <a:lnTo>
                  <a:pt x="1394167" y="1928469"/>
                </a:lnTo>
                <a:lnTo>
                  <a:pt x="1394053" y="1924227"/>
                </a:lnTo>
                <a:lnTo>
                  <a:pt x="1393977" y="1921217"/>
                </a:lnTo>
                <a:lnTo>
                  <a:pt x="1393888" y="1917674"/>
                </a:lnTo>
                <a:lnTo>
                  <a:pt x="1393558" y="1917674"/>
                </a:lnTo>
                <a:lnTo>
                  <a:pt x="1394460" y="1914131"/>
                </a:lnTo>
                <a:lnTo>
                  <a:pt x="1394447" y="1912912"/>
                </a:lnTo>
                <a:lnTo>
                  <a:pt x="1394320" y="1906524"/>
                </a:lnTo>
                <a:lnTo>
                  <a:pt x="1394206" y="1905660"/>
                </a:lnTo>
                <a:lnTo>
                  <a:pt x="1394091" y="1906524"/>
                </a:lnTo>
                <a:lnTo>
                  <a:pt x="1392694" y="1917674"/>
                </a:lnTo>
                <a:lnTo>
                  <a:pt x="1392580" y="1914791"/>
                </a:lnTo>
                <a:lnTo>
                  <a:pt x="1392453" y="1911705"/>
                </a:lnTo>
                <a:lnTo>
                  <a:pt x="1392377" y="1909622"/>
                </a:lnTo>
                <a:lnTo>
                  <a:pt x="1392250" y="1906524"/>
                </a:lnTo>
                <a:lnTo>
                  <a:pt x="1392148" y="1906092"/>
                </a:lnTo>
                <a:lnTo>
                  <a:pt x="1392034" y="1917674"/>
                </a:lnTo>
                <a:lnTo>
                  <a:pt x="1391589" y="1917674"/>
                </a:lnTo>
                <a:lnTo>
                  <a:pt x="1391500" y="1914131"/>
                </a:lnTo>
                <a:lnTo>
                  <a:pt x="1390269" y="1905901"/>
                </a:lnTo>
                <a:lnTo>
                  <a:pt x="1390129" y="1905660"/>
                </a:lnTo>
                <a:lnTo>
                  <a:pt x="1390002" y="1911705"/>
                </a:lnTo>
                <a:lnTo>
                  <a:pt x="1389875" y="1917674"/>
                </a:lnTo>
                <a:lnTo>
                  <a:pt x="1389811" y="1917115"/>
                </a:lnTo>
                <a:lnTo>
                  <a:pt x="1389748" y="1916518"/>
                </a:lnTo>
                <a:lnTo>
                  <a:pt x="1389621" y="1915401"/>
                </a:lnTo>
                <a:lnTo>
                  <a:pt x="1389557" y="1914791"/>
                </a:lnTo>
                <a:lnTo>
                  <a:pt x="1389481" y="1914131"/>
                </a:lnTo>
                <a:lnTo>
                  <a:pt x="1388465" y="1904961"/>
                </a:lnTo>
                <a:lnTo>
                  <a:pt x="1384249" y="1904961"/>
                </a:lnTo>
                <a:lnTo>
                  <a:pt x="1384198" y="1900986"/>
                </a:lnTo>
                <a:lnTo>
                  <a:pt x="1384071" y="1892287"/>
                </a:lnTo>
                <a:lnTo>
                  <a:pt x="1378000" y="1892287"/>
                </a:lnTo>
                <a:lnTo>
                  <a:pt x="1377950" y="1891474"/>
                </a:lnTo>
                <a:lnTo>
                  <a:pt x="1377823" y="1889442"/>
                </a:lnTo>
                <a:lnTo>
                  <a:pt x="1377276" y="1880412"/>
                </a:lnTo>
                <a:lnTo>
                  <a:pt x="1377200" y="1879777"/>
                </a:lnTo>
                <a:lnTo>
                  <a:pt x="1377086" y="1880412"/>
                </a:lnTo>
                <a:lnTo>
                  <a:pt x="1376362" y="1884426"/>
                </a:lnTo>
                <a:lnTo>
                  <a:pt x="1376083" y="1883841"/>
                </a:lnTo>
                <a:lnTo>
                  <a:pt x="1375486" y="1885238"/>
                </a:lnTo>
                <a:lnTo>
                  <a:pt x="1375486" y="1889315"/>
                </a:lnTo>
                <a:lnTo>
                  <a:pt x="1374965" y="1892287"/>
                </a:lnTo>
                <a:lnTo>
                  <a:pt x="1374876" y="1891474"/>
                </a:lnTo>
                <a:lnTo>
                  <a:pt x="1374724" y="1890102"/>
                </a:lnTo>
                <a:lnTo>
                  <a:pt x="1374902" y="1890369"/>
                </a:lnTo>
                <a:lnTo>
                  <a:pt x="1375486" y="1889315"/>
                </a:lnTo>
                <a:lnTo>
                  <a:pt x="1375486" y="1885238"/>
                </a:lnTo>
                <a:lnTo>
                  <a:pt x="1375143" y="1886038"/>
                </a:lnTo>
                <a:lnTo>
                  <a:pt x="1375206" y="1883841"/>
                </a:lnTo>
                <a:lnTo>
                  <a:pt x="1374254" y="1885619"/>
                </a:lnTo>
                <a:lnTo>
                  <a:pt x="1373708" y="1880412"/>
                </a:lnTo>
                <a:lnTo>
                  <a:pt x="1373619" y="1879777"/>
                </a:lnTo>
                <a:lnTo>
                  <a:pt x="1373492" y="1881314"/>
                </a:lnTo>
                <a:lnTo>
                  <a:pt x="1373479" y="1881568"/>
                </a:lnTo>
                <a:lnTo>
                  <a:pt x="1373251" y="1884489"/>
                </a:lnTo>
                <a:lnTo>
                  <a:pt x="1372247" y="1886750"/>
                </a:lnTo>
                <a:lnTo>
                  <a:pt x="1373009" y="1887639"/>
                </a:lnTo>
                <a:lnTo>
                  <a:pt x="1372654" y="1892287"/>
                </a:lnTo>
                <a:lnTo>
                  <a:pt x="1369402" y="1892287"/>
                </a:lnTo>
                <a:lnTo>
                  <a:pt x="1369339" y="1889442"/>
                </a:lnTo>
                <a:lnTo>
                  <a:pt x="1369250" y="1885010"/>
                </a:lnTo>
                <a:lnTo>
                  <a:pt x="1369136" y="1879574"/>
                </a:lnTo>
                <a:lnTo>
                  <a:pt x="1369263" y="1881568"/>
                </a:lnTo>
                <a:lnTo>
                  <a:pt x="1369860" y="1891474"/>
                </a:lnTo>
                <a:lnTo>
                  <a:pt x="1369949" y="1891931"/>
                </a:lnTo>
                <a:lnTo>
                  <a:pt x="1369999" y="1891474"/>
                </a:lnTo>
                <a:lnTo>
                  <a:pt x="1371282" y="1879574"/>
                </a:lnTo>
                <a:lnTo>
                  <a:pt x="1370025" y="1879574"/>
                </a:lnTo>
                <a:lnTo>
                  <a:pt x="1369974" y="1879396"/>
                </a:lnTo>
                <a:lnTo>
                  <a:pt x="1366342" y="1866887"/>
                </a:lnTo>
                <a:lnTo>
                  <a:pt x="1365846" y="1866887"/>
                </a:lnTo>
                <a:lnTo>
                  <a:pt x="1368679" y="1879574"/>
                </a:lnTo>
                <a:lnTo>
                  <a:pt x="1362062" y="1879574"/>
                </a:lnTo>
                <a:lnTo>
                  <a:pt x="1362062" y="1892287"/>
                </a:lnTo>
                <a:lnTo>
                  <a:pt x="1361986" y="1904961"/>
                </a:lnTo>
                <a:lnTo>
                  <a:pt x="1360284" y="1904961"/>
                </a:lnTo>
                <a:lnTo>
                  <a:pt x="1360385" y="1904276"/>
                </a:lnTo>
                <a:lnTo>
                  <a:pt x="1360487" y="1903514"/>
                </a:lnTo>
                <a:lnTo>
                  <a:pt x="1362062" y="1892287"/>
                </a:lnTo>
                <a:lnTo>
                  <a:pt x="1362062" y="1879574"/>
                </a:lnTo>
                <a:lnTo>
                  <a:pt x="1361046" y="1879574"/>
                </a:lnTo>
                <a:lnTo>
                  <a:pt x="1361135" y="1878863"/>
                </a:lnTo>
                <a:lnTo>
                  <a:pt x="1362684" y="1866887"/>
                </a:lnTo>
                <a:lnTo>
                  <a:pt x="1362481" y="1866887"/>
                </a:lnTo>
                <a:lnTo>
                  <a:pt x="1360017" y="1874177"/>
                </a:lnTo>
                <a:lnTo>
                  <a:pt x="1360017" y="1904961"/>
                </a:lnTo>
                <a:lnTo>
                  <a:pt x="1360017" y="1874177"/>
                </a:lnTo>
                <a:lnTo>
                  <a:pt x="1358188" y="1879574"/>
                </a:lnTo>
                <a:lnTo>
                  <a:pt x="1358138" y="1879396"/>
                </a:lnTo>
                <a:lnTo>
                  <a:pt x="1358049" y="1878863"/>
                </a:lnTo>
                <a:lnTo>
                  <a:pt x="1355801" y="1866887"/>
                </a:lnTo>
                <a:lnTo>
                  <a:pt x="1353108" y="1879574"/>
                </a:lnTo>
                <a:lnTo>
                  <a:pt x="1352981" y="1878863"/>
                </a:lnTo>
                <a:lnTo>
                  <a:pt x="1351038" y="1866887"/>
                </a:lnTo>
                <a:lnTo>
                  <a:pt x="1350340" y="1866887"/>
                </a:lnTo>
                <a:lnTo>
                  <a:pt x="1350441" y="1868220"/>
                </a:lnTo>
                <a:lnTo>
                  <a:pt x="1351318" y="1879574"/>
                </a:lnTo>
                <a:lnTo>
                  <a:pt x="1352753" y="1879574"/>
                </a:lnTo>
                <a:lnTo>
                  <a:pt x="1352664" y="1881568"/>
                </a:lnTo>
                <a:lnTo>
                  <a:pt x="1352283" y="1889442"/>
                </a:lnTo>
                <a:lnTo>
                  <a:pt x="1352270" y="1891474"/>
                </a:lnTo>
                <a:lnTo>
                  <a:pt x="1354086" y="1879574"/>
                </a:lnTo>
                <a:lnTo>
                  <a:pt x="1355369" y="1879574"/>
                </a:lnTo>
                <a:lnTo>
                  <a:pt x="1355483" y="1881568"/>
                </a:lnTo>
                <a:lnTo>
                  <a:pt x="1356029" y="1892287"/>
                </a:lnTo>
                <a:lnTo>
                  <a:pt x="1350606" y="1892287"/>
                </a:lnTo>
                <a:lnTo>
                  <a:pt x="1349895" y="1892287"/>
                </a:lnTo>
                <a:lnTo>
                  <a:pt x="1349997" y="1889442"/>
                </a:lnTo>
                <a:lnTo>
                  <a:pt x="1350111" y="1886242"/>
                </a:lnTo>
                <a:lnTo>
                  <a:pt x="1350162" y="1885010"/>
                </a:lnTo>
                <a:lnTo>
                  <a:pt x="1350289" y="1881568"/>
                </a:lnTo>
                <a:lnTo>
                  <a:pt x="1350352" y="1879574"/>
                </a:lnTo>
                <a:lnTo>
                  <a:pt x="1348422" y="1879574"/>
                </a:lnTo>
                <a:lnTo>
                  <a:pt x="1348524" y="1878863"/>
                </a:lnTo>
                <a:lnTo>
                  <a:pt x="1350264" y="1866887"/>
                </a:lnTo>
                <a:lnTo>
                  <a:pt x="1344955" y="1866887"/>
                </a:lnTo>
                <a:lnTo>
                  <a:pt x="1340332" y="1866887"/>
                </a:lnTo>
                <a:lnTo>
                  <a:pt x="1340332" y="1879574"/>
                </a:lnTo>
                <a:lnTo>
                  <a:pt x="1340269" y="1879777"/>
                </a:lnTo>
                <a:lnTo>
                  <a:pt x="1338630" y="1885010"/>
                </a:lnTo>
                <a:lnTo>
                  <a:pt x="1338529" y="1889442"/>
                </a:lnTo>
                <a:lnTo>
                  <a:pt x="1338453" y="1892287"/>
                </a:lnTo>
                <a:lnTo>
                  <a:pt x="1336344" y="1892287"/>
                </a:lnTo>
                <a:lnTo>
                  <a:pt x="1336459" y="1891931"/>
                </a:lnTo>
                <a:lnTo>
                  <a:pt x="1338630" y="1885010"/>
                </a:lnTo>
                <a:lnTo>
                  <a:pt x="1338719" y="1881568"/>
                </a:lnTo>
                <a:lnTo>
                  <a:pt x="1338757" y="1879574"/>
                </a:lnTo>
                <a:lnTo>
                  <a:pt x="1340332" y="1879574"/>
                </a:lnTo>
                <a:lnTo>
                  <a:pt x="1340332" y="1866887"/>
                </a:lnTo>
                <a:lnTo>
                  <a:pt x="1339900" y="1866887"/>
                </a:lnTo>
                <a:lnTo>
                  <a:pt x="1338719" y="1866887"/>
                </a:lnTo>
                <a:lnTo>
                  <a:pt x="1338618" y="1868220"/>
                </a:lnTo>
                <a:lnTo>
                  <a:pt x="1337805" y="1879574"/>
                </a:lnTo>
                <a:lnTo>
                  <a:pt x="1337716" y="1877847"/>
                </a:lnTo>
                <a:lnTo>
                  <a:pt x="1337627" y="1876323"/>
                </a:lnTo>
                <a:lnTo>
                  <a:pt x="1337551" y="1875078"/>
                </a:lnTo>
                <a:lnTo>
                  <a:pt x="1337106" y="1866887"/>
                </a:lnTo>
                <a:lnTo>
                  <a:pt x="1333779" y="1866887"/>
                </a:lnTo>
                <a:lnTo>
                  <a:pt x="1333677" y="1866112"/>
                </a:lnTo>
                <a:lnTo>
                  <a:pt x="1333550" y="1865223"/>
                </a:lnTo>
                <a:lnTo>
                  <a:pt x="1332039" y="1854200"/>
                </a:lnTo>
                <a:lnTo>
                  <a:pt x="1334693" y="1854200"/>
                </a:lnTo>
                <a:lnTo>
                  <a:pt x="1334770" y="1854377"/>
                </a:lnTo>
                <a:lnTo>
                  <a:pt x="1339900" y="1866887"/>
                </a:lnTo>
                <a:lnTo>
                  <a:pt x="1339977" y="1865223"/>
                </a:lnTo>
                <a:lnTo>
                  <a:pt x="1340548" y="1854200"/>
                </a:lnTo>
                <a:lnTo>
                  <a:pt x="1342974" y="1854200"/>
                </a:lnTo>
                <a:lnTo>
                  <a:pt x="1342999" y="1854377"/>
                </a:lnTo>
                <a:lnTo>
                  <a:pt x="1343113" y="1855050"/>
                </a:lnTo>
                <a:lnTo>
                  <a:pt x="1343228" y="1855838"/>
                </a:lnTo>
                <a:lnTo>
                  <a:pt x="1344955" y="1866887"/>
                </a:lnTo>
                <a:lnTo>
                  <a:pt x="1345031" y="1866493"/>
                </a:lnTo>
                <a:lnTo>
                  <a:pt x="1345158" y="1865896"/>
                </a:lnTo>
                <a:lnTo>
                  <a:pt x="1345234" y="1865477"/>
                </a:lnTo>
                <a:lnTo>
                  <a:pt x="1345285" y="1865223"/>
                </a:lnTo>
                <a:lnTo>
                  <a:pt x="1347508" y="1854200"/>
                </a:lnTo>
                <a:lnTo>
                  <a:pt x="1350187" y="1854200"/>
                </a:lnTo>
                <a:lnTo>
                  <a:pt x="1350060" y="1859876"/>
                </a:lnTo>
                <a:lnTo>
                  <a:pt x="1349997" y="1866493"/>
                </a:lnTo>
                <a:lnTo>
                  <a:pt x="1350073" y="1866112"/>
                </a:lnTo>
                <a:lnTo>
                  <a:pt x="1350187" y="1865477"/>
                </a:lnTo>
                <a:lnTo>
                  <a:pt x="1350238" y="1865223"/>
                </a:lnTo>
                <a:lnTo>
                  <a:pt x="1352372" y="1854200"/>
                </a:lnTo>
                <a:lnTo>
                  <a:pt x="1358709" y="1854200"/>
                </a:lnTo>
                <a:lnTo>
                  <a:pt x="1358811" y="1855050"/>
                </a:lnTo>
                <a:lnTo>
                  <a:pt x="1358912" y="1855838"/>
                </a:lnTo>
                <a:lnTo>
                  <a:pt x="1360208" y="1866112"/>
                </a:lnTo>
                <a:lnTo>
                  <a:pt x="1360373" y="1866493"/>
                </a:lnTo>
                <a:lnTo>
                  <a:pt x="1360487" y="1865896"/>
                </a:lnTo>
                <a:lnTo>
                  <a:pt x="1360601" y="1865223"/>
                </a:lnTo>
                <a:lnTo>
                  <a:pt x="1362430" y="1855050"/>
                </a:lnTo>
                <a:lnTo>
                  <a:pt x="1362595" y="1854377"/>
                </a:lnTo>
                <a:lnTo>
                  <a:pt x="1362684" y="1855050"/>
                </a:lnTo>
                <a:lnTo>
                  <a:pt x="1362773" y="1855838"/>
                </a:lnTo>
                <a:lnTo>
                  <a:pt x="1364018" y="1866112"/>
                </a:lnTo>
                <a:lnTo>
                  <a:pt x="1364183" y="1866493"/>
                </a:lnTo>
                <a:lnTo>
                  <a:pt x="1364297" y="1865896"/>
                </a:lnTo>
                <a:lnTo>
                  <a:pt x="1364424" y="1865223"/>
                </a:lnTo>
                <a:lnTo>
                  <a:pt x="1366291" y="1855050"/>
                </a:lnTo>
                <a:lnTo>
                  <a:pt x="1366456" y="1854403"/>
                </a:lnTo>
                <a:lnTo>
                  <a:pt x="1366532" y="1855050"/>
                </a:lnTo>
                <a:lnTo>
                  <a:pt x="1366621" y="1855838"/>
                </a:lnTo>
                <a:lnTo>
                  <a:pt x="1367764" y="1866887"/>
                </a:lnTo>
                <a:lnTo>
                  <a:pt x="1368475" y="1866887"/>
                </a:lnTo>
                <a:lnTo>
                  <a:pt x="1368564" y="1866493"/>
                </a:lnTo>
                <a:lnTo>
                  <a:pt x="1368640" y="1866112"/>
                </a:lnTo>
                <a:lnTo>
                  <a:pt x="1368691" y="1865896"/>
                </a:lnTo>
                <a:lnTo>
                  <a:pt x="1368780" y="1865477"/>
                </a:lnTo>
                <a:lnTo>
                  <a:pt x="1368844" y="1865223"/>
                </a:lnTo>
                <a:lnTo>
                  <a:pt x="1371257" y="1854200"/>
                </a:lnTo>
                <a:lnTo>
                  <a:pt x="1372603" y="1854200"/>
                </a:lnTo>
                <a:lnTo>
                  <a:pt x="1372679" y="1855050"/>
                </a:lnTo>
                <a:lnTo>
                  <a:pt x="1372743" y="1855838"/>
                </a:lnTo>
                <a:lnTo>
                  <a:pt x="1373670" y="1866887"/>
                </a:lnTo>
                <a:lnTo>
                  <a:pt x="1374063" y="1866887"/>
                </a:lnTo>
                <a:lnTo>
                  <a:pt x="1373987" y="1866112"/>
                </a:lnTo>
                <a:lnTo>
                  <a:pt x="1373898" y="1865223"/>
                </a:lnTo>
                <a:lnTo>
                  <a:pt x="1372768" y="1854200"/>
                </a:lnTo>
                <a:lnTo>
                  <a:pt x="1375371" y="1854200"/>
                </a:lnTo>
                <a:lnTo>
                  <a:pt x="1375308" y="1855050"/>
                </a:lnTo>
                <a:lnTo>
                  <a:pt x="1375244" y="1855838"/>
                </a:lnTo>
                <a:lnTo>
                  <a:pt x="1374457" y="1865223"/>
                </a:lnTo>
                <a:lnTo>
                  <a:pt x="1374508" y="1865896"/>
                </a:lnTo>
                <a:lnTo>
                  <a:pt x="1374635" y="1865223"/>
                </a:lnTo>
                <a:lnTo>
                  <a:pt x="1375498" y="1855838"/>
                </a:lnTo>
                <a:lnTo>
                  <a:pt x="1375600" y="1854022"/>
                </a:lnTo>
                <a:lnTo>
                  <a:pt x="1373289" y="1841500"/>
                </a:lnTo>
                <a:lnTo>
                  <a:pt x="1374533" y="1841500"/>
                </a:lnTo>
                <a:lnTo>
                  <a:pt x="1374648" y="1840001"/>
                </a:lnTo>
                <a:lnTo>
                  <a:pt x="1375435" y="1828800"/>
                </a:lnTo>
                <a:lnTo>
                  <a:pt x="1372666" y="1828800"/>
                </a:lnTo>
                <a:lnTo>
                  <a:pt x="1372196" y="1841500"/>
                </a:lnTo>
                <a:lnTo>
                  <a:pt x="1371879" y="1841500"/>
                </a:lnTo>
                <a:lnTo>
                  <a:pt x="1362760" y="1828800"/>
                </a:lnTo>
                <a:lnTo>
                  <a:pt x="1346923" y="1828800"/>
                </a:lnTo>
                <a:lnTo>
                  <a:pt x="1346923" y="1841500"/>
                </a:lnTo>
                <a:lnTo>
                  <a:pt x="1344930" y="1854200"/>
                </a:lnTo>
                <a:lnTo>
                  <a:pt x="1344917" y="1854022"/>
                </a:lnTo>
                <a:lnTo>
                  <a:pt x="1344790" y="1851964"/>
                </a:lnTo>
                <a:lnTo>
                  <a:pt x="1344777" y="1851634"/>
                </a:lnTo>
                <a:lnTo>
                  <a:pt x="1344180" y="1841500"/>
                </a:lnTo>
                <a:lnTo>
                  <a:pt x="1346923" y="1841500"/>
                </a:lnTo>
                <a:lnTo>
                  <a:pt x="1346923" y="1828800"/>
                </a:lnTo>
                <a:lnTo>
                  <a:pt x="1344256" y="1828800"/>
                </a:lnTo>
                <a:lnTo>
                  <a:pt x="1340993" y="1824266"/>
                </a:lnTo>
                <a:lnTo>
                  <a:pt x="1340993" y="1841500"/>
                </a:lnTo>
                <a:lnTo>
                  <a:pt x="1340218" y="1851634"/>
                </a:lnTo>
                <a:lnTo>
                  <a:pt x="1340269" y="1854200"/>
                </a:lnTo>
                <a:lnTo>
                  <a:pt x="1340027" y="1854200"/>
                </a:lnTo>
                <a:lnTo>
                  <a:pt x="1340040" y="1854022"/>
                </a:lnTo>
                <a:lnTo>
                  <a:pt x="1340192" y="1851964"/>
                </a:lnTo>
                <a:lnTo>
                  <a:pt x="1340142" y="1848154"/>
                </a:lnTo>
                <a:lnTo>
                  <a:pt x="1340002" y="1841500"/>
                </a:lnTo>
                <a:lnTo>
                  <a:pt x="1338364" y="1854200"/>
                </a:lnTo>
                <a:lnTo>
                  <a:pt x="1338097" y="1854200"/>
                </a:lnTo>
                <a:lnTo>
                  <a:pt x="1338110" y="1854022"/>
                </a:lnTo>
                <a:lnTo>
                  <a:pt x="1339735" y="1841500"/>
                </a:lnTo>
                <a:lnTo>
                  <a:pt x="1340002" y="1841500"/>
                </a:lnTo>
                <a:lnTo>
                  <a:pt x="1340993" y="1841500"/>
                </a:lnTo>
                <a:lnTo>
                  <a:pt x="1340993" y="1824266"/>
                </a:lnTo>
                <a:lnTo>
                  <a:pt x="1335125" y="1816100"/>
                </a:lnTo>
                <a:lnTo>
                  <a:pt x="1334731" y="1818868"/>
                </a:lnTo>
                <a:lnTo>
                  <a:pt x="1334084" y="1818792"/>
                </a:lnTo>
                <a:lnTo>
                  <a:pt x="1334084" y="1823605"/>
                </a:lnTo>
                <a:lnTo>
                  <a:pt x="1333373" y="1828800"/>
                </a:lnTo>
                <a:lnTo>
                  <a:pt x="1332014" y="1824113"/>
                </a:lnTo>
                <a:lnTo>
                  <a:pt x="1332966" y="1823250"/>
                </a:lnTo>
                <a:lnTo>
                  <a:pt x="1334084" y="1823605"/>
                </a:lnTo>
                <a:lnTo>
                  <a:pt x="1334084" y="1818792"/>
                </a:lnTo>
                <a:lnTo>
                  <a:pt x="1333385" y="1818690"/>
                </a:lnTo>
                <a:lnTo>
                  <a:pt x="1331899" y="1822513"/>
                </a:lnTo>
                <a:lnTo>
                  <a:pt x="1332090" y="1822589"/>
                </a:lnTo>
                <a:lnTo>
                  <a:pt x="1331772" y="1823250"/>
                </a:lnTo>
                <a:lnTo>
                  <a:pt x="1329715" y="1816100"/>
                </a:lnTo>
                <a:lnTo>
                  <a:pt x="1329296" y="1816100"/>
                </a:lnTo>
                <a:lnTo>
                  <a:pt x="1329296" y="1879574"/>
                </a:lnTo>
                <a:lnTo>
                  <a:pt x="1325206" y="1879574"/>
                </a:lnTo>
                <a:lnTo>
                  <a:pt x="1325321" y="1877847"/>
                </a:lnTo>
                <a:lnTo>
                  <a:pt x="1325422" y="1876323"/>
                </a:lnTo>
                <a:lnTo>
                  <a:pt x="1325499" y="1875078"/>
                </a:lnTo>
                <a:lnTo>
                  <a:pt x="1326045" y="1866887"/>
                </a:lnTo>
                <a:lnTo>
                  <a:pt x="1326134" y="1868220"/>
                </a:lnTo>
                <a:lnTo>
                  <a:pt x="1326934" y="1878863"/>
                </a:lnTo>
                <a:lnTo>
                  <a:pt x="1327023" y="1879396"/>
                </a:lnTo>
                <a:lnTo>
                  <a:pt x="1327073" y="1878863"/>
                </a:lnTo>
                <a:lnTo>
                  <a:pt x="1327200" y="1877847"/>
                </a:lnTo>
                <a:lnTo>
                  <a:pt x="1328432" y="1866887"/>
                </a:lnTo>
                <a:lnTo>
                  <a:pt x="1328521" y="1868220"/>
                </a:lnTo>
                <a:lnTo>
                  <a:pt x="1329296" y="1879574"/>
                </a:lnTo>
                <a:lnTo>
                  <a:pt x="1329296" y="1816100"/>
                </a:lnTo>
                <a:lnTo>
                  <a:pt x="1328216" y="1816100"/>
                </a:lnTo>
                <a:lnTo>
                  <a:pt x="1329067" y="1828800"/>
                </a:lnTo>
                <a:lnTo>
                  <a:pt x="1326718" y="1828800"/>
                </a:lnTo>
                <a:lnTo>
                  <a:pt x="1326718" y="1841500"/>
                </a:lnTo>
                <a:lnTo>
                  <a:pt x="1324698" y="1854200"/>
                </a:lnTo>
                <a:lnTo>
                  <a:pt x="1321041" y="1854200"/>
                </a:lnTo>
                <a:lnTo>
                  <a:pt x="1321041" y="1866887"/>
                </a:lnTo>
                <a:lnTo>
                  <a:pt x="1320977" y="1870443"/>
                </a:lnTo>
                <a:lnTo>
                  <a:pt x="1320863" y="1876323"/>
                </a:lnTo>
                <a:lnTo>
                  <a:pt x="1320800" y="1879574"/>
                </a:lnTo>
                <a:lnTo>
                  <a:pt x="1319415" y="1879574"/>
                </a:lnTo>
                <a:lnTo>
                  <a:pt x="1319390" y="1879396"/>
                </a:lnTo>
                <a:lnTo>
                  <a:pt x="1319326" y="1878863"/>
                </a:lnTo>
                <a:lnTo>
                  <a:pt x="1319199" y="1877847"/>
                </a:lnTo>
                <a:lnTo>
                  <a:pt x="1317853" y="1866887"/>
                </a:lnTo>
                <a:lnTo>
                  <a:pt x="1321041" y="1866887"/>
                </a:lnTo>
                <a:lnTo>
                  <a:pt x="1321041" y="1854200"/>
                </a:lnTo>
                <a:lnTo>
                  <a:pt x="1320609" y="1854200"/>
                </a:lnTo>
                <a:lnTo>
                  <a:pt x="1320634" y="1854022"/>
                </a:lnTo>
                <a:lnTo>
                  <a:pt x="1322565" y="1841500"/>
                </a:lnTo>
                <a:lnTo>
                  <a:pt x="1321346" y="1841500"/>
                </a:lnTo>
                <a:lnTo>
                  <a:pt x="1321257" y="1840001"/>
                </a:lnTo>
                <a:lnTo>
                  <a:pt x="1320546" y="1828800"/>
                </a:lnTo>
                <a:lnTo>
                  <a:pt x="1321917" y="1828800"/>
                </a:lnTo>
                <a:lnTo>
                  <a:pt x="1323416" y="1841500"/>
                </a:lnTo>
                <a:lnTo>
                  <a:pt x="1322565" y="1841500"/>
                </a:lnTo>
                <a:lnTo>
                  <a:pt x="1322514" y="1854022"/>
                </a:lnTo>
                <a:lnTo>
                  <a:pt x="1325232" y="1841500"/>
                </a:lnTo>
                <a:lnTo>
                  <a:pt x="1326718" y="1841500"/>
                </a:lnTo>
                <a:lnTo>
                  <a:pt x="1326718" y="1828800"/>
                </a:lnTo>
                <a:lnTo>
                  <a:pt x="1325105" y="1828800"/>
                </a:lnTo>
                <a:lnTo>
                  <a:pt x="1326172" y="1816100"/>
                </a:lnTo>
                <a:lnTo>
                  <a:pt x="1323479" y="1828800"/>
                </a:lnTo>
                <a:lnTo>
                  <a:pt x="1323200" y="1828800"/>
                </a:lnTo>
                <a:lnTo>
                  <a:pt x="1324165" y="1816100"/>
                </a:lnTo>
                <a:lnTo>
                  <a:pt x="1322781" y="1816100"/>
                </a:lnTo>
                <a:lnTo>
                  <a:pt x="1320215" y="1828800"/>
                </a:lnTo>
                <a:lnTo>
                  <a:pt x="1319771" y="1825675"/>
                </a:lnTo>
                <a:lnTo>
                  <a:pt x="1319771" y="1854200"/>
                </a:lnTo>
                <a:lnTo>
                  <a:pt x="1316736" y="1854200"/>
                </a:lnTo>
                <a:lnTo>
                  <a:pt x="1316748" y="1854022"/>
                </a:lnTo>
                <a:lnTo>
                  <a:pt x="1317764" y="1841500"/>
                </a:lnTo>
                <a:lnTo>
                  <a:pt x="1316875" y="1841500"/>
                </a:lnTo>
                <a:lnTo>
                  <a:pt x="1316901" y="1841220"/>
                </a:lnTo>
                <a:lnTo>
                  <a:pt x="1317015" y="1840001"/>
                </a:lnTo>
                <a:lnTo>
                  <a:pt x="1318094" y="1828800"/>
                </a:lnTo>
                <a:lnTo>
                  <a:pt x="1319466" y="1828800"/>
                </a:lnTo>
                <a:lnTo>
                  <a:pt x="1318933" y="1841500"/>
                </a:lnTo>
                <a:lnTo>
                  <a:pt x="1317764" y="1841500"/>
                </a:lnTo>
                <a:lnTo>
                  <a:pt x="1319771" y="1854200"/>
                </a:lnTo>
                <a:lnTo>
                  <a:pt x="1319771" y="1825675"/>
                </a:lnTo>
                <a:lnTo>
                  <a:pt x="1318412" y="1816100"/>
                </a:lnTo>
                <a:lnTo>
                  <a:pt x="1314970" y="1816100"/>
                </a:lnTo>
                <a:lnTo>
                  <a:pt x="1314970" y="1892287"/>
                </a:lnTo>
                <a:lnTo>
                  <a:pt x="1313802" y="1892287"/>
                </a:lnTo>
                <a:lnTo>
                  <a:pt x="1313853" y="1891474"/>
                </a:lnTo>
                <a:lnTo>
                  <a:pt x="1313980" y="1889442"/>
                </a:lnTo>
                <a:lnTo>
                  <a:pt x="1314170" y="1886242"/>
                </a:lnTo>
                <a:lnTo>
                  <a:pt x="1313294" y="1879574"/>
                </a:lnTo>
                <a:lnTo>
                  <a:pt x="1313751" y="1879574"/>
                </a:lnTo>
                <a:lnTo>
                  <a:pt x="1313649" y="1878863"/>
                </a:lnTo>
                <a:lnTo>
                  <a:pt x="1312202" y="1868220"/>
                </a:lnTo>
                <a:lnTo>
                  <a:pt x="1309725" y="1879130"/>
                </a:lnTo>
                <a:lnTo>
                  <a:pt x="1309725" y="1892287"/>
                </a:lnTo>
                <a:lnTo>
                  <a:pt x="1309687" y="1892490"/>
                </a:lnTo>
                <a:lnTo>
                  <a:pt x="1309585" y="1893036"/>
                </a:lnTo>
                <a:lnTo>
                  <a:pt x="1309497" y="1893481"/>
                </a:lnTo>
                <a:lnTo>
                  <a:pt x="1307274" y="1905241"/>
                </a:lnTo>
                <a:lnTo>
                  <a:pt x="1307160" y="1906092"/>
                </a:lnTo>
                <a:lnTo>
                  <a:pt x="1307045" y="1907628"/>
                </a:lnTo>
                <a:lnTo>
                  <a:pt x="1306347" y="1917674"/>
                </a:lnTo>
                <a:lnTo>
                  <a:pt x="1305560" y="1917674"/>
                </a:lnTo>
                <a:lnTo>
                  <a:pt x="1305496" y="1917115"/>
                </a:lnTo>
                <a:lnTo>
                  <a:pt x="1305369" y="1916099"/>
                </a:lnTo>
                <a:lnTo>
                  <a:pt x="1305293" y="1915401"/>
                </a:lnTo>
                <a:lnTo>
                  <a:pt x="1305217" y="1914791"/>
                </a:lnTo>
                <a:lnTo>
                  <a:pt x="1305140" y="1914131"/>
                </a:lnTo>
                <a:lnTo>
                  <a:pt x="1304061" y="1904961"/>
                </a:lnTo>
                <a:lnTo>
                  <a:pt x="1300619" y="1904961"/>
                </a:lnTo>
                <a:lnTo>
                  <a:pt x="1300492" y="1906524"/>
                </a:lnTo>
                <a:lnTo>
                  <a:pt x="1300403" y="1907628"/>
                </a:lnTo>
                <a:lnTo>
                  <a:pt x="1299616" y="1917674"/>
                </a:lnTo>
                <a:lnTo>
                  <a:pt x="1299514" y="1915401"/>
                </a:lnTo>
                <a:lnTo>
                  <a:pt x="1299413" y="1912912"/>
                </a:lnTo>
                <a:lnTo>
                  <a:pt x="1299311" y="1910435"/>
                </a:lnTo>
                <a:lnTo>
                  <a:pt x="1299197" y="1907628"/>
                </a:lnTo>
                <a:lnTo>
                  <a:pt x="1299095" y="1904961"/>
                </a:lnTo>
                <a:lnTo>
                  <a:pt x="1299260" y="1904961"/>
                </a:lnTo>
                <a:lnTo>
                  <a:pt x="1299171" y="1903514"/>
                </a:lnTo>
                <a:lnTo>
                  <a:pt x="1298473" y="1892287"/>
                </a:lnTo>
                <a:lnTo>
                  <a:pt x="1309725" y="1892287"/>
                </a:lnTo>
                <a:lnTo>
                  <a:pt x="1309725" y="1879130"/>
                </a:lnTo>
                <a:lnTo>
                  <a:pt x="1309624" y="1879574"/>
                </a:lnTo>
                <a:lnTo>
                  <a:pt x="1309497" y="1878863"/>
                </a:lnTo>
                <a:lnTo>
                  <a:pt x="1309382" y="1879396"/>
                </a:lnTo>
                <a:lnTo>
                  <a:pt x="1309357" y="1879574"/>
                </a:lnTo>
                <a:lnTo>
                  <a:pt x="1309243" y="1878863"/>
                </a:lnTo>
                <a:lnTo>
                  <a:pt x="1308049" y="1870202"/>
                </a:lnTo>
                <a:lnTo>
                  <a:pt x="1307858" y="1868817"/>
                </a:lnTo>
                <a:lnTo>
                  <a:pt x="1308150" y="1870443"/>
                </a:lnTo>
                <a:lnTo>
                  <a:pt x="1309497" y="1878863"/>
                </a:lnTo>
                <a:lnTo>
                  <a:pt x="1312024" y="1866887"/>
                </a:lnTo>
                <a:lnTo>
                  <a:pt x="1312202" y="1868220"/>
                </a:lnTo>
                <a:lnTo>
                  <a:pt x="1312506" y="1866887"/>
                </a:lnTo>
                <a:lnTo>
                  <a:pt x="1313497" y="1866887"/>
                </a:lnTo>
                <a:lnTo>
                  <a:pt x="1313573" y="1868220"/>
                </a:lnTo>
                <a:lnTo>
                  <a:pt x="1313688" y="1870202"/>
                </a:lnTo>
                <a:lnTo>
                  <a:pt x="1313700" y="1870443"/>
                </a:lnTo>
                <a:lnTo>
                  <a:pt x="1314234" y="1879574"/>
                </a:lnTo>
                <a:lnTo>
                  <a:pt x="1314589" y="1879574"/>
                </a:lnTo>
                <a:lnTo>
                  <a:pt x="1314462" y="1881568"/>
                </a:lnTo>
                <a:lnTo>
                  <a:pt x="1314170" y="1886242"/>
                </a:lnTo>
                <a:lnTo>
                  <a:pt x="1314970" y="1892287"/>
                </a:lnTo>
                <a:lnTo>
                  <a:pt x="1314970" y="1816100"/>
                </a:lnTo>
                <a:lnTo>
                  <a:pt x="1314056" y="1816100"/>
                </a:lnTo>
                <a:lnTo>
                  <a:pt x="1311478" y="1803400"/>
                </a:lnTo>
                <a:lnTo>
                  <a:pt x="1309611" y="1803400"/>
                </a:lnTo>
                <a:lnTo>
                  <a:pt x="1311287" y="1816100"/>
                </a:lnTo>
                <a:lnTo>
                  <a:pt x="1309979" y="1816100"/>
                </a:lnTo>
                <a:lnTo>
                  <a:pt x="1307096" y="1803400"/>
                </a:lnTo>
                <a:lnTo>
                  <a:pt x="1306423" y="1803400"/>
                </a:lnTo>
                <a:lnTo>
                  <a:pt x="1307884" y="1816100"/>
                </a:lnTo>
                <a:lnTo>
                  <a:pt x="1299286" y="1816100"/>
                </a:lnTo>
                <a:lnTo>
                  <a:pt x="1300530" y="1803400"/>
                </a:lnTo>
                <a:lnTo>
                  <a:pt x="1298079" y="1803400"/>
                </a:lnTo>
                <a:lnTo>
                  <a:pt x="1298079" y="1904961"/>
                </a:lnTo>
                <a:lnTo>
                  <a:pt x="1296441" y="1904961"/>
                </a:lnTo>
                <a:lnTo>
                  <a:pt x="1296466" y="1904644"/>
                </a:lnTo>
                <a:lnTo>
                  <a:pt x="1296581" y="1903514"/>
                </a:lnTo>
                <a:lnTo>
                  <a:pt x="1297724" y="1892287"/>
                </a:lnTo>
                <a:lnTo>
                  <a:pt x="1297851" y="1896681"/>
                </a:lnTo>
                <a:lnTo>
                  <a:pt x="1297965" y="1900986"/>
                </a:lnTo>
                <a:lnTo>
                  <a:pt x="1298079" y="1904961"/>
                </a:lnTo>
                <a:lnTo>
                  <a:pt x="1298079" y="1803400"/>
                </a:lnTo>
                <a:lnTo>
                  <a:pt x="1296949" y="1803400"/>
                </a:lnTo>
                <a:lnTo>
                  <a:pt x="1296949" y="1892287"/>
                </a:lnTo>
                <a:lnTo>
                  <a:pt x="1295742" y="1892287"/>
                </a:lnTo>
                <a:lnTo>
                  <a:pt x="1295679" y="1891474"/>
                </a:lnTo>
                <a:lnTo>
                  <a:pt x="1294892" y="1879790"/>
                </a:lnTo>
                <a:lnTo>
                  <a:pt x="1295006" y="1880412"/>
                </a:lnTo>
                <a:lnTo>
                  <a:pt x="1296949" y="1892287"/>
                </a:lnTo>
                <a:lnTo>
                  <a:pt x="1296949" y="1803400"/>
                </a:lnTo>
                <a:lnTo>
                  <a:pt x="1293749" y="1803400"/>
                </a:lnTo>
                <a:lnTo>
                  <a:pt x="1295146" y="1816100"/>
                </a:lnTo>
                <a:lnTo>
                  <a:pt x="1293368" y="1816100"/>
                </a:lnTo>
                <a:lnTo>
                  <a:pt x="1292466" y="1803400"/>
                </a:lnTo>
                <a:lnTo>
                  <a:pt x="1290624" y="1816100"/>
                </a:lnTo>
                <a:lnTo>
                  <a:pt x="1290002" y="1816100"/>
                </a:lnTo>
                <a:lnTo>
                  <a:pt x="1289786" y="1803400"/>
                </a:lnTo>
                <a:lnTo>
                  <a:pt x="1289405" y="1803400"/>
                </a:lnTo>
                <a:lnTo>
                  <a:pt x="1289405" y="1828800"/>
                </a:lnTo>
                <a:lnTo>
                  <a:pt x="1288262" y="1837880"/>
                </a:lnTo>
                <a:lnTo>
                  <a:pt x="1288262" y="1854200"/>
                </a:lnTo>
                <a:lnTo>
                  <a:pt x="1288199" y="1854377"/>
                </a:lnTo>
                <a:lnTo>
                  <a:pt x="1287780" y="1855838"/>
                </a:lnTo>
                <a:lnTo>
                  <a:pt x="1287665" y="1866887"/>
                </a:lnTo>
                <a:lnTo>
                  <a:pt x="1288046" y="1866887"/>
                </a:lnTo>
                <a:lnTo>
                  <a:pt x="1287970" y="1870443"/>
                </a:lnTo>
                <a:lnTo>
                  <a:pt x="1287856" y="1876323"/>
                </a:lnTo>
                <a:lnTo>
                  <a:pt x="1287780" y="1879574"/>
                </a:lnTo>
                <a:lnTo>
                  <a:pt x="1285303" y="1879574"/>
                </a:lnTo>
                <a:lnTo>
                  <a:pt x="1285278" y="1877847"/>
                </a:lnTo>
                <a:lnTo>
                  <a:pt x="1285151" y="1870443"/>
                </a:lnTo>
                <a:lnTo>
                  <a:pt x="1285087" y="1866887"/>
                </a:lnTo>
                <a:lnTo>
                  <a:pt x="1284516" y="1866887"/>
                </a:lnTo>
                <a:lnTo>
                  <a:pt x="1284630" y="1866493"/>
                </a:lnTo>
                <a:lnTo>
                  <a:pt x="1284744" y="1866112"/>
                </a:lnTo>
                <a:lnTo>
                  <a:pt x="1284808" y="1865896"/>
                </a:lnTo>
                <a:lnTo>
                  <a:pt x="1284935" y="1865477"/>
                </a:lnTo>
                <a:lnTo>
                  <a:pt x="1284998" y="1865223"/>
                </a:lnTo>
                <a:lnTo>
                  <a:pt x="1287780" y="1855838"/>
                </a:lnTo>
                <a:lnTo>
                  <a:pt x="1287792" y="1854200"/>
                </a:lnTo>
                <a:lnTo>
                  <a:pt x="1288262" y="1854200"/>
                </a:lnTo>
                <a:lnTo>
                  <a:pt x="1288262" y="1837880"/>
                </a:lnTo>
                <a:lnTo>
                  <a:pt x="1287805" y="1841500"/>
                </a:lnTo>
                <a:lnTo>
                  <a:pt x="1287729" y="1841220"/>
                </a:lnTo>
                <a:lnTo>
                  <a:pt x="1287614" y="1840725"/>
                </a:lnTo>
                <a:lnTo>
                  <a:pt x="1286865" y="1837626"/>
                </a:lnTo>
                <a:lnTo>
                  <a:pt x="1286865" y="1854200"/>
                </a:lnTo>
                <a:lnTo>
                  <a:pt x="1286802" y="1854377"/>
                </a:lnTo>
                <a:lnTo>
                  <a:pt x="1283157" y="1866887"/>
                </a:lnTo>
                <a:lnTo>
                  <a:pt x="1283055" y="1866112"/>
                </a:lnTo>
                <a:lnTo>
                  <a:pt x="1282941" y="1865223"/>
                </a:lnTo>
                <a:lnTo>
                  <a:pt x="1281480" y="1854200"/>
                </a:lnTo>
                <a:lnTo>
                  <a:pt x="1286865" y="1854200"/>
                </a:lnTo>
                <a:lnTo>
                  <a:pt x="1286865" y="1837626"/>
                </a:lnTo>
                <a:lnTo>
                  <a:pt x="1284732" y="1828800"/>
                </a:lnTo>
                <a:lnTo>
                  <a:pt x="1289405" y="1828800"/>
                </a:lnTo>
                <a:lnTo>
                  <a:pt x="1289405" y="1803400"/>
                </a:lnTo>
                <a:lnTo>
                  <a:pt x="1269365" y="1803400"/>
                </a:lnTo>
                <a:lnTo>
                  <a:pt x="1265047" y="1790700"/>
                </a:lnTo>
                <a:lnTo>
                  <a:pt x="1259217" y="1803400"/>
                </a:lnTo>
                <a:lnTo>
                  <a:pt x="1257769" y="1790700"/>
                </a:lnTo>
                <a:lnTo>
                  <a:pt x="1250035" y="1790700"/>
                </a:lnTo>
                <a:lnTo>
                  <a:pt x="1247241" y="1803400"/>
                </a:lnTo>
                <a:lnTo>
                  <a:pt x="1245247" y="1790700"/>
                </a:lnTo>
                <a:lnTo>
                  <a:pt x="1244447" y="1790700"/>
                </a:lnTo>
                <a:lnTo>
                  <a:pt x="1242631" y="1803400"/>
                </a:lnTo>
                <a:lnTo>
                  <a:pt x="1241856" y="1796465"/>
                </a:lnTo>
                <a:lnTo>
                  <a:pt x="1240015" y="1803400"/>
                </a:lnTo>
                <a:lnTo>
                  <a:pt x="1241412" y="1792452"/>
                </a:lnTo>
                <a:lnTo>
                  <a:pt x="1241221" y="1790700"/>
                </a:lnTo>
                <a:lnTo>
                  <a:pt x="1227099" y="1790700"/>
                </a:lnTo>
                <a:lnTo>
                  <a:pt x="1225042" y="1803400"/>
                </a:lnTo>
                <a:lnTo>
                  <a:pt x="1221041" y="1790700"/>
                </a:lnTo>
                <a:lnTo>
                  <a:pt x="1223289" y="1790700"/>
                </a:lnTo>
                <a:lnTo>
                  <a:pt x="1222248" y="1778000"/>
                </a:lnTo>
                <a:lnTo>
                  <a:pt x="1222159" y="1778520"/>
                </a:lnTo>
                <a:lnTo>
                  <a:pt x="1222108" y="1778838"/>
                </a:lnTo>
                <a:lnTo>
                  <a:pt x="1220012" y="1790700"/>
                </a:lnTo>
                <a:lnTo>
                  <a:pt x="1217917" y="1790700"/>
                </a:lnTo>
                <a:lnTo>
                  <a:pt x="1215771" y="1778000"/>
                </a:lnTo>
                <a:lnTo>
                  <a:pt x="1214374" y="1778000"/>
                </a:lnTo>
                <a:lnTo>
                  <a:pt x="1214374" y="1841500"/>
                </a:lnTo>
                <a:lnTo>
                  <a:pt x="1214145" y="1848154"/>
                </a:lnTo>
                <a:lnTo>
                  <a:pt x="1214043" y="1854200"/>
                </a:lnTo>
                <a:lnTo>
                  <a:pt x="1205788" y="1854200"/>
                </a:lnTo>
                <a:lnTo>
                  <a:pt x="1205814" y="1854022"/>
                </a:lnTo>
                <a:lnTo>
                  <a:pt x="1207401" y="1841500"/>
                </a:lnTo>
                <a:lnTo>
                  <a:pt x="1212367" y="1841500"/>
                </a:lnTo>
                <a:lnTo>
                  <a:pt x="1212265" y="1840001"/>
                </a:lnTo>
                <a:lnTo>
                  <a:pt x="1211516" y="1828800"/>
                </a:lnTo>
                <a:lnTo>
                  <a:pt x="1213535" y="1828800"/>
                </a:lnTo>
                <a:lnTo>
                  <a:pt x="1214374" y="1841500"/>
                </a:lnTo>
                <a:lnTo>
                  <a:pt x="1214374" y="1778000"/>
                </a:lnTo>
                <a:lnTo>
                  <a:pt x="1212240" y="1778000"/>
                </a:lnTo>
                <a:lnTo>
                  <a:pt x="1212151" y="1778838"/>
                </a:lnTo>
                <a:lnTo>
                  <a:pt x="1210830" y="1790700"/>
                </a:lnTo>
                <a:lnTo>
                  <a:pt x="1208709" y="1790700"/>
                </a:lnTo>
                <a:lnTo>
                  <a:pt x="1210792" y="1778000"/>
                </a:lnTo>
                <a:lnTo>
                  <a:pt x="1209001" y="1778000"/>
                </a:lnTo>
                <a:lnTo>
                  <a:pt x="1205674" y="1790700"/>
                </a:lnTo>
                <a:lnTo>
                  <a:pt x="1202791" y="1790700"/>
                </a:lnTo>
                <a:lnTo>
                  <a:pt x="1201966" y="1778000"/>
                </a:lnTo>
                <a:lnTo>
                  <a:pt x="1204150" y="1778000"/>
                </a:lnTo>
                <a:lnTo>
                  <a:pt x="1204023" y="1776818"/>
                </a:lnTo>
                <a:lnTo>
                  <a:pt x="1203909" y="1775726"/>
                </a:lnTo>
                <a:lnTo>
                  <a:pt x="1202842" y="1765287"/>
                </a:lnTo>
                <a:lnTo>
                  <a:pt x="1202728" y="1766176"/>
                </a:lnTo>
                <a:lnTo>
                  <a:pt x="1202664" y="1766709"/>
                </a:lnTo>
                <a:lnTo>
                  <a:pt x="1201267" y="1778000"/>
                </a:lnTo>
                <a:lnTo>
                  <a:pt x="1200619" y="1772043"/>
                </a:lnTo>
                <a:lnTo>
                  <a:pt x="1199946" y="1766709"/>
                </a:lnTo>
                <a:lnTo>
                  <a:pt x="1200365" y="1778000"/>
                </a:lnTo>
                <a:lnTo>
                  <a:pt x="1197978" y="1778000"/>
                </a:lnTo>
                <a:lnTo>
                  <a:pt x="1198054" y="1777746"/>
                </a:lnTo>
                <a:lnTo>
                  <a:pt x="1198549" y="1776133"/>
                </a:lnTo>
                <a:lnTo>
                  <a:pt x="1197292" y="1776133"/>
                </a:lnTo>
                <a:lnTo>
                  <a:pt x="1197203" y="1776488"/>
                </a:lnTo>
                <a:lnTo>
                  <a:pt x="1197114" y="1776844"/>
                </a:lnTo>
                <a:lnTo>
                  <a:pt x="1197737" y="1777746"/>
                </a:lnTo>
                <a:lnTo>
                  <a:pt x="1197876" y="1778000"/>
                </a:lnTo>
                <a:lnTo>
                  <a:pt x="1197216" y="1778000"/>
                </a:lnTo>
                <a:lnTo>
                  <a:pt x="1197114" y="1776844"/>
                </a:lnTo>
                <a:lnTo>
                  <a:pt x="1196809" y="1778000"/>
                </a:lnTo>
                <a:lnTo>
                  <a:pt x="1195908" y="1778000"/>
                </a:lnTo>
                <a:lnTo>
                  <a:pt x="1196771" y="1776488"/>
                </a:lnTo>
                <a:lnTo>
                  <a:pt x="1196975" y="1776133"/>
                </a:lnTo>
                <a:lnTo>
                  <a:pt x="1196454" y="1776488"/>
                </a:lnTo>
                <a:lnTo>
                  <a:pt x="1196314" y="1776488"/>
                </a:lnTo>
                <a:lnTo>
                  <a:pt x="1195870" y="1775282"/>
                </a:lnTo>
                <a:lnTo>
                  <a:pt x="1194981" y="1776488"/>
                </a:lnTo>
                <a:lnTo>
                  <a:pt x="1195031" y="1776844"/>
                </a:lnTo>
                <a:lnTo>
                  <a:pt x="1195197" y="1778000"/>
                </a:lnTo>
                <a:lnTo>
                  <a:pt x="1194650" y="1778000"/>
                </a:lnTo>
                <a:lnTo>
                  <a:pt x="1194473" y="1777746"/>
                </a:lnTo>
                <a:lnTo>
                  <a:pt x="1194231" y="1778000"/>
                </a:lnTo>
                <a:lnTo>
                  <a:pt x="1186307" y="1778000"/>
                </a:lnTo>
                <a:lnTo>
                  <a:pt x="1186307" y="1854200"/>
                </a:lnTo>
                <a:lnTo>
                  <a:pt x="1184452" y="1854200"/>
                </a:lnTo>
                <a:lnTo>
                  <a:pt x="1184402" y="1854377"/>
                </a:lnTo>
                <a:lnTo>
                  <a:pt x="1181087" y="1865884"/>
                </a:lnTo>
                <a:lnTo>
                  <a:pt x="1181176" y="1865223"/>
                </a:lnTo>
                <a:lnTo>
                  <a:pt x="1182598" y="1854200"/>
                </a:lnTo>
                <a:lnTo>
                  <a:pt x="1183767" y="1854200"/>
                </a:lnTo>
                <a:lnTo>
                  <a:pt x="1183779" y="1854022"/>
                </a:lnTo>
                <a:lnTo>
                  <a:pt x="1185164" y="1841500"/>
                </a:lnTo>
                <a:lnTo>
                  <a:pt x="1186307" y="1854200"/>
                </a:lnTo>
                <a:lnTo>
                  <a:pt x="1186307" y="1778000"/>
                </a:lnTo>
                <a:lnTo>
                  <a:pt x="1184910" y="1778000"/>
                </a:lnTo>
                <a:lnTo>
                  <a:pt x="1184821" y="1778520"/>
                </a:lnTo>
                <a:lnTo>
                  <a:pt x="1184757" y="1778838"/>
                </a:lnTo>
                <a:lnTo>
                  <a:pt x="1182636" y="1790700"/>
                </a:lnTo>
                <a:lnTo>
                  <a:pt x="1178382" y="1790700"/>
                </a:lnTo>
                <a:lnTo>
                  <a:pt x="1180630" y="1778000"/>
                </a:lnTo>
                <a:lnTo>
                  <a:pt x="1179068" y="1778000"/>
                </a:lnTo>
                <a:lnTo>
                  <a:pt x="1178953" y="1778838"/>
                </a:lnTo>
                <a:lnTo>
                  <a:pt x="1177277" y="1790700"/>
                </a:lnTo>
                <a:lnTo>
                  <a:pt x="1175994" y="1778000"/>
                </a:lnTo>
                <a:lnTo>
                  <a:pt x="1178407" y="1778000"/>
                </a:lnTo>
                <a:lnTo>
                  <a:pt x="1178344" y="1765287"/>
                </a:lnTo>
                <a:lnTo>
                  <a:pt x="1174356" y="1778000"/>
                </a:lnTo>
                <a:lnTo>
                  <a:pt x="1165301" y="1778000"/>
                </a:lnTo>
                <a:lnTo>
                  <a:pt x="1165199" y="1776818"/>
                </a:lnTo>
                <a:lnTo>
                  <a:pt x="1165110" y="1775726"/>
                </a:lnTo>
                <a:lnTo>
                  <a:pt x="1164983" y="1774367"/>
                </a:lnTo>
                <a:lnTo>
                  <a:pt x="1164183" y="1765287"/>
                </a:lnTo>
                <a:lnTo>
                  <a:pt x="1163891" y="1766900"/>
                </a:lnTo>
                <a:lnTo>
                  <a:pt x="1163891" y="1841500"/>
                </a:lnTo>
                <a:lnTo>
                  <a:pt x="1162786" y="1854200"/>
                </a:lnTo>
                <a:lnTo>
                  <a:pt x="1162773" y="1854022"/>
                </a:lnTo>
                <a:lnTo>
                  <a:pt x="1161897" y="1841500"/>
                </a:lnTo>
                <a:lnTo>
                  <a:pt x="1163891" y="1841500"/>
                </a:lnTo>
                <a:lnTo>
                  <a:pt x="1163891" y="1766900"/>
                </a:lnTo>
                <a:lnTo>
                  <a:pt x="1162951" y="1772043"/>
                </a:lnTo>
                <a:lnTo>
                  <a:pt x="1163066" y="1775726"/>
                </a:lnTo>
                <a:lnTo>
                  <a:pt x="1163154" y="1776818"/>
                </a:lnTo>
                <a:lnTo>
                  <a:pt x="1163256" y="1778000"/>
                </a:lnTo>
                <a:lnTo>
                  <a:pt x="1162481" y="1776234"/>
                </a:lnTo>
                <a:lnTo>
                  <a:pt x="1162481" y="1828800"/>
                </a:lnTo>
                <a:lnTo>
                  <a:pt x="1159687" y="1841500"/>
                </a:lnTo>
                <a:lnTo>
                  <a:pt x="1159624" y="1841220"/>
                </a:lnTo>
                <a:lnTo>
                  <a:pt x="1159510" y="1840725"/>
                </a:lnTo>
                <a:lnTo>
                  <a:pt x="1156843" y="1828800"/>
                </a:lnTo>
                <a:lnTo>
                  <a:pt x="1162481" y="1828800"/>
                </a:lnTo>
                <a:lnTo>
                  <a:pt x="1162481" y="1776234"/>
                </a:lnTo>
                <a:lnTo>
                  <a:pt x="1162265" y="1775726"/>
                </a:lnTo>
                <a:lnTo>
                  <a:pt x="1161859" y="1778000"/>
                </a:lnTo>
                <a:lnTo>
                  <a:pt x="1160195" y="1778000"/>
                </a:lnTo>
                <a:lnTo>
                  <a:pt x="1160297" y="1776818"/>
                </a:lnTo>
                <a:lnTo>
                  <a:pt x="1160386" y="1775726"/>
                </a:lnTo>
                <a:lnTo>
                  <a:pt x="1160500" y="1774367"/>
                </a:lnTo>
                <a:lnTo>
                  <a:pt x="1160691" y="1772043"/>
                </a:lnTo>
                <a:lnTo>
                  <a:pt x="1158392" y="1766709"/>
                </a:lnTo>
                <a:lnTo>
                  <a:pt x="1159370" y="1778000"/>
                </a:lnTo>
                <a:lnTo>
                  <a:pt x="1156652" y="1778000"/>
                </a:lnTo>
                <a:lnTo>
                  <a:pt x="1153439" y="1778000"/>
                </a:lnTo>
                <a:lnTo>
                  <a:pt x="1155065" y="1765287"/>
                </a:lnTo>
                <a:lnTo>
                  <a:pt x="1140650" y="1765287"/>
                </a:lnTo>
                <a:lnTo>
                  <a:pt x="1131100" y="1765287"/>
                </a:lnTo>
                <a:lnTo>
                  <a:pt x="1123861" y="1752587"/>
                </a:lnTo>
                <a:lnTo>
                  <a:pt x="1123784" y="1752854"/>
                </a:lnTo>
                <a:lnTo>
                  <a:pt x="1123708" y="1753082"/>
                </a:lnTo>
                <a:lnTo>
                  <a:pt x="1121384" y="1760893"/>
                </a:lnTo>
                <a:lnTo>
                  <a:pt x="1121384" y="1841500"/>
                </a:lnTo>
                <a:lnTo>
                  <a:pt x="1120152" y="1855838"/>
                </a:lnTo>
                <a:lnTo>
                  <a:pt x="1119339" y="1866887"/>
                </a:lnTo>
                <a:lnTo>
                  <a:pt x="1118527" y="1866887"/>
                </a:lnTo>
                <a:lnTo>
                  <a:pt x="1118527" y="1892287"/>
                </a:lnTo>
                <a:lnTo>
                  <a:pt x="1115237" y="1892287"/>
                </a:lnTo>
                <a:lnTo>
                  <a:pt x="1115288" y="1891931"/>
                </a:lnTo>
                <a:lnTo>
                  <a:pt x="1115364" y="1891474"/>
                </a:lnTo>
                <a:lnTo>
                  <a:pt x="1117168" y="1880412"/>
                </a:lnTo>
                <a:lnTo>
                  <a:pt x="1117320" y="1879777"/>
                </a:lnTo>
                <a:lnTo>
                  <a:pt x="1117295" y="1879574"/>
                </a:lnTo>
                <a:lnTo>
                  <a:pt x="1117320" y="1879777"/>
                </a:lnTo>
                <a:lnTo>
                  <a:pt x="1117384" y="1880412"/>
                </a:lnTo>
                <a:lnTo>
                  <a:pt x="1117485" y="1881568"/>
                </a:lnTo>
                <a:lnTo>
                  <a:pt x="1118527" y="1892287"/>
                </a:lnTo>
                <a:lnTo>
                  <a:pt x="1118527" y="1866887"/>
                </a:lnTo>
                <a:lnTo>
                  <a:pt x="1117371" y="1866887"/>
                </a:lnTo>
                <a:lnTo>
                  <a:pt x="1117473" y="1866112"/>
                </a:lnTo>
                <a:lnTo>
                  <a:pt x="1117587" y="1865223"/>
                </a:lnTo>
                <a:lnTo>
                  <a:pt x="1118997" y="1854200"/>
                </a:lnTo>
                <a:lnTo>
                  <a:pt x="1118616" y="1854200"/>
                </a:lnTo>
                <a:lnTo>
                  <a:pt x="1118539" y="1848154"/>
                </a:lnTo>
                <a:lnTo>
                  <a:pt x="1118476" y="1842617"/>
                </a:lnTo>
                <a:lnTo>
                  <a:pt x="1118476" y="1854200"/>
                </a:lnTo>
                <a:lnTo>
                  <a:pt x="1115123" y="1854200"/>
                </a:lnTo>
                <a:lnTo>
                  <a:pt x="1115148" y="1854022"/>
                </a:lnTo>
                <a:lnTo>
                  <a:pt x="1116901" y="1841500"/>
                </a:lnTo>
                <a:lnTo>
                  <a:pt x="1118476" y="1854200"/>
                </a:lnTo>
                <a:lnTo>
                  <a:pt x="1118476" y="1842617"/>
                </a:lnTo>
                <a:lnTo>
                  <a:pt x="1118463" y="1841500"/>
                </a:lnTo>
                <a:lnTo>
                  <a:pt x="1121384" y="1841500"/>
                </a:lnTo>
                <a:lnTo>
                  <a:pt x="1121384" y="1760893"/>
                </a:lnTo>
                <a:lnTo>
                  <a:pt x="1120076" y="1765287"/>
                </a:lnTo>
                <a:lnTo>
                  <a:pt x="1112380" y="1765287"/>
                </a:lnTo>
                <a:lnTo>
                  <a:pt x="1110310" y="1760067"/>
                </a:lnTo>
                <a:lnTo>
                  <a:pt x="1110310" y="1866887"/>
                </a:lnTo>
                <a:lnTo>
                  <a:pt x="1107071" y="1866887"/>
                </a:lnTo>
                <a:lnTo>
                  <a:pt x="1107160" y="1865223"/>
                </a:lnTo>
                <a:lnTo>
                  <a:pt x="1107782" y="1854200"/>
                </a:lnTo>
                <a:lnTo>
                  <a:pt x="1109408" y="1854200"/>
                </a:lnTo>
                <a:lnTo>
                  <a:pt x="1109522" y="1855838"/>
                </a:lnTo>
                <a:lnTo>
                  <a:pt x="1110310" y="1866887"/>
                </a:lnTo>
                <a:lnTo>
                  <a:pt x="1110310" y="1760067"/>
                </a:lnTo>
                <a:lnTo>
                  <a:pt x="1107884" y="1753958"/>
                </a:lnTo>
                <a:lnTo>
                  <a:pt x="1107884" y="1841500"/>
                </a:lnTo>
                <a:lnTo>
                  <a:pt x="1106385" y="1854200"/>
                </a:lnTo>
                <a:lnTo>
                  <a:pt x="1103884" y="1854200"/>
                </a:lnTo>
                <a:lnTo>
                  <a:pt x="1103896" y="1854022"/>
                </a:lnTo>
                <a:lnTo>
                  <a:pt x="1104912" y="1841500"/>
                </a:lnTo>
                <a:lnTo>
                  <a:pt x="1107884" y="1841500"/>
                </a:lnTo>
                <a:lnTo>
                  <a:pt x="1107884" y="1753958"/>
                </a:lnTo>
                <a:lnTo>
                  <a:pt x="1107541" y="1753082"/>
                </a:lnTo>
                <a:lnTo>
                  <a:pt x="1107325" y="1752854"/>
                </a:lnTo>
                <a:lnTo>
                  <a:pt x="1107249" y="1753616"/>
                </a:lnTo>
                <a:lnTo>
                  <a:pt x="1107147" y="1754492"/>
                </a:lnTo>
                <a:lnTo>
                  <a:pt x="1106004" y="1765287"/>
                </a:lnTo>
                <a:lnTo>
                  <a:pt x="1105395" y="1765287"/>
                </a:lnTo>
                <a:lnTo>
                  <a:pt x="1104531" y="1758797"/>
                </a:lnTo>
                <a:lnTo>
                  <a:pt x="1104531" y="1828800"/>
                </a:lnTo>
                <a:lnTo>
                  <a:pt x="1104061" y="1841500"/>
                </a:lnTo>
                <a:lnTo>
                  <a:pt x="1103947" y="1840725"/>
                </a:lnTo>
                <a:lnTo>
                  <a:pt x="1103845" y="1840001"/>
                </a:lnTo>
                <a:lnTo>
                  <a:pt x="1102309" y="1828800"/>
                </a:lnTo>
                <a:lnTo>
                  <a:pt x="1104531" y="1828800"/>
                </a:lnTo>
                <a:lnTo>
                  <a:pt x="1104531" y="1758797"/>
                </a:lnTo>
                <a:lnTo>
                  <a:pt x="1103706" y="1752587"/>
                </a:lnTo>
                <a:lnTo>
                  <a:pt x="1102398" y="1752587"/>
                </a:lnTo>
                <a:lnTo>
                  <a:pt x="1102296" y="1753616"/>
                </a:lnTo>
                <a:lnTo>
                  <a:pt x="1102220" y="1754492"/>
                </a:lnTo>
                <a:lnTo>
                  <a:pt x="1101153" y="1765287"/>
                </a:lnTo>
                <a:lnTo>
                  <a:pt x="1100251" y="1757184"/>
                </a:lnTo>
                <a:lnTo>
                  <a:pt x="1100302" y="1757045"/>
                </a:lnTo>
                <a:lnTo>
                  <a:pt x="1099807" y="1753082"/>
                </a:lnTo>
                <a:lnTo>
                  <a:pt x="1099718" y="1752854"/>
                </a:lnTo>
                <a:lnTo>
                  <a:pt x="1099591" y="1753616"/>
                </a:lnTo>
                <a:lnTo>
                  <a:pt x="1099502" y="1754174"/>
                </a:lnTo>
                <a:lnTo>
                  <a:pt x="1099286" y="1753857"/>
                </a:lnTo>
                <a:lnTo>
                  <a:pt x="1099197" y="1755076"/>
                </a:lnTo>
                <a:lnTo>
                  <a:pt x="1099324" y="1755305"/>
                </a:lnTo>
                <a:lnTo>
                  <a:pt x="1099185" y="1756168"/>
                </a:lnTo>
                <a:lnTo>
                  <a:pt x="1098600" y="1757438"/>
                </a:lnTo>
                <a:lnTo>
                  <a:pt x="1098461" y="1757438"/>
                </a:lnTo>
                <a:lnTo>
                  <a:pt x="1098143" y="1758162"/>
                </a:lnTo>
                <a:lnTo>
                  <a:pt x="1098283" y="1758162"/>
                </a:lnTo>
                <a:lnTo>
                  <a:pt x="1098575" y="1757502"/>
                </a:lnTo>
                <a:lnTo>
                  <a:pt x="1098943" y="1757680"/>
                </a:lnTo>
                <a:lnTo>
                  <a:pt x="1097749" y="1765287"/>
                </a:lnTo>
                <a:lnTo>
                  <a:pt x="1097749" y="1841500"/>
                </a:lnTo>
                <a:lnTo>
                  <a:pt x="1096352" y="1854200"/>
                </a:lnTo>
                <a:lnTo>
                  <a:pt x="1096314" y="1854022"/>
                </a:lnTo>
                <a:lnTo>
                  <a:pt x="1094968" y="1848154"/>
                </a:lnTo>
                <a:lnTo>
                  <a:pt x="1093457" y="1854200"/>
                </a:lnTo>
                <a:lnTo>
                  <a:pt x="1090256" y="1854200"/>
                </a:lnTo>
                <a:lnTo>
                  <a:pt x="1090218" y="1854022"/>
                </a:lnTo>
                <a:lnTo>
                  <a:pt x="1089660" y="1851964"/>
                </a:lnTo>
                <a:lnTo>
                  <a:pt x="1088847" y="1854200"/>
                </a:lnTo>
                <a:lnTo>
                  <a:pt x="1083373" y="1854200"/>
                </a:lnTo>
                <a:lnTo>
                  <a:pt x="1083348" y="1854022"/>
                </a:lnTo>
                <a:lnTo>
                  <a:pt x="1081405" y="1841500"/>
                </a:lnTo>
                <a:lnTo>
                  <a:pt x="1081405" y="1854200"/>
                </a:lnTo>
                <a:lnTo>
                  <a:pt x="1081328" y="1854022"/>
                </a:lnTo>
                <a:lnTo>
                  <a:pt x="1077201" y="1844776"/>
                </a:lnTo>
                <a:lnTo>
                  <a:pt x="1077201" y="1854200"/>
                </a:lnTo>
                <a:lnTo>
                  <a:pt x="1073594" y="1854200"/>
                </a:lnTo>
                <a:lnTo>
                  <a:pt x="1073619" y="1854022"/>
                </a:lnTo>
                <a:lnTo>
                  <a:pt x="1075309" y="1841550"/>
                </a:lnTo>
                <a:lnTo>
                  <a:pt x="1077201" y="1854200"/>
                </a:lnTo>
                <a:lnTo>
                  <a:pt x="1077201" y="1844776"/>
                </a:lnTo>
                <a:lnTo>
                  <a:pt x="1075740" y="1841500"/>
                </a:lnTo>
                <a:lnTo>
                  <a:pt x="1081405" y="1841500"/>
                </a:lnTo>
                <a:lnTo>
                  <a:pt x="1086878" y="1841500"/>
                </a:lnTo>
                <a:lnTo>
                  <a:pt x="1089660" y="1851964"/>
                </a:lnTo>
                <a:lnTo>
                  <a:pt x="1089774" y="1851634"/>
                </a:lnTo>
                <a:lnTo>
                  <a:pt x="1093444" y="1841500"/>
                </a:lnTo>
                <a:lnTo>
                  <a:pt x="1094968" y="1848154"/>
                </a:lnTo>
                <a:lnTo>
                  <a:pt x="1096645" y="1841500"/>
                </a:lnTo>
                <a:lnTo>
                  <a:pt x="1097749" y="1841500"/>
                </a:lnTo>
                <a:lnTo>
                  <a:pt x="1097749" y="1765287"/>
                </a:lnTo>
                <a:lnTo>
                  <a:pt x="1094663" y="1765287"/>
                </a:lnTo>
                <a:lnTo>
                  <a:pt x="1094663" y="1816100"/>
                </a:lnTo>
                <a:lnTo>
                  <a:pt x="1093698" y="1828800"/>
                </a:lnTo>
                <a:lnTo>
                  <a:pt x="1092631" y="1816100"/>
                </a:lnTo>
                <a:lnTo>
                  <a:pt x="1094663" y="1816100"/>
                </a:lnTo>
                <a:lnTo>
                  <a:pt x="1094663" y="1765287"/>
                </a:lnTo>
                <a:lnTo>
                  <a:pt x="1089152" y="1765287"/>
                </a:lnTo>
                <a:lnTo>
                  <a:pt x="1087132" y="1752587"/>
                </a:lnTo>
                <a:lnTo>
                  <a:pt x="1085684" y="1752587"/>
                </a:lnTo>
                <a:lnTo>
                  <a:pt x="1085608" y="1753082"/>
                </a:lnTo>
                <a:lnTo>
                  <a:pt x="1085519" y="1753616"/>
                </a:lnTo>
                <a:lnTo>
                  <a:pt x="1085392" y="1754365"/>
                </a:lnTo>
                <a:lnTo>
                  <a:pt x="1085367" y="1754492"/>
                </a:lnTo>
                <a:lnTo>
                  <a:pt x="1083589" y="1765287"/>
                </a:lnTo>
                <a:lnTo>
                  <a:pt x="1081201" y="1752587"/>
                </a:lnTo>
                <a:lnTo>
                  <a:pt x="1073150" y="1752587"/>
                </a:lnTo>
                <a:lnTo>
                  <a:pt x="1073086" y="1751965"/>
                </a:lnTo>
                <a:lnTo>
                  <a:pt x="1072972" y="1751025"/>
                </a:lnTo>
                <a:lnTo>
                  <a:pt x="1072870" y="1750136"/>
                </a:lnTo>
                <a:lnTo>
                  <a:pt x="1072769" y="1749183"/>
                </a:lnTo>
                <a:lnTo>
                  <a:pt x="1072680" y="1748396"/>
                </a:lnTo>
                <a:lnTo>
                  <a:pt x="1072337" y="1745424"/>
                </a:lnTo>
                <a:lnTo>
                  <a:pt x="1072248" y="1745018"/>
                </a:lnTo>
                <a:lnTo>
                  <a:pt x="1072210" y="1745424"/>
                </a:lnTo>
                <a:lnTo>
                  <a:pt x="1071905" y="1748675"/>
                </a:lnTo>
                <a:lnTo>
                  <a:pt x="1071905" y="1854200"/>
                </a:lnTo>
                <a:lnTo>
                  <a:pt x="1065555" y="1854200"/>
                </a:lnTo>
                <a:lnTo>
                  <a:pt x="1065618" y="1851964"/>
                </a:lnTo>
                <a:lnTo>
                  <a:pt x="1065733" y="1848154"/>
                </a:lnTo>
                <a:lnTo>
                  <a:pt x="1065936" y="1841500"/>
                </a:lnTo>
                <a:lnTo>
                  <a:pt x="1067600" y="1851964"/>
                </a:lnTo>
                <a:lnTo>
                  <a:pt x="1067981" y="1854022"/>
                </a:lnTo>
                <a:lnTo>
                  <a:pt x="1069746" y="1841500"/>
                </a:lnTo>
                <a:lnTo>
                  <a:pt x="1071905" y="1854200"/>
                </a:lnTo>
                <a:lnTo>
                  <a:pt x="1071905" y="1748675"/>
                </a:lnTo>
                <a:lnTo>
                  <a:pt x="1071537" y="1752587"/>
                </a:lnTo>
                <a:lnTo>
                  <a:pt x="1069263" y="1752587"/>
                </a:lnTo>
                <a:lnTo>
                  <a:pt x="1069200" y="1753082"/>
                </a:lnTo>
                <a:lnTo>
                  <a:pt x="1069136" y="1753616"/>
                </a:lnTo>
                <a:lnTo>
                  <a:pt x="1069022" y="1754492"/>
                </a:lnTo>
                <a:lnTo>
                  <a:pt x="1067676" y="1765287"/>
                </a:lnTo>
                <a:lnTo>
                  <a:pt x="1067574" y="1762810"/>
                </a:lnTo>
                <a:lnTo>
                  <a:pt x="1067181" y="1752587"/>
                </a:lnTo>
                <a:lnTo>
                  <a:pt x="1065339" y="1752587"/>
                </a:lnTo>
                <a:lnTo>
                  <a:pt x="1062951" y="1752587"/>
                </a:lnTo>
                <a:lnTo>
                  <a:pt x="1062951" y="1828800"/>
                </a:lnTo>
                <a:lnTo>
                  <a:pt x="1061834" y="1840001"/>
                </a:lnTo>
                <a:lnTo>
                  <a:pt x="1061834" y="1841500"/>
                </a:lnTo>
                <a:lnTo>
                  <a:pt x="1058049" y="1841500"/>
                </a:lnTo>
                <a:lnTo>
                  <a:pt x="1058049" y="1866887"/>
                </a:lnTo>
                <a:lnTo>
                  <a:pt x="1053452" y="1879574"/>
                </a:lnTo>
                <a:lnTo>
                  <a:pt x="1053325" y="1875078"/>
                </a:lnTo>
                <a:lnTo>
                  <a:pt x="1053198" y="1870443"/>
                </a:lnTo>
                <a:lnTo>
                  <a:pt x="1053109" y="1866887"/>
                </a:lnTo>
                <a:lnTo>
                  <a:pt x="1058049" y="1866887"/>
                </a:lnTo>
                <a:lnTo>
                  <a:pt x="1058049" y="1841500"/>
                </a:lnTo>
                <a:lnTo>
                  <a:pt x="1054874" y="1841500"/>
                </a:lnTo>
                <a:lnTo>
                  <a:pt x="1053325" y="1854200"/>
                </a:lnTo>
                <a:lnTo>
                  <a:pt x="1053299" y="1854022"/>
                </a:lnTo>
                <a:lnTo>
                  <a:pt x="1051420" y="1841500"/>
                </a:lnTo>
                <a:lnTo>
                  <a:pt x="1050912" y="1841500"/>
                </a:lnTo>
                <a:lnTo>
                  <a:pt x="1051013" y="1840001"/>
                </a:lnTo>
                <a:lnTo>
                  <a:pt x="1051775" y="1828800"/>
                </a:lnTo>
                <a:lnTo>
                  <a:pt x="1053401" y="1828800"/>
                </a:lnTo>
                <a:lnTo>
                  <a:pt x="1053884" y="1840725"/>
                </a:lnTo>
                <a:lnTo>
                  <a:pt x="1056525" y="1828800"/>
                </a:lnTo>
                <a:lnTo>
                  <a:pt x="1061656" y="1841093"/>
                </a:lnTo>
                <a:lnTo>
                  <a:pt x="1061593" y="1840001"/>
                </a:lnTo>
                <a:lnTo>
                  <a:pt x="1060919" y="1828800"/>
                </a:lnTo>
                <a:lnTo>
                  <a:pt x="1062951" y="1828800"/>
                </a:lnTo>
                <a:lnTo>
                  <a:pt x="1062951" y="1752587"/>
                </a:lnTo>
                <a:lnTo>
                  <a:pt x="1061339" y="1752587"/>
                </a:lnTo>
                <a:lnTo>
                  <a:pt x="1061402" y="1751025"/>
                </a:lnTo>
                <a:lnTo>
                  <a:pt x="1061516" y="1748396"/>
                </a:lnTo>
                <a:lnTo>
                  <a:pt x="1061885" y="1739887"/>
                </a:lnTo>
                <a:lnTo>
                  <a:pt x="1063510" y="1739887"/>
                </a:lnTo>
                <a:lnTo>
                  <a:pt x="1063612" y="1740547"/>
                </a:lnTo>
                <a:lnTo>
                  <a:pt x="1063726" y="1741360"/>
                </a:lnTo>
                <a:lnTo>
                  <a:pt x="1064844" y="1749183"/>
                </a:lnTo>
                <a:lnTo>
                  <a:pt x="1065009" y="1749526"/>
                </a:lnTo>
                <a:lnTo>
                  <a:pt x="1065060" y="1748396"/>
                </a:lnTo>
                <a:lnTo>
                  <a:pt x="1065441" y="1739887"/>
                </a:lnTo>
                <a:lnTo>
                  <a:pt x="1068501" y="1739887"/>
                </a:lnTo>
                <a:lnTo>
                  <a:pt x="1068451" y="1742960"/>
                </a:lnTo>
                <a:lnTo>
                  <a:pt x="1068298" y="1744091"/>
                </a:lnTo>
                <a:lnTo>
                  <a:pt x="1068184" y="1745424"/>
                </a:lnTo>
                <a:lnTo>
                  <a:pt x="1067790" y="1752587"/>
                </a:lnTo>
                <a:lnTo>
                  <a:pt x="1071105" y="1740903"/>
                </a:lnTo>
                <a:lnTo>
                  <a:pt x="1071168" y="1740547"/>
                </a:lnTo>
                <a:lnTo>
                  <a:pt x="1071283" y="1739887"/>
                </a:lnTo>
                <a:lnTo>
                  <a:pt x="1071702" y="1739887"/>
                </a:lnTo>
                <a:lnTo>
                  <a:pt x="1071816" y="1740903"/>
                </a:lnTo>
                <a:lnTo>
                  <a:pt x="1071867" y="1741360"/>
                </a:lnTo>
                <a:lnTo>
                  <a:pt x="1072184" y="1744091"/>
                </a:lnTo>
                <a:lnTo>
                  <a:pt x="1072311" y="1744370"/>
                </a:lnTo>
                <a:lnTo>
                  <a:pt x="1072337" y="1744091"/>
                </a:lnTo>
                <a:lnTo>
                  <a:pt x="1072438" y="1742998"/>
                </a:lnTo>
                <a:lnTo>
                  <a:pt x="1072730" y="1739887"/>
                </a:lnTo>
                <a:lnTo>
                  <a:pt x="1084668" y="1739887"/>
                </a:lnTo>
                <a:lnTo>
                  <a:pt x="1084605" y="1740154"/>
                </a:lnTo>
                <a:lnTo>
                  <a:pt x="1084503" y="1740547"/>
                </a:lnTo>
                <a:lnTo>
                  <a:pt x="1084427" y="1740903"/>
                </a:lnTo>
                <a:lnTo>
                  <a:pt x="1084313" y="1741360"/>
                </a:lnTo>
                <a:lnTo>
                  <a:pt x="1086319" y="1751025"/>
                </a:lnTo>
                <a:lnTo>
                  <a:pt x="1086624" y="1751965"/>
                </a:lnTo>
                <a:lnTo>
                  <a:pt x="1086535" y="1749183"/>
                </a:lnTo>
                <a:lnTo>
                  <a:pt x="1086421" y="1745424"/>
                </a:lnTo>
                <a:lnTo>
                  <a:pt x="1086345" y="1742998"/>
                </a:lnTo>
                <a:lnTo>
                  <a:pt x="1086256" y="1739887"/>
                </a:lnTo>
                <a:lnTo>
                  <a:pt x="1089799" y="1739887"/>
                </a:lnTo>
                <a:lnTo>
                  <a:pt x="1089901" y="1740547"/>
                </a:lnTo>
                <a:lnTo>
                  <a:pt x="1090015" y="1741360"/>
                </a:lnTo>
                <a:lnTo>
                  <a:pt x="1091666" y="1752587"/>
                </a:lnTo>
                <a:lnTo>
                  <a:pt x="1092047" y="1752587"/>
                </a:lnTo>
                <a:lnTo>
                  <a:pt x="1092161" y="1749183"/>
                </a:lnTo>
                <a:lnTo>
                  <a:pt x="1092276" y="1745424"/>
                </a:lnTo>
                <a:lnTo>
                  <a:pt x="1092365" y="1742998"/>
                </a:lnTo>
                <a:lnTo>
                  <a:pt x="1092466" y="1739887"/>
                </a:lnTo>
                <a:lnTo>
                  <a:pt x="1103198" y="1739887"/>
                </a:lnTo>
                <a:lnTo>
                  <a:pt x="1103287" y="1739646"/>
                </a:lnTo>
                <a:lnTo>
                  <a:pt x="1107300" y="1728177"/>
                </a:lnTo>
                <a:lnTo>
                  <a:pt x="1107579" y="1727619"/>
                </a:lnTo>
                <a:lnTo>
                  <a:pt x="1107719" y="1728177"/>
                </a:lnTo>
                <a:lnTo>
                  <a:pt x="1107757" y="1728482"/>
                </a:lnTo>
                <a:lnTo>
                  <a:pt x="1108786" y="1739887"/>
                </a:lnTo>
                <a:lnTo>
                  <a:pt x="1107440" y="1739887"/>
                </a:lnTo>
                <a:lnTo>
                  <a:pt x="1107414" y="1740154"/>
                </a:lnTo>
                <a:lnTo>
                  <a:pt x="1107338" y="1741360"/>
                </a:lnTo>
                <a:lnTo>
                  <a:pt x="1107249" y="1742998"/>
                </a:lnTo>
                <a:lnTo>
                  <a:pt x="1107122" y="1745018"/>
                </a:lnTo>
                <a:lnTo>
                  <a:pt x="1107097" y="1745424"/>
                </a:lnTo>
                <a:lnTo>
                  <a:pt x="1106678" y="1752587"/>
                </a:lnTo>
                <a:lnTo>
                  <a:pt x="1109433" y="1752587"/>
                </a:lnTo>
                <a:lnTo>
                  <a:pt x="1109548" y="1751965"/>
                </a:lnTo>
                <a:lnTo>
                  <a:pt x="1111592" y="1740547"/>
                </a:lnTo>
                <a:lnTo>
                  <a:pt x="1111745" y="1740154"/>
                </a:lnTo>
                <a:lnTo>
                  <a:pt x="1111694" y="1739887"/>
                </a:lnTo>
                <a:lnTo>
                  <a:pt x="1111745" y="1740154"/>
                </a:lnTo>
                <a:lnTo>
                  <a:pt x="1111808" y="1740547"/>
                </a:lnTo>
                <a:lnTo>
                  <a:pt x="1111859" y="1740903"/>
                </a:lnTo>
                <a:lnTo>
                  <a:pt x="1111935" y="1741360"/>
                </a:lnTo>
                <a:lnTo>
                  <a:pt x="1113751" y="1752587"/>
                </a:lnTo>
                <a:lnTo>
                  <a:pt x="1113866" y="1751025"/>
                </a:lnTo>
                <a:lnTo>
                  <a:pt x="1113967" y="1749818"/>
                </a:lnTo>
                <a:lnTo>
                  <a:pt x="1114082" y="1748396"/>
                </a:lnTo>
                <a:lnTo>
                  <a:pt x="1114742" y="1739887"/>
                </a:lnTo>
                <a:lnTo>
                  <a:pt x="1114869" y="1741360"/>
                </a:lnTo>
                <a:lnTo>
                  <a:pt x="1115796" y="1752587"/>
                </a:lnTo>
                <a:lnTo>
                  <a:pt x="1116838" y="1752587"/>
                </a:lnTo>
                <a:lnTo>
                  <a:pt x="1116787" y="1739887"/>
                </a:lnTo>
                <a:lnTo>
                  <a:pt x="1117244" y="1739887"/>
                </a:lnTo>
                <a:lnTo>
                  <a:pt x="1117307" y="1740154"/>
                </a:lnTo>
                <a:lnTo>
                  <a:pt x="1117409" y="1740547"/>
                </a:lnTo>
                <a:lnTo>
                  <a:pt x="1117498" y="1740903"/>
                </a:lnTo>
                <a:lnTo>
                  <a:pt x="1117625" y="1741360"/>
                </a:lnTo>
                <a:lnTo>
                  <a:pt x="1120521" y="1752587"/>
                </a:lnTo>
                <a:lnTo>
                  <a:pt x="1126096" y="1739887"/>
                </a:lnTo>
                <a:lnTo>
                  <a:pt x="1126185" y="1740547"/>
                </a:lnTo>
                <a:lnTo>
                  <a:pt x="1126299" y="1741360"/>
                </a:lnTo>
                <a:lnTo>
                  <a:pt x="1127887" y="1752587"/>
                </a:lnTo>
                <a:lnTo>
                  <a:pt x="1129792" y="1752587"/>
                </a:lnTo>
                <a:lnTo>
                  <a:pt x="1129893" y="1751965"/>
                </a:lnTo>
                <a:lnTo>
                  <a:pt x="1131709" y="1739887"/>
                </a:lnTo>
                <a:lnTo>
                  <a:pt x="1133627" y="1739887"/>
                </a:lnTo>
                <a:lnTo>
                  <a:pt x="1133729" y="1752587"/>
                </a:lnTo>
                <a:lnTo>
                  <a:pt x="1134351" y="1752587"/>
                </a:lnTo>
                <a:lnTo>
                  <a:pt x="1134402" y="1751965"/>
                </a:lnTo>
                <a:lnTo>
                  <a:pt x="1134478" y="1751025"/>
                </a:lnTo>
                <a:lnTo>
                  <a:pt x="1134579" y="1749818"/>
                </a:lnTo>
                <a:lnTo>
                  <a:pt x="1134694" y="1748396"/>
                </a:lnTo>
                <a:lnTo>
                  <a:pt x="1135392" y="1739887"/>
                </a:lnTo>
                <a:lnTo>
                  <a:pt x="1135481" y="1740547"/>
                </a:lnTo>
                <a:lnTo>
                  <a:pt x="1135595" y="1741360"/>
                </a:lnTo>
                <a:lnTo>
                  <a:pt x="1137094" y="1751965"/>
                </a:lnTo>
                <a:lnTo>
                  <a:pt x="1137259" y="1752587"/>
                </a:lnTo>
                <a:lnTo>
                  <a:pt x="1137335" y="1751965"/>
                </a:lnTo>
                <a:lnTo>
                  <a:pt x="1137462" y="1751025"/>
                </a:lnTo>
                <a:lnTo>
                  <a:pt x="1137577" y="1750136"/>
                </a:lnTo>
                <a:lnTo>
                  <a:pt x="1137704" y="1749183"/>
                </a:lnTo>
                <a:lnTo>
                  <a:pt x="1137818" y="1748396"/>
                </a:lnTo>
                <a:lnTo>
                  <a:pt x="1138936" y="1739887"/>
                </a:lnTo>
                <a:lnTo>
                  <a:pt x="1142339" y="1739887"/>
                </a:lnTo>
                <a:lnTo>
                  <a:pt x="1142415" y="1740154"/>
                </a:lnTo>
                <a:lnTo>
                  <a:pt x="1142517" y="1740547"/>
                </a:lnTo>
                <a:lnTo>
                  <a:pt x="1142606" y="1740903"/>
                </a:lnTo>
                <a:lnTo>
                  <a:pt x="1142720" y="1741360"/>
                </a:lnTo>
                <a:lnTo>
                  <a:pt x="1145667" y="1752587"/>
                </a:lnTo>
                <a:lnTo>
                  <a:pt x="1154188" y="1752587"/>
                </a:lnTo>
                <a:lnTo>
                  <a:pt x="1156677" y="1740547"/>
                </a:lnTo>
                <a:lnTo>
                  <a:pt x="1156855" y="1740154"/>
                </a:lnTo>
                <a:lnTo>
                  <a:pt x="1156804" y="1739887"/>
                </a:lnTo>
                <a:lnTo>
                  <a:pt x="1156855" y="1740154"/>
                </a:lnTo>
                <a:lnTo>
                  <a:pt x="1156931" y="1740547"/>
                </a:lnTo>
                <a:lnTo>
                  <a:pt x="1156995" y="1740903"/>
                </a:lnTo>
                <a:lnTo>
                  <a:pt x="1157084" y="1741360"/>
                </a:lnTo>
                <a:lnTo>
                  <a:pt x="1159192" y="1752587"/>
                </a:lnTo>
                <a:lnTo>
                  <a:pt x="1163599" y="1752587"/>
                </a:lnTo>
                <a:lnTo>
                  <a:pt x="1163675" y="1751965"/>
                </a:lnTo>
                <a:lnTo>
                  <a:pt x="1163789" y="1751025"/>
                </a:lnTo>
                <a:lnTo>
                  <a:pt x="1163891" y="1750136"/>
                </a:lnTo>
                <a:lnTo>
                  <a:pt x="1164005" y="1749183"/>
                </a:lnTo>
                <a:lnTo>
                  <a:pt x="1164107" y="1748396"/>
                </a:lnTo>
                <a:lnTo>
                  <a:pt x="1165136" y="1739887"/>
                </a:lnTo>
                <a:lnTo>
                  <a:pt x="1169327" y="1739887"/>
                </a:lnTo>
                <a:lnTo>
                  <a:pt x="1169377" y="1740154"/>
                </a:lnTo>
                <a:lnTo>
                  <a:pt x="1169466" y="1740547"/>
                </a:lnTo>
                <a:lnTo>
                  <a:pt x="1169543" y="1740903"/>
                </a:lnTo>
                <a:lnTo>
                  <a:pt x="1169631" y="1741360"/>
                </a:lnTo>
                <a:lnTo>
                  <a:pt x="1172032" y="1752587"/>
                </a:lnTo>
                <a:lnTo>
                  <a:pt x="1172425" y="1752587"/>
                </a:lnTo>
                <a:lnTo>
                  <a:pt x="1172502" y="1751025"/>
                </a:lnTo>
                <a:lnTo>
                  <a:pt x="1172616" y="1748396"/>
                </a:lnTo>
                <a:lnTo>
                  <a:pt x="1172997" y="1739887"/>
                </a:lnTo>
                <a:lnTo>
                  <a:pt x="1173111" y="1740547"/>
                </a:lnTo>
                <a:lnTo>
                  <a:pt x="1173175" y="1740903"/>
                </a:lnTo>
                <a:lnTo>
                  <a:pt x="1173251" y="1741360"/>
                </a:lnTo>
                <a:lnTo>
                  <a:pt x="1175232" y="1752587"/>
                </a:lnTo>
                <a:lnTo>
                  <a:pt x="1184173" y="1752587"/>
                </a:lnTo>
                <a:lnTo>
                  <a:pt x="1184084" y="1751965"/>
                </a:lnTo>
                <a:lnTo>
                  <a:pt x="1183970" y="1751025"/>
                </a:lnTo>
                <a:lnTo>
                  <a:pt x="1183855" y="1750136"/>
                </a:lnTo>
                <a:lnTo>
                  <a:pt x="1183741" y="1749183"/>
                </a:lnTo>
                <a:lnTo>
                  <a:pt x="1183640" y="1748396"/>
                </a:lnTo>
                <a:lnTo>
                  <a:pt x="1182560" y="1739887"/>
                </a:lnTo>
                <a:lnTo>
                  <a:pt x="1185303" y="1739887"/>
                </a:lnTo>
                <a:lnTo>
                  <a:pt x="1185252" y="1737791"/>
                </a:lnTo>
                <a:lnTo>
                  <a:pt x="1185329" y="1739646"/>
                </a:lnTo>
                <a:lnTo>
                  <a:pt x="1185443" y="1741360"/>
                </a:lnTo>
                <a:lnTo>
                  <a:pt x="1186103" y="1748396"/>
                </a:lnTo>
                <a:lnTo>
                  <a:pt x="1186205" y="1749183"/>
                </a:lnTo>
                <a:lnTo>
                  <a:pt x="1187805" y="1739887"/>
                </a:lnTo>
                <a:lnTo>
                  <a:pt x="1187704" y="1740903"/>
                </a:lnTo>
                <a:lnTo>
                  <a:pt x="1187653" y="1741360"/>
                </a:lnTo>
                <a:lnTo>
                  <a:pt x="1186497" y="1752587"/>
                </a:lnTo>
                <a:lnTo>
                  <a:pt x="1203985" y="1752587"/>
                </a:lnTo>
                <a:lnTo>
                  <a:pt x="1203871" y="1753616"/>
                </a:lnTo>
                <a:lnTo>
                  <a:pt x="1203782" y="1754492"/>
                </a:lnTo>
                <a:lnTo>
                  <a:pt x="1202677" y="1765287"/>
                </a:lnTo>
                <a:lnTo>
                  <a:pt x="1202842" y="1765287"/>
                </a:lnTo>
                <a:lnTo>
                  <a:pt x="1203350" y="1765287"/>
                </a:lnTo>
                <a:lnTo>
                  <a:pt x="1204836" y="1752587"/>
                </a:lnTo>
                <a:lnTo>
                  <a:pt x="1207198" y="1752587"/>
                </a:lnTo>
                <a:lnTo>
                  <a:pt x="1207109" y="1754492"/>
                </a:lnTo>
                <a:lnTo>
                  <a:pt x="1207033" y="1756003"/>
                </a:lnTo>
                <a:lnTo>
                  <a:pt x="1206601" y="1765287"/>
                </a:lnTo>
                <a:lnTo>
                  <a:pt x="1208659" y="1765287"/>
                </a:lnTo>
                <a:lnTo>
                  <a:pt x="1207706" y="1752587"/>
                </a:lnTo>
                <a:lnTo>
                  <a:pt x="1221206" y="1752587"/>
                </a:lnTo>
                <a:lnTo>
                  <a:pt x="1221282" y="1753082"/>
                </a:lnTo>
                <a:lnTo>
                  <a:pt x="1221359" y="1753616"/>
                </a:lnTo>
                <a:lnTo>
                  <a:pt x="1221486" y="1754365"/>
                </a:lnTo>
                <a:lnTo>
                  <a:pt x="1221498" y="1754492"/>
                </a:lnTo>
                <a:lnTo>
                  <a:pt x="1223187" y="1765287"/>
                </a:lnTo>
                <a:lnTo>
                  <a:pt x="1223086" y="1752587"/>
                </a:lnTo>
                <a:lnTo>
                  <a:pt x="1231506" y="1752587"/>
                </a:lnTo>
                <a:lnTo>
                  <a:pt x="1231620" y="1753082"/>
                </a:lnTo>
                <a:lnTo>
                  <a:pt x="1231747" y="1753616"/>
                </a:lnTo>
                <a:lnTo>
                  <a:pt x="1234401" y="1765287"/>
                </a:lnTo>
                <a:lnTo>
                  <a:pt x="1235621" y="1752587"/>
                </a:lnTo>
                <a:lnTo>
                  <a:pt x="1241552" y="1752587"/>
                </a:lnTo>
                <a:lnTo>
                  <a:pt x="1241437" y="1754492"/>
                </a:lnTo>
                <a:lnTo>
                  <a:pt x="1241348" y="1756003"/>
                </a:lnTo>
                <a:lnTo>
                  <a:pt x="1240840" y="1765287"/>
                </a:lnTo>
                <a:lnTo>
                  <a:pt x="1248333" y="1752587"/>
                </a:lnTo>
                <a:lnTo>
                  <a:pt x="1254772" y="1752587"/>
                </a:lnTo>
                <a:lnTo>
                  <a:pt x="1254848" y="1753616"/>
                </a:lnTo>
                <a:lnTo>
                  <a:pt x="1254912" y="1754492"/>
                </a:lnTo>
                <a:lnTo>
                  <a:pt x="1255026" y="1756003"/>
                </a:lnTo>
                <a:lnTo>
                  <a:pt x="1255725" y="1765287"/>
                </a:lnTo>
                <a:lnTo>
                  <a:pt x="1257795" y="1752587"/>
                </a:lnTo>
                <a:lnTo>
                  <a:pt x="1260259" y="1752587"/>
                </a:lnTo>
                <a:lnTo>
                  <a:pt x="1260322" y="1753082"/>
                </a:lnTo>
                <a:lnTo>
                  <a:pt x="1260386" y="1753616"/>
                </a:lnTo>
                <a:lnTo>
                  <a:pt x="1260500" y="1754492"/>
                </a:lnTo>
                <a:lnTo>
                  <a:pt x="1261859" y="1765287"/>
                </a:lnTo>
                <a:lnTo>
                  <a:pt x="1267625" y="1752612"/>
                </a:lnTo>
                <a:lnTo>
                  <a:pt x="1267726" y="1753082"/>
                </a:lnTo>
                <a:lnTo>
                  <a:pt x="1267841" y="1753616"/>
                </a:lnTo>
                <a:lnTo>
                  <a:pt x="1270228" y="1765287"/>
                </a:lnTo>
                <a:lnTo>
                  <a:pt x="1275842" y="1753082"/>
                </a:lnTo>
                <a:lnTo>
                  <a:pt x="1276070" y="1752854"/>
                </a:lnTo>
                <a:lnTo>
                  <a:pt x="1276057" y="1752587"/>
                </a:lnTo>
                <a:lnTo>
                  <a:pt x="1276070" y="1752854"/>
                </a:lnTo>
                <a:lnTo>
                  <a:pt x="1276184" y="1756003"/>
                </a:lnTo>
                <a:lnTo>
                  <a:pt x="1276515" y="1765287"/>
                </a:lnTo>
                <a:lnTo>
                  <a:pt x="1276997" y="1765287"/>
                </a:lnTo>
                <a:lnTo>
                  <a:pt x="1277112" y="1763090"/>
                </a:lnTo>
                <a:lnTo>
                  <a:pt x="1277124" y="1762810"/>
                </a:lnTo>
                <a:lnTo>
                  <a:pt x="1277670" y="1752587"/>
                </a:lnTo>
                <a:lnTo>
                  <a:pt x="1277772" y="1753082"/>
                </a:lnTo>
                <a:lnTo>
                  <a:pt x="1277874" y="1753616"/>
                </a:lnTo>
                <a:lnTo>
                  <a:pt x="1280261" y="1765287"/>
                </a:lnTo>
                <a:lnTo>
                  <a:pt x="1280718" y="1765287"/>
                </a:lnTo>
                <a:lnTo>
                  <a:pt x="1283436" y="1754492"/>
                </a:lnTo>
                <a:lnTo>
                  <a:pt x="1283398" y="1752587"/>
                </a:lnTo>
                <a:lnTo>
                  <a:pt x="1283525" y="1753082"/>
                </a:lnTo>
                <a:lnTo>
                  <a:pt x="1283652" y="1753616"/>
                </a:lnTo>
                <a:lnTo>
                  <a:pt x="1283906" y="1752587"/>
                </a:lnTo>
                <a:lnTo>
                  <a:pt x="1285240" y="1752587"/>
                </a:lnTo>
                <a:lnTo>
                  <a:pt x="1285151" y="1751965"/>
                </a:lnTo>
                <a:lnTo>
                  <a:pt x="1283220" y="1739887"/>
                </a:lnTo>
                <a:lnTo>
                  <a:pt x="1287741" y="1739887"/>
                </a:lnTo>
                <a:lnTo>
                  <a:pt x="1287678" y="1740154"/>
                </a:lnTo>
                <a:lnTo>
                  <a:pt x="1287602" y="1740547"/>
                </a:lnTo>
                <a:lnTo>
                  <a:pt x="1287538" y="1740903"/>
                </a:lnTo>
                <a:lnTo>
                  <a:pt x="1287449" y="1741360"/>
                </a:lnTo>
                <a:lnTo>
                  <a:pt x="1285252" y="1752587"/>
                </a:lnTo>
                <a:lnTo>
                  <a:pt x="1286141" y="1752587"/>
                </a:lnTo>
                <a:lnTo>
                  <a:pt x="1286243" y="1756003"/>
                </a:lnTo>
                <a:lnTo>
                  <a:pt x="1286497" y="1765287"/>
                </a:lnTo>
                <a:lnTo>
                  <a:pt x="1287627" y="1765287"/>
                </a:lnTo>
                <a:lnTo>
                  <a:pt x="1287729" y="1762810"/>
                </a:lnTo>
                <a:lnTo>
                  <a:pt x="1288161" y="1752587"/>
                </a:lnTo>
                <a:lnTo>
                  <a:pt x="1290205" y="1752587"/>
                </a:lnTo>
                <a:lnTo>
                  <a:pt x="1290116" y="1751965"/>
                </a:lnTo>
                <a:lnTo>
                  <a:pt x="1288427" y="1739887"/>
                </a:lnTo>
                <a:lnTo>
                  <a:pt x="1292225" y="1739887"/>
                </a:lnTo>
                <a:lnTo>
                  <a:pt x="1292123" y="1740903"/>
                </a:lnTo>
                <a:lnTo>
                  <a:pt x="1292072" y="1741360"/>
                </a:lnTo>
                <a:lnTo>
                  <a:pt x="1291894" y="1742998"/>
                </a:lnTo>
                <a:lnTo>
                  <a:pt x="1291856" y="1744370"/>
                </a:lnTo>
                <a:lnTo>
                  <a:pt x="1291920" y="1744091"/>
                </a:lnTo>
                <a:lnTo>
                  <a:pt x="1292758" y="1739887"/>
                </a:lnTo>
                <a:lnTo>
                  <a:pt x="1307388" y="1739887"/>
                </a:lnTo>
                <a:lnTo>
                  <a:pt x="1307274" y="1740903"/>
                </a:lnTo>
                <a:lnTo>
                  <a:pt x="1307223" y="1741360"/>
                </a:lnTo>
                <a:lnTo>
                  <a:pt x="1306004" y="1752587"/>
                </a:lnTo>
                <a:lnTo>
                  <a:pt x="1293126" y="1752587"/>
                </a:lnTo>
                <a:lnTo>
                  <a:pt x="1293012" y="1756003"/>
                </a:lnTo>
                <a:lnTo>
                  <a:pt x="1292682" y="1765287"/>
                </a:lnTo>
                <a:lnTo>
                  <a:pt x="1310005" y="1765287"/>
                </a:lnTo>
                <a:lnTo>
                  <a:pt x="1312443" y="1752587"/>
                </a:lnTo>
                <a:lnTo>
                  <a:pt x="1310411" y="1752587"/>
                </a:lnTo>
                <a:lnTo>
                  <a:pt x="1310322" y="1739887"/>
                </a:lnTo>
                <a:lnTo>
                  <a:pt x="1314767" y="1739887"/>
                </a:lnTo>
                <a:lnTo>
                  <a:pt x="1314869" y="1741360"/>
                </a:lnTo>
                <a:lnTo>
                  <a:pt x="1314983" y="1742998"/>
                </a:lnTo>
                <a:lnTo>
                  <a:pt x="1315097" y="1744586"/>
                </a:lnTo>
                <a:lnTo>
                  <a:pt x="1315161" y="1745424"/>
                </a:lnTo>
                <a:lnTo>
                  <a:pt x="1315554" y="1751025"/>
                </a:lnTo>
                <a:lnTo>
                  <a:pt x="1315707" y="1751965"/>
                </a:lnTo>
                <a:lnTo>
                  <a:pt x="1315821" y="1750136"/>
                </a:lnTo>
                <a:lnTo>
                  <a:pt x="1315923" y="1748396"/>
                </a:lnTo>
                <a:lnTo>
                  <a:pt x="1316431" y="1739887"/>
                </a:lnTo>
                <a:lnTo>
                  <a:pt x="1316558" y="1744091"/>
                </a:lnTo>
                <a:lnTo>
                  <a:pt x="1316672" y="1748396"/>
                </a:lnTo>
                <a:lnTo>
                  <a:pt x="1316799" y="1752587"/>
                </a:lnTo>
                <a:lnTo>
                  <a:pt x="1312456" y="1752587"/>
                </a:lnTo>
                <a:lnTo>
                  <a:pt x="1312545" y="1753616"/>
                </a:lnTo>
                <a:lnTo>
                  <a:pt x="1312633" y="1754492"/>
                </a:lnTo>
                <a:lnTo>
                  <a:pt x="1313726" y="1765287"/>
                </a:lnTo>
                <a:lnTo>
                  <a:pt x="1315021" y="1765287"/>
                </a:lnTo>
                <a:lnTo>
                  <a:pt x="1316939" y="1752612"/>
                </a:lnTo>
                <a:lnTo>
                  <a:pt x="1317053" y="1752854"/>
                </a:lnTo>
                <a:lnTo>
                  <a:pt x="1317142" y="1753082"/>
                </a:lnTo>
                <a:lnTo>
                  <a:pt x="1322260" y="1765287"/>
                </a:lnTo>
                <a:lnTo>
                  <a:pt x="1320520" y="1765287"/>
                </a:lnTo>
                <a:lnTo>
                  <a:pt x="1320634" y="1766176"/>
                </a:lnTo>
                <a:lnTo>
                  <a:pt x="1320698" y="1766709"/>
                </a:lnTo>
                <a:lnTo>
                  <a:pt x="1322133" y="1778000"/>
                </a:lnTo>
                <a:lnTo>
                  <a:pt x="1322400" y="1778000"/>
                </a:lnTo>
                <a:lnTo>
                  <a:pt x="1322476" y="1776818"/>
                </a:lnTo>
                <a:lnTo>
                  <a:pt x="1322552" y="1775726"/>
                </a:lnTo>
                <a:lnTo>
                  <a:pt x="1322654" y="1774367"/>
                </a:lnTo>
                <a:lnTo>
                  <a:pt x="1322768" y="1772666"/>
                </a:lnTo>
                <a:lnTo>
                  <a:pt x="1322806" y="1772043"/>
                </a:lnTo>
                <a:lnTo>
                  <a:pt x="1323276" y="1765287"/>
                </a:lnTo>
                <a:lnTo>
                  <a:pt x="1323403" y="1766176"/>
                </a:lnTo>
                <a:lnTo>
                  <a:pt x="1323479" y="1766709"/>
                </a:lnTo>
                <a:lnTo>
                  <a:pt x="1325105" y="1778000"/>
                </a:lnTo>
                <a:lnTo>
                  <a:pt x="1330236" y="1778000"/>
                </a:lnTo>
                <a:lnTo>
                  <a:pt x="1330350" y="1765287"/>
                </a:lnTo>
                <a:lnTo>
                  <a:pt x="1333411" y="1765287"/>
                </a:lnTo>
                <a:lnTo>
                  <a:pt x="1331696" y="1752587"/>
                </a:lnTo>
                <a:lnTo>
                  <a:pt x="1360157" y="1752587"/>
                </a:lnTo>
                <a:lnTo>
                  <a:pt x="1360258" y="1753616"/>
                </a:lnTo>
                <a:lnTo>
                  <a:pt x="1360360" y="1754492"/>
                </a:lnTo>
                <a:lnTo>
                  <a:pt x="1361490" y="1765287"/>
                </a:lnTo>
                <a:lnTo>
                  <a:pt x="1361554" y="1762810"/>
                </a:lnTo>
                <a:lnTo>
                  <a:pt x="1361846" y="1752587"/>
                </a:lnTo>
                <a:lnTo>
                  <a:pt x="1362430" y="1752587"/>
                </a:lnTo>
                <a:lnTo>
                  <a:pt x="1362506" y="1753082"/>
                </a:lnTo>
                <a:lnTo>
                  <a:pt x="1362583" y="1753616"/>
                </a:lnTo>
                <a:lnTo>
                  <a:pt x="1362697" y="1754365"/>
                </a:lnTo>
                <a:lnTo>
                  <a:pt x="1362722" y="1754492"/>
                </a:lnTo>
                <a:lnTo>
                  <a:pt x="1364373" y="1765287"/>
                </a:lnTo>
                <a:lnTo>
                  <a:pt x="1366367" y="1765287"/>
                </a:lnTo>
                <a:lnTo>
                  <a:pt x="1366481" y="1763090"/>
                </a:lnTo>
                <a:lnTo>
                  <a:pt x="1366507" y="1762810"/>
                </a:lnTo>
                <a:lnTo>
                  <a:pt x="1367040" y="1752587"/>
                </a:lnTo>
                <a:lnTo>
                  <a:pt x="1366342" y="1752587"/>
                </a:lnTo>
                <a:lnTo>
                  <a:pt x="1366278" y="1751965"/>
                </a:lnTo>
                <a:lnTo>
                  <a:pt x="1366177" y="1751025"/>
                </a:lnTo>
                <a:lnTo>
                  <a:pt x="1366075" y="1750136"/>
                </a:lnTo>
                <a:lnTo>
                  <a:pt x="1366012" y="1749526"/>
                </a:lnTo>
                <a:lnTo>
                  <a:pt x="1365885" y="1748396"/>
                </a:lnTo>
                <a:lnTo>
                  <a:pt x="1365008" y="1740547"/>
                </a:lnTo>
                <a:lnTo>
                  <a:pt x="1364907" y="1740154"/>
                </a:lnTo>
                <a:lnTo>
                  <a:pt x="1364818" y="1740903"/>
                </a:lnTo>
                <a:lnTo>
                  <a:pt x="1364767" y="1741360"/>
                </a:lnTo>
                <a:lnTo>
                  <a:pt x="1363395" y="1752587"/>
                </a:lnTo>
                <a:lnTo>
                  <a:pt x="1363357" y="1751965"/>
                </a:lnTo>
                <a:lnTo>
                  <a:pt x="1363256" y="1750136"/>
                </a:lnTo>
                <a:lnTo>
                  <a:pt x="1363154" y="1748396"/>
                </a:lnTo>
                <a:lnTo>
                  <a:pt x="1362659" y="1739887"/>
                </a:lnTo>
                <a:lnTo>
                  <a:pt x="1352537" y="1739887"/>
                </a:lnTo>
                <a:lnTo>
                  <a:pt x="1352448" y="1739646"/>
                </a:lnTo>
                <a:lnTo>
                  <a:pt x="1348168" y="1727466"/>
                </a:lnTo>
                <a:lnTo>
                  <a:pt x="1348054" y="1727073"/>
                </a:lnTo>
                <a:lnTo>
                  <a:pt x="1347952" y="1727466"/>
                </a:lnTo>
                <a:lnTo>
                  <a:pt x="1344688" y="1739887"/>
                </a:lnTo>
                <a:lnTo>
                  <a:pt x="1344650" y="1739646"/>
                </a:lnTo>
                <a:lnTo>
                  <a:pt x="1344536" y="1738731"/>
                </a:lnTo>
                <a:lnTo>
                  <a:pt x="1344422" y="1737791"/>
                </a:lnTo>
                <a:lnTo>
                  <a:pt x="1343215" y="1728482"/>
                </a:lnTo>
                <a:lnTo>
                  <a:pt x="1343177" y="1728177"/>
                </a:lnTo>
                <a:lnTo>
                  <a:pt x="1343088" y="1727466"/>
                </a:lnTo>
                <a:lnTo>
                  <a:pt x="1343037" y="1727073"/>
                </a:lnTo>
                <a:lnTo>
                  <a:pt x="1342364" y="1727073"/>
                </a:lnTo>
                <a:lnTo>
                  <a:pt x="1330121" y="1727073"/>
                </a:lnTo>
                <a:lnTo>
                  <a:pt x="1330121" y="1752587"/>
                </a:lnTo>
                <a:lnTo>
                  <a:pt x="1327861" y="1752587"/>
                </a:lnTo>
                <a:lnTo>
                  <a:pt x="1327797" y="1750136"/>
                </a:lnTo>
                <a:lnTo>
                  <a:pt x="1327670" y="1745018"/>
                </a:lnTo>
                <a:lnTo>
                  <a:pt x="1327543" y="1739887"/>
                </a:lnTo>
                <a:lnTo>
                  <a:pt x="1327556" y="1740154"/>
                </a:lnTo>
                <a:lnTo>
                  <a:pt x="1327683" y="1740547"/>
                </a:lnTo>
                <a:lnTo>
                  <a:pt x="1327759" y="1740903"/>
                </a:lnTo>
                <a:lnTo>
                  <a:pt x="1327848" y="1741360"/>
                </a:lnTo>
                <a:lnTo>
                  <a:pt x="1330121" y="1752587"/>
                </a:lnTo>
                <a:lnTo>
                  <a:pt x="1330121" y="1727073"/>
                </a:lnTo>
                <a:lnTo>
                  <a:pt x="1329258" y="1727073"/>
                </a:lnTo>
                <a:lnTo>
                  <a:pt x="1326807" y="1727073"/>
                </a:lnTo>
                <a:lnTo>
                  <a:pt x="1324330" y="1727073"/>
                </a:lnTo>
                <a:lnTo>
                  <a:pt x="1324330" y="1752587"/>
                </a:lnTo>
                <a:lnTo>
                  <a:pt x="1319149" y="1752587"/>
                </a:lnTo>
                <a:lnTo>
                  <a:pt x="1323848" y="1740547"/>
                </a:lnTo>
                <a:lnTo>
                  <a:pt x="1324102" y="1740154"/>
                </a:lnTo>
                <a:lnTo>
                  <a:pt x="1324203" y="1745424"/>
                </a:lnTo>
                <a:lnTo>
                  <a:pt x="1324317" y="1751965"/>
                </a:lnTo>
                <a:lnTo>
                  <a:pt x="1324330" y="1752587"/>
                </a:lnTo>
                <a:lnTo>
                  <a:pt x="1324330" y="1727073"/>
                </a:lnTo>
                <a:lnTo>
                  <a:pt x="1323251" y="1727073"/>
                </a:lnTo>
                <a:lnTo>
                  <a:pt x="1323187" y="1727466"/>
                </a:lnTo>
                <a:lnTo>
                  <a:pt x="1323086" y="1728177"/>
                </a:lnTo>
                <a:lnTo>
                  <a:pt x="1323022" y="1728482"/>
                </a:lnTo>
                <a:lnTo>
                  <a:pt x="1323047" y="1728177"/>
                </a:lnTo>
                <a:lnTo>
                  <a:pt x="1323149" y="1727073"/>
                </a:lnTo>
                <a:lnTo>
                  <a:pt x="1320050" y="1727073"/>
                </a:lnTo>
                <a:lnTo>
                  <a:pt x="1320126" y="1726628"/>
                </a:lnTo>
                <a:lnTo>
                  <a:pt x="1320241" y="1725930"/>
                </a:lnTo>
                <a:lnTo>
                  <a:pt x="1322082" y="1714500"/>
                </a:lnTo>
                <a:lnTo>
                  <a:pt x="1322095" y="1714779"/>
                </a:lnTo>
                <a:lnTo>
                  <a:pt x="1322209" y="1716024"/>
                </a:lnTo>
                <a:lnTo>
                  <a:pt x="1323111" y="1726628"/>
                </a:lnTo>
                <a:lnTo>
                  <a:pt x="1323238" y="1727073"/>
                </a:lnTo>
                <a:lnTo>
                  <a:pt x="1323289" y="1726628"/>
                </a:lnTo>
                <a:lnTo>
                  <a:pt x="1323365" y="1725930"/>
                </a:lnTo>
                <a:lnTo>
                  <a:pt x="1324203" y="1717751"/>
                </a:lnTo>
                <a:lnTo>
                  <a:pt x="1323390" y="1725930"/>
                </a:lnTo>
                <a:lnTo>
                  <a:pt x="1325384" y="1714500"/>
                </a:lnTo>
                <a:lnTo>
                  <a:pt x="1325410" y="1714779"/>
                </a:lnTo>
                <a:lnTo>
                  <a:pt x="1326730" y="1726628"/>
                </a:lnTo>
                <a:lnTo>
                  <a:pt x="1326807" y="1727073"/>
                </a:lnTo>
                <a:lnTo>
                  <a:pt x="1326857" y="1726628"/>
                </a:lnTo>
                <a:lnTo>
                  <a:pt x="1326946" y="1725930"/>
                </a:lnTo>
                <a:lnTo>
                  <a:pt x="1328318" y="1714500"/>
                </a:lnTo>
                <a:lnTo>
                  <a:pt x="1328991" y="1714500"/>
                </a:lnTo>
                <a:lnTo>
                  <a:pt x="1329080" y="1719656"/>
                </a:lnTo>
                <a:lnTo>
                  <a:pt x="1329194" y="1726628"/>
                </a:lnTo>
                <a:lnTo>
                  <a:pt x="1329258" y="1727073"/>
                </a:lnTo>
                <a:lnTo>
                  <a:pt x="1333741" y="1716024"/>
                </a:lnTo>
                <a:lnTo>
                  <a:pt x="1333665" y="1714500"/>
                </a:lnTo>
                <a:lnTo>
                  <a:pt x="1334350" y="1714500"/>
                </a:lnTo>
                <a:lnTo>
                  <a:pt x="1340129" y="1714500"/>
                </a:lnTo>
                <a:lnTo>
                  <a:pt x="1340180" y="1714779"/>
                </a:lnTo>
                <a:lnTo>
                  <a:pt x="1342237" y="1726628"/>
                </a:lnTo>
                <a:lnTo>
                  <a:pt x="1342364" y="1727073"/>
                </a:lnTo>
                <a:lnTo>
                  <a:pt x="1342440" y="1726628"/>
                </a:lnTo>
                <a:lnTo>
                  <a:pt x="1342567" y="1725930"/>
                </a:lnTo>
                <a:lnTo>
                  <a:pt x="1344574" y="1714500"/>
                </a:lnTo>
                <a:lnTo>
                  <a:pt x="1344650" y="1714779"/>
                </a:lnTo>
                <a:lnTo>
                  <a:pt x="1347876" y="1726628"/>
                </a:lnTo>
                <a:lnTo>
                  <a:pt x="1348105" y="1727073"/>
                </a:lnTo>
                <a:lnTo>
                  <a:pt x="1352994" y="1714500"/>
                </a:lnTo>
                <a:lnTo>
                  <a:pt x="1356067" y="1714500"/>
                </a:lnTo>
                <a:lnTo>
                  <a:pt x="1356004" y="1714779"/>
                </a:lnTo>
                <a:lnTo>
                  <a:pt x="1352880" y="1727073"/>
                </a:lnTo>
                <a:lnTo>
                  <a:pt x="1360043" y="1727073"/>
                </a:lnTo>
                <a:lnTo>
                  <a:pt x="1360170" y="1725930"/>
                </a:lnTo>
                <a:lnTo>
                  <a:pt x="1361427" y="1714500"/>
                </a:lnTo>
                <a:lnTo>
                  <a:pt x="1363637" y="1714500"/>
                </a:lnTo>
                <a:lnTo>
                  <a:pt x="1363522" y="1716024"/>
                </a:lnTo>
                <a:lnTo>
                  <a:pt x="1362786" y="1725930"/>
                </a:lnTo>
                <a:lnTo>
                  <a:pt x="1362837" y="1726628"/>
                </a:lnTo>
                <a:lnTo>
                  <a:pt x="1362964" y="1726184"/>
                </a:lnTo>
                <a:lnTo>
                  <a:pt x="1363027" y="1725930"/>
                </a:lnTo>
                <a:lnTo>
                  <a:pt x="1366088" y="1714500"/>
                </a:lnTo>
                <a:lnTo>
                  <a:pt x="1366189" y="1716024"/>
                </a:lnTo>
                <a:lnTo>
                  <a:pt x="1366977" y="1727073"/>
                </a:lnTo>
                <a:lnTo>
                  <a:pt x="1369415" y="1727073"/>
                </a:lnTo>
                <a:lnTo>
                  <a:pt x="1369491" y="1726628"/>
                </a:lnTo>
                <a:lnTo>
                  <a:pt x="1369606" y="1725930"/>
                </a:lnTo>
                <a:lnTo>
                  <a:pt x="1371536" y="1714500"/>
                </a:lnTo>
                <a:lnTo>
                  <a:pt x="1371587" y="1714779"/>
                </a:lnTo>
                <a:lnTo>
                  <a:pt x="1373847" y="1727073"/>
                </a:lnTo>
                <a:lnTo>
                  <a:pt x="1383626" y="1727073"/>
                </a:lnTo>
                <a:lnTo>
                  <a:pt x="1383753" y="1728482"/>
                </a:lnTo>
                <a:lnTo>
                  <a:pt x="1384795" y="1739887"/>
                </a:lnTo>
                <a:lnTo>
                  <a:pt x="1385697" y="1739887"/>
                </a:lnTo>
                <a:lnTo>
                  <a:pt x="1385785" y="1737791"/>
                </a:lnTo>
                <a:lnTo>
                  <a:pt x="1385900" y="1734845"/>
                </a:lnTo>
                <a:lnTo>
                  <a:pt x="1386001" y="1732508"/>
                </a:lnTo>
                <a:lnTo>
                  <a:pt x="1386217" y="1727073"/>
                </a:lnTo>
                <a:lnTo>
                  <a:pt x="1410030" y="1727073"/>
                </a:lnTo>
                <a:lnTo>
                  <a:pt x="1410068" y="1728482"/>
                </a:lnTo>
                <a:lnTo>
                  <a:pt x="1410182" y="1732508"/>
                </a:lnTo>
                <a:lnTo>
                  <a:pt x="1412455" y="1727073"/>
                </a:lnTo>
                <a:lnTo>
                  <a:pt x="1417624" y="1727073"/>
                </a:lnTo>
                <a:lnTo>
                  <a:pt x="1417688" y="1727466"/>
                </a:lnTo>
                <a:lnTo>
                  <a:pt x="1417802" y="1728177"/>
                </a:lnTo>
                <a:lnTo>
                  <a:pt x="1417840" y="1728482"/>
                </a:lnTo>
                <a:lnTo>
                  <a:pt x="1419593" y="1739887"/>
                </a:lnTo>
                <a:lnTo>
                  <a:pt x="1423860" y="1739887"/>
                </a:lnTo>
                <a:lnTo>
                  <a:pt x="1423873" y="1727073"/>
                </a:lnTo>
                <a:lnTo>
                  <a:pt x="1424978" y="1727073"/>
                </a:lnTo>
                <a:lnTo>
                  <a:pt x="1425079" y="1728482"/>
                </a:lnTo>
                <a:lnTo>
                  <a:pt x="1425956" y="1739887"/>
                </a:lnTo>
                <a:lnTo>
                  <a:pt x="1426070" y="1739646"/>
                </a:lnTo>
                <a:lnTo>
                  <a:pt x="1431759" y="1727200"/>
                </a:lnTo>
                <a:lnTo>
                  <a:pt x="1431810" y="1727466"/>
                </a:lnTo>
                <a:lnTo>
                  <a:pt x="1431925" y="1728177"/>
                </a:lnTo>
                <a:lnTo>
                  <a:pt x="1431988" y="1728482"/>
                </a:lnTo>
                <a:lnTo>
                  <a:pt x="1433957" y="1739887"/>
                </a:lnTo>
                <a:lnTo>
                  <a:pt x="1442593" y="1739887"/>
                </a:lnTo>
                <a:lnTo>
                  <a:pt x="1442491" y="1737791"/>
                </a:lnTo>
                <a:lnTo>
                  <a:pt x="1441919" y="1727073"/>
                </a:lnTo>
                <a:lnTo>
                  <a:pt x="1442173" y="1727073"/>
                </a:lnTo>
                <a:lnTo>
                  <a:pt x="1442224" y="1726628"/>
                </a:lnTo>
                <a:lnTo>
                  <a:pt x="1442313" y="1725930"/>
                </a:lnTo>
                <a:lnTo>
                  <a:pt x="1443672" y="1714779"/>
                </a:lnTo>
                <a:lnTo>
                  <a:pt x="1443710" y="1714500"/>
                </a:lnTo>
                <a:close/>
              </a:path>
              <a:path w="1510029" h="2016760">
                <a:moveTo>
                  <a:pt x="1448473" y="1727073"/>
                </a:moveTo>
                <a:lnTo>
                  <a:pt x="1447736" y="1727073"/>
                </a:lnTo>
                <a:lnTo>
                  <a:pt x="1447673" y="1728228"/>
                </a:lnTo>
                <a:lnTo>
                  <a:pt x="1447571" y="1727073"/>
                </a:lnTo>
                <a:lnTo>
                  <a:pt x="1443621" y="1727073"/>
                </a:lnTo>
                <a:lnTo>
                  <a:pt x="1443723" y="1728482"/>
                </a:lnTo>
                <a:lnTo>
                  <a:pt x="1444561" y="1739887"/>
                </a:lnTo>
                <a:lnTo>
                  <a:pt x="1447152" y="1739887"/>
                </a:lnTo>
                <a:lnTo>
                  <a:pt x="1447241" y="1737791"/>
                </a:lnTo>
                <a:lnTo>
                  <a:pt x="1447482" y="1732508"/>
                </a:lnTo>
                <a:lnTo>
                  <a:pt x="1447673" y="1728800"/>
                </a:lnTo>
                <a:lnTo>
                  <a:pt x="1448282" y="1737791"/>
                </a:lnTo>
                <a:lnTo>
                  <a:pt x="1448422" y="1738731"/>
                </a:lnTo>
                <a:lnTo>
                  <a:pt x="1448473" y="1727073"/>
                </a:lnTo>
                <a:close/>
              </a:path>
              <a:path w="1510029" h="2016760">
                <a:moveTo>
                  <a:pt x="1449197" y="1714500"/>
                </a:moveTo>
                <a:lnTo>
                  <a:pt x="1443710" y="1714500"/>
                </a:lnTo>
                <a:lnTo>
                  <a:pt x="1443799" y="1714779"/>
                </a:lnTo>
                <a:lnTo>
                  <a:pt x="1447431" y="1726628"/>
                </a:lnTo>
                <a:lnTo>
                  <a:pt x="1447622" y="1727073"/>
                </a:lnTo>
                <a:lnTo>
                  <a:pt x="1447647" y="1725930"/>
                </a:lnTo>
                <a:lnTo>
                  <a:pt x="1447774" y="1725930"/>
                </a:lnTo>
                <a:lnTo>
                  <a:pt x="1449197" y="1714500"/>
                </a:lnTo>
                <a:close/>
              </a:path>
              <a:path w="1510029" h="2016760">
                <a:moveTo>
                  <a:pt x="1451927" y="1739887"/>
                </a:moveTo>
                <a:lnTo>
                  <a:pt x="1449755" y="1739887"/>
                </a:lnTo>
                <a:lnTo>
                  <a:pt x="1449819" y="1745424"/>
                </a:lnTo>
                <a:lnTo>
                  <a:pt x="1449933" y="1750136"/>
                </a:lnTo>
                <a:lnTo>
                  <a:pt x="1449946" y="1751025"/>
                </a:lnTo>
                <a:lnTo>
                  <a:pt x="1450086" y="1751965"/>
                </a:lnTo>
                <a:lnTo>
                  <a:pt x="1451927" y="1739887"/>
                </a:lnTo>
                <a:close/>
              </a:path>
              <a:path w="1510029" h="2016760">
                <a:moveTo>
                  <a:pt x="1452816" y="1727073"/>
                </a:moveTo>
                <a:lnTo>
                  <a:pt x="1449565" y="1727073"/>
                </a:lnTo>
                <a:lnTo>
                  <a:pt x="1449679" y="1739188"/>
                </a:lnTo>
                <a:lnTo>
                  <a:pt x="1449743" y="1739646"/>
                </a:lnTo>
                <a:lnTo>
                  <a:pt x="1449857" y="1739188"/>
                </a:lnTo>
                <a:lnTo>
                  <a:pt x="1449971" y="1738731"/>
                </a:lnTo>
                <a:lnTo>
                  <a:pt x="1452575" y="1728177"/>
                </a:lnTo>
                <a:lnTo>
                  <a:pt x="1452816" y="1727466"/>
                </a:lnTo>
                <a:lnTo>
                  <a:pt x="1452816" y="1727073"/>
                </a:lnTo>
                <a:close/>
              </a:path>
              <a:path w="1510029" h="2016760">
                <a:moveTo>
                  <a:pt x="1461719" y="1739887"/>
                </a:moveTo>
                <a:lnTo>
                  <a:pt x="1461693" y="1739646"/>
                </a:lnTo>
                <a:lnTo>
                  <a:pt x="1461579" y="1738731"/>
                </a:lnTo>
                <a:lnTo>
                  <a:pt x="1461465" y="1737791"/>
                </a:lnTo>
                <a:lnTo>
                  <a:pt x="1460169" y="1727073"/>
                </a:lnTo>
                <a:lnTo>
                  <a:pt x="1452854" y="1727073"/>
                </a:lnTo>
                <a:lnTo>
                  <a:pt x="1452968" y="1738731"/>
                </a:lnTo>
                <a:lnTo>
                  <a:pt x="1452994" y="1739887"/>
                </a:lnTo>
                <a:lnTo>
                  <a:pt x="1451940" y="1739887"/>
                </a:lnTo>
                <a:lnTo>
                  <a:pt x="1452054" y="1742998"/>
                </a:lnTo>
                <a:lnTo>
                  <a:pt x="1452156" y="1745424"/>
                </a:lnTo>
                <a:lnTo>
                  <a:pt x="1452270" y="1748396"/>
                </a:lnTo>
                <a:lnTo>
                  <a:pt x="1452384" y="1751025"/>
                </a:lnTo>
                <a:lnTo>
                  <a:pt x="1452499" y="1751965"/>
                </a:lnTo>
                <a:lnTo>
                  <a:pt x="1452575" y="1751025"/>
                </a:lnTo>
                <a:lnTo>
                  <a:pt x="1452689" y="1749818"/>
                </a:lnTo>
                <a:lnTo>
                  <a:pt x="1452803" y="1748396"/>
                </a:lnTo>
                <a:lnTo>
                  <a:pt x="1453540" y="1739887"/>
                </a:lnTo>
                <a:lnTo>
                  <a:pt x="1461719" y="1739887"/>
                </a:lnTo>
                <a:close/>
              </a:path>
              <a:path w="1510029" h="2016760">
                <a:moveTo>
                  <a:pt x="1465897" y="1727073"/>
                </a:moveTo>
                <a:lnTo>
                  <a:pt x="1463446" y="1727073"/>
                </a:lnTo>
                <a:lnTo>
                  <a:pt x="1463395" y="1727466"/>
                </a:lnTo>
                <a:lnTo>
                  <a:pt x="1463294" y="1728177"/>
                </a:lnTo>
                <a:lnTo>
                  <a:pt x="1463255" y="1728482"/>
                </a:lnTo>
                <a:lnTo>
                  <a:pt x="1461719" y="1739887"/>
                </a:lnTo>
                <a:lnTo>
                  <a:pt x="1464957" y="1739887"/>
                </a:lnTo>
                <a:lnTo>
                  <a:pt x="1465008" y="1739188"/>
                </a:lnTo>
                <a:lnTo>
                  <a:pt x="1465110" y="1737791"/>
                </a:lnTo>
                <a:lnTo>
                  <a:pt x="1465897" y="1727073"/>
                </a:lnTo>
                <a:close/>
              </a:path>
              <a:path w="1510029" h="2016760">
                <a:moveTo>
                  <a:pt x="1472158" y="1731479"/>
                </a:moveTo>
                <a:lnTo>
                  <a:pt x="1469415" y="1732038"/>
                </a:lnTo>
                <a:lnTo>
                  <a:pt x="1470634" y="1734223"/>
                </a:lnTo>
                <a:lnTo>
                  <a:pt x="1469186" y="1735569"/>
                </a:lnTo>
                <a:lnTo>
                  <a:pt x="1470037" y="1737626"/>
                </a:lnTo>
                <a:lnTo>
                  <a:pt x="1472158" y="1731479"/>
                </a:lnTo>
                <a:close/>
              </a:path>
              <a:path w="1510029" h="2016760">
                <a:moveTo>
                  <a:pt x="1472565" y="1731365"/>
                </a:moveTo>
                <a:lnTo>
                  <a:pt x="1472412" y="1730756"/>
                </a:lnTo>
                <a:lnTo>
                  <a:pt x="1472196" y="1731365"/>
                </a:lnTo>
                <a:lnTo>
                  <a:pt x="1472565" y="1731365"/>
                </a:lnTo>
                <a:close/>
              </a:path>
              <a:path w="1510029" h="2016760">
                <a:moveTo>
                  <a:pt x="1476425" y="1734223"/>
                </a:moveTo>
                <a:lnTo>
                  <a:pt x="1474584" y="1731365"/>
                </a:lnTo>
                <a:lnTo>
                  <a:pt x="1472653" y="1731365"/>
                </a:lnTo>
                <a:lnTo>
                  <a:pt x="1473822" y="1736331"/>
                </a:lnTo>
                <a:lnTo>
                  <a:pt x="1476425" y="1734223"/>
                </a:lnTo>
                <a:close/>
              </a:path>
              <a:path w="1510029" h="2016760">
                <a:moveTo>
                  <a:pt x="1494091" y="1767636"/>
                </a:moveTo>
                <a:lnTo>
                  <a:pt x="1493456" y="1768640"/>
                </a:lnTo>
                <a:lnTo>
                  <a:pt x="1494066" y="1769973"/>
                </a:lnTo>
                <a:lnTo>
                  <a:pt x="1494091" y="1767636"/>
                </a:lnTo>
                <a:close/>
              </a:path>
              <a:path w="1510029" h="2016760">
                <a:moveTo>
                  <a:pt x="1503641" y="1774380"/>
                </a:moveTo>
                <a:lnTo>
                  <a:pt x="1503629" y="1773643"/>
                </a:lnTo>
                <a:lnTo>
                  <a:pt x="1503045" y="1774380"/>
                </a:lnTo>
                <a:lnTo>
                  <a:pt x="1503603" y="1774380"/>
                </a:lnTo>
                <a:close/>
              </a:path>
              <a:path w="1510029" h="2016760">
                <a:moveTo>
                  <a:pt x="1504670" y="1780146"/>
                </a:moveTo>
                <a:lnTo>
                  <a:pt x="1504340" y="1779778"/>
                </a:lnTo>
                <a:lnTo>
                  <a:pt x="1503692" y="1780654"/>
                </a:lnTo>
                <a:lnTo>
                  <a:pt x="1503680" y="1779955"/>
                </a:lnTo>
                <a:lnTo>
                  <a:pt x="1503667" y="1779003"/>
                </a:lnTo>
                <a:lnTo>
                  <a:pt x="1501838" y="1776895"/>
                </a:lnTo>
                <a:lnTo>
                  <a:pt x="1501025" y="1776895"/>
                </a:lnTo>
                <a:lnTo>
                  <a:pt x="1502727" y="1774774"/>
                </a:lnTo>
                <a:lnTo>
                  <a:pt x="1502994" y="1774444"/>
                </a:lnTo>
                <a:lnTo>
                  <a:pt x="1499527" y="1774774"/>
                </a:lnTo>
                <a:lnTo>
                  <a:pt x="1499336" y="1774380"/>
                </a:lnTo>
                <a:lnTo>
                  <a:pt x="1498434" y="1772577"/>
                </a:lnTo>
                <a:lnTo>
                  <a:pt x="1498358" y="1772424"/>
                </a:lnTo>
                <a:lnTo>
                  <a:pt x="1498269" y="1772246"/>
                </a:lnTo>
                <a:lnTo>
                  <a:pt x="1496872" y="1769414"/>
                </a:lnTo>
                <a:lnTo>
                  <a:pt x="1494307" y="1772577"/>
                </a:lnTo>
                <a:lnTo>
                  <a:pt x="1494282" y="1772424"/>
                </a:lnTo>
                <a:lnTo>
                  <a:pt x="1494243" y="1772246"/>
                </a:lnTo>
                <a:lnTo>
                  <a:pt x="1494053" y="1771002"/>
                </a:lnTo>
                <a:lnTo>
                  <a:pt x="1494180" y="1769973"/>
                </a:lnTo>
                <a:lnTo>
                  <a:pt x="1493253" y="1771002"/>
                </a:lnTo>
                <a:lnTo>
                  <a:pt x="1491208" y="1772246"/>
                </a:lnTo>
                <a:lnTo>
                  <a:pt x="1492351" y="1769973"/>
                </a:lnTo>
                <a:lnTo>
                  <a:pt x="1493507" y="1767636"/>
                </a:lnTo>
                <a:lnTo>
                  <a:pt x="1492135" y="1766150"/>
                </a:lnTo>
                <a:lnTo>
                  <a:pt x="1490827" y="1769973"/>
                </a:lnTo>
                <a:lnTo>
                  <a:pt x="1490700" y="1769973"/>
                </a:lnTo>
                <a:lnTo>
                  <a:pt x="1490027" y="1769300"/>
                </a:lnTo>
                <a:lnTo>
                  <a:pt x="1486281" y="1775155"/>
                </a:lnTo>
                <a:lnTo>
                  <a:pt x="1487322" y="1776895"/>
                </a:lnTo>
                <a:lnTo>
                  <a:pt x="1487652" y="1776895"/>
                </a:lnTo>
                <a:lnTo>
                  <a:pt x="1489951" y="1773809"/>
                </a:lnTo>
                <a:lnTo>
                  <a:pt x="1491983" y="1772424"/>
                </a:lnTo>
                <a:lnTo>
                  <a:pt x="1492097" y="1777517"/>
                </a:lnTo>
                <a:lnTo>
                  <a:pt x="1494142" y="1774774"/>
                </a:lnTo>
                <a:lnTo>
                  <a:pt x="1495590" y="1774469"/>
                </a:lnTo>
                <a:lnTo>
                  <a:pt x="1495679" y="1775155"/>
                </a:lnTo>
                <a:lnTo>
                  <a:pt x="1495793" y="1776222"/>
                </a:lnTo>
                <a:lnTo>
                  <a:pt x="1495856" y="1776895"/>
                </a:lnTo>
                <a:lnTo>
                  <a:pt x="1495933" y="1777517"/>
                </a:lnTo>
                <a:lnTo>
                  <a:pt x="1496009" y="1778317"/>
                </a:lnTo>
                <a:lnTo>
                  <a:pt x="1496085" y="1779003"/>
                </a:lnTo>
                <a:lnTo>
                  <a:pt x="1496212" y="1780146"/>
                </a:lnTo>
                <a:lnTo>
                  <a:pt x="1496314" y="1781086"/>
                </a:lnTo>
                <a:lnTo>
                  <a:pt x="1496364" y="1781568"/>
                </a:lnTo>
                <a:lnTo>
                  <a:pt x="1496479" y="1782648"/>
                </a:lnTo>
                <a:lnTo>
                  <a:pt x="1496504" y="1782927"/>
                </a:lnTo>
                <a:lnTo>
                  <a:pt x="1501800" y="1779955"/>
                </a:lnTo>
                <a:lnTo>
                  <a:pt x="1501914" y="1780654"/>
                </a:lnTo>
                <a:lnTo>
                  <a:pt x="1502041" y="1781429"/>
                </a:lnTo>
                <a:lnTo>
                  <a:pt x="1502067" y="1781568"/>
                </a:lnTo>
                <a:lnTo>
                  <a:pt x="1502422" y="1783803"/>
                </a:lnTo>
                <a:lnTo>
                  <a:pt x="1504645" y="1781429"/>
                </a:lnTo>
                <a:lnTo>
                  <a:pt x="1504264" y="1780654"/>
                </a:lnTo>
                <a:lnTo>
                  <a:pt x="1504149" y="1780425"/>
                </a:lnTo>
                <a:lnTo>
                  <a:pt x="1504670" y="1780146"/>
                </a:lnTo>
                <a:close/>
              </a:path>
              <a:path w="1510029" h="2016760">
                <a:moveTo>
                  <a:pt x="1509547" y="1772577"/>
                </a:moveTo>
                <a:lnTo>
                  <a:pt x="1507121" y="1776222"/>
                </a:lnTo>
                <a:lnTo>
                  <a:pt x="1503641" y="1774380"/>
                </a:lnTo>
                <a:lnTo>
                  <a:pt x="1503667" y="1779003"/>
                </a:lnTo>
                <a:lnTo>
                  <a:pt x="1504340" y="1779778"/>
                </a:lnTo>
                <a:lnTo>
                  <a:pt x="1506461" y="1776945"/>
                </a:lnTo>
                <a:lnTo>
                  <a:pt x="1506562" y="1778317"/>
                </a:lnTo>
                <a:lnTo>
                  <a:pt x="1506613" y="1779003"/>
                </a:lnTo>
                <a:lnTo>
                  <a:pt x="1506791" y="1779003"/>
                </a:lnTo>
                <a:lnTo>
                  <a:pt x="1504670" y="1780146"/>
                </a:lnTo>
                <a:lnTo>
                  <a:pt x="1505229" y="1780794"/>
                </a:lnTo>
                <a:lnTo>
                  <a:pt x="1504645" y="1781429"/>
                </a:lnTo>
                <a:lnTo>
                  <a:pt x="1504708" y="1781568"/>
                </a:lnTo>
                <a:lnTo>
                  <a:pt x="1505394" y="1782927"/>
                </a:lnTo>
                <a:lnTo>
                  <a:pt x="1506499" y="1781568"/>
                </a:lnTo>
                <a:lnTo>
                  <a:pt x="1506994" y="1782648"/>
                </a:lnTo>
                <a:lnTo>
                  <a:pt x="1507807" y="1781568"/>
                </a:lnTo>
                <a:lnTo>
                  <a:pt x="1507909" y="1781429"/>
                </a:lnTo>
                <a:lnTo>
                  <a:pt x="1508163" y="1781086"/>
                </a:lnTo>
                <a:lnTo>
                  <a:pt x="1508048" y="1780654"/>
                </a:lnTo>
                <a:lnTo>
                  <a:pt x="1507934" y="1780146"/>
                </a:lnTo>
                <a:lnTo>
                  <a:pt x="1507832" y="1779778"/>
                </a:lnTo>
                <a:lnTo>
                  <a:pt x="1507477" y="1778317"/>
                </a:lnTo>
                <a:lnTo>
                  <a:pt x="1507947" y="1776895"/>
                </a:lnTo>
                <a:lnTo>
                  <a:pt x="1508163" y="1776222"/>
                </a:lnTo>
                <a:lnTo>
                  <a:pt x="1508785" y="1774380"/>
                </a:lnTo>
                <a:lnTo>
                  <a:pt x="1509547" y="1772577"/>
                </a:lnTo>
                <a:close/>
              </a:path>
            </a:pathLst>
          </a:custGeom>
          <a:ln>
            <a:solidFill>
              <a:srgbClr val="00737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rgbClr val="007378"/>
              </a:solidFill>
            </a:endParaRPr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01A1FB9F-978A-9F36-AD4B-0DD5578AEACF}"/>
              </a:ext>
            </a:extLst>
          </p:cNvPr>
          <p:cNvSpPr txBox="1"/>
          <p:nvPr/>
        </p:nvSpPr>
        <p:spPr>
          <a:xfrm>
            <a:off x="838200" y="2552700"/>
            <a:ext cx="16414890" cy="78739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344295" marR="5080" indent="-1332230" algn="ctr">
              <a:lnSpc>
                <a:spcPts val="4950"/>
              </a:lnSpc>
              <a:spcBef>
                <a:spcPts val="1140"/>
              </a:spcBef>
            </a:pPr>
            <a:r>
              <a:rPr sz="5000" b="1" i="1" spc="-345" dirty="0">
                <a:solidFill>
                  <a:srgbClr val="F4951E"/>
                </a:solidFill>
                <a:latin typeface="Trebuchet MS"/>
                <a:cs typeface="Trebuchet MS"/>
              </a:rPr>
              <a:t>«</a:t>
            </a:r>
            <a:r>
              <a:rPr sz="5000" b="1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i="1" spc="484" dirty="0">
                <a:solidFill>
                  <a:srgbClr val="F4951E"/>
                </a:solidFill>
                <a:latin typeface="Trebuchet MS"/>
                <a:cs typeface="Trebuchet MS"/>
              </a:rPr>
              <a:t>On</a:t>
            </a:r>
            <a:r>
              <a:rPr sz="5000" b="1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i="1" spc="415" dirty="0">
                <a:solidFill>
                  <a:srgbClr val="F4951E"/>
                </a:solidFill>
                <a:latin typeface="Trebuchet MS"/>
                <a:cs typeface="Trebuchet MS"/>
              </a:rPr>
              <a:t>ne</a:t>
            </a:r>
            <a:r>
              <a:rPr sz="5000" b="1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i="1" spc="265" dirty="0">
                <a:solidFill>
                  <a:srgbClr val="F4951E"/>
                </a:solidFill>
                <a:latin typeface="Trebuchet MS"/>
                <a:cs typeface="Trebuchet MS"/>
              </a:rPr>
              <a:t>peut</a:t>
            </a:r>
            <a:r>
              <a:rPr sz="5000" b="1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i="1" spc="625" dirty="0">
                <a:solidFill>
                  <a:srgbClr val="F4951E"/>
                </a:solidFill>
                <a:latin typeface="Trebuchet MS"/>
                <a:cs typeface="Trebuchet MS"/>
              </a:rPr>
              <a:t>pas</a:t>
            </a:r>
            <a:r>
              <a:rPr sz="5000" b="1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i="1" spc="310" dirty="0">
                <a:solidFill>
                  <a:srgbClr val="F4951E"/>
                </a:solidFill>
                <a:latin typeface="Trebuchet MS"/>
                <a:cs typeface="Trebuchet MS"/>
              </a:rPr>
              <a:t>moduler </a:t>
            </a:r>
            <a:r>
              <a:rPr sz="5000" b="1" i="1" spc="170" dirty="0">
                <a:solidFill>
                  <a:srgbClr val="F4951E"/>
                </a:solidFill>
                <a:latin typeface="Trebuchet MS"/>
                <a:cs typeface="Trebuchet MS"/>
              </a:rPr>
              <a:t>la</a:t>
            </a:r>
            <a:r>
              <a:rPr sz="5000" b="1" i="1" spc="-1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i="1" spc="265" dirty="0">
                <a:solidFill>
                  <a:srgbClr val="F4951E"/>
                </a:solidFill>
                <a:latin typeface="Trebuchet MS"/>
                <a:cs typeface="Trebuchet MS"/>
              </a:rPr>
              <a:t>rémunération</a:t>
            </a:r>
            <a:r>
              <a:rPr sz="5000" b="1" i="1" spc="-1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i="1" spc="-395" dirty="0">
                <a:solidFill>
                  <a:srgbClr val="F4951E"/>
                </a:solidFill>
                <a:latin typeface="Trebuchet MS"/>
                <a:cs typeface="Trebuchet MS"/>
              </a:rPr>
              <a:t>»</a:t>
            </a:r>
            <a:endParaRPr sz="5000" b="1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E0277DD-38F0-BB7F-8700-2203C2410C12}"/>
              </a:ext>
            </a:extLst>
          </p:cNvPr>
          <p:cNvSpPr txBox="1"/>
          <p:nvPr/>
        </p:nvSpPr>
        <p:spPr>
          <a:xfrm>
            <a:off x="4724400" y="3695700"/>
            <a:ext cx="3488055" cy="12064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7250" spc="-90" dirty="0">
                <a:solidFill>
                  <a:srgbClr val="007378"/>
                </a:solidFill>
                <a:latin typeface="SimSun-ExtB"/>
                <a:cs typeface="SimSun-ExtB"/>
              </a:rPr>
              <a:t>✔</a:t>
            </a:r>
            <a:r>
              <a:rPr lang="fr-FR" sz="7250" spc="-3265" dirty="0">
                <a:solidFill>
                  <a:srgbClr val="007378"/>
                </a:solidFill>
                <a:latin typeface="SimSun-ExtB"/>
                <a:cs typeface="SimSun-ExtB"/>
              </a:rPr>
              <a:t> </a:t>
            </a:r>
            <a:r>
              <a:rPr lang="fr-FR" sz="7250" b="1" spc="350" dirty="0">
                <a:solidFill>
                  <a:srgbClr val="007378"/>
                </a:solidFill>
                <a:latin typeface="Trebuchet MS"/>
                <a:cs typeface="SimSun-ExtB"/>
              </a:rPr>
              <a:t> VRAI</a:t>
            </a:r>
            <a:endParaRPr lang="fr-FR" sz="725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sp>
        <p:nvSpPr>
          <p:cNvPr id="58" name="object 10">
            <a:extLst>
              <a:ext uri="{FF2B5EF4-FFF2-40B4-BE49-F238E27FC236}">
                <a16:creationId xmlns:a16="http://schemas.microsoft.com/office/drawing/2014/main" id="{1CD514AA-DB7A-3A06-FF3A-F290DF00EC97}"/>
              </a:ext>
            </a:extLst>
          </p:cNvPr>
          <p:cNvSpPr txBox="1"/>
          <p:nvPr/>
        </p:nvSpPr>
        <p:spPr>
          <a:xfrm>
            <a:off x="685800" y="5295900"/>
            <a:ext cx="16002000" cy="4592026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602615">
              <a:lnSpc>
                <a:spcPts val="4950"/>
              </a:lnSpc>
              <a:spcBef>
                <a:spcPts val="1140"/>
              </a:spcBef>
            </a:pPr>
            <a:r>
              <a:rPr sz="4000" dirty="0">
                <a:solidFill>
                  <a:srgbClr val="002060"/>
                </a:solidFill>
                <a:latin typeface="Trebuchet MS"/>
                <a:cs typeface="Trebuchet MS"/>
              </a:rPr>
              <a:t>Le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375" dirty="0">
                <a:solidFill>
                  <a:srgbClr val="002060"/>
                </a:solidFill>
                <a:latin typeface="Trebuchet MS"/>
                <a:cs typeface="Trebuchet MS"/>
              </a:rPr>
              <a:t>régime</a:t>
            </a:r>
            <a:r>
              <a:rPr sz="4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45" dirty="0">
                <a:solidFill>
                  <a:srgbClr val="002060"/>
                </a:solidFill>
                <a:latin typeface="Trebuchet MS"/>
                <a:cs typeface="Trebuchet MS"/>
              </a:rPr>
              <a:t>indemnitaire</a:t>
            </a:r>
            <a:r>
              <a:rPr sz="4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330" dirty="0">
                <a:solidFill>
                  <a:srgbClr val="002060"/>
                </a:solidFill>
                <a:latin typeface="Trebuchet MS"/>
                <a:cs typeface="Trebuchet MS"/>
              </a:rPr>
              <a:t>permet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70" dirty="0">
                <a:solidFill>
                  <a:srgbClr val="002060"/>
                </a:solidFill>
                <a:latin typeface="Trebuchet MS"/>
                <a:cs typeface="Trebuchet MS"/>
              </a:rPr>
              <a:t>d’adapter </a:t>
            </a:r>
            <a:r>
              <a:rPr sz="4000" spc="235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r>
              <a:rPr sz="4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305" dirty="0">
                <a:solidFill>
                  <a:srgbClr val="002060"/>
                </a:solidFill>
                <a:latin typeface="Trebuchet MS"/>
                <a:cs typeface="Trebuchet MS"/>
              </a:rPr>
              <a:t>rémunération</a:t>
            </a:r>
            <a:r>
              <a:rPr sz="4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315" dirty="0">
                <a:solidFill>
                  <a:srgbClr val="002060"/>
                </a:solidFill>
                <a:latin typeface="Trebuchet MS"/>
                <a:cs typeface="Trebuchet MS"/>
              </a:rPr>
              <a:t>selon</a:t>
            </a:r>
            <a:r>
              <a:rPr sz="4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-844" dirty="0">
                <a:solidFill>
                  <a:srgbClr val="002060"/>
                </a:solidFill>
                <a:latin typeface="Trebuchet MS"/>
                <a:cs typeface="Trebuchet MS"/>
              </a:rPr>
              <a:t>:</a:t>
            </a:r>
            <a:endParaRPr sz="4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091565" marR="942975">
              <a:lnSpc>
                <a:spcPts val="4950"/>
              </a:lnSpc>
            </a:pPr>
            <a:r>
              <a:rPr sz="4000" spc="220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60" dirty="0">
                <a:solidFill>
                  <a:srgbClr val="002060"/>
                </a:solidFill>
                <a:latin typeface="Trebuchet MS"/>
                <a:cs typeface="Trebuchet MS"/>
              </a:rPr>
              <a:t>fonctions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85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75" dirty="0" err="1">
                <a:solidFill>
                  <a:srgbClr val="002060"/>
                </a:solidFill>
                <a:latin typeface="Trebuchet MS"/>
                <a:cs typeface="Trebuchet MS"/>
              </a:rPr>
              <a:t>responsabilités</a:t>
            </a:r>
            <a:r>
              <a:rPr sz="4000" spc="27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endParaRPr lang="fr-FR" sz="4000" spc="275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091565" marR="942975">
              <a:lnSpc>
                <a:spcPts val="4950"/>
              </a:lnSpc>
            </a:pPr>
            <a:r>
              <a:rPr sz="4000" spc="125" dirty="0" err="1">
                <a:solidFill>
                  <a:srgbClr val="002060"/>
                </a:solidFill>
                <a:latin typeface="Trebuchet MS"/>
                <a:cs typeface="Trebuchet MS"/>
              </a:rPr>
              <a:t>l’expérience</a:t>
            </a:r>
            <a:r>
              <a:rPr sz="4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29" dirty="0" err="1">
                <a:solidFill>
                  <a:srgbClr val="002060"/>
                </a:solidFill>
                <a:latin typeface="Trebuchet MS"/>
                <a:cs typeface="Trebuchet MS"/>
              </a:rPr>
              <a:t>professionnelle</a:t>
            </a:r>
            <a:r>
              <a:rPr sz="4000" spc="229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endParaRPr lang="fr-FR" sz="4000" spc="229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091565" marR="942975">
              <a:lnSpc>
                <a:spcPts val="4950"/>
              </a:lnSpc>
            </a:pPr>
            <a:r>
              <a:rPr sz="4000" spc="345" dirty="0" err="1">
                <a:solidFill>
                  <a:srgbClr val="002060"/>
                </a:solidFill>
                <a:latin typeface="Trebuchet MS"/>
                <a:cs typeface="Trebuchet MS"/>
              </a:rPr>
              <a:t>l’engagement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85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35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365" dirty="0">
                <a:solidFill>
                  <a:srgbClr val="002060"/>
                </a:solidFill>
                <a:latin typeface="Trebuchet MS"/>
                <a:cs typeface="Trebuchet MS"/>
              </a:rPr>
              <a:t>manière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465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35" dirty="0">
                <a:solidFill>
                  <a:srgbClr val="002060"/>
                </a:solidFill>
                <a:latin typeface="Trebuchet MS"/>
                <a:cs typeface="Trebuchet MS"/>
              </a:rPr>
              <a:t>servir</a:t>
            </a:r>
            <a:endParaRPr sz="4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6158230" marR="5080" indent="-554990">
              <a:lnSpc>
                <a:spcPts val="4950"/>
              </a:lnSpc>
              <a:spcBef>
                <a:spcPts val="5"/>
              </a:spcBef>
            </a:pPr>
            <a:r>
              <a:rPr sz="4000" b="1" spc="470" dirty="0">
                <a:solidFill>
                  <a:srgbClr val="007378"/>
                </a:solidFill>
                <a:latin typeface="Trebuchet MS"/>
                <a:cs typeface="Trebuchet MS"/>
              </a:rPr>
              <a:t>Vous</a:t>
            </a:r>
            <a:r>
              <a:rPr sz="4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b="1" spc="285" dirty="0">
                <a:solidFill>
                  <a:srgbClr val="007378"/>
                </a:solidFill>
                <a:latin typeface="Trebuchet MS"/>
                <a:cs typeface="Trebuchet MS"/>
              </a:rPr>
              <a:t>pouvez</a:t>
            </a:r>
            <a:r>
              <a:rPr sz="4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b="1" spc="245" dirty="0">
                <a:solidFill>
                  <a:srgbClr val="007378"/>
                </a:solidFill>
                <a:latin typeface="Trebuchet MS"/>
                <a:cs typeface="Trebuchet MS"/>
              </a:rPr>
              <a:t>reconnaître </a:t>
            </a:r>
            <a:r>
              <a:rPr sz="4000" b="1" spc="114" dirty="0">
                <a:solidFill>
                  <a:srgbClr val="007378"/>
                </a:solidFill>
                <a:latin typeface="Trebuchet MS"/>
                <a:cs typeface="Trebuchet MS"/>
              </a:rPr>
              <a:t>et</a:t>
            </a:r>
            <a:r>
              <a:rPr sz="4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b="1" spc="254" dirty="0">
                <a:solidFill>
                  <a:srgbClr val="007378"/>
                </a:solidFill>
                <a:latin typeface="Trebuchet MS"/>
                <a:cs typeface="Trebuchet MS"/>
              </a:rPr>
              <a:t>valoriser</a:t>
            </a:r>
            <a:r>
              <a:rPr sz="4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b="1" spc="270" dirty="0">
                <a:solidFill>
                  <a:srgbClr val="007378"/>
                </a:solidFill>
                <a:latin typeface="Trebuchet MS"/>
                <a:cs typeface="Trebuchet MS"/>
              </a:rPr>
              <a:t>les</a:t>
            </a:r>
            <a:r>
              <a:rPr sz="4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b="1" spc="465" dirty="0">
                <a:solidFill>
                  <a:srgbClr val="007378"/>
                </a:solidFill>
                <a:latin typeface="Trebuchet MS"/>
                <a:cs typeface="Trebuchet MS"/>
              </a:rPr>
              <a:t>agents</a:t>
            </a:r>
            <a:endParaRPr sz="40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6985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B085AF3-5BD3-BCA7-4A85-23ABA485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3ED95F0B-0F88-E3D5-8DF7-3F6C333FA8BC}"/>
              </a:ext>
            </a:extLst>
          </p:cNvPr>
          <p:cNvSpPr/>
          <p:nvPr/>
        </p:nvSpPr>
        <p:spPr>
          <a:xfrm>
            <a:off x="4953000" y="83439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7FBEFD7B-8CE0-D1F8-EF44-4B34A63A3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57538" y="-19439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F7F8A64D-7EA4-E478-0AAC-3F1E8DBF7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object 17" descr="$PPTXTitle">
            <a:extLst>
              <a:ext uri="{FF2B5EF4-FFF2-40B4-BE49-F238E27FC236}">
                <a16:creationId xmlns:a16="http://schemas.microsoft.com/office/drawing/2014/main" id="{5D432CF7-E0DB-F41E-3E2A-5D461AC6DC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419100"/>
            <a:ext cx="1310957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Idée</a:t>
            </a:r>
            <a:r>
              <a:rPr spc="-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reçue</a:t>
            </a:r>
            <a:r>
              <a:rPr spc="-6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FE2DB343-D34D-8307-DDB4-EDBBB2769B58}"/>
              </a:ext>
            </a:extLst>
          </p:cNvPr>
          <p:cNvSpPr txBox="1"/>
          <p:nvPr/>
        </p:nvSpPr>
        <p:spPr>
          <a:xfrm>
            <a:off x="13868400" y="3619500"/>
            <a:ext cx="3742054" cy="1282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90" dirty="0">
                <a:solidFill>
                  <a:srgbClr val="002060"/>
                </a:solidFill>
                <a:latin typeface="SimSun-ExtB"/>
                <a:cs typeface="SimSun-ExtB"/>
              </a:rPr>
              <a:t>✔</a:t>
            </a:r>
            <a:r>
              <a:rPr sz="8250" spc="-3265" dirty="0">
                <a:solidFill>
                  <a:srgbClr val="002060"/>
                </a:solidFill>
                <a:latin typeface="SimSun-ExtB"/>
                <a:cs typeface="SimSun-ExtB"/>
              </a:rPr>
              <a:t> </a:t>
            </a:r>
            <a:r>
              <a:rPr sz="7450" b="1" spc="350" dirty="0">
                <a:solidFill>
                  <a:srgbClr val="002060"/>
                </a:solidFill>
                <a:latin typeface="Trebuchet MS"/>
                <a:cs typeface="Trebuchet MS"/>
              </a:rPr>
              <a:t>FAUX</a:t>
            </a:r>
            <a:endParaRPr sz="74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42" name="object 4">
            <a:extLst>
              <a:ext uri="{FF2B5EF4-FFF2-40B4-BE49-F238E27FC236}">
                <a16:creationId xmlns:a16="http://schemas.microsoft.com/office/drawing/2014/main" id="{D8151F9A-5B2B-0F17-0AF8-BA2E1EC584A4}"/>
              </a:ext>
            </a:extLst>
          </p:cNvPr>
          <p:cNvGrpSpPr/>
          <p:nvPr/>
        </p:nvGrpSpPr>
        <p:grpSpPr>
          <a:xfrm>
            <a:off x="2133600" y="8724900"/>
            <a:ext cx="2104390" cy="133604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19B7C61A-586D-947E-D3BC-51A94BDC0DD4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9EE22246-72E7-98D5-C377-A6A47ACE7F63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12">
            <a:extLst>
              <a:ext uri="{FF2B5EF4-FFF2-40B4-BE49-F238E27FC236}">
                <a16:creationId xmlns:a16="http://schemas.microsoft.com/office/drawing/2014/main" id="{CC249E72-2FBE-FC93-72E0-EB2D310E1D70}"/>
              </a:ext>
            </a:extLst>
          </p:cNvPr>
          <p:cNvGrpSpPr/>
          <p:nvPr/>
        </p:nvGrpSpPr>
        <p:grpSpPr>
          <a:xfrm>
            <a:off x="11963400" y="137160"/>
            <a:ext cx="1467485" cy="2047875"/>
            <a:chOff x="6279516" y="67735"/>
            <a:chExt cx="1467485" cy="2047875"/>
          </a:xfrm>
        </p:grpSpPr>
        <p:sp>
          <p:nvSpPr>
            <p:cNvPr id="4" name="object 13">
              <a:extLst>
                <a:ext uri="{FF2B5EF4-FFF2-40B4-BE49-F238E27FC236}">
                  <a16:creationId xmlns:a16="http://schemas.microsoft.com/office/drawing/2014/main" id="{8ADDD20D-A2BB-880F-36DB-4E57C02C490A}"/>
                </a:ext>
              </a:extLst>
            </p:cNvPr>
            <p:cNvSpPr/>
            <p:nvPr/>
          </p:nvSpPr>
          <p:spPr>
            <a:xfrm>
              <a:off x="6543040" y="81203"/>
              <a:ext cx="851535" cy="476250"/>
            </a:xfrm>
            <a:custGeom>
              <a:avLst/>
              <a:gdLst/>
              <a:ahLst/>
              <a:cxnLst/>
              <a:rect l="l" t="t" r="r" b="b"/>
              <a:pathLst>
                <a:path w="851534" h="476250">
                  <a:moveTo>
                    <a:pt x="5003" y="262547"/>
                  </a:moveTo>
                  <a:lnTo>
                    <a:pt x="3225" y="266255"/>
                  </a:lnTo>
                  <a:lnTo>
                    <a:pt x="0" y="268224"/>
                  </a:lnTo>
                  <a:lnTo>
                    <a:pt x="50" y="274154"/>
                  </a:lnTo>
                  <a:lnTo>
                    <a:pt x="2730" y="273304"/>
                  </a:lnTo>
                  <a:lnTo>
                    <a:pt x="4178" y="269011"/>
                  </a:lnTo>
                  <a:lnTo>
                    <a:pt x="5003" y="262547"/>
                  </a:lnTo>
                  <a:close/>
                </a:path>
                <a:path w="851534" h="476250">
                  <a:moveTo>
                    <a:pt x="51358" y="299732"/>
                  </a:moveTo>
                  <a:lnTo>
                    <a:pt x="51104" y="297065"/>
                  </a:lnTo>
                  <a:lnTo>
                    <a:pt x="46659" y="294589"/>
                  </a:lnTo>
                  <a:lnTo>
                    <a:pt x="48387" y="299796"/>
                  </a:lnTo>
                  <a:lnTo>
                    <a:pt x="46050" y="299961"/>
                  </a:lnTo>
                  <a:lnTo>
                    <a:pt x="46977" y="303085"/>
                  </a:lnTo>
                  <a:lnTo>
                    <a:pt x="51358" y="299732"/>
                  </a:lnTo>
                  <a:close/>
                </a:path>
                <a:path w="851534" h="476250">
                  <a:moveTo>
                    <a:pt x="58420" y="305346"/>
                  </a:moveTo>
                  <a:lnTo>
                    <a:pt x="57962" y="300393"/>
                  </a:lnTo>
                  <a:lnTo>
                    <a:pt x="55257" y="301371"/>
                  </a:lnTo>
                  <a:lnTo>
                    <a:pt x="51346" y="300850"/>
                  </a:lnTo>
                  <a:lnTo>
                    <a:pt x="50482" y="304139"/>
                  </a:lnTo>
                  <a:lnTo>
                    <a:pt x="53822" y="303923"/>
                  </a:lnTo>
                  <a:lnTo>
                    <a:pt x="58420" y="305346"/>
                  </a:lnTo>
                  <a:close/>
                </a:path>
                <a:path w="851534" h="476250">
                  <a:moveTo>
                    <a:pt x="59804" y="295300"/>
                  </a:moveTo>
                  <a:lnTo>
                    <a:pt x="57848" y="294284"/>
                  </a:lnTo>
                  <a:lnTo>
                    <a:pt x="57556" y="291973"/>
                  </a:lnTo>
                  <a:lnTo>
                    <a:pt x="55968" y="292176"/>
                  </a:lnTo>
                  <a:lnTo>
                    <a:pt x="55511" y="293789"/>
                  </a:lnTo>
                  <a:lnTo>
                    <a:pt x="53797" y="293839"/>
                  </a:lnTo>
                  <a:lnTo>
                    <a:pt x="54394" y="296291"/>
                  </a:lnTo>
                  <a:lnTo>
                    <a:pt x="56654" y="297434"/>
                  </a:lnTo>
                  <a:lnTo>
                    <a:pt x="59334" y="298196"/>
                  </a:lnTo>
                  <a:lnTo>
                    <a:pt x="59804" y="295300"/>
                  </a:lnTo>
                  <a:close/>
                </a:path>
                <a:path w="851534" h="476250">
                  <a:moveTo>
                    <a:pt x="61912" y="262318"/>
                  </a:moveTo>
                  <a:lnTo>
                    <a:pt x="59867" y="265163"/>
                  </a:lnTo>
                  <a:lnTo>
                    <a:pt x="53708" y="262547"/>
                  </a:lnTo>
                  <a:lnTo>
                    <a:pt x="52997" y="267169"/>
                  </a:lnTo>
                  <a:lnTo>
                    <a:pt x="58153" y="268401"/>
                  </a:lnTo>
                  <a:lnTo>
                    <a:pt x="60667" y="266217"/>
                  </a:lnTo>
                  <a:lnTo>
                    <a:pt x="61912" y="262318"/>
                  </a:lnTo>
                  <a:close/>
                </a:path>
                <a:path w="851534" h="476250">
                  <a:moveTo>
                    <a:pt x="65443" y="462470"/>
                  </a:moveTo>
                  <a:lnTo>
                    <a:pt x="65062" y="458914"/>
                  </a:lnTo>
                  <a:lnTo>
                    <a:pt x="62750" y="459676"/>
                  </a:lnTo>
                  <a:lnTo>
                    <a:pt x="58343" y="458317"/>
                  </a:lnTo>
                  <a:lnTo>
                    <a:pt x="59702" y="462889"/>
                  </a:lnTo>
                  <a:lnTo>
                    <a:pt x="60629" y="460654"/>
                  </a:lnTo>
                  <a:lnTo>
                    <a:pt x="65443" y="462470"/>
                  </a:lnTo>
                  <a:close/>
                </a:path>
                <a:path w="851534" h="476250">
                  <a:moveTo>
                    <a:pt x="66802" y="469138"/>
                  </a:moveTo>
                  <a:lnTo>
                    <a:pt x="65290" y="470738"/>
                  </a:lnTo>
                  <a:lnTo>
                    <a:pt x="60985" y="469480"/>
                  </a:lnTo>
                  <a:lnTo>
                    <a:pt x="61468" y="473075"/>
                  </a:lnTo>
                  <a:lnTo>
                    <a:pt x="65163" y="473722"/>
                  </a:lnTo>
                  <a:lnTo>
                    <a:pt x="66789" y="472274"/>
                  </a:lnTo>
                  <a:lnTo>
                    <a:pt x="66802" y="469138"/>
                  </a:lnTo>
                  <a:close/>
                </a:path>
                <a:path w="851534" h="476250">
                  <a:moveTo>
                    <a:pt x="75704" y="456031"/>
                  </a:moveTo>
                  <a:lnTo>
                    <a:pt x="74917" y="453605"/>
                  </a:lnTo>
                  <a:lnTo>
                    <a:pt x="74764" y="453161"/>
                  </a:lnTo>
                  <a:lnTo>
                    <a:pt x="72517" y="450799"/>
                  </a:lnTo>
                  <a:lnTo>
                    <a:pt x="72796" y="453605"/>
                  </a:lnTo>
                  <a:lnTo>
                    <a:pt x="69164" y="452564"/>
                  </a:lnTo>
                  <a:lnTo>
                    <a:pt x="69888" y="453605"/>
                  </a:lnTo>
                  <a:lnTo>
                    <a:pt x="70637" y="454748"/>
                  </a:lnTo>
                  <a:lnTo>
                    <a:pt x="69253" y="454748"/>
                  </a:lnTo>
                  <a:lnTo>
                    <a:pt x="70256" y="457441"/>
                  </a:lnTo>
                  <a:lnTo>
                    <a:pt x="75704" y="456031"/>
                  </a:lnTo>
                  <a:close/>
                </a:path>
                <a:path w="851534" h="476250">
                  <a:moveTo>
                    <a:pt x="86182" y="456806"/>
                  </a:moveTo>
                  <a:lnTo>
                    <a:pt x="83781" y="456018"/>
                  </a:lnTo>
                  <a:lnTo>
                    <a:pt x="83210" y="457161"/>
                  </a:lnTo>
                  <a:lnTo>
                    <a:pt x="81686" y="457301"/>
                  </a:lnTo>
                  <a:lnTo>
                    <a:pt x="81610" y="459270"/>
                  </a:lnTo>
                  <a:lnTo>
                    <a:pt x="83134" y="459803"/>
                  </a:lnTo>
                  <a:lnTo>
                    <a:pt x="83019" y="461899"/>
                  </a:lnTo>
                  <a:lnTo>
                    <a:pt x="86106" y="461746"/>
                  </a:lnTo>
                  <a:lnTo>
                    <a:pt x="84239" y="459727"/>
                  </a:lnTo>
                  <a:lnTo>
                    <a:pt x="86182" y="456806"/>
                  </a:lnTo>
                  <a:close/>
                </a:path>
                <a:path w="851534" h="476250">
                  <a:moveTo>
                    <a:pt x="120180" y="408393"/>
                  </a:moveTo>
                  <a:lnTo>
                    <a:pt x="117970" y="409333"/>
                  </a:lnTo>
                  <a:lnTo>
                    <a:pt x="113880" y="411048"/>
                  </a:lnTo>
                  <a:lnTo>
                    <a:pt x="116674" y="414464"/>
                  </a:lnTo>
                  <a:lnTo>
                    <a:pt x="118999" y="413791"/>
                  </a:lnTo>
                  <a:lnTo>
                    <a:pt x="120167" y="411797"/>
                  </a:lnTo>
                  <a:lnTo>
                    <a:pt x="120180" y="408393"/>
                  </a:lnTo>
                  <a:close/>
                </a:path>
                <a:path w="851534" h="476250">
                  <a:moveTo>
                    <a:pt x="123075" y="442925"/>
                  </a:moveTo>
                  <a:lnTo>
                    <a:pt x="121412" y="438746"/>
                  </a:lnTo>
                  <a:lnTo>
                    <a:pt x="117348" y="437057"/>
                  </a:lnTo>
                  <a:lnTo>
                    <a:pt x="120573" y="443611"/>
                  </a:lnTo>
                  <a:lnTo>
                    <a:pt x="117081" y="442506"/>
                  </a:lnTo>
                  <a:lnTo>
                    <a:pt x="118465" y="445376"/>
                  </a:lnTo>
                  <a:lnTo>
                    <a:pt x="123075" y="442925"/>
                  </a:lnTo>
                  <a:close/>
                </a:path>
                <a:path w="851534" h="476250">
                  <a:moveTo>
                    <a:pt x="123786" y="282105"/>
                  </a:moveTo>
                  <a:lnTo>
                    <a:pt x="117309" y="280746"/>
                  </a:lnTo>
                  <a:lnTo>
                    <a:pt x="118033" y="285927"/>
                  </a:lnTo>
                  <a:lnTo>
                    <a:pt x="114744" y="285470"/>
                  </a:lnTo>
                  <a:lnTo>
                    <a:pt x="113893" y="288404"/>
                  </a:lnTo>
                  <a:lnTo>
                    <a:pt x="118008" y="289585"/>
                  </a:lnTo>
                  <a:lnTo>
                    <a:pt x="123786" y="282105"/>
                  </a:lnTo>
                  <a:close/>
                </a:path>
                <a:path w="851534" h="476250">
                  <a:moveTo>
                    <a:pt x="130200" y="439064"/>
                  </a:moveTo>
                  <a:lnTo>
                    <a:pt x="129425" y="438035"/>
                  </a:lnTo>
                  <a:lnTo>
                    <a:pt x="128422" y="435724"/>
                  </a:lnTo>
                  <a:lnTo>
                    <a:pt x="130136" y="435724"/>
                  </a:lnTo>
                  <a:lnTo>
                    <a:pt x="129349" y="433133"/>
                  </a:lnTo>
                  <a:lnTo>
                    <a:pt x="124358" y="434733"/>
                  </a:lnTo>
                  <a:lnTo>
                    <a:pt x="125793" y="438353"/>
                  </a:lnTo>
                  <a:lnTo>
                    <a:pt x="130200" y="439064"/>
                  </a:lnTo>
                  <a:close/>
                </a:path>
                <a:path w="851534" h="476250">
                  <a:moveTo>
                    <a:pt x="133210" y="232664"/>
                  </a:moveTo>
                  <a:lnTo>
                    <a:pt x="127876" y="230936"/>
                  </a:lnTo>
                  <a:lnTo>
                    <a:pt x="126669" y="234873"/>
                  </a:lnTo>
                  <a:lnTo>
                    <a:pt x="125183" y="234937"/>
                  </a:lnTo>
                  <a:lnTo>
                    <a:pt x="126225" y="239052"/>
                  </a:lnTo>
                  <a:lnTo>
                    <a:pt x="130035" y="237782"/>
                  </a:lnTo>
                  <a:lnTo>
                    <a:pt x="133210" y="232664"/>
                  </a:lnTo>
                  <a:close/>
                </a:path>
                <a:path w="851534" h="476250">
                  <a:moveTo>
                    <a:pt x="133604" y="335635"/>
                  </a:moveTo>
                  <a:lnTo>
                    <a:pt x="130657" y="334911"/>
                  </a:lnTo>
                  <a:lnTo>
                    <a:pt x="127355" y="334441"/>
                  </a:lnTo>
                  <a:lnTo>
                    <a:pt x="126911" y="338937"/>
                  </a:lnTo>
                  <a:lnTo>
                    <a:pt x="130048" y="340537"/>
                  </a:lnTo>
                  <a:lnTo>
                    <a:pt x="130022" y="337972"/>
                  </a:lnTo>
                  <a:lnTo>
                    <a:pt x="132740" y="339026"/>
                  </a:lnTo>
                  <a:lnTo>
                    <a:pt x="133604" y="335635"/>
                  </a:lnTo>
                  <a:close/>
                </a:path>
                <a:path w="851534" h="476250">
                  <a:moveTo>
                    <a:pt x="137185" y="119926"/>
                  </a:moveTo>
                  <a:lnTo>
                    <a:pt x="134493" y="122402"/>
                  </a:lnTo>
                  <a:lnTo>
                    <a:pt x="128016" y="124764"/>
                  </a:lnTo>
                  <a:lnTo>
                    <a:pt x="129273" y="128282"/>
                  </a:lnTo>
                  <a:lnTo>
                    <a:pt x="133515" y="128346"/>
                  </a:lnTo>
                  <a:lnTo>
                    <a:pt x="135712" y="124853"/>
                  </a:lnTo>
                  <a:lnTo>
                    <a:pt x="137185" y="119926"/>
                  </a:lnTo>
                  <a:close/>
                </a:path>
                <a:path w="851534" h="476250">
                  <a:moveTo>
                    <a:pt x="141833" y="402996"/>
                  </a:moveTo>
                  <a:lnTo>
                    <a:pt x="140741" y="397789"/>
                  </a:lnTo>
                  <a:lnTo>
                    <a:pt x="138137" y="398411"/>
                  </a:lnTo>
                  <a:lnTo>
                    <a:pt x="135483" y="399021"/>
                  </a:lnTo>
                  <a:lnTo>
                    <a:pt x="135001" y="402259"/>
                  </a:lnTo>
                  <a:lnTo>
                    <a:pt x="137198" y="401116"/>
                  </a:lnTo>
                  <a:lnTo>
                    <a:pt x="141833" y="402996"/>
                  </a:lnTo>
                  <a:close/>
                </a:path>
                <a:path w="851534" h="476250">
                  <a:moveTo>
                    <a:pt x="147129" y="377583"/>
                  </a:moveTo>
                  <a:lnTo>
                    <a:pt x="146113" y="374827"/>
                  </a:lnTo>
                  <a:lnTo>
                    <a:pt x="141973" y="378015"/>
                  </a:lnTo>
                  <a:lnTo>
                    <a:pt x="138264" y="375793"/>
                  </a:lnTo>
                  <a:lnTo>
                    <a:pt x="138899" y="380161"/>
                  </a:lnTo>
                  <a:lnTo>
                    <a:pt x="144475" y="377647"/>
                  </a:lnTo>
                  <a:lnTo>
                    <a:pt x="147129" y="377583"/>
                  </a:lnTo>
                  <a:close/>
                </a:path>
                <a:path w="851534" h="476250">
                  <a:moveTo>
                    <a:pt x="148310" y="273050"/>
                  </a:moveTo>
                  <a:lnTo>
                    <a:pt x="147078" y="267855"/>
                  </a:lnTo>
                  <a:lnTo>
                    <a:pt x="147967" y="265811"/>
                  </a:lnTo>
                  <a:lnTo>
                    <a:pt x="146939" y="266204"/>
                  </a:lnTo>
                  <a:lnTo>
                    <a:pt x="145872" y="266547"/>
                  </a:lnTo>
                  <a:lnTo>
                    <a:pt x="144284" y="266103"/>
                  </a:lnTo>
                  <a:lnTo>
                    <a:pt x="145008" y="267347"/>
                  </a:lnTo>
                  <a:lnTo>
                    <a:pt x="145046" y="268960"/>
                  </a:lnTo>
                  <a:lnTo>
                    <a:pt x="144653" y="270954"/>
                  </a:lnTo>
                  <a:lnTo>
                    <a:pt x="148310" y="273050"/>
                  </a:lnTo>
                  <a:close/>
                </a:path>
                <a:path w="851534" h="476250">
                  <a:moveTo>
                    <a:pt x="160947" y="318897"/>
                  </a:moveTo>
                  <a:lnTo>
                    <a:pt x="157530" y="317817"/>
                  </a:lnTo>
                  <a:lnTo>
                    <a:pt x="157416" y="314413"/>
                  </a:lnTo>
                  <a:lnTo>
                    <a:pt x="153111" y="314325"/>
                  </a:lnTo>
                  <a:lnTo>
                    <a:pt x="156870" y="318376"/>
                  </a:lnTo>
                  <a:lnTo>
                    <a:pt x="154495" y="319582"/>
                  </a:lnTo>
                  <a:lnTo>
                    <a:pt x="150837" y="319417"/>
                  </a:lnTo>
                  <a:lnTo>
                    <a:pt x="151282" y="316636"/>
                  </a:lnTo>
                  <a:lnTo>
                    <a:pt x="148882" y="318287"/>
                  </a:lnTo>
                  <a:lnTo>
                    <a:pt x="151523" y="322148"/>
                  </a:lnTo>
                  <a:lnTo>
                    <a:pt x="147193" y="323672"/>
                  </a:lnTo>
                  <a:lnTo>
                    <a:pt x="146735" y="327113"/>
                  </a:lnTo>
                  <a:lnTo>
                    <a:pt x="143357" y="325526"/>
                  </a:lnTo>
                  <a:lnTo>
                    <a:pt x="142494" y="327355"/>
                  </a:lnTo>
                  <a:lnTo>
                    <a:pt x="139827" y="326732"/>
                  </a:lnTo>
                  <a:lnTo>
                    <a:pt x="138023" y="330085"/>
                  </a:lnTo>
                  <a:lnTo>
                    <a:pt x="143395" y="328409"/>
                  </a:lnTo>
                  <a:lnTo>
                    <a:pt x="141605" y="331762"/>
                  </a:lnTo>
                  <a:lnTo>
                    <a:pt x="142557" y="332181"/>
                  </a:lnTo>
                  <a:lnTo>
                    <a:pt x="142862" y="330885"/>
                  </a:lnTo>
                  <a:lnTo>
                    <a:pt x="150406" y="330885"/>
                  </a:lnTo>
                  <a:lnTo>
                    <a:pt x="152895" y="323926"/>
                  </a:lnTo>
                  <a:lnTo>
                    <a:pt x="159842" y="323176"/>
                  </a:lnTo>
                  <a:lnTo>
                    <a:pt x="160947" y="318897"/>
                  </a:lnTo>
                  <a:close/>
                </a:path>
                <a:path w="851534" h="476250">
                  <a:moveTo>
                    <a:pt x="163385" y="343700"/>
                  </a:moveTo>
                  <a:lnTo>
                    <a:pt x="162585" y="341058"/>
                  </a:lnTo>
                  <a:lnTo>
                    <a:pt x="155409" y="340233"/>
                  </a:lnTo>
                  <a:lnTo>
                    <a:pt x="156464" y="344373"/>
                  </a:lnTo>
                  <a:lnTo>
                    <a:pt x="160248" y="346163"/>
                  </a:lnTo>
                  <a:lnTo>
                    <a:pt x="161302" y="344233"/>
                  </a:lnTo>
                  <a:lnTo>
                    <a:pt x="163385" y="343700"/>
                  </a:lnTo>
                  <a:close/>
                </a:path>
                <a:path w="851534" h="476250">
                  <a:moveTo>
                    <a:pt x="176441" y="361759"/>
                  </a:moveTo>
                  <a:lnTo>
                    <a:pt x="173278" y="362369"/>
                  </a:lnTo>
                  <a:lnTo>
                    <a:pt x="171107" y="364007"/>
                  </a:lnTo>
                  <a:lnTo>
                    <a:pt x="167220" y="364007"/>
                  </a:lnTo>
                  <a:lnTo>
                    <a:pt x="166166" y="366826"/>
                  </a:lnTo>
                  <a:lnTo>
                    <a:pt x="172504" y="364502"/>
                  </a:lnTo>
                  <a:lnTo>
                    <a:pt x="171475" y="367322"/>
                  </a:lnTo>
                  <a:lnTo>
                    <a:pt x="173266" y="365658"/>
                  </a:lnTo>
                  <a:lnTo>
                    <a:pt x="176136" y="365493"/>
                  </a:lnTo>
                  <a:lnTo>
                    <a:pt x="176212" y="364502"/>
                  </a:lnTo>
                  <a:lnTo>
                    <a:pt x="176263" y="364007"/>
                  </a:lnTo>
                  <a:lnTo>
                    <a:pt x="176441" y="361759"/>
                  </a:lnTo>
                  <a:close/>
                </a:path>
                <a:path w="851534" h="476250">
                  <a:moveTo>
                    <a:pt x="186728" y="473570"/>
                  </a:moveTo>
                  <a:lnTo>
                    <a:pt x="186232" y="470903"/>
                  </a:lnTo>
                  <a:lnTo>
                    <a:pt x="182384" y="469760"/>
                  </a:lnTo>
                  <a:lnTo>
                    <a:pt x="180594" y="471144"/>
                  </a:lnTo>
                  <a:lnTo>
                    <a:pt x="180924" y="474980"/>
                  </a:lnTo>
                  <a:lnTo>
                    <a:pt x="185254" y="475957"/>
                  </a:lnTo>
                  <a:lnTo>
                    <a:pt x="184302" y="472757"/>
                  </a:lnTo>
                  <a:lnTo>
                    <a:pt x="186728" y="473570"/>
                  </a:lnTo>
                  <a:close/>
                </a:path>
                <a:path w="851534" h="476250">
                  <a:moveTo>
                    <a:pt x="195872" y="472109"/>
                  </a:moveTo>
                  <a:lnTo>
                    <a:pt x="194906" y="469252"/>
                  </a:lnTo>
                  <a:lnTo>
                    <a:pt x="194525" y="468960"/>
                  </a:lnTo>
                  <a:lnTo>
                    <a:pt x="192595" y="467436"/>
                  </a:lnTo>
                  <a:lnTo>
                    <a:pt x="189369" y="466318"/>
                  </a:lnTo>
                  <a:lnTo>
                    <a:pt x="189445" y="470585"/>
                  </a:lnTo>
                  <a:lnTo>
                    <a:pt x="191414" y="468960"/>
                  </a:lnTo>
                  <a:lnTo>
                    <a:pt x="193382" y="471182"/>
                  </a:lnTo>
                  <a:lnTo>
                    <a:pt x="195872" y="472109"/>
                  </a:lnTo>
                  <a:close/>
                </a:path>
                <a:path w="851534" h="476250">
                  <a:moveTo>
                    <a:pt x="197459" y="294538"/>
                  </a:moveTo>
                  <a:lnTo>
                    <a:pt x="192227" y="293001"/>
                  </a:lnTo>
                  <a:lnTo>
                    <a:pt x="192786" y="295414"/>
                  </a:lnTo>
                  <a:lnTo>
                    <a:pt x="193268" y="297446"/>
                  </a:lnTo>
                  <a:lnTo>
                    <a:pt x="193243" y="297294"/>
                  </a:lnTo>
                  <a:lnTo>
                    <a:pt x="197345" y="297294"/>
                  </a:lnTo>
                  <a:lnTo>
                    <a:pt x="197459" y="294538"/>
                  </a:lnTo>
                  <a:close/>
                </a:path>
                <a:path w="851534" h="476250">
                  <a:moveTo>
                    <a:pt x="199288" y="297446"/>
                  </a:moveTo>
                  <a:lnTo>
                    <a:pt x="193268" y="297446"/>
                  </a:lnTo>
                  <a:lnTo>
                    <a:pt x="194652" y="303352"/>
                  </a:lnTo>
                  <a:lnTo>
                    <a:pt x="190246" y="303060"/>
                  </a:lnTo>
                  <a:lnTo>
                    <a:pt x="193243" y="306590"/>
                  </a:lnTo>
                  <a:lnTo>
                    <a:pt x="198488" y="303352"/>
                  </a:lnTo>
                  <a:lnTo>
                    <a:pt x="199161" y="302945"/>
                  </a:lnTo>
                  <a:lnTo>
                    <a:pt x="199288" y="297446"/>
                  </a:lnTo>
                  <a:close/>
                </a:path>
                <a:path w="851534" h="476250">
                  <a:moveTo>
                    <a:pt x="200520" y="142760"/>
                  </a:moveTo>
                  <a:lnTo>
                    <a:pt x="192963" y="144945"/>
                  </a:lnTo>
                  <a:lnTo>
                    <a:pt x="194805" y="141986"/>
                  </a:lnTo>
                  <a:lnTo>
                    <a:pt x="193103" y="141897"/>
                  </a:lnTo>
                  <a:lnTo>
                    <a:pt x="192913" y="144653"/>
                  </a:lnTo>
                  <a:lnTo>
                    <a:pt x="192138" y="146380"/>
                  </a:lnTo>
                  <a:lnTo>
                    <a:pt x="194983" y="147408"/>
                  </a:lnTo>
                  <a:lnTo>
                    <a:pt x="196316" y="145580"/>
                  </a:lnTo>
                  <a:lnTo>
                    <a:pt x="198678" y="145732"/>
                  </a:lnTo>
                  <a:lnTo>
                    <a:pt x="200520" y="142760"/>
                  </a:lnTo>
                  <a:close/>
                </a:path>
                <a:path w="851534" h="476250">
                  <a:moveTo>
                    <a:pt x="209435" y="116217"/>
                  </a:moveTo>
                  <a:lnTo>
                    <a:pt x="209232" y="116141"/>
                  </a:lnTo>
                  <a:lnTo>
                    <a:pt x="204635" y="114642"/>
                  </a:lnTo>
                  <a:lnTo>
                    <a:pt x="202666" y="119976"/>
                  </a:lnTo>
                  <a:lnTo>
                    <a:pt x="207403" y="120802"/>
                  </a:lnTo>
                  <a:lnTo>
                    <a:pt x="209435" y="116217"/>
                  </a:lnTo>
                  <a:close/>
                </a:path>
                <a:path w="851534" h="476250">
                  <a:moveTo>
                    <a:pt x="215633" y="116141"/>
                  </a:moveTo>
                  <a:lnTo>
                    <a:pt x="215061" y="116141"/>
                  </a:lnTo>
                  <a:lnTo>
                    <a:pt x="212763" y="115443"/>
                  </a:lnTo>
                  <a:lnTo>
                    <a:pt x="211632" y="113753"/>
                  </a:lnTo>
                  <a:lnTo>
                    <a:pt x="212547" y="112255"/>
                  </a:lnTo>
                  <a:lnTo>
                    <a:pt x="210159" y="110667"/>
                  </a:lnTo>
                  <a:lnTo>
                    <a:pt x="210261" y="111226"/>
                  </a:lnTo>
                  <a:lnTo>
                    <a:pt x="211353" y="116827"/>
                  </a:lnTo>
                  <a:lnTo>
                    <a:pt x="209981" y="116395"/>
                  </a:lnTo>
                  <a:lnTo>
                    <a:pt x="215023" y="118783"/>
                  </a:lnTo>
                  <a:lnTo>
                    <a:pt x="215480" y="116827"/>
                  </a:lnTo>
                  <a:lnTo>
                    <a:pt x="215633" y="116141"/>
                  </a:lnTo>
                  <a:close/>
                </a:path>
                <a:path w="851534" h="476250">
                  <a:moveTo>
                    <a:pt x="217970" y="112255"/>
                  </a:moveTo>
                  <a:lnTo>
                    <a:pt x="216217" y="108712"/>
                  </a:lnTo>
                  <a:lnTo>
                    <a:pt x="213766" y="108445"/>
                  </a:lnTo>
                  <a:lnTo>
                    <a:pt x="213664" y="110667"/>
                  </a:lnTo>
                  <a:lnTo>
                    <a:pt x="213639" y="111226"/>
                  </a:lnTo>
                  <a:lnTo>
                    <a:pt x="213182" y="111226"/>
                  </a:lnTo>
                  <a:lnTo>
                    <a:pt x="212547" y="112255"/>
                  </a:lnTo>
                  <a:lnTo>
                    <a:pt x="213563" y="112928"/>
                  </a:lnTo>
                  <a:lnTo>
                    <a:pt x="213626" y="111340"/>
                  </a:lnTo>
                  <a:lnTo>
                    <a:pt x="217601" y="112255"/>
                  </a:lnTo>
                  <a:lnTo>
                    <a:pt x="217970" y="112255"/>
                  </a:lnTo>
                  <a:close/>
                </a:path>
                <a:path w="851534" h="476250">
                  <a:moveTo>
                    <a:pt x="218605" y="236207"/>
                  </a:moveTo>
                  <a:lnTo>
                    <a:pt x="216865" y="234873"/>
                  </a:lnTo>
                  <a:lnTo>
                    <a:pt x="216154" y="233006"/>
                  </a:lnTo>
                  <a:lnTo>
                    <a:pt x="214541" y="232854"/>
                  </a:lnTo>
                  <a:lnTo>
                    <a:pt x="214503" y="235521"/>
                  </a:lnTo>
                  <a:lnTo>
                    <a:pt x="213906" y="237147"/>
                  </a:lnTo>
                  <a:lnTo>
                    <a:pt x="216598" y="235991"/>
                  </a:lnTo>
                  <a:lnTo>
                    <a:pt x="215315" y="237705"/>
                  </a:lnTo>
                  <a:lnTo>
                    <a:pt x="218376" y="238607"/>
                  </a:lnTo>
                  <a:lnTo>
                    <a:pt x="218605" y="236207"/>
                  </a:lnTo>
                  <a:close/>
                </a:path>
                <a:path w="851534" h="476250">
                  <a:moveTo>
                    <a:pt x="225196" y="456018"/>
                  </a:moveTo>
                  <a:lnTo>
                    <a:pt x="224269" y="454850"/>
                  </a:lnTo>
                  <a:lnTo>
                    <a:pt x="223850" y="454317"/>
                  </a:lnTo>
                  <a:lnTo>
                    <a:pt x="222351" y="452412"/>
                  </a:lnTo>
                  <a:lnTo>
                    <a:pt x="220853" y="450507"/>
                  </a:lnTo>
                  <a:lnTo>
                    <a:pt x="221068" y="450507"/>
                  </a:lnTo>
                  <a:lnTo>
                    <a:pt x="222669" y="449694"/>
                  </a:lnTo>
                  <a:lnTo>
                    <a:pt x="222999" y="449821"/>
                  </a:lnTo>
                  <a:lnTo>
                    <a:pt x="222834" y="449605"/>
                  </a:lnTo>
                  <a:lnTo>
                    <a:pt x="222491" y="449605"/>
                  </a:lnTo>
                  <a:lnTo>
                    <a:pt x="220814" y="448906"/>
                  </a:lnTo>
                  <a:lnTo>
                    <a:pt x="219951" y="452412"/>
                  </a:lnTo>
                  <a:lnTo>
                    <a:pt x="218236" y="450824"/>
                  </a:lnTo>
                  <a:lnTo>
                    <a:pt x="216814" y="450507"/>
                  </a:lnTo>
                  <a:lnTo>
                    <a:pt x="216687" y="453237"/>
                  </a:lnTo>
                  <a:lnTo>
                    <a:pt x="215303" y="454317"/>
                  </a:lnTo>
                  <a:lnTo>
                    <a:pt x="212610" y="453771"/>
                  </a:lnTo>
                  <a:lnTo>
                    <a:pt x="212483" y="458939"/>
                  </a:lnTo>
                  <a:lnTo>
                    <a:pt x="213702" y="460514"/>
                  </a:lnTo>
                  <a:lnTo>
                    <a:pt x="214680" y="460159"/>
                  </a:lnTo>
                  <a:lnTo>
                    <a:pt x="214718" y="459981"/>
                  </a:lnTo>
                  <a:lnTo>
                    <a:pt x="215277" y="457911"/>
                  </a:lnTo>
                  <a:lnTo>
                    <a:pt x="215785" y="459981"/>
                  </a:lnTo>
                  <a:lnTo>
                    <a:pt x="218059" y="460743"/>
                  </a:lnTo>
                  <a:lnTo>
                    <a:pt x="217970" y="460514"/>
                  </a:lnTo>
                  <a:lnTo>
                    <a:pt x="216916" y="457911"/>
                  </a:lnTo>
                  <a:lnTo>
                    <a:pt x="216293" y="456412"/>
                  </a:lnTo>
                  <a:lnTo>
                    <a:pt x="216344" y="456018"/>
                  </a:lnTo>
                  <a:lnTo>
                    <a:pt x="216814" y="454850"/>
                  </a:lnTo>
                  <a:lnTo>
                    <a:pt x="219659" y="456793"/>
                  </a:lnTo>
                  <a:lnTo>
                    <a:pt x="222148" y="456412"/>
                  </a:lnTo>
                  <a:lnTo>
                    <a:pt x="225196" y="456018"/>
                  </a:lnTo>
                  <a:close/>
                </a:path>
                <a:path w="851534" h="476250">
                  <a:moveTo>
                    <a:pt x="226517" y="444779"/>
                  </a:moveTo>
                  <a:lnTo>
                    <a:pt x="224751" y="445719"/>
                  </a:lnTo>
                  <a:lnTo>
                    <a:pt x="223799" y="447725"/>
                  </a:lnTo>
                  <a:lnTo>
                    <a:pt x="220078" y="446074"/>
                  </a:lnTo>
                  <a:lnTo>
                    <a:pt x="222834" y="449605"/>
                  </a:lnTo>
                  <a:lnTo>
                    <a:pt x="224967" y="448513"/>
                  </a:lnTo>
                  <a:lnTo>
                    <a:pt x="225285" y="447725"/>
                  </a:lnTo>
                  <a:lnTo>
                    <a:pt x="226517" y="444779"/>
                  </a:lnTo>
                  <a:close/>
                </a:path>
                <a:path w="851534" h="476250">
                  <a:moveTo>
                    <a:pt x="229603" y="400138"/>
                  </a:moveTo>
                  <a:lnTo>
                    <a:pt x="229209" y="399313"/>
                  </a:lnTo>
                  <a:lnTo>
                    <a:pt x="229095" y="399529"/>
                  </a:lnTo>
                  <a:lnTo>
                    <a:pt x="229603" y="400138"/>
                  </a:lnTo>
                  <a:close/>
                </a:path>
                <a:path w="851534" h="476250">
                  <a:moveTo>
                    <a:pt x="230936" y="395935"/>
                  </a:moveTo>
                  <a:lnTo>
                    <a:pt x="229146" y="396570"/>
                  </a:lnTo>
                  <a:lnTo>
                    <a:pt x="227698" y="396074"/>
                  </a:lnTo>
                  <a:lnTo>
                    <a:pt x="229209" y="399313"/>
                  </a:lnTo>
                  <a:lnTo>
                    <a:pt x="230606" y="396570"/>
                  </a:lnTo>
                  <a:lnTo>
                    <a:pt x="230936" y="395935"/>
                  </a:lnTo>
                  <a:close/>
                </a:path>
                <a:path w="851534" h="476250">
                  <a:moveTo>
                    <a:pt x="231660" y="402513"/>
                  </a:moveTo>
                  <a:lnTo>
                    <a:pt x="230606" y="401307"/>
                  </a:lnTo>
                  <a:lnTo>
                    <a:pt x="229603" y="400138"/>
                  </a:lnTo>
                  <a:lnTo>
                    <a:pt x="230149" y="401307"/>
                  </a:lnTo>
                  <a:lnTo>
                    <a:pt x="224650" y="399529"/>
                  </a:lnTo>
                  <a:lnTo>
                    <a:pt x="228346" y="402958"/>
                  </a:lnTo>
                  <a:lnTo>
                    <a:pt x="231660" y="402513"/>
                  </a:lnTo>
                  <a:close/>
                </a:path>
                <a:path w="851534" h="476250">
                  <a:moveTo>
                    <a:pt x="237070" y="65265"/>
                  </a:moveTo>
                  <a:lnTo>
                    <a:pt x="234467" y="67170"/>
                  </a:lnTo>
                  <a:lnTo>
                    <a:pt x="230974" y="66979"/>
                  </a:lnTo>
                  <a:lnTo>
                    <a:pt x="229069" y="70446"/>
                  </a:lnTo>
                  <a:lnTo>
                    <a:pt x="233006" y="71653"/>
                  </a:lnTo>
                  <a:lnTo>
                    <a:pt x="235546" y="69735"/>
                  </a:lnTo>
                  <a:lnTo>
                    <a:pt x="237070" y="65265"/>
                  </a:lnTo>
                  <a:close/>
                </a:path>
                <a:path w="851534" h="476250">
                  <a:moveTo>
                    <a:pt x="261950" y="95211"/>
                  </a:moveTo>
                  <a:lnTo>
                    <a:pt x="260286" y="90004"/>
                  </a:lnTo>
                  <a:lnTo>
                    <a:pt x="256616" y="92214"/>
                  </a:lnTo>
                  <a:lnTo>
                    <a:pt x="253682" y="96100"/>
                  </a:lnTo>
                  <a:lnTo>
                    <a:pt x="248526" y="94830"/>
                  </a:lnTo>
                  <a:lnTo>
                    <a:pt x="250532" y="98640"/>
                  </a:lnTo>
                  <a:lnTo>
                    <a:pt x="261950" y="95211"/>
                  </a:lnTo>
                  <a:close/>
                </a:path>
                <a:path w="851534" h="476250">
                  <a:moveTo>
                    <a:pt x="274599" y="443090"/>
                  </a:moveTo>
                  <a:lnTo>
                    <a:pt x="272605" y="440220"/>
                  </a:lnTo>
                  <a:lnTo>
                    <a:pt x="271297" y="441274"/>
                  </a:lnTo>
                  <a:lnTo>
                    <a:pt x="269570" y="441782"/>
                  </a:lnTo>
                  <a:lnTo>
                    <a:pt x="269367" y="444461"/>
                  </a:lnTo>
                  <a:lnTo>
                    <a:pt x="272364" y="445528"/>
                  </a:lnTo>
                  <a:lnTo>
                    <a:pt x="274599" y="443090"/>
                  </a:lnTo>
                  <a:close/>
                </a:path>
                <a:path w="851534" h="476250">
                  <a:moveTo>
                    <a:pt x="283756" y="392430"/>
                  </a:moveTo>
                  <a:lnTo>
                    <a:pt x="283260" y="389153"/>
                  </a:lnTo>
                  <a:lnTo>
                    <a:pt x="280149" y="386588"/>
                  </a:lnTo>
                  <a:lnTo>
                    <a:pt x="280250" y="387972"/>
                  </a:lnTo>
                  <a:lnTo>
                    <a:pt x="280339" y="389153"/>
                  </a:lnTo>
                  <a:lnTo>
                    <a:pt x="281559" y="391096"/>
                  </a:lnTo>
                  <a:lnTo>
                    <a:pt x="283756" y="392430"/>
                  </a:lnTo>
                  <a:close/>
                </a:path>
                <a:path w="851534" h="476250">
                  <a:moveTo>
                    <a:pt x="283819" y="389610"/>
                  </a:moveTo>
                  <a:lnTo>
                    <a:pt x="283692" y="389153"/>
                  </a:lnTo>
                  <a:lnTo>
                    <a:pt x="283375" y="387972"/>
                  </a:lnTo>
                  <a:lnTo>
                    <a:pt x="283095" y="387972"/>
                  </a:lnTo>
                  <a:lnTo>
                    <a:pt x="283260" y="389153"/>
                  </a:lnTo>
                  <a:lnTo>
                    <a:pt x="283819" y="389610"/>
                  </a:lnTo>
                  <a:close/>
                </a:path>
                <a:path w="851534" h="476250">
                  <a:moveTo>
                    <a:pt x="287718" y="389978"/>
                  </a:moveTo>
                  <a:lnTo>
                    <a:pt x="285432" y="386372"/>
                  </a:lnTo>
                  <a:lnTo>
                    <a:pt x="282409" y="384365"/>
                  </a:lnTo>
                  <a:lnTo>
                    <a:pt x="283375" y="387972"/>
                  </a:lnTo>
                  <a:lnTo>
                    <a:pt x="287718" y="389978"/>
                  </a:lnTo>
                  <a:close/>
                </a:path>
                <a:path w="851534" h="476250">
                  <a:moveTo>
                    <a:pt x="291782" y="206717"/>
                  </a:moveTo>
                  <a:lnTo>
                    <a:pt x="289496" y="209550"/>
                  </a:lnTo>
                  <a:lnTo>
                    <a:pt x="282435" y="209080"/>
                  </a:lnTo>
                  <a:lnTo>
                    <a:pt x="283603" y="213423"/>
                  </a:lnTo>
                  <a:lnTo>
                    <a:pt x="287007" y="212648"/>
                  </a:lnTo>
                  <a:lnTo>
                    <a:pt x="290283" y="211670"/>
                  </a:lnTo>
                  <a:lnTo>
                    <a:pt x="291782" y="206717"/>
                  </a:lnTo>
                  <a:close/>
                </a:path>
                <a:path w="851534" h="476250">
                  <a:moveTo>
                    <a:pt x="292544" y="263715"/>
                  </a:moveTo>
                  <a:lnTo>
                    <a:pt x="292354" y="260464"/>
                  </a:lnTo>
                  <a:lnTo>
                    <a:pt x="289217" y="261442"/>
                  </a:lnTo>
                  <a:lnTo>
                    <a:pt x="285877" y="263067"/>
                  </a:lnTo>
                  <a:lnTo>
                    <a:pt x="286842" y="267792"/>
                  </a:lnTo>
                  <a:lnTo>
                    <a:pt x="290880" y="268630"/>
                  </a:lnTo>
                  <a:lnTo>
                    <a:pt x="292544" y="263715"/>
                  </a:lnTo>
                  <a:close/>
                </a:path>
                <a:path w="851534" h="476250">
                  <a:moveTo>
                    <a:pt x="296265" y="402869"/>
                  </a:moveTo>
                  <a:lnTo>
                    <a:pt x="294678" y="398792"/>
                  </a:lnTo>
                  <a:lnTo>
                    <a:pt x="292455" y="403948"/>
                  </a:lnTo>
                  <a:lnTo>
                    <a:pt x="290969" y="404101"/>
                  </a:lnTo>
                  <a:lnTo>
                    <a:pt x="293103" y="409028"/>
                  </a:lnTo>
                  <a:lnTo>
                    <a:pt x="294690" y="402894"/>
                  </a:lnTo>
                  <a:lnTo>
                    <a:pt x="296265" y="402869"/>
                  </a:lnTo>
                  <a:close/>
                </a:path>
                <a:path w="851534" h="476250">
                  <a:moveTo>
                    <a:pt x="303707" y="87604"/>
                  </a:moveTo>
                  <a:lnTo>
                    <a:pt x="300520" y="87566"/>
                  </a:lnTo>
                  <a:lnTo>
                    <a:pt x="297205" y="87350"/>
                  </a:lnTo>
                  <a:lnTo>
                    <a:pt x="295249" y="90601"/>
                  </a:lnTo>
                  <a:lnTo>
                    <a:pt x="298234" y="90081"/>
                  </a:lnTo>
                  <a:lnTo>
                    <a:pt x="301917" y="91401"/>
                  </a:lnTo>
                  <a:lnTo>
                    <a:pt x="303707" y="87604"/>
                  </a:lnTo>
                  <a:close/>
                </a:path>
                <a:path w="851534" h="476250">
                  <a:moveTo>
                    <a:pt x="315048" y="377253"/>
                  </a:moveTo>
                  <a:lnTo>
                    <a:pt x="315036" y="376821"/>
                  </a:lnTo>
                  <a:lnTo>
                    <a:pt x="314756" y="377253"/>
                  </a:lnTo>
                  <a:lnTo>
                    <a:pt x="315048" y="377253"/>
                  </a:lnTo>
                  <a:close/>
                </a:path>
                <a:path w="851534" h="476250">
                  <a:moveTo>
                    <a:pt x="316026" y="375310"/>
                  </a:moveTo>
                  <a:lnTo>
                    <a:pt x="313982" y="373037"/>
                  </a:lnTo>
                  <a:lnTo>
                    <a:pt x="312623" y="376034"/>
                  </a:lnTo>
                  <a:lnTo>
                    <a:pt x="314667" y="376821"/>
                  </a:lnTo>
                  <a:lnTo>
                    <a:pt x="315036" y="376821"/>
                  </a:lnTo>
                  <a:lnTo>
                    <a:pt x="316026" y="375310"/>
                  </a:lnTo>
                  <a:close/>
                </a:path>
                <a:path w="851534" h="476250">
                  <a:moveTo>
                    <a:pt x="316331" y="374827"/>
                  </a:moveTo>
                  <a:lnTo>
                    <a:pt x="316026" y="375310"/>
                  </a:lnTo>
                  <a:lnTo>
                    <a:pt x="316242" y="375551"/>
                  </a:lnTo>
                  <a:lnTo>
                    <a:pt x="316331" y="374827"/>
                  </a:lnTo>
                  <a:close/>
                </a:path>
                <a:path w="851534" h="476250">
                  <a:moveTo>
                    <a:pt x="318046" y="373634"/>
                  </a:moveTo>
                  <a:lnTo>
                    <a:pt x="317931" y="373037"/>
                  </a:lnTo>
                  <a:lnTo>
                    <a:pt x="317106" y="369189"/>
                  </a:lnTo>
                  <a:lnTo>
                    <a:pt x="316331" y="374827"/>
                  </a:lnTo>
                  <a:lnTo>
                    <a:pt x="317119" y="373634"/>
                  </a:lnTo>
                  <a:lnTo>
                    <a:pt x="318046" y="373634"/>
                  </a:lnTo>
                  <a:close/>
                </a:path>
                <a:path w="851534" h="476250">
                  <a:moveTo>
                    <a:pt x="321589" y="376529"/>
                  </a:moveTo>
                  <a:lnTo>
                    <a:pt x="318147" y="376529"/>
                  </a:lnTo>
                  <a:lnTo>
                    <a:pt x="316458" y="377520"/>
                  </a:lnTo>
                  <a:lnTo>
                    <a:pt x="315061" y="377304"/>
                  </a:lnTo>
                  <a:lnTo>
                    <a:pt x="315175" y="379196"/>
                  </a:lnTo>
                  <a:lnTo>
                    <a:pt x="317131" y="379780"/>
                  </a:lnTo>
                  <a:lnTo>
                    <a:pt x="321386" y="379780"/>
                  </a:lnTo>
                  <a:lnTo>
                    <a:pt x="321424" y="379196"/>
                  </a:lnTo>
                  <a:lnTo>
                    <a:pt x="321525" y="377520"/>
                  </a:lnTo>
                  <a:lnTo>
                    <a:pt x="321589" y="376529"/>
                  </a:lnTo>
                  <a:close/>
                </a:path>
                <a:path w="851534" h="476250">
                  <a:moveTo>
                    <a:pt x="330758" y="372821"/>
                  </a:moveTo>
                  <a:lnTo>
                    <a:pt x="329641" y="366979"/>
                  </a:lnTo>
                  <a:lnTo>
                    <a:pt x="324205" y="370827"/>
                  </a:lnTo>
                  <a:lnTo>
                    <a:pt x="322491" y="372364"/>
                  </a:lnTo>
                  <a:lnTo>
                    <a:pt x="324866" y="377139"/>
                  </a:lnTo>
                  <a:lnTo>
                    <a:pt x="327761" y="371348"/>
                  </a:lnTo>
                  <a:lnTo>
                    <a:pt x="330758" y="372821"/>
                  </a:lnTo>
                  <a:close/>
                </a:path>
                <a:path w="851534" h="476250">
                  <a:moveTo>
                    <a:pt x="334606" y="83756"/>
                  </a:moveTo>
                  <a:lnTo>
                    <a:pt x="331889" y="83159"/>
                  </a:lnTo>
                  <a:lnTo>
                    <a:pt x="330301" y="82169"/>
                  </a:lnTo>
                  <a:lnTo>
                    <a:pt x="327990" y="86575"/>
                  </a:lnTo>
                  <a:lnTo>
                    <a:pt x="330428" y="87337"/>
                  </a:lnTo>
                  <a:lnTo>
                    <a:pt x="331736" y="84620"/>
                  </a:lnTo>
                  <a:lnTo>
                    <a:pt x="334162" y="85394"/>
                  </a:lnTo>
                  <a:lnTo>
                    <a:pt x="334606" y="83756"/>
                  </a:lnTo>
                  <a:close/>
                </a:path>
                <a:path w="851534" h="476250">
                  <a:moveTo>
                    <a:pt x="346913" y="370801"/>
                  </a:moveTo>
                  <a:lnTo>
                    <a:pt x="346837" y="366471"/>
                  </a:lnTo>
                  <a:lnTo>
                    <a:pt x="345592" y="363956"/>
                  </a:lnTo>
                  <a:lnTo>
                    <a:pt x="341007" y="362077"/>
                  </a:lnTo>
                  <a:lnTo>
                    <a:pt x="340652" y="365518"/>
                  </a:lnTo>
                  <a:lnTo>
                    <a:pt x="341833" y="367855"/>
                  </a:lnTo>
                  <a:lnTo>
                    <a:pt x="346913" y="370801"/>
                  </a:lnTo>
                  <a:close/>
                </a:path>
                <a:path w="851534" h="476250">
                  <a:moveTo>
                    <a:pt x="347624" y="77076"/>
                  </a:moveTo>
                  <a:lnTo>
                    <a:pt x="340423" y="75272"/>
                  </a:lnTo>
                  <a:lnTo>
                    <a:pt x="339890" y="79870"/>
                  </a:lnTo>
                  <a:lnTo>
                    <a:pt x="343065" y="82054"/>
                  </a:lnTo>
                  <a:lnTo>
                    <a:pt x="344385" y="78320"/>
                  </a:lnTo>
                  <a:lnTo>
                    <a:pt x="347141" y="79248"/>
                  </a:lnTo>
                  <a:lnTo>
                    <a:pt x="347624" y="77076"/>
                  </a:lnTo>
                  <a:close/>
                </a:path>
                <a:path w="851534" h="476250">
                  <a:moveTo>
                    <a:pt x="349021" y="409727"/>
                  </a:moveTo>
                  <a:lnTo>
                    <a:pt x="346786" y="410298"/>
                  </a:lnTo>
                  <a:lnTo>
                    <a:pt x="344081" y="409968"/>
                  </a:lnTo>
                  <a:lnTo>
                    <a:pt x="342696" y="412153"/>
                  </a:lnTo>
                  <a:lnTo>
                    <a:pt x="345643" y="412877"/>
                  </a:lnTo>
                  <a:lnTo>
                    <a:pt x="348348" y="413219"/>
                  </a:lnTo>
                  <a:lnTo>
                    <a:pt x="349021" y="409727"/>
                  </a:lnTo>
                  <a:close/>
                </a:path>
                <a:path w="851534" h="476250">
                  <a:moveTo>
                    <a:pt x="370649" y="357543"/>
                  </a:moveTo>
                  <a:lnTo>
                    <a:pt x="365455" y="360273"/>
                  </a:lnTo>
                  <a:lnTo>
                    <a:pt x="358584" y="352704"/>
                  </a:lnTo>
                  <a:lnTo>
                    <a:pt x="358914" y="363766"/>
                  </a:lnTo>
                  <a:lnTo>
                    <a:pt x="359879" y="363575"/>
                  </a:lnTo>
                  <a:lnTo>
                    <a:pt x="360857" y="363423"/>
                  </a:lnTo>
                  <a:lnTo>
                    <a:pt x="360807" y="364794"/>
                  </a:lnTo>
                  <a:lnTo>
                    <a:pt x="362800" y="359651"/>
                  </a:lnTo>
                  <a:lnTo>
                    <a:pt x="368655" y="362699"/>
                  </a:lnTo>
                  <a:lnTo>
                    <a:pt x="370649" y="357543"/>
                  </a:lnTo>
                  <a:close/>
                </a:path>
                <a:path w="851534" h="476250">
                  <a:moveTo>
                    <a:pt x="373291" y="355612"/>
                  </a:moveTo>
                  <a:lnTo>
                    <a:pt x="372287" y="354990"/>
                  </a:lnTo>
                  <a:lnTo>
                    <a:pt x="373189" y="356184"/>
                  </a:lnTo>
                  <a:lnTo>
                    <a:pt x="373291" y="355612"/>
                  </a:lnTo>
                  <a:close/>
                </a:path>
                <a:path w="851534" h="476250">
                  <a:moveTo>
                    <a:pt x="373545" y="205105"/>
                  </a:moveTo>
                  <a:lnTo>
                    <a:pt x="368261" y="204571"/>
                  </a:lnTo>
                  <a:lnTo>
                    <a:pt x="368198" y="207822"/>
                  </a:lnTo>
                  <a:lnTo>
                    <a:pt x="372186" y="210108"/>
                  </a:lnTo>
                  <a:lnTo>
                    <a:pt x="371779" y="207543"/>
                  </a:lnTo>
                  <a:lnTo>
                    <a:pt x="373087" y="208026"/>
                  </a:lnTo>
                  <a:lnTo>
                    <a:pt x="373545" y="205105"/>
                  </a:lnTo>
                  <a:close/>
                </a:path>
                <a:path w="851534" h="476250">
                  <a:moveTo>
                    <a:pt x="374053" y="357327"/>
                  </a:moveTo>
                  <a:lnTo>
                    <a:pt x="373189" y="356184"/>
                  </a:lnTo>
                  <a:lnTo>
                    <a:pt x="372948" y="357581"/>
                  </a:lnTo>
                  <a:lnTo>
                    <a:pt x="372325" y="357327"/>
                  </a:lnTo>
                  <a:lnTo>
                    <a:pt x="371817" y="357085"/>
                  </a:lnTo>
                  <a:lnTo>
                    <a:pt x="371729" y="360476"/>
                  </a:lnTo>
                  <a:lnTo>
                    <a:pt x="373862" y="357581"/>
                  </a:lnTo>
                  <a:lnTo>
                    <a:pt x="374053" y="357327"/>
                  </a:lnTo>
                  <a:close/>
                </a:path>
                <a:path w="851534" h="476250">
                  <a:moveTo>
                    <a:pt x="375627" y="357085"/>
                  </a:moveTo>
                  <a:lnTo>
                    <a:pt x="373456" y="354634"/>
                  </a:lnTo>
                  <a:lnTo>
                    <a:pt x="373392" y="354990"/>
                  </a:lnTo>
                  <a:lnTo>
                    <a:pt x="373291" y="355612"/>
                  </a:lnTo>
                  <a:lnTo>
                    <a:pt x="375627" y="357085"/>
                  </a:lnTo>
                  <a:close/>
                </a:path>
                <a:path w="851534" h="476250">
                  <a:moveTo>
                    <a:pt x="376643" y="358228"/>
                  </a:moveTo>
                  <a:lnTo>
                    <a:pt x="376415" y="357581"/>
                  </a:lnTo>
                  <a:lnTo>
                    <a:pt x="375627" y="357085"/>
                  </a:lnTo>
                  <a:lnTo>
                    <a:pt x="376643" y="358228"/>
                  </a:lnTo>
                  <a:close/>
                </a:path>
                <a:path w="851534" h="476250">
                  <a:moveTo>
                    <a:pt x="377913" y="353872"/>
                  </a:moveTo>
                  <a:lnTo>
                    <a:pt x="374738" y="350253"/>
                  </a:lnTo>
                  <a:lnTo>
                    <a:pt x="376491" y="357581"/>
                  </a:lnTo>
                  <a:lnTo>
                    <a:pt x="377444" y="358228"/>
                  </a:lnTo>
                  <a:lnTo>
                    <a:pt x="377545" y="357327"/>
                  </a:lnTo>
                  <a:lnTo>
                    <a:pt x="377659" y="356184"/>
                  </a:lnTo>
                  <a:lnTo>
                    <a:pt x="377723" y="355612"/>
                  </a:lnTo>
                  <a:lnTo>
                    <a:pt x="377799" y="354990"/>
                  </a:lnTo>
                  <a:lnTo>
                    <a:pt x="377913" y="353872"/>
                  </a:lnTo>
                  <a:close/>
                </a:path>
                <a:path w="851534" h="476250">
                  <a:moveTo>
                    <a:pt x="381431" y="181089"/>
                  </a:moveTo>
                  <a:lnTo>
                    <a:pt x="377926" y="178346"/>
                  </a:lnTo>
                  <a:lnTo>
                    <a:pt x="375729" y="179146"/>
                  </a:lnTo>
                  <a:lnTo>
                    <a:pt x="372948" y="181876"/>
                  </a:lnTo>
                  <a:lnTo>
                    <a:pt x="378612" y="181813"/>
                  </a:lnTo>
                  <a:lnTo>
                    <a:pt x="375831" y="184543"/>
                  </a:lnTo>
                  <a:lnTo>
                    <a:pt x="377037" y="184086"/>
                  </a:lnTo>
                  <a:lnTo>
                    <a:pt x="378853" y="185483"/>
                  </a:lnTo>
                  <a:lnTo>
                    <a:pt x="379780" y="184150"/>
                  </a:lnTo>
                  <a:lnTo>
                    <a:pt x="381431" y="181089"/>
                  </a:lnTo>
                  <a:close/>
                </a:path>
                <a:path w="851534" h="476250">
                  <a:moveTo>
                    <a:pt x="384594" y="355117"/>
                  </a:moveTo>
                  <a:lnTo>
                    <a:pt x="380111" y="352412"/>
                  </a:lnTo>
                  <a:lnTo>
                    <a:pt x="379564" y="355790"/>
                  </a:lnTo>
                  <a:lnTo>
                    <a:pt x="383844" y="355790"/>
                  </a:lnTo>
                  <a:lnTo>
                    <a:pt x="384073" y="355790"/>
                  </a:lnTo>
                  <a:lnTo>
                    <a:pt x="384594" y="355117"/>
                  </a:lnTo>
                  <a:close/>
                </a:path>
                <a:path w="851534" h="476250">
                  <a:moveTo>
                    <a:pt x="385406" y="355612"/>
                  </a:moveTo>
                  <a:lnTo>
                    <a:pt x="384987" y="354622"/>
                  </a:lnTo>
                  <a:lnTo>
                    <a:pt x="384594" y="355117"/>
                  </a:lnTo>
                  <a:lnTo>
                    <a:pt x="385406" y="355612"/>
                  </a:lnTo>
                  <a:close/>
                </a:path>
                <a:path w="851534" h="476250">
                  <a:moveTo>
                    <a:pt x="387540" y="351396"/>
                  </a:moveTo>
                  <a:lnTo>
                    <a:pt x="383095" y="350050"/>
                  </a:lnTo>
                  <a:lnTo>
                    <a:pt x="384987" y="354622"/>
                  </a:lnTo>
                  <a:lnTo>
                    <a:pt x="387540" y="351396"/>
                  </a:lnTo>
                  <a:close/>
                </a:path>
                <a:path w="851534" h="476250">
                  <a:moveTo>
                    <a:pt x="388785" y="357035"/>
                  </a:moveTo>
                  <a:lnTo>
                    <a:pt x="384860" y="355993"/>
                  </a:lnTo>
                  <a:lnTo>
                    <a:pt x="383971" y="355993"/>
                  </a:lnTo>
                  <a:lnTo>
                    <a:pt x="387311" y="361670"/>
                  </a:lnTo>
                  <a:lnTo>
                    <a:pt x="388785" y="357035"/>
                  </a:lnTo>
                  <a:close/>
                </a:path>
                <a:path w="851534" h="476250">
                  <a:moveTo>
                    <a:pt x="393014" y="63042"/>
                  </a:moveTo>
                  <a:lnTo>
                    <a:pt x="389115" y="65925"/>
                  </a:lnTo>
                  <a:lnTo>
                    <a:pt x="383425" y="61874"/>
                  </a:lnTo>
                  <a:lnTo>
                    <a:pt x="380631" y="69037"/>
                  </a:lnTo>
                  <a:lnTo>
                    <a:pt x="385521" y="69176"/>
                  </a:lnTo>
                  <a:lnTo>
                    <a:pt x="392557" y="69850"/>
                  </a:lnTo>
                  <a:lnTo>
                    <a:pt x="393014" y="63042"/>
                  </a:lnTo>
                  <a:close/>
                </a:path>
                <a:path w="851534" h="476250">
                  <a:moveTo>
                    <a:pt x="394004" y="77165"/>
                  </a:moveTo>
                  <a:lnTo>
                    <a:pt x="392188" y="71361"/>
                  </a:lnTo>
                  <a:lnTo>
                    <a:pt x="390118" y="70053"/>
                  </a:lnTo>
                  <a:lnTo>
                    <a:pt x="385762" y="71196"/>
                  </a:lnTo>
                  <a:lnTo>
                    <a:pt x="390093" y="74549"/>
                  </a:lnTo>
                  <a:lnTo>
                    <a:pt x="390067" y="77165"/>
                  </a:lnTo>
                  <a:lnTo>
                    <a:pt x="394004" y="77165"/>
                  </a:lnTo>
                  <a:close/>
                </a:path>
                <a:path w="851534" h="476250">
                  <a:moveTo>
                    <a:pt x="404037" y="70853"/>
                  </a:moveTo>
                  <a:lnTo>
                    <a:pt x="400913" y="70586"/>
                  </a:lnTo>
                  <a:lnTo>
                    <a:pt x="398322" y="72351"/>
                  </a:lnTo>
                  <a:lnTo>
                    <a:pt x="395033" y="71399"/>
                  </a:lnTo>
                  <a:lnTo>
                    <a:pt x="394576" y="72694"/>
                  </a:lnTo>
                  <a:lnTo>
                    <a:pt x="396697" y="73304"/>
                  </a:lnTo>
                  <a:lnTo>
                    <a:pt x="395833" y="74726"/>
                  </a:lnTo>
                  <a:lnTo>
                    <a:pt x="398526" y="73253"/>
                  </a:lnTo>
                  <a:lnTo>
                    <a:pt x="401675" y="73863"/>
                  </a:lnTo>
                  <a:lnTo>
                    <a:pt x="404037" y="70853"/>
                  </a:lnTo>
                  <a:close/>
                </a:path>
                <a:path w="851534" h="476250">
                  <a:moveTo>
                    <a:pt x="410667" y="346227"/>
                  </a:moveTo>
                  <a:lnTo>
                    <a:pt x="408889" y="346456"/>
                  </a:lnTo>
                  <a:lnTo>
                    <a:pt x="409054" y="346837"/>
                  </a:lnTo>
                  <a:lnTo>
                    <a:pt x="410667" y="346227"/>
                  </a:lnTo>
                  <a:close/>
                </a:path>
                <a:path w="851534" h="476250">
                  <a:moveTo>
                    <a:pt x="411010" y="343014"/>
                  </a:moveTo>
                  <a:lnTo>
                    <a:pt x="410768" y="342709"/>
                  </a:lnTo>
                  <a:lnTo>
                    <a:pt x="410464" y="342658"/>
                  </a:lnTo>
                  <a:lnTo>
                    <a:pt x="409486" y="342011"/>
                  </a:lnTo>
                  <a:lnTo>
                    <a:pt x="408190" y="345452"/>
                  </a:lnTo>
                  <a:lnTo>
                    <a:pt x="408152" y="345706"/>
                  </a:lnTo>
                  <a:lnTo>
                    <a:pt x="410679" y="342811"/>
                  </a:lnTo>
                  <a:lnTo>
                    <a:pt x="411010" y="343014"/>
                  </a:lnTo>
                  <a:close/>
                </a:path>
                <a:path w="851534" h="476250">
                  <a:moveTo>
                    <a:pt x="412165" y="354164"/>
                  </a:moveTo>
                  <a:lnTo>
                    <a:pt x="409054" y="346837"/>
                  </a:lnTo>
                  <a:lnTo>
                    <a:pt x="408584" y="347002"/>
                  </a:lnTo>
                  <a:lnTo>
                    <a:pt x="402323" y="343535"/>
                  </a:lnTo>
                  <a:lnTo>
                    <a:pt x="399326" y="348386"/>
                  </a:lnTo>
                  <a:lnTo>
                    <a:pt x="403059" y="351104"/>
                  </a:lnTo>
                  <a:lnTo>
                    <a:pt x="404152" y="347141"/>
                  </a:lnTo>
                  <a:lnTo>
                    <a:pt x="406882" y="347281"/>
                  </a:lnTo>
                  <a:lnTo>
                    <a:pt x="408787" y="348754"/>
                  </a:lnTo>
                  <a:lnTo>
                    <a:pt x="407327" y="353542"/>
                  </a:lnTo>
                  <a:lnTo>
                    <a:pt x="412165" y="354164"/>
                  </a:lnTo>
                  <a:close/>
                </a:path>
                <a:path w="851534" h="476250">
                  <a:moveTo>
                    <a:pt x="414820" y="345706"/>
                  </a:moveTo>
                  <a:lnTo>
                    <a:pt x="413613" y="344233"/>
                  </a:lnTo>
                  <a:lnTo>
                    <a:pt x="412343" y="342658"/>
                  </a:lnTo>
                  <a:lnTo>
                    <a:pt x="412457" y="343014"/>
                  </a:lnTo>
                  <a:lnTo>
                    <a:pt x="412838" y="344233"/>
                  </a:lnTo>
                  <a:lnTo>
                    <a:pt x="411010" y="343014"/>
                  </a:lnTo>
                  <a:lnTo>
                    <a:pt x="412762" y="345452"/>
                  </a:lnTo>
                  <a:lnTo>
                    <a:pt x="410667" y="346227"/>
                  </a:lnTo>
                  <a:lnTo>
                    <a:pt x="414820" y="345706"/>
                  </a:lnTo>
                  <a:close/>
                </a:path>
                <a:path w="851534" h="476250">
                  <a:moveTo>
                    <a:pt x="423329" y="84683"/>
                  </a:moveTo>
                  <a:lnTo>
                    <a:pt x="416369" y="77038"/>
                  </a:lnTo>
                  <a:lnTo>
                    <a:pt x="413283" y="80289"/>
                  </a:lnTo>
                  <a:lnTo>
                    <a:pt x="414286" y="82727"/>
                  </a:lnTo>
                  <a:lnTo>
                    <a:pt x="413727" y="85471"/>
                  </a:lnTo>
                  <a:lnTo>
                    <a:pt x="420865" y="82270"/>
                  </a:lnTo>
                  <a:lnTo>
                    <a:pt x="423329" y="84683"/>
                  </a:lnTo>
                  <a:close/>
                </a:path>
                <a:path w="851534" h="476250">
                  <a:moveTo>
                    <a:pt x="464921" y="60579"/>
                  </a:moveTo>
                  <a:lnTo>
                    <a:pt x="464680" y="60579"/>
                  </a:lnTo>
                  <a:lnTo>
                    <a:pt x="464794" y="60807"/>
                  </a:lnTo>
                  <a:lnTo>
                    <a:pt x="464921" y="60579"/>
                  </a:lnTo>
                  <a:close/>
                </a:path>
                <a:path w="851534" h="476250">
                  <a:moveTo>
                    <a:pt x="467728" y="62280"/>
                  </a:moveTo>
                  <a:lnTo>
                    <a:pt x="467131" y="56718"/>
                  </a:lnTo>
                  <a:lnTo>
                    <a:pt x="464921" y="60579"/>
                  </a:lnTo>
                  <a:lnTo>
                    <a:pt x="467728" y="62280"/>
                  </a:lnTo>
                  <a:close/>
                </a:path>
                <a:path w="851534" h="476250">
                  <a:moveTo>
                    <a:pt x="468960" y="68783"/>
                  </a:moveTo>
                  <a:lnTo>
                    <a:pt x="464794" y="60807"/>
                  </a:lnTo>
                  <a:lnTo>
                    <a:pt x="462153" y="65430"/>
                  </a:lnTo>
                  <a:lnTo>
                    <a:pt x="463969" y="67132"/>
                  </a:lnTo>
                  <a:lnTo>
                    <a:pt x="468960" y="68783"/>
                  </a:lnTo>
                  <a:close/>
                </a:path>
                <a:path w="851534" h="476250">
                  <a:moveTo>
                    <a:pt x="475564" y="60312"/>
                  </a:moveTo>
                  <a:lnTo>
                    <a:pt x="472770" y="59677"/>
                  </a:lnTo>
                  <a:lnTo>
                    <a:pt x="470230" y="60985"/>
                  </a:lnTo>
                  <a:lnTo>
                    <a:pt x="467982" y="63969"/>
                  </a:lnTo>
                  <a:lnTo>
                    <a:pt x="470801" y="64706"/>
                  </a:lnTo>
                  <a:lnTo>
                    <a:pt x="473379" y="64135"/>
                  </a:lnTo>
                  <a:lnTo>
                    <a:pt x="475564" y="60312"/>
                  </a:lnTo>
                  <a:close/>
                </a:path>
                <a:path w="851534" h="476250">
                  <a:moveTo>
                    <a:pt x="488988" y="160743"/>
                  </a:moveTo>
                  <a:lnTo>
                    <a:pt x="488543" y="160553"/>
                  </a:lnTo>
                  <a:lnTo>
                    <a:pt x="488657" y="160896"/>
                  </a:lnTo>
                  <a:lnTo>
                    <a:pt x="488988" y="160743"/>
                  </a:lnTo>
                  <a:close/>
                </a:path>
                <a:path w="851534" h="476250">
                  <a:moveTo>
                    <a:pt x="490169" y="165366"/>
                  </a:moveTo>
                  <a:lnTo>
                    <a:pt x="489839" y="164376"/>
                  </a:lnTo>
                  <a:lnTo>
                    <a:pt x="488861" y="161480"/>
                  </a:lnTo>
                  <a:lnTo>
                    <a:pt x="488657" y="160896"/>
                  </a:lnTo>
                  <a:lnTo>
                    <a:pt x="487387" y="161480"/>
                  </a:lnTo>
                  <a:lnTo>
                    <a:pt x="489673" y="158724"/>
                  </a:lnTo>
                  <a:lnTo>
                    <a:pt x="487311" y="159524"/>
                  </a:lnTo>
                  <a:lnTo>
                    <a:pt x="480669" y="163703"/>
                  </a:lnTo>
                  <a:lnTo>
                    <a:pt x="485470" y="167068"/>
                  </a:lnTo>
                  <a:lnTo>
                    <a:pt x="486168" y="166395"/>
                  </a:lnTo>
                  <a:lnTo>
                    <a:pt x="485711" y="165874"/>
                  </a:lnTo>
                  <a:lnTo>
                    <a:pt x="485203" y="165366"/>
                  </a:lnTo>
                  <a:lnTo>
                    <a:pt x="486092" y="164376"/>
                  </a:lnTo>
                  <a:lnTo>
                    <a:pt x="487311" y="165874"/>
                  </a:lnTo>
                  <a:lnTo>
                    <a:pt x="488530" y="166662"/>
                  </a:lnTo>
                  <a:lnTo>
                    <a:pt x="489585" y="165874"/>
                  </a:lnTo>
                  <a:lnTo>
                    <a:pt x="490169" y="165366"/>
                  </a:lnTo>
                  <a:close/>
                </a:path>
                <a:path w="851534" h="476250">
                  <a:moveTo>
                    <a:pt x="501561" y="159753"/>
                  </a:moveTo>
                  <a:lnTo>
                    <a:pt x="497141" y="156006"/>
                  </a:lnTo>
                  <a:lnTo>
                    <a:pt x="496023" y="159321"/>
                  </a:lnTo>
                  <a:lnTo>
                    <a:pt x="494195" y="157416"/>
                  </a:lnTo>
                  <a:lnTo>
                    <a:pt x="493649" y="158597"/>
                  </a:lnTo>
                  <a:lnTo>
                    <a:pt x="488988" y="160743"/>
                  </a:lnTo>
                  <a:lnTo>
                    <a:pt x="491718" y="161925"/>
                  </a:lnTo>
                  <a:lnTo>
                    <a:pt x="493204" y="159562"/>
                  </a:lnTo>
                  <a:lnTo>
                    <a:pt x="493001" y="160020"/>
                  </a:lnTo>
                  <a:lnTo>
                    <a:pt x="494284" y="161632"/>
                  </a:lnTo>
                  <a:lnTo>
                    <a:pt x="495173" y="160680"/>
                  </a:lnTo>
                  <a:lnTo>
                    <a:pt x="496087" y="159613"/>
                  </a:lnTo>
                  <a:lnTo>
                    <a:pt x="498690" y="161582"/>
                  </a:lnTo>
                  <a:lnTo>
                    <a:pt x="498081" y="162801"/>
                  </a:lnTo>
                  <a:lnTo>
                    <a:pt x="499491" y="163525"/>
                  </a:lnTo>
                  <a:lnTo>
                    <a:pt x="500443" y="161048"/>
                  </a:lnTo>
                  <a:lnTo>
                    <a:pt x="501561" y="159753"/>
                  </a:lnTo>
                  <a:close/>
                </a:path>
                <a:path w="851534" h="476250">
                  <a:moveTo>
                    <a:pt x="518401" y="171399"/>
                  </a:moveTo>
                  <a:lnTo>
                    <a:pt x="516051" y="168605"/>
                  </a:lnTo>
                  <a:lnTo>
                    <a:pt x="514273" y="171018"/>
                  </a:lnTo>
                  <a:lnTo>
                    <a:pt x="512597" y="173888"/>
                  </a:lnTo>
                  <a:lnTo>
                    <a:pt x="514718" y="174713"/>
                  </a:lnTo>
                  <a:lnTo>
                    <a:pt x="516572" y="173367"/>
                  </a:lnTo>
                  <a:lnTo>
                    <a:pt x="518401" y="171399"/>
                  </a:lnTo>
                  <a:close/>
                </a:path>
                <a:path w="851534" h="476250">
                  <a:moveTo>
                    <a:pt x="530961" y="72605"/>
                  </a:moveTo>
                  <a:lnTo>
                    <a:pt x="526745" y="71932"/>
                  </a:lnTo>
                  <a:lnTo>
                    <a:pt x="522401" y="78740"/>
                  </a:lnTo>
                  <a:lnTo>
                    <a:pt x="528764" y="78790"/>
                  </a:lnTo>
                  <a:lnTo>
                    <a:pt x="529907" y="76682"/>
                  </a:lnTo>
                  <a:lnTo>
                    <a:pt x="527558" y="74853"/>
                  </a:lnTo>
                  <a:lnTo>
                    <a:pt x="530961" y="72605"/>
                  </a:lnTo>
                  <a:close/>
                </a:path>
                <a:path w="851534" h="476250">
                  <a:moveTo>
                    <a:pt x="542582" y="169786"/>
                  </a:moveTo>
                  <a:lnTo>
                    <a:pt x="540016" y="169278"/>
                  </a:lnTo>
                  <a:lnTo>
                    <a:pt x="537311" y="167144"/>
                  </a:lnTo>
                  <a:lnTo>
                    <a:pt x="535038" y="170281"/>
                  </a:lnTo>
                  <a:lnTo>
                    <a:pt x="537756" y="172631"/>
                  </a:lnTo>
                  <a:lnTo>
                    <a:pt x="540245" y="172466"/>
                  </a:lnTo>
                  <a:lnTo>
                    <a:pt x="542582" y="169786"/>
                  </a:lnTo>
                  <a:close/>
                </a:path>
                <a:path w="851534" h="476250">
                  <a:moveTo>
                    <a:pt x="589330" y="168643"/>
                  </a:moveTo>
                  <a:lnTo>
                    <a:pt x="583806" y="168910"/>
                  </a:lnTo>
                  <a:lnTo>
                    <a:pt x="578281" y="169405"/>
                  </a:lnTo>
                  <a:lnTo>
                    <a:pt x="572833" y="172097"/>
                  </a:lnTo>
                  <a:lnTo>
                    <a:pt x="572033" y="170942"/>
                  </a:lnTo>
                  <a:lnTo>
                    <a:pt x="573506" y="169811"/>
                  </a:lnTo>
                  <a:lnTo>
                    <a:pt x="574268" y="168656"/>
                  </a:lnTo>
                  <a:lnTo>
                    <a:pt x="569023" y="165658"/>
                  </a:lnTo>
                  <a:lnTo>
                    <a:pt x="569125" y="172504"/>
                  </a:lnTo>
                  <a:lnTo>
                    <a:pt x="572185" y="176377"/>
                  </a:lnTo>
                  <a:lnTo>
                    <a:pt x="579094" y="171500"/>
                  </a:lnTo>
                  <a:lnTo>
                    <a:pt x="585292" y="175425"/>
                  </a:lnTo>
                  <a:lnTo>
                    <a:pt x="589330" y="168643"/>
                  </a:lnTo>
                  <a:close/>
                </a:path>
                <a:path w="851534" h="476250">
                  <a:moveTo>
                    <a:pt x="611886" y="169494"/>
                  </a:moveTo>
                  <a:lnTo>
                    <a:pt x="610285" y="170027"/>
                  </a:lnTo>
                  <a:lnTo>
                    <a:pt x="610069" y="170027"/>
                  </a:lnTo>
                  <a:lnTo>
                    <a:pt x="608431" y="167830"/>
                  </a:lnTo>
                  <a:lnTo>
                    <a:pt x="606602" y="170027"/>
                  </a:lnTo>
                  <a:lnTo>
                    <a:pt x="609460" y="173634"/>
                  </a:lnTo>
                  <a:lnTo>
                    <a:pt x="610958" y="172300"/>
                  </a:lnTo>
                  <a:lnTo>
                    <a:pt x="610247" y="170840"/>
                  </a:lnTo>
                  <a:lnTo>
                    <a:pt x="611238" y="170027"/>
                  </a:lnTo>
                  <a:lnTo>
                    <a:pt x="611886" y="169494"/>
                  </a:lnTo>
                  <a:close/>
                </a:path>
                <a:path w="851534" h="476250">
                  <a:moveTo>
                    <a:pt x="665899" y="317"/>
                  </a:moveTo>
                  <a:lnTo>
                    <a:pt x="662965" y="0"/>
                  </a:lnTo>
                  <a:lnTo>
                    <a:pt x="659765" y="2019"/>
                  </a:lnTo>
                  <a:lnTo>
                    <a:pt x="656640" y="3568"/>
                  </a:lnTo>
                  <a:lnTo>
                    <a:pt x="660806" y="9169"/>
                  </a:lnTo>
                  <a:lnTo>
                    <a:pt x="665086" y="3606"/>
                  </a:lnTo>
                  <a:lnTo>
                    <a:pt x="665899" y="317"/>
                  </a:lnTo>
                  <a:close/>
                </a:path>
                <a:path w="851534" h="476250">
                  <a:moveTo>
                    <a:pt x="757174" y="21399"/>
                  </a:moveTo>
                  <a:lnTo>
                    <a:pt x="752894" y="22606"/>
                  </a:lnTo>
                  <a:lnTo>
                    <a:pt x="756081" y="26619"/>
                  </a:lnTo>
                  <a:lnTo>
                    <a:pt x="756234" y="26454"/>
                  </a:lnTo>
                  <a:lnTo>
                    <a:pt x="757174" y="21399"/>
                  </a:lnTo>
                  <a:close/>
                </a:path>
                <a:path w="851534" h="476250">
                  <a:moveTo>
                    <a:pt x="765467" y="18859"/>
                  </a:moveTo>
                  <a:lnTo>
                    <a:pt x="763079" y="19875"/>
                  </a:lnTo>
                  <a:lnTo>
                    <a:pt x="758583" y="16903"/>
                  </a:lnTo>
                  <a:lnTo>
                    <a:pt x="758469" y="16751"/>
                  </a:lnTo>
                  <a:lnTo>
                    <a:pt x="756196" y="13703"/>
                  </a:lnTo>
                  <a:lnTo>
                    <a:pt x="755370" y="16751"/>
                  </a:lnTo>
                  <a:lnTo>
                    <a:pt x="757529" y="19253"/>
                  </a:lnTo>
                  <a:lnTo>
                    <a:pt x="757453" y="19875"/>
                  </a:lnTo>
                  <a:lnTo>
                    <a:pt x="757199" y="21285"/>
                  </a:lnTo>
                  <a:lnTo>
                    <a:pt x="757542" y="21285"/>
                  </a:lnTo>
                  <a:lnTo>
                    <a:pt x="758926" y="20866"/>
                  </a:lnTo>
                  <a:lnTo>
                    <a:pt x="758075" y="19875"/>
                  </a:lnTo>
                  <a:lnTo>
                    <a:pt x="757821" y="19570"/>
                  </a:lnTo>
                  <a:lnTo>
                    <a:pt x="758113" y="19875"/>
                  </a:lnTo>
                  <a:lnTo>
                    <a:pt x="761631" y="23914"/>
                  </a:lnTo>
                  <a:lnTo>
                    <a:pt x="762787" y="27559"/>
                  </a:lnTo>
                  <a:lnTo>
                    <a:pt x="757453" y="25184"/>
                  </a:lnTo>
                  <a:lnTo>
                    <a:pt x="756234" y="26454"/>
                  </a:lnTo>
                  <a:lnTo>
                    <a:pt x="756183" y="26746"/>
                  </a:lnTo>
                  <a:lnTo>
                    <a:pt x="755688" y="26746"/>
                  </a:lnTo>
                  <a:lnTo>
                    <a:pt x="759142" y="29743"/>
                  </a:lnTo>
                  <a:lnTo>
                    <a:pt x="762939" y="28105"/>
                  </a:lnTo>
                  <a:lnTo>
                    <a:pt x="763371" y="27559"/>
                  </a:lnTo>
                  <a:lnTo>
                    <a:pt x="765200" y="25184"/>
                  </a:lnTo>
                  <a:lnTo>
                    <a:pt x="765340" y="24853"/>
                  </a:lnTo>
                  <a:lnTo>
                    <a:pt x="762990" y="23914"/>
                  </a:lnTo>
                  <a:lnTo>
                    <a:pt x="762254" y="22847"/>
                  </a:lnTo>
                  <a:lnTo>
                    <a:pt x="762279" y="22606"/>
                  </a:lnTo>
                  <a:lnTo>
                    <a:pt x="762546" y="20612"/>
                  </a:lnTo>
                  <a:lnTo>
                    <a:pt x="763765" y="19875"/>
                  </a:lnTo>
                  <a:lnTo>
                    <a:pt x="765467" y="18859"/>
                  </a:lnTo>
                  <a:close/>
                </a:path>
                <a:path w="851534" h="476250">
                  <a:moveTo>
                    <a:pt x="767930" y="17818"/>
                  </a:moveTo>
                  <a:lnTo>
                    <a:pt x="767816" y="17462"/>
                  </a:lnTo>
                  <a:lnTo>
                    <a:pt x="765467" y="18859"/>
                  </a:lnTo>
                  <a:lnTo>
                    <a:pt x="767930" y="17818"/>
                  </a:lnTo>
                  <a:close/>
                </a:path>
                <a:path w="851534" h="476250">
                  <a:moveTo>
                    <a:pt x="775601" y="21285"/>
                  </a:moveTo>
                  <a:lnTo>
                    <a:pt x="774166" y="20866"/>
                  </a:lnTo>
                  <a:lnTo>
                    <a:pt x="773391" y="20650"/>
                  </a:lnTo>
                  <a:lnTo>
                    <a:pt x="771880" y="20866"/>
                  </a:lnTo>
                  <a:lnTo>
                    <a:pt x="770864" y="20866"/>
                  </a:lnTo>
                  <a:lnTo>
                    <a:pt x="770788" y="20612"/>
                  </a:lnTo>
                  <a:lnTo>
                    <a:pt x="769620" y="17094"/>
                  </a:lnTo>
                  <a:lnTo>
                    <a:pt x="767930" y="17818"/>
                  </a:lnTo>
                  <a:lnTo>
                    <a:pt x="770191" y="24853"/>
                  </a:lnTo>
                  <a:lnTo>
                    <a:pt x="775601" y="21285"/>
                  </a:lnTo>
                  <a:close/>
                </a:path>
                <a:path w="851534" h="476250">
                  <a:moveTo>
                    <a:pt x="790460" y="32524"/>
                  </a:moveTo>
                  <a:lnTo>
                    <a:pt x="790321" y="32296"/>
                  </a:lnTo>
                  <a:lnTo>
                    <a:pt x="790092" y="32524"/>
                  </a:lnTo>
                  <a:lnTo>
                    <a:pt x="789571" y="33172"/>
                  </a:lnTo>
                  <a:lnTo>
                    <a:pt x="790460" y="32524"/>
                  </a:lnTo>
                  <a:close/>
                </a:path>
                <a:path w="851534" h="476250">
                  <a:moveTo>
                    <a:pt x="794054" y="28473"/>
                  </a:moveTo>
                  <a:lnTo>
                    <a:pt x="792162" y="25781"/>
                  </a:lnTo>
                  <a:lnTo>
                    <a:pt x="789800" y="29895"/>
                  </a:lnTo>
                  <a:lnTo>
                    <a:pt x="789254" y="30543"/>
                  </a:lnTo>
                  <a:lnTo>
                    <a:pt x="790321" y="32296"/>
                  </a:lnTo>
                  <a:lnTo>
                    <a:pt x="794054" y="28473"/>
                  </a:lnTo>
                  <a:close/>
                </a:path>
                <a:path w="851534" h="476250">
                  <a:moveTo>
                    <a:pt x="799160" y="31902"/>
                  </a:moveTo>
                  <a:lnTo>
                    <a:pt x="796671" y="27990"/>
                  </a:lnTo>
                  <a:lnTo>
                    <a:pt x="790460" y="32524"/>
                  </a:lnTo>
                  <a:lnTo>
                    <a:pt x="791959" y="35013"/>
                  </a:lnTo>
                  <a:lnTo>
                    <a:pt x="796480" y="33172"/>
                  </a:lnTo>
                  <a:lnTo>
                    <a:pt x="796417" y="33451"/>
                  </a:lnTo>
                  <a:lnTo>
                    <a:pt x="796112" y="34785"/>
                  </a:lnTo>
                  <a:lnTo>
                    <a:pt x="797814" y="33172"/>
                  </a:lnTo>
                  <a:lnTo>
                    <a:pt x="799160" y="31902"/>
                  </a:lnTo>
                  <a:close/>
                </a:path>
                <a:path w="851534" h="476250">
                  <a:moveTo>
                    <a:pt x="809155" y="33426"/>
                  </a:moveTo>
                  <a:lnTo>
                    <a:pt x="808151" y="31737"/>
                  </a:lnTo>
                  <a:lnTo>
                    <a:pt x="807770" y="31102"/>
                  </a:lnTo>
                  <a:lnTo>
                    <a:pt x="806665" y="31737"/>
                  </a:lnTo>
                  <a:lnTo>
                    <a:pt x="805459" y="31737"/>
                  </a:lnTo>
                  <a:lnTo>
                    <a:pt x="804659" y="30975"/>
                  </a:lnTo>
                  <a:lnTo>
                    <a:pt x="803795" y="33426"/>
                  </a:lnTo>
                  <a:lnTo>
                    <a:pt x="804913" y="33426"/>
                  </a:lnTo>
                  <a:lnTo>
                    <a:pt x="809155" y="33426"/>
                  </a:lnTo>
                  <a:close/>
                </a:path>
                <a:path w="851534" h="476250">
                  <a:moveTo>
                    <a:pt x="809752" y="34429"/>
                  </a:moveTo>
                  <a:lnTo>
                    <a:pt x="809269" y="33616"/>
                  </a:lnTo>
                  <a:lnTo>
                    <a:pt x="804494" y="33616"/>
                  </a:lnTo>
                  <a:lnTo>
                    <a:pt x="803579" y="34048"/>
                  </a:lnTo>
                  <a:lnTo>
                    <a:pt x="803732" y="33616"/>
                  </a:lnTo>
                  <a:lnTo>
                    <a:pt x="801065" y="34048"/>
                  </a:lnTo>
                  <a:lnTo>
                    <a:pt x="800430" y="34048"/>
                  </a:lnTo>
                  <a:lnTo>
                    <a:pt x="801814" y="36080"/>
                  </a:lnTo>
                  <a:lnTo>
                    <a:pt x="800404" y="37122"/>
                  </a:lnTo>
                  <a:lnTo>
                    <a:pt x="801941" y="39116"/>
                  </a:lnTo>
                  <a:lnTo>
                    <a:pt x="802576" y="36931"/>
                  </a:lnTo>
                  <a:lnTo>
                    <a:pt x="806513" y="35788"/>
                  </a:lnTo>
                  <a:lnTo>
                    <a:pt x="809752" y="34429"/>
                  </a:lnTo>
                  <a:close/>
                </a:path>
                <a:path w="851534" h="476250">
                  <a:moveTo>
                    <a:pt x="826008" y="47129"/>
                  </a:moveTo>
                  <a:lnTo>
                    <a:pt x="822731" y="43700"/>
                  </a:lnTo>
                  <a:lnTo>
                    <a:pt x="817295" y="46342"/>
                  </a:lnTo>
                  <a:lnTo>
                    <a:pt x="814870" y="40614"/>
                  </a:lnTo>
                  <a:lnTo>
                    <a:pt x="811872" y="43637"/>
                  </a:lnTo>
                  <a:lnTo>
                    <a:pt x="815555" y="43180"/>
                  </a:lnTo>
                  <a:lnTo>
                    <a:pt x="815606" y="47167"/>
                  </a:lnTo>
                  <a:lnTo>
                    <a:pt x="819810" y="45135"/>
                  </a:lnTo>
                  <a:lnTo>
                    <a:pt x="821944" y="48552"/>
                  </a:lnTo>
                  <a:lnTo>
                    <a:pt x="826008" y="47129"/>
                  </a:lnTo>
                  <a:close/>
                </a:path>
                <a:path w="851534" h="476250">
                  <a:moveTo>
                    <a:pt x="834961" y="48196"/>
                  </a:moveTo>
                  <a:lnTo>
                    <a:pt x="834517" y="46469"/>
                  </a:lnTo>
                  <a:lnTo>
                    <a:pt x="833361" y="44488"/>
                  </a:lnTo>
                  <a:lnTo>
                    <a:pt x="829945" y="45300"/>
                  </a:lnTo>
                  <a:lnTo>
                    <a:pt x="828294" y="46799"/>
                  </a:lnTo>
                  <a:lnTo>
                    <a:pt x="830262" y="49720"/>
                  </a:lnTo>
                  <a:lnTo>
                    <a:pt x="831570" y="49987"/>
                  </a:lnTo>
                  <a:lnTo>
                    <a:pt x="832866" y="50215"/>
                  </a:lnTo>
                  <a:lnTo>
                    <a:pt x="834555" y="49542"/>
                  </a:lnTo>
                  <a:lnTo>
                    <a:pt x="834961" y="48196"/>
                  </a:lnTo>
                  <a:close/>
                </a:path>
                <a:path w="851534" h="476250">
                  <a:moveTo>
                    <a:pt x="841514" y="50774"/>
                  </a:moveTo>
                  <a:lnTo>
                    <a:pt x="839584" y="48450"/>
                  </a:lnTo>
                  <a:lnTo>
                    <a:pt x="838873" y="46659"/>
                  </a:lnTo>
                  <a:lnTo>
                    <a:pt x="835164" y="47955"/>
                  </a:lnTo>
                  <a:lnTo>
                    <a:pt x="836396" y="49974"/>
                  </a:lnTo>
                  <a:lnTo>
                    <a:pt x="834923" y="50952"/>
                  </a:lnTo>
                  <a:lnTo>
                    <a:pt x="836333" y="53009"/>
                  </a:lnTo>
                  <a:lnTo>
                    <a:pt x="838568" y="52501"/>
                  </a:lnTo>
                  <a:lnTo>
                    <a:pt x="838517" y="49923"/>
                  </a:lnTo>
                  <a:lnTo>
                    <a:pt x="840016" y="51727"/>
                  </a:lnTo>
                  <a:lnTo>
                    <a:pt x="841514" y="50774"/>
                  </a:lnTo>
                  <a:close/>
                </a:path>
                <a:path w="851534" h="476250">
                  <a:moveTo>
                    <a:pt x="851166" y="50609"/>
                  </a:moveTo>
                  <a:lnTo>
                    <a:pt x="848728" y="47917"/>
                  </a:lnTo>
                  <a:lnTo>
                    <a:pt x="846709" y="44132"/>
                  </a:lnTo>
                  <a:lnTo>
                    <a:pt x="843267" y="43776"/>
                  </a:lnTo>
                  <a:lnTo>
                    <a:pt x="842073" y="45212"/>
                  </a:lnTo>
                  <a:lnTo>
                    <a:pt x="847242" y="52984"/>
                  </a:lnTo>
                  <a:lnTo>
                    <a:pt x="851166" y="5060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49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4">
              <a:extLst>
                <a:ext uri="{FF2B5EF4-FFF2-40B4-BE49-F238E27FC236}">
                  <a16:creationId xmlns:a16="http://schemas.microsoft.com/office/drawing/2014/main" id="{AE9FED9C-8059-7CD9-2CD1-1C3FCA74B7AE}"/>
                </a:ext>
              </a:extLst>
            </p:cNvPr>
            <p:cNvSpPr/>
            <p:nvPr/>
          </p:nvSpPr>
          <p:spPr>
            <a:xfrm>
              <a:off x="6306109" y="67741"/>
              <a:ext cx="1441450" cy="2047875"/>
            </a:xfrm>
            <a:custGeom>
              <a:avLst/>
              <a:gdLst/>
              <a:ahLst/>
              <a:cxnLst/>
              <a:rect l="l" t="t" r="r" b="b"/>
              <a:pathLst>
                <a:path w="1441450" h="2047875">
                  <a:moveTo>
                    <a:pt x="13309" y="1665058"/>
                  </a:moveTo>
                  <a:lnTo>
                    <a:pt x="13208" y="1664741"/>
                  </a:lnTo>
                  <a:lnTo>
                    <a:pt x="13144" y="1665058"/>
                  </a:lnTo>
                  <a:lnTo>
                    <a:pt x="12839" y="1666405"/>
                  </a:lnTo>
                  <a:lnTo>
                    <a:pt x="13309" y="1665058"/>
                  </a:lnTo>
                  <a:close/>
                </a:path>
                <a:path w="1441450" h="2047875">
                  <a:moveTo>
                    <a:pt x="15671" y="1653705"/>
                  </a:moveTo>
                  <a:lnTo>
                    <a:pt x="9944" y="1653705"/>
                  </a:lnTo>
                  <a:lnTo>
                    <a:pt x="9893" y="1653273"/>
                  </a:lnTo>
                  <a:lnTo>
                    <a:pt x="8458" y="1640979"/>
                  </a:lnTo>
                  <a:lnTo>
                    <a:pt x="1397" y="1640979"/>
                  </a:lnTo>
                  <a:lnTo>
                    <a:pt x="1270" y="1642097"/>
                  </a:lnTo>
                  <a:lnTo>
                    <a:pt x="0" y="1653705"/>
                  </a:lnTo>
                  <a:lnTo>
                    <a:pt x="9702" y="1653705"/>
                  </a:lnTo>
                  <a:lnTo>
                    <a:pt x="13208" y="1664741"/>
                  </a:lnTo>
                  <a:lnTo>
                    <a:pt x="15671" y="1653705"/>
                  </a:lnTo>
                  <a:close/>
                </a:path>
                <a:path w="1441450" h="2047875">
                  <a:moveTo>
                    <a:pt x="19964" y="1501305"/>
                  </a:moveTo>
                  <a:lnTo>
                    <a:pt x="16979" y="1488605"/>
                  </a:lnTo>
                  <a:lnTo>
                    <a:pt x="14770" y="1501305"/>
                  </a:lnTo>
                  <a:lnTo>
                    <a:pt x="19964" y="1501305"/>
                  </a:lnTo>
                  <a:close/>
                </a:path>
                <a:path w="1441450" h="2047875">
                  <a:moveTo>
                    <a:pt x="39827" y="1577454"/>
                  </a:moveTo>
                  <a:lnTo>
                    <a:pt x="34163" y="1564754"/>
                  </a:lnTo>
                  <a:lnTo>
                    <a:pt x="33108" y="1564754"/>
                  </a:lnTo>
                  <a:lnTo>
                    <a:pt x="32461" y="1577454"/>
                  </a:lnTo>
                  <a:lnTo>
                    <a:pt x="39827" y="1577454"/>
                  </a:lnTo>
                  <a:close/>
                </a:path>
                <a:path w="1441450" h="2047875">
                  <a:moveTo>
                    <a:pt x="52324" y="1615605"/>
                  </a:moveTo>
                  <a:lnTo>
                    <a:pt x="46850" y="1602905"/>
                  </a:lnTo>
                  <a:lnTo>
                    <a:pt x="46761" y="1605749"/>
                  </a:lnTo>
                  <a:lnTo>
                    <a:pt x="46482" y="1615605"/>
                  </a:lnTo>
                  <a:lnTo>
                    <a:pt x="52324" y="1615605"/>
                  </a:lnTo>
                  <a:close/>
                </a:path>
                <a:path w="1441450" h="2047875">
                  <a:moveTo>
                    <a:pt x="57823" y="1628305"/>
                  </a:moveTo>
                  <a:lnTo>
                    <a:pt x="53352" y="1615605"/>
                  </a:lnTo>
                  <a:lnTo>
                    <a:pt x="52362" y="1615605"/>
                  </a:lnTo>
                  <a:lnTo>
                    <a:pt x="53949" y="1628305"/>
                  </a:lnTo>
                  <a:lnTo>
                    <a:pt x="57823" y="1628305"/>
                  </a:lnTo>
                  <a:close/>
                </a:path>
                <a:path w="1441450" h="2047875">
                  <a:moveTo>
                    <a:pt x="80391" y="1691741"/>
                  </a:moveTo>
                  <a:lnTo>
                    <a:pt x="80352" y="1691500"/>
                  </a:lnTo>
                  <a:lnTo>
                    <a:pt x="80251" y="1690916"/>
                  </a:lnTo>
                  <a:lnTo>
                    <a:pt x="78219" y="1679092"/>
                  </a:lnTo>
                  <a:lnTo>
                    <a:pt x="69430" y="1679092"/>
                  </a:lnTo>
                  <a:lnTo>
                    <a:pt x="76073" y="1691741"/>
                  </a:lnTo>
                  <a:lnTo>
                    <a:pt x="80391" y="1691741"/>
                  </a:lnTo>
                  <a:close/>
                </a:path>
                <a:path w="1441450" h="2047875">
                  <a:moveTo>
                    <a:pt x="80924" y="1704505"/>
                  </a:moveTo>
                  <a:lnTo>
                    <a:pt x="77749" y="1692795"/>
                  </a:lnTo>
                  <a:lnTo>
                    <a:pt x="77508" y="1692376"/>
                  </a:lnTo>
                  <a:lnTo>
                    <a:pt x="77533" y="1692795"/>
                  </a:lnTo>
                  <a:lnTo>
                    <a:pt x="78155" y="1704505"/>
                  </a:lnTo>
                  <a:lnTo>
                    <a:pt x="80924" y="1704505"/>
                  </a:lnTo>
                  <a:close/>
                </a:path>
                <a:path w="1441450" h="2047875">
                  <a:moveTo>
                    <a:pt x="89623" y="1768005"/>
                  </a:moveTo>
                  <a:lnTo>
                    <a:pt x="87871" y="1755305"/>
                  </a:lnTo>
                  <a:lnTo>
                    <a:pt x="85864" y="1755305"/>
                  </a:lnTo>
                  <a:lnTo>
                    <a:pt x="85953" y="1755597"/>
                  </a:lnTo>
                  <a:lnTo>
                    <a:pt x="85991" y="1755736"/>
                  </a:lnTo>
                  <a:lnTo>
                    <a:pt x="89623" y="1768005"/>
                  </a:lnTo>
                  <a:close/>
                </a:path>
                <a:path w="1441450" h="2047875">
                  <a:moveTo>
                    <a:pt x="98336" y="1726679"/>
                  </a:moveTo>
                  <a:lnTo>
                    <a:pt x="94818" y="1717192"/>
                  </a:lnTo>
                  <a:lnTo>
                    <a:pt x="94056" y="1717192"/>
                  </a:lnTo>
                  <a:lnTo>
                    <a:pt x="91694" y="1717192"/>
                  </a:lnTo>
                  <a:lnTo>
                    <a:pt x="98336" y="1726679"/>
                  </a:lnTo>
                  <a:close/>
                </a:path>
                <a:path w="1441450" h="2047875">
                  <a:moveTo>
                    <a:pt x="98844" y="1627251"/>
                  </a:moveTo>
                  <a:lnTo>
                    <a:pt x="95161" y="1615605"/>
                  </a:lnTo>
                  <a:lnTo>
                    <a:pt x="95923" y="1624545"/>
                  </a:lnTo>
                  <a:lnTo>
                    <a:pt x="98475" y="1628305"/>
                  </a:lnTo>
                  <a:lnTo>
                    <a:pt x="98844" y="1627251"/>
                  </a:lnTo>
                  <a:close/>
                </a:path>
                <a:path w="1441450" h="2047875">
                  <a:moveTo>
                    <a:pt x="100596" y="1729905"/>
                  </a:moveTo>
                  <a:lnTo>
                    <a:pt x="98336" y="1726679"/>
                  </a:lnTo>
                  <a:lnTo>
                    <a:pt x="99529" y="1729905"/>
                  </a:lnTo>
                  <a:lnTo>
                    <a:pt x="100596" y="1729905"/>
                  </a:lnTo>
                  <a:close/>
                </a:path>
                <a:path w="1441450" h="2047875">
                  <a:moveTo>
                    <a:pt x="104470" y="1615605"/>
                  </a:moveTo>
                  <a:lnTo>
                    <a:pt x="102857" y="1615605"/>
                  </a:lnTo>
                  <a:lnTo>
                    <a:pt x="98844" y="1627251"/>
                  </a:lnTo>
                  <a:lnTo>
                    <a:pt x="99174" y="1628305"/>
                  </a:lnTo>
                  <a:lnTo>
                    <a:pt x="104470" y="1628305"/>
                  </a:lnTo>
                  <a:lnTo>
                    <a:pt x="104470" y="1615605"/>
                  </a:lnTo>
                  <a:close/>
                </a:path>
                <a:path w="1441450" h="2047875">
                  <a:moveTo>
                    <a:pt x="121767" y="1615605"/>
                  </a:moveTo>
                  <a:lnTo>
                    <a:pt x="119659" y="1602905"/>
                  </a:lnTo>
                  <a:lnTo>
                    <a:pt x="118694" y="1615605"/>
                  </a:lnTo>
                  <a:lnTo>
                    <a:pt x="121767" y="1615605"/>
                  </a:lnTo>
                  <a:close/>
                </a:path>
                <a:path w="1441450" h="2047875">
                  <a:moveTo>
                    <a:pt x="122389" y="1602905"/>
                  </a:moveTo>
                  <a:lnTo>
                    <a:pt x="122326" y="1590205"/>
                  </a:lnTo>
                  <a:lnTo>
                    <a:pt x="116979" y="1590205"/>
                  </a:lnTo>
                  <a:lnTo>
                    <a:pt x="121031" y="1602905"/>
                  </a:lnTo>
                  <a:lnTo>
                    <a:pt x="122389" y="1602905"/>
                  </a:lnTo>
                  <a:close/>
                </a:path>
                <a:path w="1441450" h="2047875">
                  <a:moveTo>
                    <a:pt x="132816" y="1768005"/>
                  </a:moveTo>
                  <a:lnTo>
                    <a:pt x="128790" y="1761769"/>
                  </a:lnTo>
                  <a:lnTo>
                    <a:pt x="128765" y="1768005"/>
                  </a:lnTo>
                  <a:lnTo>
                    <a:pt x="132816" y="1768005"/>
                  </a:lnTo>
                  <a:close/>
                </a:path>
                <a:path w="1441450" h="2047875">
                  <a:moveTo>
                    <a:pt x="133426" y="1806600"/>
                  </a:moveTo>
                  <a:lnTo>
                    <a:pt x="133400" y="1806105"/>
                  </a:lnTo>
                  <a:lnTo>
                    <a:pt x="133248" y="1806105"/>
                  </a:lnTo>
                  <a:lnTo>
                    <a:pt x="133426" y="1806600"/>
                  </a:lnTo>
                  <a:close/>
                </a:path>
                <a:path w="1441450" h="2047875">
                  <a:moveTo>
                    <a:pt x="134886" y="1602905"/>
                  </a:moveTo>
                  <a:lnTo>
                    <a:pt x="131152" y="1602905"/>
                  </a:lnTo>
                  <a:lnTo>
                    <a:pt x="129667" y="1590205"/>
                  </a:lnTo>
                  <a:lnTo>
                    <a:pt x="124828" y="1602905"/>
                  </a:lnTo>
                  <a:lnTo>
                    <a:pt x="125742" y="1590205"/>
                  </a:lnTo>
                  <a:lnTo>
                    <a:pt x="122389" y="1602905"/>
                  </a:lnTo>
                  <a:lnTo>
                    <a:pt x="123380" y="1602905"/>
                  </a:lnTo>
                  <a:lnTo>
                    <a:pt x="121767" y="1615605"/>
                  </a:lnTo>
                  <a:lnTo>
                    <a:pt x="125082" y="1615605"/>
                  </a:lnTo>
                  <a:lnTo>
                    <a:pt x="126657" y="1602905"/>
                  </a:lnTo>
                  <a:lnTo>
                    <a:pt x="128816" y="1615605"/>
                  </a:lnTo>
                  <a:lnTo>
                    <a:pt x="126390" y="1615605"/>
                  </a:lnTo>
                  <a:lnTo>
                    <a:pt x="127571" y="1628305"/>
                  </a:lnTo>
                  <a:lnTo>
                    <a:pt x="133261" y="1628305"/>
                  </a:lnTo>
                  <a:lnTo>
                    <a:pt x="130505" y="1615605"/>
                  </a:lnTo>
                  <a:lnTo>
                    <a:pt x="129425" y="1615605"/>
                  </a:lnTo>
                  <a:lnTo>
                    <a:pt x="134886" y="1602905"/>
                  </a:lnTo>
                  <a:close/>
                </a:path>
                <a:path w="1441450" h="2047875">
                  <a:moveTo>
                    <a:pt x="139750" y="1628305"/>
                  </a:moveTo>
                  <a:lnTo>
                    <a:pt x="137426" y="1615605"/>
                  </a:lnTo>
                  <a:lnTo>
                    <a:pt x="135166" y="1615605"/>
                  </a:lnTo>
                  <a:lnTo>
                    <a:pt x="133261" y="1628305"/>
                  </a:lnTo>
                  <a:lnTo>
                    <a:pt x="139750" y="1628305"/>
                  </a:lnTo>
                  <a:close/>
                </a:path>
                <a:path w="1441450" h="2047875">
                  <a:moveTo>
                    <a:pt x="147828" y="1640979"/>
                  </a:moveTo>
                  <a:lnTo>
                    <a:pt x="147777" y="1640357"/>
                  </a:lnTo>
                  <a:lnTo>
                    <a:pt x="146723" y="1628305"/>
                  </a:lnTo>
                  <a:lnTo>
                    <a:pt x="142532" y="1628305"/>
                  </a:lnTo>
                  <a:lnTo>
                    <a:pt x="147828" y="1640979"/>
                  </a:lnTo>
                  <a:close/>
                </a:path>
                <a:path w="1441450" h="2047875">
                  <a:moveTo>
                    <a:pt x="172986" y="1640979"/>
                  </a:moveTo>
                  <a:lnTo>
                    <a:pt x="166700" y="1640979"/>
                  </a:lnTo>
                  <a:lnTo>
                    <a:pt x="170726" y="1653705"/>
                  </a:lnTo>
                  <a:lnTo>
                    <a:pt x="172758" y="1653705"/>
                  </a:lnTo>
                  <a:lnTo>
                    <a:pt x="172821" y="1650047"/>
                  </a:lnTo>
                  <a:lnTo>
                    <a:pt x="172986" y="1640979"/>
                  </a:lnTo>
                  <a:close/>
                </a:path>
                <a:path w="1441450" h="2047875">
                  <a:moveTo>
                    <a:pt x="178295" y="1640979"/>
                  </a:moveTo>
                  <a:lnTo>
                    <a:pt x="172758" y="1653705"/>
                  </a:lnTo>
                  <a:lnTo>
                    <a:pt x="174980" y="1653705"/>
                  </a:lnTo>
                  <a:lnTo>
                    <a:pt x="175094" y="1653273"/>
                  </a:lnTo>
                  <a:lnTo>
                    <a:pt x="178295" y="1640979"/>
                  </a:lnTo>
                  <a:close/>
                </a:path>
                <a:path w="1441450" h="2047875">
                  <a:moveTo>
                    <a:pt x="182765" y="1501305"/>
                  </a:moveTo>
                  <a:lnTo>
                    <a:pt x="179781" y="1514005"/>
                  </a:lnTo>
                  <a:lnTo>
                    <a:pt x="181724" y="1514005"/>
                  </a:lnTo>
                  <a:lnTo>
                    <a:pt x="181838" y="1512671"/>
                  </a:lnTo>
                  <a:lnTo>
                    <a:pt x="182765" y="1501305"/>
                  </a:lnTo>
                  <a:close/>
                </a:path>
                <a:path w="1441450" h="2047875">
                  <a:moveTo>
                    <a:pt x="186537" y="1552105"/>
                  </a:moveTo>
                  <a:lnTo>
                    <a:pt x="185420" y="1546720"/>
                  </a:lnTo>
                  <a:lnTo>
                    <a:pt x="183121" y="1552105"/>
                  </a:lnTo>
                  <a:lnTo>
                    <a:pt x="186537" y="1552105"/>
                  </a:lnTo>
                  <a:close/>
                </a:path>
                <a:path w="1441450" h="2047875">
                  <a:moveTo>
                    <a:pt x="189598" y="1552105"/>
                  </a:moveTo>
                  <a:lnTo>
                    <a:pt x="187744" y="1552105"/>
                  </a:lnTo>
                  <a:lnTo>
                    <a:pt x="187655" y="1564754"/>
                  </a:lnTo>
                  <a:lnTo>
                    <a:pt x="188696" y="1564754"/>
                  </a:lnTo>
                  <a:lnTo>
                    <a:pt x="188620" y="1564627"/>
                  </a:lnTo>
                  <a:lnTo>
                    <a:pt x="189598" y="1552105"/>
                  </a:lnTo>
                  <a:close/>
                </a:path>
                <a:path w="1441450" h="2047875">
                  <a:moveTo>
                    <a:pt x="208229" y="1907705"/>
                  </a:moveTo>
                  <a:lnTo>
                    <a:pt x="198386" y="1895005"/>
                  </a:lnTo>
                  <a:lnTo>
                    <a:pt x="201066" y="1907705"/>
                  </a:lnTo>
                  <a:lnTo>
                    <a:pt x="208229" y="1907705"/>
                  </a:lnTo>
                  <a:close/>
                </a:path>
                <a:path w="1441450" h="2047875">
                  <a:moveTo>
                    <a:pt x="214198" y="1687474"/>
                  </a:moveTo>
                  <a:lnTo>
                    <a:pt x="214109" y="1687106"/>
                  </a:lnTo>
                  <a:lnTo>
                    <a:pt x="212585" y="1680857"/>
                  </a:lnTo>
                  <a:lnTo>
                    <a:pt x="208318" y="1666405"/>
                  </a:lnTo>
                  <a:lnTo>
                    <a:pt x="209499" y="1679092"/>
                  </a:lnTo>
                  <a:lnTo>
                    <a:pt x="208191" y="1679092"/>
                  </a:lnTo>
                  <a:lnTo>
                    <a:pt x="209296" y="1690916"/>
                  </a:lnTo>
                  <a:lnTo>
                    <a:pt x="209435" y="1691500"/>
                  </a:lnTo>
                  <a:lnTo>
                    <a:pt x="209537" y="1690916"/>
                  </a:lnTo>
                  <a:lnTo>
                    <a:pt x="211785" y="1679130"/>
                  </a:lnTo>
                  <a:lnTo>
                    <a:pt x="213969" y="1687106"/>
                  </a:lnTo>
                  <a:lnTo>
                    <a:pt x="214198" y="1687474"/>
                  </a:lnTo>
                  <a:close/>
                </a:path>
                <a:path w="1441450" h="2047875">
                  <a:moveTo>
                    <a:pt x="216420" y="1706130"/>
                  </a:moveTo>
                  <a:lnTo>
                    <a:pt x="215544" y="1704505"/>
                  </a:lnTo>
                  <a:lnTo>
                    <a:pt x="212674" y="1716544"/>
                  </a:lnTo>
                  <a:lnTo>
                    <a:pt x="216420" y="1706130"/>
                  </a:lnTo>
                  <a:close/>
                </a:path>
                <a:path w="1441450" h="2047875">
                  <a:moveTo>
                    <a:pt x="217551" y="1708238"/>
                  </a:moveTo>
                  <a:lnTo>
                    <a:pt x="217449" y="1707565"/>
                  </a:lnTo>
                  <a:lnTo>
                    <a:pt x="217004" y="1704505"/>
                  </a:lnTo>
                  <a:lnTo>
                    <a:pt x="216420" y="1706130"/>
                  </a:lnTo>
                  <a:lnTo>
                    <a:pt x="217551" y="1708238"/>
                  </a:lnTo>
                  <a:close/>
                </a:path>
                <a:path w="1441450" h="2047875">
                  <a:moveTo>
                    <a:pt x="218846" y="1717192"/>
                  </a:moveTo>
                  <a:lnTo>
                    <a:pt x="218744" y="1716544"/>
                  </a:lnTo>
                  <a:lnTo>
                    <a:pt x="218414" y="1714220"/>
                  </a:lnTo>
                  <a:lnTo>
                    <a:pt x="218401" y="1713852"/>
                  </a:lnTo>
                  <a:lnTo>
                    <a:pt x="216560" y="1717192"/>
                  </a:lnTo>
                  <a:lnTo>
                    <a:pt x="218846" y="1717192"/>
                  </a:lnTo>
                  <a:close/>
                </a:path>
                <a:path w="1441450" h="2047875">
                  <a:moveTo>
                    <a:pt x="219494" y="1711883"/>
                  </a:moveTo>
                  <a:lnTo>
                    <a:pt x="217551" y="1708238"/>
                  </a:lnTo>
                  <a:lnTo>
                    <a:pt x="218071" y="1711883"/>
                  </a:lnTo>
                  <a:lnTo>
                    <a:pt x="218401" y="1713852"/>
                  </a:lnTo>
                  <a:lnTo>
                    <a:pt x="219494" y="1711883"/>
                  </a:lnTo>
                  <a:close/>
                </a:path>
                <a:path w="1441450" h="2047875">
                  <a:moveTo>
                    <a:pt x="222338" y="1717192"/>
                  </a:moveTo>
                  <a:lnTo>
                    <a:pt x="222326" y="1716824"/>
                  </a:lnTo>
                  <a:lnTo>
                    <a:pt x="222199" y="1714220"/>
                  </a:lnTo>
                  <a:lnTo>
                    <a:pt x="222084" y="1711883"/>
                  </a:lnTo>
                  <a:lnTo>
                    <a:pt x="221881" y="1707565"/>
                  </a:lnTo>
                  <a:lnTo>
                    <a:pt x="219494" y="1711883"/>
                  </a:lnTo>
                  <a:lnTo>
                    <a:pt x="222338" y="1717192"/>
                  </a:lnTo>
                  <a:close/>
                </a:path>
                <a:path w="1441450" h="2047875">
                  <a:moveTo>
                    <a:pt x="224675" y="1539405"/>
                  </a:moveTo>
                  <a:lnTo>
                    <a:pt x="219417" y="1539405"/>
                  </a:lnTo>
                  <a:lnTo>
                    <a:pt x="220929" y="1526705"/>
                  </a:lnTo>
                  <a:lnTo>
                    <a:pt x="217754" y="1526705"/>
                  </a:lnTo>
                  <a:lnTo>
                    <a:pt x="217335" y="1539405"/>
                  </a:lnTo>
                  <a:lnTo>
                    <a:pt x="217779" y="1539405"/>
                  </a:lnTo>
                  <a:lnTo>
                    <a:pt x="217843" y="1540764"/>
                  </a:lnTo>
                  <a:lnTo>
                    <a:pt x="218440" y="1552105"/>
                  </a:lnTo>
                  <a:lnTo>
                    <a:pt x="222288" y="1552105"/>
                  </a:lnTo>
                  <a:lnTo>
                    <a:pt x="224675" y="1539405"/>
                  </a:lnTo>
                  <a:close/>
                </a:path>
                <a:path w="1441450" h="2047875">
                  <a:moveTo>
                    <a:pt x="234124" y="293027"/>
                  </a:moveTo>
                  <a:lnTo>
                    <a:pt x="232143" y="290969"/>
                  </a:lnTo>
                  <a:lnTo>
                    <a:pt x="233197" y="288455"/>
                  </a:lnTo>
                  <a:lnTo>
                    <a:pt x="232854" y="286626"/>
                  </a:lnTo>
                  <a:lnTo>
                    <a:pt x="231571" y="288772"/>
                  </a:lnTo>
                  <a:lnTo>
                    <a:pt x="229527" y="288086"/>
                  </a:lnTo>
                  <a:lnTo>
                    <a:pt x="231597" y="290449"/>
                  </a:lnTo>
                  <a:lnTo>
                    <a:pt x="228206" y="291007"/>
                  </a:lnTo>
                  <a:lnTo>
                    <a:pt x="228904" y="295325"/>
                  </a:lnTo>
                  <a:lnTo>
                    <a:pt x="234124" y="293027"/>
                  </a:lnTo>
                  <a:close/>
                </a:path>
                <a:path w="1441450" h="2047875">
                  <a:moveTo>
                    <a:pt x="247142" y="1666405"/>
                  </a:moveTo>
                  <a:lnTo>
                    <a:pt x="247015" y="1665058"/>
                  </a:lnTo>
                  <a:lnTo>
                    <a:pt x="246989" y="1664741"/>
                  </a:lnTo>
                  <a:lnTo>
                    <a:pt x="245960" y="1653705"/>
                  </a:lnTo>
                  <a:lnTo>
                    <a:pt x="243840" y="1653705"/>
                  </a:lnTo>
                  <a:lnTo>
                    <a:pt x="247142" y="1666405"/>
                  </a:lnTo>
                  <a:close/>
                </a:path>
                <a:path w="1441450" h="2047875">
                  <a:moveTo>
                    <a:pt x="254838" y="1501305"/>
                  </a:moveTo>
                  <a:lnTo>
                    <a:pt x="251218" y="1501305"/>
                  </a:lnTo>
                  <a:lnTo>
                    <a:pt x="251180" y="1502587"/>
                  </a:lnTo>
                  <a:lnTo>
                    <a:pt x="250875" y="1514005"/>
                  </a:lnTo>
                  <a:lnTo>
                    <a:pt x="253212" y="1514005"/>
                  </a:lnTo>
                  <a:lnTo>
                    <a:pt x="254838" y="1501305"/>
                  </a:lnTo>
                  <a:close/>
                </a:path>
                <a:path w="1441450" h="2047875">
                  <a:moveTo>
                    <a:pt x="260527" y="1723986"/>
                  </a:moveTo>
                  <a:lnTo>
                    <a:pt x="260477" y="1717192"/>
                  </a:lnTo>
                  <a:lnTo>
                    <a:pt x="257327" y="1717192"/>
                  </a:lnTo>
                  <a:lnTo>
                    <a:pt x="259943" y="1727200"/>
                  </a:lnTo>
                  <a:lnTo>
                    <a:pt x="260032" y="1726679"/>
                  </a:lnTo>
                  <a:lnTo>
                    <a:pt x="260527" y="1723986"/>
                  </a:lnTo>
                  <a:close/>
                </a:path>
                <a:path w="1441450" h="2047875">
                  <a:moveTo>
                    <a:pt x="271805" y="1909699"/>
                  </a:moveTo>
                  <a:lnTo>
                    <a:pt x="270878" y="1907705"/>
                  </a:lnTo>
                  <a:lnTo>
                    <a:pt x="271741" y="1915909"/>
                  </a:lnTo>
                  <a:lnTo>
                    <a:pt x="271805" y="1909699"/>
                  </a:lnTo>
                  <a:close/>
                </a:path>
                <a:path w="1441450" h="2047875">
                  <a:moveTo>
                    <a:pt x="272453" y="498017"/>
                  </a:moveTo>
                  <a:lnTo>
                    <a:pt x="272402" y="497687"/>
                  </a:lnTo>
                  <a:lnTo>
                    <a:pt x="272288" y="496849"/>
                  </a:lnTo>
                  <a:lnTo>
                    <a:pt x="271754" y="497687"/>
                  </a:lnTo>
                  <a:lnTo>
                    <a:pt x="271589" y="497687"/>
                  </a:lnTo>
                  <a:lnTo>
                    <a:pt x="267182" y="496036"/>
                  </a:lnTo>
                  <a:lnTo>
                    <a:pt x="265798" y="496633"/>
                  </a:lnTo>
                  <a:lnTo>
                    <a:pt x="265849" y="496849"/>
                  </a:lnTo>
                  <a:lnTo>
                    <a:pt x="265963" y="497433"/>
                  </a:lnTo>
                  <a:lnTo>
                    <a:pt x="266065" y="498017"/>
                  </a:lnTo>
                  <a:lnTo>
                    <a:pt x="266560" y="500532"/>
                  </a:lnTo>
                  <a:lnTo>
                    <a:pt x="264312" y="499922"/>
                  </a:lnTo>
                  <a:lnTo>
                    <a:pt x="264985" y="497433"/>
                  </a:lnTo>
                  <a:lnTo>
                    <a:pt x="265125" y="496925"/>
                  </a:lnTo>
                  <a:lnTo>
                    <a:pt x="263956" y="497433"/>
                  </a:lnTo>
                  <a:lnTo>
                    <a:pt x="263906" y="496430"/>
                  </a:lnTo>
                  <a:lnTo>
                    <a:pt x="261785" y="496849"/>
                  </a:lnTo>
                  <a:lnTo>
                    <a:pt x="261874" y="498017"/>
                  </a:lnTo>
                  <a:lnTo>
                    <a:pt x="262001" y="498856"/>
                  </a:lnTo>
                  <a:lnTo>
                    <a:pt x="260477" y="499097"/>
                  </a:lnTo>
                  <a:lnTo>
                    <a:pt x="260883" y="501230"/>
                  </a:lnTo>
                  <a:lnTo>
                    <a:pt x="264160" y="501230"/>
                  </a:lnTo>
                  <a:lnTo>
                    <a:pt x="266839" y="504456"/>
                  </a:lnTo>
                  <a:lnTo>
                    <a:pt x="267893" y="506044"/>
                  </a:lnTo>
                  <a:lnTo>
                    <a:pt x="266636" y="501624"/>
                  </a:lnTo>
                  <a:lnTo>
                    <a:pt x="268071" y="500532"/>
                  </a:lnTo>
                  <a:lnTo>
                    <a:pt x="271691" y="497738"/>
                  </a:lnTo>
                  <a:lnTo>
                    <a:pt x="272453" y="498017"/>
                  </a:lnTo>
                  <a:close/>
                </a:path>
                <a:path w="1441450" h="2047875">
                  <a:moveTo>
                    <a:pt x="278384" y="1907705"/>
                  </a:moveTo>
                  <a:lnTo>
                    <a:pt x="271818" y="1907705"/>
                  </a:lnTo>
                  <a:lnTo>
                    <a:pt x="271805" y="1909699"/>
                  </a:lnTo>
                  <a:lnTo>
                    <a:pt x="276758" y="1920405"/>
                  </a:lnTo>
                  <a:lnTo>
                    <a:pt x="278384" y="1907705"/>
                  </a:lnTo>
                  <a:close/>
                </a:path>
                <a:path w="1441450" h="2047875">
                  <a:moveTo>
                    <a:pt x="287210" y="487756"/>
                  </a:moveTo>
                  <a:lnTo>
                    <a:pt x="286867" y="486537"/>
                  </a:lnTo>
                  <a:lnTo>
                    <a:pt x="285013" y="486816"/>
                  </a:lnTo>
                  <a:lnTo>
                    <a:pt x="287210" y="487756"/>
                  </a:lnTo>
                  <a:close/>
                </a:path>
                <a:path w="1441450" h="2047875">
                  <a:moveTo>
                    <a:pt x="289001" y="1564754"/>
                  </a:moveTo>
                  <a:lnTo>
                    <a:pt x="288988" y="1564627"/>
                  </a:lnTo>
                  <a:lnTo>
                    <a:pt x="288036" y="1552105"/>
                  </a:lnTo>
                  <a:lnTo>
                    <a:pt x="286461" y="1552105"/>
                  </a:lnTo>
                  <a:lnTo>
                    <a:pt x="286550" y="1564754"/>
                  </a:lnTo>
                  <a:lnTo>
                    <a:pt x="289001" y="1564754"/>
                  </a:lnTo>
                  <a:close/>
                </a:path>
                <a:path w="1441450" h="2047875">
                  <a:moveTo>
                    <a:pt x="290461" y="485825"/>
                  </a:moveTo>
                  <a:lnTo>
                    <a:pt x="288023" y="482473"/>
                  </a:lnTo>
                  <a:lnTo>
                    <a:pt x="288709" y="482142"/>
                  </a:lnTo>
                  <a:lnTo>
                    <a:pt x="289458" y="481774"/>
                  </a:lnTo>
                  <a:lnTo>
                    <a:pt x="287502" y="474408"/>
                  </a:lnTo>
                  <a:lnTo>
                    <a:pt x="284480" y="475183"/>
                  </a:lnTo>
                  <a:lnTo>
                    <a:pt x="285254" y="479856"/>
                  </a:lnTo>
                  <a:lnTo>
                    <a:pt x="284657" y="483095"/>
                  </a:lnTo>
                  <a:lnTo>
                    <a:pt x="279666" y="481215"/>
                  </a:lnTo>
                  <a:lnTo>
                    <a:pt x="279768" y="481774"/>
                  </a:lnTo>
                  <a:lnTo>
                    <a:pt x="279882" y="482473"/>
                  </a:lnTo>
                  <a:lnTo>
                    <a:pt x="279996" y="483095"/>
                  </a:lnTo>
                  <a:lnTo>
                    <a:pt x="280327" y="484987"/>
                  </a:lnTo>
                  <a:lnTo>
                    <a:pt x="280187" y="485343"/>
                  </a:lnTo>
                  <a:lnTo>
                    <a:pt x="279298" y="487032"/>
                  </a:lnTo>
                  <a:lnTo>
                    <a:pt x="279019" y="487032"/>
                  </a:lnTo>
                  <a:lnTo>
                    <a:pt x="270256" y="484987"/>
                  </a:lnTo>
                  <a:lnTo>
                    <a:pt x="270154" y="485343"/>
                  </a:lnTo>
                  <a:lnTo>
                    <a:pt x="268058" y="493179"/>
                  </a:lnTo>
                  <a:lnTo>
                    <a:pt x="267817" y="493179"/>
                  </a:lnTo>
                  <a:lnTo>
                    <a:pt x="263702" y="492582"/>
                  </a:lnTo>
                  <a:lnTo>
                    <a:pt x="263791" y="494385"/>
                  </a:lnTo>
                  <a:lnTo>
                    <a:pt x="263906" y="496430"/>
                  </a:lnTo>
                  <a:lnTo>
                    <a:pt x="265353" y="496150"/>
                  </a:lnTo>
                  <a:lnTo>
                    <a:pt x="265303" y="496849"/>
                  </a:lnTo>
                  <a:lnTo>
                    <a:pt x="265798" y="496633"/>
                  </a:lnTo>
                  <a:lnTo>
                    <a:pt x="265684" y="496087"/>
                  </a:lnTo>
                  <a:lnTo>
                    <a:pt x="265899" y="496036"/>
                  </a:lnTo>
                  <a:lnTo>
                    <a:pt x="265684" y="496036"/>
                  </a:lnTo>
                  <a:lnTo>
                    <a:pt x="265569" y="495439"/>
                  </a:lnTo>
                  <a:lnTo>
                    <a:pt x="267182" y="496036"/>
                  </a:lnTo>
                  <a:lnTo>
                    <a:pt x="268566" y="495439"/>
                  </a:lnTo>
                  <a:lnTo>
                    <a:pt x="271005" y="494385"/>
                  </a:lnTo>
                  <a:lnTo>
                    <a:pt x="271741" y="493179"/>
                  </a:lnTo>
                  <a:lnTo>
                    <a:pt x="272288" y="496849"/>
                  </a:lnTo>
                  <a:lnTo>
                    <a:pt x="275247" y="492125"/>
                  </a:lnTo>
                  <a:lnTo>
                    <a:pt x="282892" y="490728"/>
                  </a:lnTo>
                  <a:lnTo>
                    <a:pt x="282409" y="487032"/>
                  </a:lnTo>
                  <a:lnTo>
                    <a:pt x="282282" y="486105"/>
                  </a:lnTo>
                  <a:lnTo>
                    <a:pt x="283946" y="486359"/>
                  </a:lnTo>
                  <a:lnTo>
                    <a:pt x="284378" y="486537"/>
                  </a:lnTo>
                  <a:lnTo>
                    <a:pt x="284911" y="486816"/>
                  </a:lnTo>
                  <a:lnTo>
                    <a:pt x="284861" y="486105"/>
                  </a:lnTo>
                  <a:lnTo>
                    <a:pt x="284886" y="484987"/>
                  </a:lnTo>
                  <a:lnTo>
                    <a:pt x="285330" y="483095"/>
                  </a:lnTo>
                  <a:lnTo>
                    <a:pt x="285546" y="482142"/>
                  </a:lnTo>
                  <a:lnTo>
                    <a:pt x="287756" y="487032"/>
                  </a:lnTo>
                  <a:lnTo>
                    <a:pt x="290461" y="485825"/>
                  </a:lnTo>
                  <a:close/>
                </a:path>
                <a:path w="1441450" h="2047875">
                  <a:moveTo>
                    <a:pt x="306501" y="1578051"/>
                  </a:moveTo>
                  <a:lnTo>
                    <a:pt x="304888" y="1581238"/>
                  </a:lnTo>
                  <a:lnTo>
                    <a:pt x="304279" y="1590205"/>
                  </a:lnTo>
                  <a:lnTo>
                    <a:pt x="305968" y="1590205"/>
                  </a:lnTo>
                  <a:lnTo>
                    <a:pt x="306501" y="1578051"/>
                  </a:lnTo>
                  <a:close/>
                </a:path>
                <a:path w="1441450" h="2047875">
                  <a:moveTo>
                    <a:pt x="306514" y="1907705"/>
                  </a:moveTo>
                  <a:lnTo>
                    <a:pt x="302387" y="1901659"/>
                  </a:lnTo>
                  <a:lnTo>
                    <a:pt x="303860" y="1907705"/>
                  </a:lnTo>
                  <a:lnTo>
                    <a:pt x="306514" y="1907705"/>
                  </a:lnTo>
                  <a:close/>
                </a:path>
                <a:path w="1441450" h="2047875">
                  <a:moveTo>
                    <a:pt x="313651" y="282105"/>
                  </a:moveTo>
                  <a:lnTo>
                    <a:pt x="301752" y="282105"/>
                  </a:lnTo>
                  <a:lnTo>
                    <a:pt x="301777" y="282905"/>
                  </a:lnTo>
                  <a:lnTo>
                    <a:pt x="302234" y="294805"/>
                  </a:lnTo>
                  <a:lnTo>
                    <a:pt x="299618" y="294805"/>
                  </a:lnTo>
                  <a:lnTo>
                    <a:pt x="299148" y="307505"/>
                  </a:lnTo>
                  <a:lnTo>
                    <a:pt x="308508" y="307505"/>
                  </a:lnTo>
                  <a:lnTo>
                    <a:pt x="307314" y="294805"/>
                  </a:lnTo>
                  <a:lnTo>
                    <a:pt x="313563" y="294805"/>
                  </a:lnTo>
                  <a:lnTo>
                    <a:pt x="313651" y="282105"/>
                  </a:lnTo>
                  <a:close/>
                </a:path>
                <a:path w="1441450" h="2047875">
                  <a:moveTo>
                    <a:pt x="315950" y="1564754"/>
                  </a:moveTo>
                  <a:lnTo>
                    <a:pt x="310997" y="1577454"/>
                  </a:lnTo>
                  <a:lnTo>
                    <a:pt x="310908" y="1578051"/>
                  </a:lnTo>
                  <a:lnTo>
                    <a:pt x="309854" y="1590205"/>
                  </a:lnTo>
                  <a:lnTo>
                    <a:pt x="312432" y="1577454"/>
                  </a:lnTo>
                  <a:lnTo>
                    <a:pt x="314172" y="1577454"/>
                  </a:lnTo>
                  <a:lnTo>
                    <a:pt x="315950" y="1564754"/>
                  </a:lnTo>
                  <a:close/>
                </a:path>
                <a:path w="1441450" h="2047875">
                  <a:moveTo>
                    <a:pt x="316179" y="1729905"/>
                  </a:moveTo>
                  <a:lnTo>
                    <a:pt x="316128" y="1729447"/>
                  </a:lnTo>
                  <a:lnTo>
                    <a:pt x="316039" y="1728647"/>
                  </a:lnTo>
                  <a:lnTo>
                    <a:pt x="315925" y="1727593"/>
                  </a:lnTo>
                  <a:lnTo>
                    <a:pt x="315836" y="1727200"/>
                  </a:lnTo>
                  <a:lnTo>
                    <a:pt x="314134" y="1723390"/>
                  </a:lnTo>
                  <a:lnTo>
                    <a:pt x="314020" y="1728647"/>
                  </a:lnTo>
                  <a:lnTo>
                    <a:pt x="313982" y="1729905"/>
                  </a:lnTo>
                  <a:lnTo>
                    <a:pt x="316179" y="1729905"/>
                  </a:lnTo>
                  <a:close/>
                </a:path>
                <a:path w="1441450" h="2047875">
                  <a:moveTo>
                    <a:pt x="326771" y="267068"/>
                  </a:moveTo>
                  <a:lnTo>
                    <a:pt x="326669" y="266319"/>
                  </a:lnTo>
                  <a:lnTo>
                    <a:pt x="326313" y="263563"/>
                  </a:lnTo>
                  <a:lnTo>
                    <a:pt x="322884" y="264502"/>
                  </a:lnTo>
                  <a:lnTo>
                    <a:pt x="319163" y="265099"/>
                  </a:lnTo>
                  <a:lnTo>
                    <a:pt x="319138" y="270751"/>
                  </a:lnTo>
                  <a:lnTo>
                    <a:pt x="322897" y="270408"/>
                  </a:lnTo>
                  <a:lnTo>
                    <a:pt x="322770" y="269671"/>
                  </a:lnTo>
                  <a:lnTo>
                    <a:pt x="322707" y="269214"/>
                  </a:lnTo>
                  <a:lnTo>
                    <a:pt x="322491" y="267931"/>
                  </a:lnTo>
                  <a:lnTo>
                    <a:pt x="324231" y="269214"/>
                  </a:lnTo>
                  <a:lnTo>
                    <a:pt x="324205" y="267931"/>
                  </a:lnTo>
                  <a:lnTo>
                    <a:pt x="324180" y="266319"/>
                  </a:lnTo>
                  <a:lnTo>
                    <a:pt x="326771" y="267068"/>
                  </a:lnTo>
                  <a:close/>
                </a:path>
                <a:path w="1441450" h="2047875">
                  <a:moveTo>
                    <a:pt x="330746" y="282105"/>
                  </a:moveTo>
                  <a:lnTo>
                    <a:pt x="328231" y="269405"/>
                  </a:lnTo>
                  <a:lnTo>
                    <a:pt x="326224" y="282105"/>
                  </a:lnTo>
                  <a:lnTo>
                    <a:pt x="324688" y="282105"/>
                  </a:lnTo>
                  <a:lnTo>
                    <a:pt x="327012" y="269405"/>
                  </a:lnTo>
                  <a:lnTo>
                    <a:pt x="324586" y="269405"/>
                  </a:lnTo>
                  <a:lnTo>
                    <a:pt x="324231" y="269214"/>
                  </a:lnTo>
                  <a:lnTo>
                    <a:pt x="324485" y="269405"/>
                  </a:lnTo>
                  <a:lnTo>
                    <a:pt x="322872" y="269405"/>
                  </a:lnTo>
                  <a:lnTo>
                    <a:pt x="322935" y="270878"/>
                  </a:lnTo>
                  <a:lnTo>
                    <a:pt x="323037" y="273761"/>
                  </a:lnTo>
                  <a:lnTo>
                    <a:pt x="323354" y="282105"/>
                  </a:lnTo>
                  <a:lnTo>
                    <a:pt x="313651" y="282105"/>
                  </a:lnTo>
                  <a:lnTo>
                    <a:pt x="317207" y="294805"/>
                  </a:lnTo>
                  <a:lnTo>
                    <a:pt x="329755" y="294805"/>
                  </a:lnTo>
                  <a:lnTo>
                    <a:pt x="330530" y="282105"/>
                  </a:lnTo>
                  <a:lnTo>
                    <a:pt x="330746" y="282105"/>
                  </a:lnTo>
                  <a:close/>
                </a:path>
                <a:path w="1441450" h="2047875">
                  <a:moveTo>
                    <a:pt x="331698" y="1552105"/>
                  </a:moveTo>
                  <a:lnTo>
                    <a:pt x="328447" y="1552105"/>
                  </a:lnTo>
                  <a:lnTo>
                    <a:pt x="328891" y="1539405"/>
                  </a:lnTo>
                  <a:lnTo>
                    <a:pt x="326580" y="1539405"/>
                  </a:lnTo>
                  <a:lnTo>
                    <a:pt x="326618" y="1540764"/>
                  </a:lnTo>
                  <a:lnTo>
                    <a:pt x="326872" y="1552105"/>
                  </a:lnTo>
                  <a:lnTo>
                    <a:pt x="328053" y="1552105"/>
                  </a:lnTo>
                  <a:lnTo>
                    <a:pt x="326542" y="1562849"/>
                  </a:lnTo>
                  <a:lnTo>
                    <a:pt x="326339" y="1564627"/>
                  </a:lnTo>
                  <a:lnTo>
                    <a:pt x="331698" y="1552105"/>
                  </a:lnTo>
                  <a:close/>
                </a:path>
                <a:path w="1441450" h="2047875">
                  <a:moveTo>
                    <a:pt x="336257" y="475437"/>
                  </a:moveTo>
                  <a:lnTo>
                    <a:pt x="335254" y="475297"/>
                  </a:lnTo>
                  <a:lnTo>
                    <a:pt x="335229" y="475437"/>
                  </a:lnTo>
                  <a:lnTo>
                    <a:pt x="336257" y="475437"/>
                  </a:lnTo>
                  <a:close/>
                </a:path>
                <a:path w="1441450" h="2047875">
                  <a:moveTo>
                    <a:pt x="337959" y="282105"/>
                  </a:moveTo>
                  <a:lnTo>
                    <a:pt x="334302" y="269405"/>
                  </a:lnTo>
                  <a:lnTo>
                    <a:pt x="329742" y="269405"/>
                  </a:lnTo>
                  <a:lnTo>
                    <a:pt x="329857" y="270878"/>
                  </a:lnTo>
                  <a:lnTo>
                    <a:pt x="330746" y="282105"/>
                  </a:lnTo>
                  <a:lnTo>
                    <a:pt x="337959" y="282105"/>
                  </a:lnTo>
                  <a:close/>
                </a:path>
                <a:path w="1441450" h="2047875">
                  <a:moveTo>
                    <a:pt x="340829" y="476110"/>
                  </a:moveTo>
                  <a:lnTo>
                    <a:pt x="337286" y="475589"/>
                  </a:lnTo>
                  <a:lnTo>
                    <a:pt x="335203" y="475589"/>
                  </a:lnTo>
                  <a:lnTo>
                    <a:pt x="335127" y="476110"/>
                  </a:lnTo>
                  <a:lnTo>
                    <a:pt x="334670" y="479475"/>
                  </a:lnTo>
                  <a:lnTo>
                    <a:pt x="339039" y="478548"/>
                  </a:lnTo>
                  <a:lnTo>
                    <a:pt x="340829" y="476110"/>
                  </a:lnTo>
                  <a:close/>
                </a:path>
                <a:path w="1441450" h="2047875">
                  <a:moveTo>
                    <a:pt x="341223" y="475589"/>
                  </a:moveTo>
                  <a:lnTo>
                    <a:pt x="341122" y="475437"/>
                  </a:lnTo>
                  <a:lnTo>
                    <a:pt x="336257" y="475437"/>
                  </a:lnTo>
                  <a:lnTo>
                    <a:pt x="337286" y="475589"/>
                  </a:lnTo>
                  <a:lnTo>
                    <a:pt x="341223" y="475589"/>
                  </a:lnTo>
                  <a:close/>
                </a:path>
                <a:path w="1441450" h="2047875">
                  <a:moveTo>
                    <a:pt x="341553" y="476110"/>
                  </a:moveTo>
                  <a:lnTo>
                    <a:pt x="341223" y="475589"/>
                  </a:lnTo>
                  <a:lnTo>
                    <a:pt x="340829" y="476110"/>
                  </a:lnTo>
                  <a:lnTo>
                    <a:pt x="341553" y="476110"/>
                  </a:lnTo>
                  <a:close/>
                </a:path>
                <a:path w="1441450" h="2047875">
                  <a:moveTo>
                    <a:pt x="343344" y="471982"/>
                  </a:moveTo>
                  <a:lnTo>
                    <a:pt x="340207" y="472440"/>
                  </a:lnTo>
                  <a:lnTo>
                    <a:pt x="340245" y="471982"/>
                  </a:lnTo>
                  <a:lnTo>
                    <a:pt x="340398" y="470014"/>
                  </a:lnTo>
                  <a:lnTo>
                    <a:pt x="337667" y="470014"/>
                  </a:lnTo>
                  <a:lnTo>
                    <a:pt x="341122" y="475437"/>
                  </a:lnTo>
                  <a:lnTo>
                    <a:pt x="341337" y="475437"/>
                  </a:lnTo>
                  <a:lnTo>
                    <a:pt x="341426" y="475297"/>
                  </a:lnTo>
                  <a:lnTo>
                    <a:pt x="343077" y="472440"/>
                  </a:lnTo>
                  <a:lnTo>
                    <a:pt x="343344" y="471982"/>
                  </a:lnTo>
                  <a:close/>
                </a:path>
                <a:path w="1441450" h="2047875">
                  <a:moveTo>
                    <a:pt x="343535" y="458089"/>
                  </a:moveTo>
                  <a:lnTo>
                    <a:pt x="342023" y="447205"/>
                  </a:lnTo>
                  <a:lnTo>
                    <a:pt x="340614" y="447205"/>
                  </a:lnTo>
                  <a:lnTo>
                    <a:pt x="338785" y="459905"/>
                  </a:lnTo>
                  <a:lnTo>
                    <a:pt x="343115" y="459905"/>
                  </a:lnTo>
                  <a:lnTo>
                    <a:pt x="343535" y="458089"/>
                  </a:lnTo>
                  <a:close/>
                </a:path>
                <a:path w="1441450" h="2047875">
                  <a:moveTo>
                    <a:pt x="343712" y="1564754"/>
                  </a:moveTo>
                  <a:lnTo>
                    <a:pt x="343674" y="1564627"/>
                  </a:lnTo>
                  <a:lnTo>
                    <a:pt x="339166" y="1552105"/>
                  </a:lnTo>
                  <a:lnTo>
                    <a:pt x="337261" y="1552105"/>
                  </a:lnTo>
                  <a:lnTo>
                    <a:pt x="337159" y="1546720"/>
                  </a:lnTo>
                  <a:lnTo>
                    <a:pt x="337058" y="1540764"/>
                  </a:lnTo>
                  <a:lnTo>
                    <a:pt x="337032" y="1539405"/>
                  </a:lnTo>
                  <a:lnTo>
                    <a:pt x="332117" y="1539405"/>
                  </a:lnTo>
                  <a:lnTo>
                    <a:pt x="332168" y="1552105"/>
                  </a:lnTo>
                  <a:lnTo>
                    <a:pt x="331698" y="1552105"/>
                  </a:lnTo>
                  <a:lnTo>
                    <a:pt x="329323" y="1564754"/>
                  </a:lnTo>
                  <a:lnTo>
                    <a:pt x="339293" y="1564754"/>
                  </a:lnTo>
                  <a:lnTo>
                    <a:pt x="339407" y="1570875"/>
                  </a:lnTo>
                  <a:lnTo>
                    <a:pt x="339534" y="1577454"/>
                  </a:lnTo>
                  <a:lnTo>
                    <a:pt x="341261" y="1577454"/>
                  </a:lnTo>
                  <a:lnTo>
                    <a:pt x="341223" y="1564754"/>
                  </a:lnTo>
                  <a:lnTo>
                    <a:pt x="343712" y="1564754"/>
                  </a:lnTo>
                  <a:close/>
                </a:path>
                <a:path w="1441450" h="2047875">
                  <a:moveTo>
                    <a:pt x="348018" y="1730336"/>
                  </a:moveTo>
                  <a:lnTo>
                    <a:pt x="340906" y="1742605"/>
                  </a:lnTo>
                  <a:lnTo>
                    <a:pt x="343573" y="1742605"/>
                  </a:lnTo>
                  <a:lnTo>
                    <a:pt x="347853" y="1731022"/>
                  </a:lnTo>
                  <a:lnTo>
                    <a:pt x="348018" y="1730336"/>
                  </a:lnTo>
                  <a:close/>
                </a:path>
                <a:path w="1441450" h="2047875">
                  <a:moveTo>
                    <a:pt x="348449" y="287070"/>
                  </a:moveTo>
                  <a:lnTo>
                    <a:pt x="345008" y="282905"/>
                  </a:lnTo>
                  <a:lnTo>
                    <a:pt x="344462" y="282105"/>
                  </a:lnTo>
                  <a:lnTo>
                    <a:pt x="344258" y="282905"/>
                  </a:lnTo>
                  <a:lnTo>
                    <a:pt x="342887" y="294805"/>
                  </a:lnTo>
                  <a:lnTo>
                    <a:pt x="343674" y="294805"/>
                  </a:lnTo>
                  <a:lnTo>
                    <a:pt x="348449" y="287070"/>
                  </a:lnTo>
                  <a:close/>
                </a:path>
                <a:path w="1441450" h="2047875">
                  <a:moveTo>
                    <a:pt x="351675" y="447205"/>
                  </a:moveTo>
                  <a:lnTo>
                    <a:pt x="350469" y="434505"/>
                  </a:lnTo>
                  <a:lnTo>
                    <a:pt x="346214" y="434505"/>
                  </a:lnTo>
                  <a:lnTo>
                    <a:pt x="344398" y="447205"/>
                  </a:lnTo>
                  <a:lnTo>
                    <a:pt x="346062" y="447205"/>
                  </a:lnTo>
                  <a:lnTo>
                    <a:pt x="343535" y="458089"/>
                  </a:lnTo>
                  <a:lnTo>
                    <a:pt x="343789" y="459905"/>
                  </a:lnTo>
                  <a:lnTo>
                    <a:pt x="348742" y="459905"/>
                  </a:lnTo>
                  <a:lnTo>
                    <a:pt x="348703" y="447205"/>
                  </a:lnTo>
                  <a:lnTo>
                    <a:pt x="351675" y="447205"/>
                  </a:lnTo>
                  <a:close/>
                </a:path>
                <a:path w="1441450" h="2047875">
                  <a:moveTo>
                    <a:pt x="354063" y="142760"/>
                  </a:moveTo>
                  <a:lnTo>
                    <a:pt x="351358" y="142925"/>
                  </a:lnTo>
                  <a:lnTo>
                    <a:pt x="349465" y="144500"/>
                  </a:lnTo>
                  <a:lnTo>
                    <a:pt x="347027" y="145148"/>
                  </a:lnTo>
                  <a:lnTo>
                    <a:pt x="346875" y="146583"/>
                  </a:lnTo>
                  <a:lnTo>
                    <a:pt x="348056" y="146088"/>
                  </a:lnTo>
                  <a:lnTo>
                    <a:pt x="348234" y="145402"/>
                  </a:lnTo>
                  <a:lnTo>
                    <a:pt x="349973" y="145656"/>
                  </a:lnTo>
                  <a:lnTo>
                    <a:pt x="351701" y="145923"/>
                  </a:lnTo>
                  <a:lnTo>
                    <a:pt x="351523" y="147396"/>
                  </a:lnTo>
                  <a:lnTo>
                    <a:pt x="353250" y="147370"/>
                  </a:lnTo>
                  <a:lnTo>
                    <a:pt x="353339" y="144551"/>
                  </a:lnTo>
                  <a:lnTo>
                    <a:pt x="354063" y="142760"/>
                  </a:lnTo>
                  <a:close/>
                </a:path>
                <a:path w="1441450" h="2047875">
                  <a:moveTo>
                    <a:pt x="359029" y="1650047"/>
                  </a:moveTo>
                  <a:lnTo>
                    <a:pt x="358203" y="1653273"/>
                  </a:lnTo>
                  <a:lnTo>
                    <a:pt x="358254" y="1653705"/>
                  </a:lnTo>
                  <a:lnTo>
                    <a:pt x="358355" y="1653273"/>
                  </a:lnTo>
                  <a:lnTo>
                    <a:pt x="359029" y="1650047"/>
                  </a:lnTo>
                  <a:close/>
                </a:path>
                <a:path w="1441450" h="2047875">
                  <a:moveTo>
                    <a:pt x="359194" y="434505"/>
                  </a:moveTo>
                  <a:lnTo>
                    <a:pt x="359117" y="433298"/>
                  </a:lnTo>
                  <a:lnTo>
                    <a:pt x="358279" y="421792"/>
                  </a:lnTo>
                  <a:lnTo>
                    <a:pt x="354901" y="421792"/>
                  </a:lnTo>
                  <a:lnTo>
                    <a:pt x="354952" y="425818"/>
                  </a:lnTo>
                  <a:lnTo>
                    <a:pt x="359194" y="434505"/>
                  </a:lnTo>
                  <a:close/>
                </a:path>
                <a:path w="1441450" h="2047875">
                  <a:moveTo>
                    <a:pt x="361137" y="411645"/>
                  </a:moveTo>
                  <a:lnTo>
                    <a:pt x="360438" y="409105"/>
                  </a:lnTo>
                  <a:lnTo>
                    <a:pt x="358521" y="421792"/>
                  </a:lnTo>
                  <a:lnTo>
                    <a:pt x="361137" y="411645"/>
                  </a:lnTo>
                  <a:close/>
                </a:path>
                <a:path w="1441450" h="2047875">
                  <a:moveTo>
                    <a:pt x="361378" y="1640979"/>
                  </a:moveTo>
                  <a:lnTo>
                    <a:pt x="360946" y="1640979"/>
                  </a:lnTo>
                  <a:lnTo>
                    <a:pt x="359029" y="1650047"/>
                  </a:lnTo>
                  <a:lnTo>
                    <a:pt x="361378" y="1640979"/>
                  </a:lnTo>
                  <a:close/>
                </a:path>
                <a:path w="1441450" h="2047875">
                  <a:moveTo>
                    <a:pt x="362381" y="1785429"/>
                  </a:moveTo>
                  <a:lnTo>
                    <a:pt x="360210" y="1780705"/>
                  </a:lnTo>
                  <a:lnTo>
                    <a:pt x="360641" y="1792236"/>
                  </a:lnTo>
                  <a:lnTo>
                    <a:pt x="360895" y="1793405"/>
                  </a:lnTo>
                  <a:lnTo>
                    <a:pt x="362381" y="1785429"/>
                  </a:lnTo>
                  <a:close/>
                </a:path>
                <a:path w="1441450" h="2047875">
                  <a:moveTo>
                    <a:pt x="364744" y="1790522"/>
                  </a:moveTo>
                  <a:lnTo>
                    <a:pt x="363270" y="1780705"/>
                  </a:lnTo>
                  <a:lnTo>
                    <a:pt x="362381" y="1785429"/>
                  </a:lnTo>
                  <a:lnTo>
                    <a:pt x="364744" y="1790522"/>
                  </a:lnTo>
                  <a:close/>
                </a:path>
                <a:path w="1441450" h="2047875">
                  <a:moveTo>
                    <a:pt x="365366" y="1791881"/>
                  </a:moveTo>
                  <a:lnTo>
                    <a:pt x="364744" y="1790522"/>
                  </a:lnTo>
                  <a:lnTo>
                    <a:pt x="364998" y="1792236"/>
                  </a:lnTo>
                  <a:lnTo>
                    <a:pt x="365137" y="1793405"/>
                  </a:lnTo>
                  <a:lnTo>
                    <a:pt x="365366" y="1791881"/>
                  </a:lnTo>
                  <a:close/>
                </a:path>
                <a:path w="1441450" h="2047875">
                  <a:moveTo>
                    <a:pt x="365696" y="1590205"/>
                  </a:moveTo>
                  <a:lnTo>
                    <a:pt x="362343" y="1577454"/>
                  </a:lnTo>
                  <a:lnTo>
                    <a:pt x="359397" y="1577454"/>
                  </a:lnTo>
                  <a:lnTo>
                    <a:pt x="359283" y="1578051"/>
                  </a:lnTo>
                  <a:lnTo>
                    <a:pt x="356997" y="1590205"/>
                  </a:lnTo>
                  <a:lnTo>
                    <a:pt x="355117" y="1577454"/>
                  </a:lnTo>
                  <a:lnTo>
                    <a:pt x="349885" y="1577454"/>
                  </a:lnTo>
                  <a:lnTo>
                    <a:pt x="350862" y="1564754"/>
                  </a:lnTo>
                  <a:lnTo>
                    <a:pt x="347472" y="1564754"/>
                  </a:lnTo>
                  <a:lnTo>
                    <a:pt x="346036" y="1577454"/>
                  </a:lnTo>
                  <a:lnTo>
                    <a:pt x="343141" y="1577454"/>
                  </a:lnTo>
                  <a:lnTo>
                    <a:pt x="349224" y="1590205"/>
                  </a:lnTo>
                  <a:lnTo>
                    <a:pt x="353936" y="1590205"/>
                  </a:lnTo>
                  <a:lnTo>
                    <a:pt x="353504" y="1602905"/>
                  </a:lnTo>
                  <a:lnTo>
                    <a:pt x="355930" y="1590205"/>
                  </a:lnTo>
                  <a:lnTo>
                    <a:pt x="355536" y="1602905"/>
                  </a:lnTo>
                  <a:lnTo>
                    <a:pt x="362953" y="1602905"/>
                  </a:lnTo>
                  <a:lnTo>
                    <a:pt x="363245" y="1590205"/>
                  </a:lnTo>
                  <a:lnTo>
                    <a:pt x="365696" y="1590205"/>
                  </a:lnTo>
                  <a:close/>
                </a:path>
                <a:path w="1441450" h="2047875">
                  <a:moveTo>
                    <a:pt x="370992" y="167805"/>
                  </a:moveTo>
                  <a:lnTo>
                    <a:pt x="366179" y="167805"/>
                  </a:lnTo>
                  <a:lnTo>
                    <a:pt x="368134" y="177380"/>
                  </a:lnTo>
                  <a:lnTo>
                    <a:pt x="370992" y="167805"/>
                  </a:lnTo>
                  <a:close/>
                </a:path>
                <a:path w="1441450" h="2047875">
                  <a:moveTo>
                    <a:pt x="371614" y="346849"/>
                  </a:moveTo>
                  <a:lnTo>
                    <a:pt x="370230" y="346849"/>
                  </a:lnTo>
                  <a:lnTo>
                    <a:pt x="368287" y="349491"/>
                  </a:lnTo>
                  <a:lnTo>
                    <a:pt x="371614" y="346849"/>
                  </a:lnTo>
                  <a:close/>
                </a:path>
                <a:path w="1441450" h="2047875">
                  <a:moveTo>
                    <a:pt x="374383" y="346849"/>
                  </a:moveTo>
                  <a:lnTo>
                    <a:pt x="373049" y="345719"/>
                  </a:lnTo>
                  <a:lnTo>
                    <a:pt x="371614" y="346849"/>
                  </a:lnTo>
                  <a:lnTo>
                    <a:pt x="374383" y="346849"/>
                  </a:lnTo>
                  <a:close/>
                </a:path>
                <a:path w="1441450" h="2047875">
                  <a:moveTo>
                    <a:pt x="377050" y="348361"/>
                  </a:moveTo>
                  <a:lnTo>
                    <a:pt x="376961" y="345986"/>
                  </a:lnTo>
                  <a:lnTo>
                    <a:pt x="375094" y="344843"/>
                  </a:lnTo>
                  <a:lnTo>
                    <a:pt x="374916" y="344538"/>
                  </a:lnTo>
                  <a:lnTo>
                    <a:pt x="374116" y="343090"/>
                  </a:lnTo>
                  <a:lnTo>
                    <a:pt x="369963" y="343090"/>
                  </a:lnTo>
                  <a:lnTo>
                    <a:pt x="373049" y="345719"/>
                  </a:lnTo>
                  <a:lnTo>
                    <a:pt x="374535" y="344538"/>
                  </a:lnTo>
                  <a:lnTo>
                    <a:pt x="377050" y="348361"/>
                  </a:lnTo>
                  <a:close/>
                </a:path>
                <a:path w="1441450" h="2047875">
                  <a:moveTo>
                    <a:pt x="377202" y="1755305"/>
                  </a:moveTo>
                  <a:lnTo>
                    <a:pt x="376948" y="1751939"/>
                  </a:lnTo>
                  <a:lnTo>
                    <a:pt x="374472" y="1746783"/>
                  </a:lnTo>
                  <a:lnTo>
                    <a:pt x="370814" y="1755305"/>
                  </a:lnTo>
                  <a:lnTo>
                    <a:pt x="377202" y="1755305"/>
                  </a:lnTo>
                  <a:close/>
                </a:path>
                <a:path w="1441450" h="2047875">
                  <a:moveTo>
                    <a:pt x="381825" y="1615605"/>
                  </a:moveTo>
                  <a:lnTo>
                    <a:pt x="380606" y="1615605"/>
                  </a:lnTo>
                  <a:lnTo>
                    <a:pt x="379996" y="1615605"/>
                  </a:lnTo>
                  <a:lnTo>
                    <a:pt x="380111" y="1614309"/>
                  </a:lnTo>
                  <a:lnTo>
                    <a:pt x="380238" y="1612823"/>
                  </a:lnTo>
                  <a:lnTo>
                    <a:pt x="378968" y="1602905"/>
                  </a:lnTo>
                  <a:lnTo>
                    <a:pt x="377151" y="1602905"/>
                  </a:lnTo>
                  <a:lnTo>
                    <a:pt x="376186" y="1590205"/>
                  </a:lnTo>
                  <a:lnTo>
                    <a:pt x="375246" y="1590205"/>
                  </a:lnTo>
                  <a:lnTo>
                    <a:pt x="374053" y="1602905"/>
                  </a:lnTo>
                  <a:lnTo>
                    <a:pt x="372516" y="1590205"/>
                  </a:lnTo>
                  <a:lnTo>
                    <a:pt x="370497" y="1602905"/>
                  </a:lnTo>
                  <a:lnTo>
                    <a:pt x="370039" y="1602905"/>
                  </a:lnTo>
                  <a:lnTo>
                    <a:pt x="367766" y="1590205"/>
                  </a:lnTo>
                  <a:lnTo>
                    <a:pt x="365887" y="1602905"/>
                  </a:lnTo>
                  <a:lnTo>
                    <a:pt x="364464" y="1602905"/>
                  </a:lnTo>
                  <a:lnTo>
                    <a:pt x="371246" y="1615605"/>
                  </a:lnTo>
                  <a:lnTo>
                    <a:pt x="374827" y="1615605"/>
                  </a:lnTo>
                  <a:lnTo>
                    <a:pt x="375627" y="1628305"/>
                  </a:lnTo>
                  <a:lnTo>
                    <a:pt x="381825" y="1615605"/>
                  </a:lnTo>
                  <a:close/>
                </a:path>
                <a:path w="1441450" h="2047875">
                  <a:moveTo>
                    <a:pt x="383565" y="1610842"/>
                  </a:moveTo>
                  <a:lnTo>
                    <a:pt x="381139" y="1602905"/>
                  </a:lnTo>
                  <a:lnTo>
                    <a:pt x="380238" y="1612823"/>
                  </a:lnTo>
                  <a:lnTo>
                    <a:pt x="380606" y="1615605"/>
                  </a:lnTo>
                  <a:lnTo>
                    <a:pt x="383565" y="1610842"/>
                  </a:lnTo>
                  <a:close/>
                </a:path>
                <a:path w="1441450" h="2047875">
                  <a:moveTo>
                    <a:pt x="383641" y="180505"/>
                  </a:moveTo>
                  <a:lnTo>
                    <a:pt x="383552" y="167805"/>
                  </a:lnTo>
                  <a:lnTo>
                    <a:pt x="380403" y="180505"/>
                  </a:lnTo>
                  <a:lnTo>
                    <a:pt x="383641" y="180505"/>
                  </a:lnTo>
                  <a:close/>
                </a:path>
                <a:path w="1441450" h="2047875">
                  <a:moveTo>
                    <a:pt x="385991" y="1628305"/>
                  </a:moveTo>
                  <a:lnTo>
                    <a:pt x="384911" y="1625041"/>
                  </a:lnTo>
                  <a:lnTo>
                    <a:pt x="384048" y="1628305"/>
                  </a:lnTo>
                  <a:lnTo>
                    <a:pt x="385991" y="1628305"/>
                  </a:lnTo>
                  <a:close/>
                </a:path>
                <a:path w="1441450" h="2047875">
                  <a:moveTo>
                    <a:pt x="386943" y="1605749"/>
                  </a:moveTo>
                  <a:lnTo>
                    <a:pt x="386930" y="1605445"/>
                  </a:lnTo>
                  <a:lnTo>
                    <a:pt x="383565" y="1610842"/>
                  </a:lnTo>
                  <a:lnTo>
                    <a:pt x="385025" y="1615605"/>
                  </a:lnTo>
                  <a:lnTo>
                    <a:pt x="386943" y="1605749"/>
                  </a:lnTo>
                  <a:close/>
                </a:path>
                <a:path w="1441450" h="2047875">
                  <a:moveTo>
                    <a:pt x="387210" y="180505"/>
                  </a:moveTo>
                  <a:lnTo>
                    <a:pt x="386080" y="180505"/>
                  </a:lnTo>
                  <a:lnTo>
                    <a:pt x="386778" y="190246"/>
                  </a:lnTo>
                  <a:lnTo>
                    <a:pt x="387019" y="191935"/>
                  </a:lnTo>
                  <a:lnTo>
                    <a:pt x="387083" y="187883"/>
                  </a:lnTo>
                  <a:lnTo>
                    <a:pt x="387210" y="180505"/>
                  </a:lnTo>
                  <a:close/>
                </a:path>
                <a:path w="1441450" h="2047875">
                  <a:moveTo>
                    <a:pt x="387426" y="1615605"/>
                  </a:moveTo>
                  <a:lnTo>
                    <a:pt x="385025" y="1615605"/>
                  </a:lnTo>
                  <a:lnTo>
                    <a:pt x="381825" y="1615605"/>
                  </a:lnTo>
                  <a:lnTo>
                    <a:pt x="384911" y="1625041"/>
                  </a:lnTo>
                  <a:lnTo>
                    <a:pt x="387426" y="1615605"/>
                  </a:lnTo>
                  <a:close/>
                </a:path>
                <a:path w="1441450" h="2047875">
                  <a:moveTo>
                    <a:pt x="387718" y="116992"/>
                  </a:moveTo>
                  <a:lnTo>
                    <a:pt x="382473" y="116992"/>
                  </a:lnTo>
                  <a:lnTo>
                    <a:pt x="382384" y="117170"/>
                  </a:lnTo>
                  <a:lnTo>
                    <a:pt x="376643" y="129705"/>
                  </a:lnTo>
                  <a:lnTo>
                    <a:pt x="386600" y="129705"/>
                  </a:lnTo>
                  <a:lnTo>
                    <a:pt x="387718" y="116992"/>
                  </a:lnTo>
                  <a:close/>
                </a:path>
                <a:path w="1441450" h="2047875">
                  <a:moveTo>
                    <a:pt x="388505" y="1602905"/>
                  </a:moveTo>
                  <a:lnTo>
                    <a:pt x="387502" y="1602905"/>
                  </a:lnTo>
                  <a:lnTo>
                    <a:pt x="387045" y="1605254"/>
                  </a:lnTo>
                  <a:lnTo>
                    <a:pt x="388505" y="1602905"/>
                  </a:lnTo>
                  <a:close/>
                </a:path>
                <a:path w="1441450" h="2047875">
                  <a:moveTo>
                    <a:pt x="391706" y="180505"/>
                  </a:moveTo>
                  <a:lnTo>
                    <a:pt x="385127" y="167805"/>
                  </a:lnTo>
                  <a:lnTo>
                    <a:pt x="387553" y="180505"/>
                  </a:lnTo>
                  <a:lnTo>
                    <a:pt x="391706" y="180505"/>
                  </a:lnTo>
                  <a:close/>
                </a:path>
                <a:path w="1441450" h="2047875">
                  <a:moveTo>
                    <a:pt x="399186" y="1615605"/>
                  </a:moveTo>
                  <a:lnTo>
                    <a:pt x="396849" y="1615605"/>
                  </a:lnTo>
                  <a:lnTo>
                    <a:pt x="395084" y="1602905"/>
                  </a:lnTo>
                  <a:lnTo>
                    <a:pt x="392303" y="1615605"/>
                  </a:lnTo>
                  <a:lnTo>
                    <a:pt x="391541" y="1615605"/>
                  </a:lnTo>
                  <a:lnTo>
                    <a:pt x="391604" y="1619084"/>
                  </a:lnTo>
                  <a:lnTo>
                    <a:pt x="391718" y="1625041"/>
                  </a:lnTo>
                  <a:lnTo>
                    <a:pt x="391782" y="1628305"/>
                  </a:lnTo>
                  <a:lnTo>
                    <a:pt x="393293" y="1628305"/>
                  </a:lnTo>
                  <a:lnTo>
                    <a:pt x="399186" y="1615605"/>
                  </a:lnTo>
                  <a:close/>
                </a:path>
                <a:path w="1441450" h="2047875">
                  <a:moveTo>
                    <a:pt x="399948" y="1653705"/>
                  </a:moveTo>
                  <a:lnTo>
                    <a:pt x="399897" y="1653273"/>
                  </a:lnTo>
                  <a:lnTo>
                    <a:pt x="398691" y="1640979"/>
                  </a:lnTo>
                  <a:lnTo>
                    <a:pt x="399935" y="1640979"/>
                  </a:lnTo>
                  <a:lnTo>
                    <a:pt x="399872" y="1640357"/>
                  </a:lnTo>
                  <a:lnTo>
                    <a:pt x="398653" y="1628305"/>
                  </a:lnTo>
                  <a:lnTo>
                    <a:pt x="396621" y="1628305"/>
                  </a:lnTo>
                  <a:lnTo>
                    <a:pt x="396532" y="1628660"/>
                  </a:lnTo>
                  <a:lnTo>
                    <a:pt x="396430" y="1629054"/>
                  </a:lnTo>
                  <a:lnTo>
                    <a:pt x="393395" y="1640979"/>
                  </a:lnTo>
                  <a:lnTo>
                    <a:pt x="398246" y="1640979"/>
                  </a:lnTo>
                  <a:lnTo>
                    <a:pt x="395998" y="1653705"/>
                  </a:lnTo>
                  <a:lnTo>
                    <a:pt x="399948" y="1653705"/>
                  </a:lnTo>
                  <a:close/>
                </a:path>
                <a:path w="1441450" h="2047875">
                  <a:moveTo>
                    <a:pt x="404114" y="1780705"/>
                  </a:moveTo>
                  <a:lnTo>
                    <a:pt x="403440" y="1768005"/>
                  </a:lnTo>
                  <a:lnTo>
                    <a:pt x="403517" y="1780705"/>
                  </a:lnTo>
                  <a:lnTo>
                    <a:pt x="404114" y="1780705"/>
                  </a:lnTo>
                  <a:close/>
                </a:path>
                <a:path w="1441450" h="2047875">
                  <a:moveTo>
                    <a:pt x="404825" y="1615605"/>
                  </a:moveTo>
                  <a:lnTo>
                    <a:pt x="400913" y="1615605"/>
                  </a:lnTo>
                  <a:lnTo>
                    <a:pt x="400456" y="1614309"/>
                  </a:lnTo>
                  <a:lnTo>
                    <a:pt x="399719" y="1615605"/>
                  </a:lnTo>
                  <a:lnTo>
                    <a:pt x="399186" y="1615605"/>
                  </a:lnTo>
                  <a:lnTo>
                    <a:pt x="400850" y="1628305"/>
                  </a:lnTo>
                  <a:lnTo>
                    <a:pt x="402374" y="1628305"/>
                  </a:lnTo>
                  <a:lnTo>
                    <a:pt x="404825" y="1615605"/>
                  </a:lnTo>
                  <a:close/>
                </a:path>
                <a:path w="1441450" h="2047875">
                  <a:moveTo>
                    <a:pt x="405511" y="1602905"/>
                  </a:moveTo>
                  <a:lnTo>
                    <a:pt x="396417" y="1602905"/>
                  </a:lnTo>
                  <a:lnTo>
                    <a:pt x="400456" y="1614309"/>
                  </a:lnTo>
                  <a:lnTo>
                    <a:pt x="405511" y="1605445"/>
                  </a:lnTo>
                  <a:lnTo>
                    <a:pt x="405511" y="1602905"/>
                  </a:lnTo>
                  <a:close/>
                </a:path>
                <a:path w="1441450" h="2047875">
                  <a:moveTo>
                    <a:pt x="406476" y="113652"/>
                  </a:moveTo>
                  <a:lnTo>
                    <a:pt x="406222" y="105054"/>
                  </a:lnTo>
                  <a:lnTo>
                    <a:pt x="406095" y="104736"/>
                  </a:lnTo>
                  <a:lnTo>
                    <a:pt x="406006" y="105054"/>
                  </a:lnTo>
                  <a:lnTo>
                    <a:pt x="402818" y="116992"/>
                  </a:lnTo>
                  <a:lnTo>
                    <a:pt x="402869" y="113652"/>
                  </a:lnTo>
                  <a:lnTo>
                    <a:pt x="403009" y="104305"/>
                  </a:lnTo>
                  <a:lnTo>
                    <a:pt x="399021" y="104305"/>
                  </a:lnTo>
                  <a:lnTo>
                    <a:pt x="398907" y="104736"/>
                  </a:lnTo>
                  <a:lnTo>
                    <a:pt x="398830" y="105054"/>
                  </a:lnTo>
                  <a:lnTo>
                    <a:pt x="395909" y="116992"/>
                  </a:lnTo>
                  <a:lnTo>
                    <a:pt x="388975" y="116992"/>
                  </a:lnTo>
                  <a:lnTo>
                    <a:pt x="389013" y="117170"/>
                  </a:lnTo>
                  <a:lnTo>
                    <a:pt x="391414" y="129705"/>
                  </a:lnTo>
                  <a:lnTo>
                    <a:pt x="402971" y="129705"/>
                  </a:lnTo>
                  <a:lnTo>
                    <a:pt x="404177" y="116992"/>
                  </a:lnTo>
                  <a:lnTo>
                    <a:pt x="404596" y="116992"/>
                  </a:lnTo>
                  <a:lnTo>
                    <a:pt x="404672" y="116840"/>
                  </a:lnTo>
                  <a:lnTo>
                    <a:pt x="406476" y="113652"/>
                  </a:lnTo>
                  <a:close/>
                </a:path>
                <a:path w="1441450" h="2047875">
                  <a:moveTo>
                    <a:pt x="406946" y="1602905"/>
                  </a:moveTo>
                  <a:lnTo>
                    <a:pt x="405612" y="1605254"/>
                  </a:lnTo>
                  <a:lnTo>
                    <a:pt x="405625" y="1615605"/>
                  </a:lnTo>
                  <a:lnTo>
                    <a:pt x="406946" y="1602905"/>
                  </a:lnTo>
                  <a:close/>
                </a:path>
                <a:path w="1441450" h="2047875">
                  <a:moveTo>
                    <a:pt x="409143" y="1666405"/>
                  </a:moveTo>
                  <a:lnTo>
                    <a:pt x="403428" y="1666405"/>
                  </a:lnTo>
                  <a:lnTo>
                    <a:pt x="406514" y="1674114"/>
                  </a:lnTo>
                  <a:lnTo>
                    <a:pt x="409143" y="1666405"/>
                  </a:lnTo>
                  <a:close/>
                </a:path>
                <a:path w="1441450" h="2047875">
                  <a:moveTo>
                    <a:pt x="410806" y="1615605"/>
                  </a:moveTo>
                  <a:lnTo>
                    <a:pt x="406514" y="1615605"/>
                  </a:lnTo>
                  <a:lnTo>
                    <a:pt x="407263" y="1627251"/>
                  </a:lnTo>
                  <a:lnTo>
                    <a:pt x="407441" y="1628305"/>
                  </a:lnTo>
                  <a:lnTo>
                    <a:pt x="410806" y="1615605"/>
                  </a:lnTo>
                  <a:close/>
                </a:path>
                <a:path w="1441450" h="2047875">
                  <a:moveTo>
                    <a:pt x="421068" y="318287"/>
                  </a:moveTo>
                  <a:lnTo>
                    <a:pt x="419201" y="317525"/>
                  </a:lnTo>
                  <a:lnTo>
                    <a:pt x="417868" y="319379"/>
                  </a:lnTo>
                  <a:lnTo>
                    <a:pt x="417703" y="317347"/>
                  </a:lnTo>
                  <a:lnTo>
                    <a:pt x="413969" y="317817"/>
                  </a:lnTo>
                  <a:lnTo>
                    <a:pt x="416763" y="319506"/>
                  </a:lnTo>
                  <a:lnTo>
                    <a:pt x="414578" y="322300"/>
                  </a:lnTo>
                  <a:lnTo>
                    <a:pt x="412546" y="318249"/>
                  </a:lnTo>
                  <a:lnTo>
                    <a:pt x="404583" y="327990"/>
                  </a:lnTo>
                  <a:lnTo>
                    <a:pt x="405206" y="323392"/>
                  </a:lnTo>
                  <a:lnTo>
                    <a:pt x="401764" y="321843"/>
                  </a:lnTo>
                  <a:lnTo>
                    <a:pt x="402463" y="331647"/>
                  </a:lnTo>
                  <a:lnTo>
                    <a:pt x="402818" y="332905"/>
                  </a:lnTo>
                  <a:lnTo>
                    <a:pt x="401129" y="332905"/>
                  </a:lnTo>
                  <a:lnTo>
                    <a:pt x="401193" y="333502"/>
                  </a:lnTo>
                  <a:lnTo>
                    <a:pt x="402590" y="345592"/>
                  </a:lnTo>
                  <a:lnTo>
                    <a:pt x="414693" y="345592"/>
                  </a:lnTo>
                  <a:lnTo>
                    <a:pt x="416661" y="332905"/>
                  </a:lnTo>
                  <a:lnTo>
                    <a:pt x="406971" y="332905"/>
                  </a:lnTo>
                  <a:lnTo>
                    <a:pt x="410527" y="329590"/>
                  </a:lnTo>
                  <a:lnTo>
                    <a:pt x="416280" y="327202"/>
                  </a:lnTo>
                  <a:lnTo>
                    <a:pt x="421068" y="318287"/>
                  </a:lnTo>
                  <a:close/>
                </a:path>
                <a:path w="1441450" h="2047875">
                  <a:moveTo>
                    <a:pt x="422033" y="1806105"/>
                  </a:moveTo>
                  <a:lnTo>
                    <a:pt x="417499" y="1806105"/>
                  </a:lnTo>
                  <a:lnTo>
                    <a:pt x="417537" y="1806600"/>
                  </a:lnTo>
                  <a:lnTo>
                    <a:pt x="418439" y="1817878"/>
                  </a:lnTo>
                  <a:lnTo>
                    <a:pt x="419163" y="1818805"/>
                  </a:lnTo>
                  <a:lnTo>
                    <a:pt x="422033" y="1806105"/>
                  </a:lnTo>
                  <a:close/>
                </a:path>
                <a:path w="1441450" h="2047875">
                  <a:moveTo>
                    <a:pt x="422440" y="332905"/>
                  </a:moveTo>
                  <a:lnTo>
                    <a:pt x="416801" y="332905"/>
                  </a:lnTo>
                  <a:lnTo>
                    <a:pt x="420179" y="345592"/>
                  </a:lnTo>
                  <a:lnTo>
                    <a:pt x="422440" y="332905"/>
                  </a:lnTo>
                  <a:close/>
                </a:path>
                <a:path w="1441450" h="2047875">
                  <a:moveTo>
                    <a:pt x="422668" y="348869"/>
                  </a:moveTo>
                  <a:lnTo>
                    <a:pt x="422592" y="347548"/>
                  </a:lnTo>
                  <a:lnTo>
                    <a:pt x="421843" y="347891"/>
                  </a:lnTo>
                  <a:lnTo>
                    <a:pt x="421640" y="347891"/>
                  </a:lnTo>
                  <a:lnTo>
                    <a:pt x="420839" y="347891"/>
                  </a:lnTo>
                  <a:lnTo>
                    <a:pt x="420547" y="347548"/>
                  </a:lnTo>
                  <a:lnTo>
                    <a:pt x="420725" y="345706"/>
                  </a:lnTo>
                  <a:lnTo>
                    <a:pt x="418477" y="345706"/>
                  </a:lnTo>
                  <a:lnTo>
                    <a:pt x="418007" y="347548"/>
                  </a:lnTo>
                  <a:lnTo>
                    <a:pt x="418045" y="348869"/>
                  </a:lnTo>
                  <a:lnTo>
                    <a:pt x="418236" y="349885"/>
                  </a:lnTo>
                  <a:lnTo>
                    <a:pt x="419023" y="351434"/>
                  </a:lnTo>
                  <a:lnTo>
                    <a:pt x="421093" y="351840"/>
                  </a:lnTo>
                  <a:lnTo>
                    <a:pt x="421005" y="351434"/>
                  </a:lnTo>
                  <a:lnTo>
                    <a:pt x="420179" y="347891"/>
                  </a:lnTo>
                  <a:lnTo>
                    <a:pt x="421284" y="348335"/>
                  </a:lnTo>
                  <a:lnTo>
                    <a:pt x="421576" y="348602"/>
                  </a:lnTo>
                  <a:lnTo>
                    <a:pt x="421589" y="348449"/>
                  </a:lnTo>
                  <a:lnTo>
                    <a:pt x="422668" y="348869"/>
                  </a:lnTo>
                  <a:close/>
                </a:path>
                <a:path w="1441450" h="2047875">
                  <a:moveTo>
                    <a:pt x="423138" y="129705"/>
                  </a:moveTo>
                  <a:lnTo>
                    <a:pt x="418630" y="129705"/>
                  </a:lnTo>
                  <a:lnTo>
                    <a:pt x="418630" y="142405"/>
                  </a:lnTo>
                  <a:lnTo>
                    <a:pt x="417436" y="155105"/>
                  </a:lnTo>
                  <a:lnTo>
                    <a:pt x="414274" y="155105"/>
                  </a:lnTo>
                  <a:lnTo>
                    <a:pt x="410667" y="142405"/>
                  </a:lnTo>
                  <a:lnTo>
                    <a:pt x="418630" y="142405"/>
                  </a:lnTo>
                  <a:lnTo>
                    <a:pt x="418630" y="129705"/>
                  </a:lnTo>
                  <a:lnTo>
                    <a:pt x="414693" y="129705"/>
                  </a:lnTo>
                  <a:lnTo>
                    <a:pt x="410222" y="142405"/>
                  </a:lnTo>
                  <a:lnTo>
                    <a:pt x="409282" y="142405"/>
                  </a:lnTo>
                  <a:lnTo>
                    <a:pt x="405396" y="155105"/>
                  </a:lnTo>
                  <a:lnTo>
                    <a:pt x="397827" y="155105"/>
                  </a:lnTo>
                  <a:lnTo>
                    <a:pt x="402043" y="167805"/>
                  </a:lnTo>
                  <a:lnTo>
                    <a:pt x="407619" y="155105"/>
                  </a:lnTo>
                  <a:lnTo>
                    <a:pt x="413194" y="155105"/>
                  </a:lnTo>
                  <a:lnTo>
                    <a:pt x="417068" y="166763"/>
                  </a:lnTo>
                  <a:lnTo>
                    <a:pt x="418985" y="155105"/>
                  </a:lnTo>
                  <a:lnTo>
                    <a:pt x="421335" y="155105"/>
                  </a:lnTo>
                  <a:lnTo>
                    <a:pt x="422846" y="142405"/>
                  </a:lnTo>
                  <a:lnTo>
                    <a:pt x="420103" y="142405"/>
                  </a:lnTo>
                  <a:lnTo>
                    <a:pt x="423138" y="129705"/>
                  </a:lnTo>
                  <a:close/>
                </a:path>
                <a:path w="1441450" h="2047875">
                  <a:moveTo>
                    <a:pt x="425716" y="318414"/>
                  </a:moveTo>
                  <a:lnTo>
                    <a:pt x="421182" y="316572"/>
                  </a:lnTo>
                  <a:lnTo>
                    <a:pt x="421944" y="322694"/>
                  </a:lnTo>
                  <a:lnTo>
                    <a:pt x="425437" y="323049"/>
                  </a:lnTo>
                  <a:lnTo>
                    <a:pt x="425450" y="322694"/>
                  </a:lnTo>
                  <a:lnTo>
                    <a:pt x="425716" y="318414"/>
                  </a:lnTo>
                  <a:close/>
                </a:path>
                <a:path w="1441450" h="2047875">
                  <a:moveTo>
                    <a:pt x="427113" y="345592"/>
                  </a:moveTo>
                  <a:lnTo>
                    <a:pt x="427050" y="341541"/>
                  </a:lnTo>
                  <a:lnTo>
                    <a:pt x="426923" y="333502"/>
                  </a:lnTo>
                  <a:lnTo>
                    <a:pt x="426910" y="332905"/>
                  </a:lnTo>
                  <a:lnTo>
                    <a:pt x="423075" y="332905"/>
                  </a:lnTo>
                  <a:lnTo>
                    <a:pt x="423176" y="333502"/>
                  </a:lnTo>
                  <a:lnTo>
                    <a:pt x="425170" y="345592"/>
                  </a:lnTo>
                  <a:lnTo>
                    <a:pt x="427113" y="345592"/>
                  </a:lnTo>
                  <a:close/>
                </a:path>
                <a:path w="1441450" h="2047875">
                  <a:moveTo>
                    <a:pt x="429983" y="370674"/>
                  </a:moveTo>
                  <a:lnTo>
                    <a:pt x="429958" y="369125"/>
                  </a:lnTo>
                  <a:lnTo>
                    <a:pt x="429806" y="358305"/>
                  </a:lnTo>
                  <a:lnTo>
                    <a:pt x="426339" y="358305"/>
                  </a:lnTo>
                  <a:lnTo>
                    <a:pt x="429983" y="370674"/>
                  </a:lnTo>
                  <a:close/>
                </a:path>
                <a:path w="1441450" h="2047875">
                  <a:moveTo>
                    <a:pt x="433158" y="1971205"/>
                  </a:moveTo>
                  <a:lnTo>
                    <a:pt x="429018" y="1971205"/>
                  </a:lnTo>
                  <a:lnTo>
                    <a:pt x="428967" y="1983905"/>
                  </a:lnTo>
                  <a:lnTo>
                    <a:pt x="433158" y="1971205"/>
                  </a:lnTo>
                  <a:close/>
                </a:path>
                <a:path w="1441450" h="2047875">
                  <a:moveTo>
                    <a:pt x="436499" y="320205"/>
                  </a:moveTo>
                  <a:lnTo>
                    <a:pt x="430479" y="320205"/>
                  </a:lnTo>
                  <a:lnTo>
                    <a:pt x="430580" y="332905"/>
                  </a:lnTo>
                  <a:lnTo>
                    <a:pt x="432422" y="332905"/>
                  </a:lnTo>
                  <a:lnTo>
                    <a:pt x="436499" y="320205"/>
                  </a:lnTo>
                  <a:close/>
                </a:path>
                <a:path w="1441450" h="2047875">
                  <a:moveTo>
                    <a:pt x="437692" y="409105"/>
                  </a:moveTo>
                  <a:lnTo>
                    <a:pt x="432650" y="398691"/>
                  </a:lnTo>
                  <a:lnTo>
                    <a:pt x="430314" y="405993"/>
                  </a:lnTo>
                  <a:lnTo>
                    <a:pt x="425970" y="421792"/>
                  </a:lnTo>
                  <a:lnTo>
                    <a:pt x="432320" y="421792"/>
                  </a:lnTo>
                  <a:lnTo>
                    <a:pt x="434263" y="409105"/>
                  </a:lnTo>
                  <a:lnTo>
                    <a:pt x="437692" y="409105"/>
                  </a:lnTo>
                  <a:close/>
                </a:path>
                <a:path w="1441450" h="2047875">
                  <a:moveTo>
                    <a:pt x="437705" y="259740"/>
                  </a:moveTo>
                  <a:lnTo>
                    <a:pt x="437286" y="255397"/>
                  </a:lnTo>
                  <a:lnTo>
                    <a:pt x="436930" y="255549"/>
                  </a:lnTo>
                  <a:lnTo>
                    <a:pt x="437045" y="252310"/>
                  </a:lnTo>
                  <a:lnTo>
                    <a:pt x="435076" y="255968"/>
                  </a:lnTo>
                  <a:lnTo>
                    <a:pt x="429094" y="258927"/>
                  </a:lnTo>
                  <a:lnTo>
                    <a:pt x="429971" y="262280"/>
                  </a:lnTo>
                  <a:lnTo>
                    <a:pt x="432206" y="258089"/>
                  </a:lnTo>
                  <a:lnTo>
                    <a:pt x="433908" y="261988"/>
                  </a:lnTo>
                  <a:lnTo>
                    <a:pt x="437705" y="259740"/>
                  </a:lnTo>
                  <a:close/>
                </a:path>
                <a:path w="1441450" h="2047875">
                  <a:moveTo>
                    <a:pt x="438099" y="142405"/>
                  </a:moveTo>
                  <a:lnTo>
                    <a:pt x="437286" y="142405"/>
                  </a:lnTo>
                  <a:lnTo>
                    <a:pt x="436892" y="145199"/>
                  </a:lnTo>
                  <a:lnTo>
                    <a:pt x="437286" y="146392"/>
                  </a:lnTo>
                  <a:lnTo>
                    <a:pt x="438099" y="142405"/>
                  </a:lnTo>
                  <a:close/>
                </a:path>
                <a:path w="1441450" h="2047875">
                  <a:moveTo>
                    <a:pt x="439521" y="409105"/>
                  </a:moveTo>
                  <a:lnTo>
                    <a:pt x="435787" y="396405"/>
                  </a:lnTo>
                  <a:lnTo>
                    <a:pt x="437692" y="409105"/>
                  </a:lnTo>
                  <a:lnTo>
                    <a:pt x="439521" y="409105"/>
                  </a:lnTo>
                  <a:close/>
                </a:path>
                <a:path w="1441450" h="2047875">
                  <a:moveTo>
                    <a:pt x="439775" y="125031"/>
                  </a:moveTo>
                  <a:lnTo>
                    <a:pt x="435508" y="123024"/>
                  </a:lnTo>
                  <a:lnTo>
                    <a:pt x="435406" y="123812"/>
                  </a:lnTo>
                  <a:lnTo>
                    <a:pt x="435152" y="125653"/>
                  </a:lnTo>
                  <a:lnTo>
                    <a:pt x="439775" y="125031"/>
                  </a:lnTo>
                  <a:close/>
                </a:path>
                <a:path w="1441450" h="2047875">
                  <a:moveTo>
                    <a:pt x="439813" y="1679092"/>
                  </a:moveTo>
                  <a:lnTo>
                    <a:pt x="439750" y="1678927"/>
                  </a:lnTo>
                  <a:lnTo>
                    <a:pt x="435127" y="1666405"/>
                  </a:lnTo>
                  <a:lnTo>
                    <a:pt x="432968" y="1679092"/>
                  </a:lnTo>
                  <a:lnTo>
                    <a:pt x="439813" y="1679092"/>
                  </a:lnTo>
                  <a:close/>
                </a:path>
                <a:path w="1441450" h="2047875">
                  <a:moveTo>
                    <a:pt x="440766" y="124904"/>
                  </a:moveTo>
                  <a:lnTo>
                    <a:pt x="439775" y="125031"/>
                  </a:lnTo>
                  <a:lnTo>
                    <a:pt x="440728" y="125488"/>
                  </a:lnTo>
                  <a:lnTo>
                    <a:pt x="440766" y="124904"/>
                  </a:lnTo>
                  <a:close/>
                </a:path>
                <a:path w="1441450" h="2047875">
                  <a:moveTo>
                    <a:pt x="441858" y="104305"/>
                  </a:moveTo>
                  <a:lnTo>
                    <a:pt x="439318" y="104305"/>
                  </a:lnTo>
                  <a:lnTo>
                    <a:pt x="441159" y="93814"/>
                  </a:lnTo>
                  <a:lnTo>
                    <a:pt x="439051" y="104305"/>
                  </a:lnTo>
                  <a:lnTo>
                    <a:pt x="429768" y="91605"/>
                  </a:lnTo>
                  <a:lnTo>
                    <a:pt x="429679" y="92430"/>
                  </a:lnTo>
                  <a:lnTo>
                    <a:pt x="429564" y="93446"/>
                  </a:lnTo>
                  <a:lnTo>
                    <a:pt x="429514" y="93814"/>
                  </a:lnTo>
                  <a:lnTo>
                    <a:pt x="428320" y="104305"/>
                  </a:lnTo>
                  <a:lnTo>
                    <a:pt x="411759" y="104305"/>
                  </a:lnTo>
                  <a:lnTo>
                    <a:pt x="411657" y="104482"/>
                  </a:lnTo>
                  <a:lnTo>
                    <a:pt x="406476" y="113652"/>
                  </a:lnTo>
                  <a:lnTo>
                    <a:pt x="406577" y="116992"/>
                  </a:lnTo>
                  <a:lnTo>
                    <a:pt x="434708" y="116992"/>
                  </a:lnTo>
                  <a:lnTo>
                    <a:pt x="434797" y="116840"/>
                  </a:lnTo>
                  <a:lnTo>
                    <a:pt x="441858" y="104305"/>
                  </a:lnTo>
                  <a:close/>
                </a:path>
                <a:path w="1441450" h="2047875">
                  <a:moveTo>
                    <a:pt x="444804" y="1704505"/>
                  </a:moveTo>
                  <a:lnTo>
                    <a:pt x="441261" y="1704505"/>
                  </a:lnTo>
                  <a:lnTo>
                    <a:pt x="443636" y="1714220"/>
                  </a:lnTo>
                  <a:lnTo>
                    <a:pt x="444550" y="1711883"/>
                  </a:lnTo>
                  <a:lnTo>
                    <a:pt x="444677" y="1708238"/>
                  </a:lnTo>
                  <a:lnTo>
                    <a:pt x="444703" y="1707565"/>
                  </a:lnTo>
                  <a:lnTo>
                    <a:pt x="444804" y="1704505"/>
                  </a:lnTo>
                  <a:close/>
                </a:path>
                <a:path w="1441450" h="2047875">
                  <a:moveTo>
                    <a:pt x="445477" y="307505"/>
                  </a:moveTo>
                  <a:lnTo>
                    <a:pt x="441883" y="294805"/>
                  </a:lnTo>
                  <a:lnTo>
                    <a:pt x="442125" y="307505"/>
                  </a:lnTo>
                  <a:lnTo>
                    <a:pt x="445477" y="307505"/>
                  </a:lnTo>
                  <a:close/>
                </a:path>
                <a:path w="1441450" h="2047875">
                  <a:moveTo>
                    <a:pt x="447459" y="469925"/>
                  </a:moveTo>
                  <a:lnTo>
                    <a:pt x="445465" y="470992"/>
                  </a:lnTo>
                  <a:lnTo>
                    <a:pt x="442772" y="471182"/>
                  </a:lnTo>
                  <a:lnTo>
                    <a:pt x="443268" y="475335"/>
                  </a:lnTo>
                  <a:lnTo>
                    <a:pt x="446379" y="475703"/>
                  </a:lnTo>
                  <a:lnTo>
                    <a:pt x="445668" y="471233"/>
                  </a:lnTo>
                  <a:lnTo>
                    <a:pt x="447459" y="469925"/>
                  </a:lnTo>
                  <a:close/>
                </a:path>
                <a:path w="1441450" h="2047875">
                  <a:moveTo>
                    <a:pt x="451002" y="117398"/>
                  </a:moveTo>
                  <a:lnTo>
                    <a:pt x="449440" y="117398"/>
                  </a:lnTo>
                  <a:lnTo>
                    <a:pt x="445617" y="122720"/>
                  </a:lnTo>
                  <a:lnTo>
                    <a:pt x="445325" y="118313"/>
                  </a:lnTo>
                  <a:lnTo>
                    <a:pt x="441185" y="118059"/>
                  </a:lnTo>
                  <a:lnTo>
                    <a:pt x="441172" y="118313"/>
                  </a:lnTo>
                  <a:lnTo>
                    <a:pt x="440766" y="124904"/>
                  </a:lnTo>
                  <a:lnTo>
                    <a:pt x="449033" y="123812"/>
                  </a:lnTo>
                  <a:lnTo>
                    <a:pt x="449376" y="122720"/>
                  </a:lnTo>
                  <a:lnTo>
                    <a:pt x="451002" y="117398"/>
                  </a:lnTo>
                  <a:close/>
                </a:path>
                <a:path w="1441450" h="2047875">
                  <a:moveTo>
                    <a:pt x="468858" y="1729905"/>
                  </a:moveTo>
                  <a:lnTo>
                    <a:pt x="468744" y="1728647"/>
                  </a:lnTo>
                  <a:lnTo>
                    <a:pt x="468642" y="1729447"/>
                  </a:lnTo>
                  <a:lnTo>
                    <a:pt x="468579" y="1729905"/>
                  </a:lnTo>
                  <a:lnTo>
                    <a:pt x="468858" y="1729905"/>
                  </a:lnTo>
                  <a:close/>
                </a:path>
                <a:path w="1441450" h="2047875">
                  <a:moveTo>
                    <a:pt x="470839" y="1717192"/>
                  </a:moveTo>
                  <a:lnTo>
                    <a:pt x="470750" y="1716544"/>
                  </a:lnTo>
                  <a:lnTo>
                    <a:pt x="469011" y="1704505"/>
                  </a:lnTo>
                  <a:lnTo>
                    <a:pt x="465747" y="1713852"/>
                  </a:lnTo>
                  <a:lnTo>
                    <a:pt x="465658" y="1717192"/>
                  </a:lnTo>
                  <a:lnTo>
                    <a:pt x="467753" y="1717192"/>
                  </a:lnTo>
                  <a:lnTo>
                    <a:pt x="468655" y="1727593"/>
                  </a:lnTo>
                  <a:lnTo>
                    <a:pt x="468807" y="1728165"/>
                  </a:lnTo>
                  <a:lnTo>
                    <a:pt x="468884" y="1727593"/>
                  </a:lnTo>
                  <a:lnTo>
                    <a:pt x="468998" y="1726679"/>
                  </a:lnTo>
                  <a:lnTo>
                    <a:pt x="470255" y="1717192"/>
                  </a:lnTo>
                  <a:lnTo>
                    <a:pt x="470839" y="1717192"/>
                  </a:lnTo>
                  <a:close/>
                </a:path>
                <a:path w="1441450" h="2047875">
                  <a:moveTo>
                    <a:pt x="476745" y="459905"/>
                  </a:moveTo>
                  <a:lnTo>
                    <a:pt x="475538" y="447205"/>
                  </a:lnTo>
                  <a:lnTo>
                    <a:pt x="469049" y="447205"/>
                  </a:lnTo>
                  <a:lnTo>
                    <a:pt x="467817" y="459905"/>
                  </a:lnTo>
                  <a:lnTo>
                    <a:pt x="476745" y="459905"/>
                  </a:lnTo>
                  <a:close/>
                </a:path>
                <a:path w="1441450" h="2047875">
                  <a:moveTo>
                    <a:pt x="479526" y="1717192"/>
                  </a:moveTo>
                  <a:lnTo>
                    <a:pt x="475399" y="1717192"/>
                  </a:lnTo>
                  <a:lnTo>
                    <a:pt x="472922" y="1717192"/>
                  </a:lnTo>
                  <a:lnTo>
                    <a:pt x="471106" y="1729905"/>
                  </a:lnTo>
                  <a:lnTo>
                    <a:pt x="472414" y="1729905"/>
                  </a:lnTo>
                  <a:lnTo>
                    <a:pt x="472516" y="1729447"/>
                  </a:lnTo>
                  <a:lnTo>
                    <a:pt x="475386" y="1717217"/>
                  </a:lnTo>
                  <a:lnTo>
                    <a:pt x="478536" y="1722653"/>
                  </a:lnTo>
                  <a:lnTo>
                    <a:pt x="479526" y="1717192"/>
                  </a:lnTo>
                  <a:close/>
                </a:path>
                <a:path w="1441450" h="2047875">
                  <a:moveTo>
                    <a:pt x="480174" y="1119797"/>
                  </a:moveTo>
                  <a:lnTo>
                    <a:pt x="478993" y="1107605"/>
                  </a:lnTo>
                  <a:lnTo>
                    <a:pt x="478548" y="1107605"/>
                  </a:lnTo>
                  <a:lnTo>
                    <a:pt x="480174" y="1119797"/>
                  </a:lnTo>
                  <a:close/>
                </a:path>
                <a:path w="1441450" h="2047875">
                  <a:moveTo>
                    <a:pt x="482866" y="112318"/>
                  </a:moveTo>
                  <a:lnTo>
                    <a:pt x="482765" y="111975"/>
                  </a:lnTo>
                  <a:lnTo>
                    <a:pt x="482117" y="109689"/>
                  </a:lnTo>
                  <a:lnTo>
                    <a:pt x="479031" y="112814"/>
                  </a:lnTo>
                  <a:lnTo>
                    <a:pt x="482866" y="112318"/>
                  </a:lnTo>
                  <a:close/>
                </a:path>
                <a:path w="1441450" h="2047875">
                  <a:moveTo>
                    <a:pt x="483666" y="115087"/>
                  </a:moveTo>
                  <a:lnTo>
                    <a:pt x="483400" y="114147"/>
                  </a:lnTo>
                  <a:lnTo>
                    <a:pt x="482485" y="115087"/>
                  </a:lnTo>
                  <a:lnTo>
                    <a:pt x="483666" y="115087"/>
                  </a:lnTo>
                  <a:close/>
                </a:path>
                <a:path w="1441450" h="2047875">
                  <a:moveTo>
                    <a:pt x="484276" y="447205"/>
                  </a:moveTo>
                  <a:lnTo>
                    <a:pt x="484162" y="434505"/>
                  </a:lnTo>
                  <a:lnTo>
                    <a:pt x="481571" y="434505"/>
                  </a:lnTo>
                  <a:lnTo>
                    <a:pt x="480110" y="447205"/>
                  </a:lnTo>
                  <a:lnTo>
                    <a:pt x="484276" y="447205"/>
                  </a:lnTo>
                  <a:close/>
                </a:path>
                <a:path w="1441450" h="2047875">
                  <a:moveTo>
                    <a:pt x="485508" y="115087"/>
                  </a:moveTo>
                  <a:lnTo>
                    <a:pt x="483666" y="115087"/>
                  </a:lnTo>
                  <a:lnTo>
                    <a:pt x="484200" y="116967"/>
                  </a:lnTo>
                  <a:lnTo>
                    <a:pt x="485508" y="115087"/>
                  </a:lnTo>
                  <a:close/>
                </a:path>
                <a:path w="1441450" h="2047875">
                  <a:moveTo>
                    <a:pt x="485533" y="111975"/>
                  </a:moveTo>
                  <a:lnTo>
                    <a:pt x="482866" y="112318"/>
                  </a:lnTo>
                  <a:lnTo>
                    <a:pt x="483400" y="114147"/>
                  </a:lnTo>
                  <a:lnTo>
                    <a:pt x="485533" y="111975"/>
                  </a:lnTo>
                  <a:close/>
                </a:path>
                <a:path w="1441450" h="2047875">
                  <a:moveTo>
                    <a:pt x="489102" y="434505"/>
                  </a:moveTo>
                  <a:lnTo>
                    <a:pt x="488162" y="434505"/>
                  </a:lnTo>
                  <a:lnTo>
                    <a:pt x="488429" y="437578"/>
                  </a:lnTo>
                  <a:lnTo>
                    <a:pt x="489102" y="434505"/>
                  </a:lnTo>
                  <a:close/>
                </a:path>
                <a:path w="1441450" h="2047875">
                  <a:moveTo>
                    <a:pt x="489242" y="447205"/>
                  </a:moveTo>
                  <a:lnTo>
                    <a:pt x="488429" y="437578"/>
                  </a:lnTo>
                  <a:lnTo>
                    <a:pt x="486295" y="447205"/>
                  </a:lnTo>
                  <a:lnTo>
                    <a:pt x="489242" y="447205"/>
                  </a:lnTo>
                  <a:close/>
                </a:path>
                <a:path w="1441450" h="2047875">
                  <a:moveTo>
                    <a:pt x="492328" y="92430"/>
                  </a:moveTo>
                  <a:lnTo>
                    <a:pt x="486727" y="104305"/>
                  </a:lnTo>
                  <a:lnTo>
                    <a:pt x="491693" y="104305"/>
                  </a:lnTo>
                  <a:lnTo>
                    <a:pt x="492328" y="92430"/>
                  </a:lnTo>
                  <a:close/>
                </a:path>
                <a:path w="1441450" h="2047875">
                  <a:moveTo>
                    <a:pt x="495528" y="282105"/>
                  </a:moveTo>
                  <a:lnTo>
                    <a:pt x="491718" y="282105"/>
                  </a:lnTo>
                  <a:lnTo>
                    <a:pt x="494728" y="294805"/>
                  </a:lnTo>
                  <a:lnTo>
                    <a:pt x="495528" y="282105"/>
                  </a:lnTo>
                  <a:close/>
                </a:path>
                <a:path w="1441450" h="2047875">
                  <a:moveTo>
                    <a:pt x="500100" y="447205"/>
                  </a:moveTo>
                  <a:lnTo>
                    <a:pt x="490880" y="434505"/>
                  </a:lnTo>
                  <a:lnTo>
                    <a:pt x="490994" y="437578"/>
                  </a:lnTo>
                  <a:lnTo>
                    <a:pt x="491388" y="447205"/>
                  </a:lnTo>
                  <a:lnTo>
                    <a:pt x="500100" y="447205"/>
                  </a:lnTo>
                  <a:close/>
                </a:path>
                <a:path w="1441450" h="2047875">
                  <a:moveTo>
                    <a:pt x="508977" y="384797"/>
                  </a:moveTo>
                  <a:lnTo>
                    <a:pt x="508660" y="383705"/>
                  </a:lnTo>
                  <a:lnTo>
                    <a:pt x="508787" y="384797"/>
                  </a:lnTo>
                  <a:lnTo>
                    <a:pt x="508863" y="385445"/>
                  </a:lnTo>
                  <a:lnTo>
                    <a:pt x="508977" y="384797"/>
                  </a:lnTo>
                  <a:close/>
                </a:path>
                <a:path w="1441450" h="2047875">
                  <a:moveTo>
                    <a:pt x="510070" y="396405"/>
                  </a:moveTo>
                  <a:lnTo>
                    <a:pt x="508800" y="385876"/>
                  </a:lnTo>
                  <a:lnTo>
                    <a:pt x="507009" y="396405"/>
                  </a:lnTo>
                  <a:lnTo>
                    <a:pt x="510070" y="396405"/>
                  </a:lnTo>
                  <a:close/>
                </a:path>
                <a:path w="1441450" h="2047875">
                  <a:moveTo>
                    <a:pt x="514134" y="1844014"/>
                  </a:moveTo>
                  <a:lnTo>
                    <a:pt x="512953" y="1831505"/>
                  </a:lnTo>
                  <a:lnTo>
                    <a:pt x="513613" y="1831505"/>
                  </a:lnTo>
                  <a:lnTo>
                    <a:pt x="513321" y="1818805"/>
                  </a:lnTo>
                  <a:lnTo>
                    <a:pt x="511530" y="1831505"/>
                  </a:lnTo>
                  <a:lnTo>
                    <a:pt x="509524" y="1831505"/>
                  </a:lnTo>
                  <a:lnTo>
                    <a:pt x="510832" y="1835086"/>
                  </a:lnTo>
                  <a:lnTo>
                    <a:pt x="514134" y="1844014"/>
                  </a:lnTo>
                  <a:close/>
                </a:path>
                <a:path w="1441450" h="2047875">
                  <a:moveTo>
                    <a:pt x="518820" y="1831505"/>
                  </a:moveTo>
                  <a:lnTo>
                    <a:pt x="517563" y="1831505"/>
                  </a:lnTo>
                  <a:lnTo>
                    <a:pt x="518350" y="1835086"/>
                  </a:lnTo>
                  <a:lnTo>
                    <a:pt x="518820" y="1831505"/>
                  </a:lnTo>
                  <a:close/>
                </a:path>
                <a:path w="1441450" h="2047875">
                  <a:moveTo>
                    <a:pt x="533273" y="446722"/>
                  </a:moveTo>
                  <a:lnTo>
                    <a:pt x="525208" y="443953"/>
                  </a:lnTo>
                  <a:lnTo>
                    <a:pt x="524344" y="449808"/>
                  </a:lnTo>
                  <a:lnTo>
                    <a:pt x="532663" y="447370"/>
                  </a:lnTo>
                  <a:lnTo>
                    <a:pt x="533273" y="446722"/>
                  </a:lnTo>
                  <a:close/>
                </a:path>
                <a:path w="1441450" h="2047875">
                  <a:moveTo>
                    <a:pt x="535470" y="447370"/>
                  </a:moveTo>
                  <a:lnTo>
                    <a:pt x="534746" y="445160"/>
                  </a:lnTo>
                  <a:lnTo>
                    <a:pt x="533273" y="446722"/>
                  </a:lnTo>
                  <a:lnTo>
                    <a:pt x="535139" y="447370"/>
                  </a:lnTo>
                  <a:lnTo>
                    <a:pt x="535470" y="447370"/>
                  </a:lnTo>
                  <a:close/>
                </a:path>
                <a:path w="1441450" h="2047875">
                  <a:moveTo>
                    <a:pt x="535635" y="396557"/>
                  </a:moveTo>
                  <a:lnTo>
                    <a:pt x="535597" y="395986"/>
                  </a:lnTo>
                  <a:lnTo>
                    <a:pt x="535470" y="394208"/>
                  </a:lnTo>
                  <a:lnTo>
                    <a:pt x="535457" y="394030"/>
                  </a:lnTo>
                  <a:lnTo>
                    <a:pt x="535381" y="392976"/>
                  </a:lnTo>
                  <a:lnTo>
                    <a:pt x="533146" y="394030"/>
                  </a:lnTo>
                  <a:lnTo>
                    <a:pt x="530720" y="393344"/>
                  </a:lnTo>
                  <a:lnTo>
                    <a:pt x="529996" y="395338"/>
                  </a:lnTo>
                  <a:lnTo>
                    <a:pt x="531037" y="396392"/>
                  </a:lnTo>
                  <a:lnTo>
                    <a:pt x="531050" y="396557"/>
                  </a:lnTo>
                  <a:lnTo>
                    <a:pt x="531177" y="397929"/>
                  </a:lnTo>
                  <a:lnTo>
                    <a:pt x="532612" y="398221"/>
                  </a:lnTo>
                  <a:lnTo>
                    <a:pt x="532574" y="397929"/>
                  </a:lnTo>
                  <a:lnTo>
                    <a:pt x="532447" y="396557"/>
                  </a:lnTo>
                  <a:lnTo>
                    <a:pt x="532523" y="395109"/>
                  </a:lnTo>
                  <a:lnTo>
                    <a:pt x="532752" y="394220"/>
                  </a:lnTo>
                  <a:lnTo>
                    <a:pt x="533476" y="395109"/>
                  </a:lnTo>
                  <a:lnTo>
                    <a:pt x="534250" y="395986"/>
                  </a:lnTo>
                  <a:lnTo>
                    <a:pt x="535635" y="396557"/>
                  </a:lnTo>
                  <a:close/>
                </a:path>
                <a:path w="1441450" h="2047875">
                  <a:moveTo>
                    <a:pt x="537413" y="442341"/>
                  </a:moveTo>
                  <a:lnTo>
                    <a:pt x="533222" y="440448"/>
                  </a:lnTo>
                  <a:lnTo>
                    <a:pt x="534746" y="445160"/>
                  </a:lnTo>
                  <a:lnTo>
                    <a:pt x="537413" y="442341"/>
                  </a:lnTo>
                  <a:close/>
                </a:path>
                <a:path w="1441450" h="2047875">
                  <a:moveTo>
                    <a:pt x="538289" y="441731"/>
                  </a:moveTo>
                  <a:lnTo>
                    <a:pt x="537845" y="441883"/>
                  </a:lnTo>
                  <a:lnTo>
                    <a:pt x="537425" y="442341"/>
                  </a:lnTo>
                  <a:lnTo>
                    <a:pt x="538289" y="441731"/>
                  </a:lnTo>
                  <a:close/>
                </a:path>
                <a:path w="1441450" h="2047875">
                  <a:moveTo>
                    <a:pt x="544499" y="439597"/>
                  </a:moveTo>
                  <a:lnTo>
                    <a:pt x="544106" y="436181"/>
                  </a:lnTo>
                  <a:lnTo>
                    <a:pt x="542315" y="439750"/>
                  </a:lnTo>
                  <a:lnTo>
                    <a:pt x="540562" y="437972"/>
                  </a:lnTo>
                  <a:lnTo>
                    <a:pt x="539445" y="440918"/>
                  </a:lnTo>
                  <a:lnTo>
                    <a:pt x="538289" y="441731"/>
                  </a:lnTo>
                  <a:lnTo>
                    <a:pt x="544068" y="439750"/>
                  </a:lnTo>
                  <a:lnTo>
                    <a:pt x="544499" y="439597"/>
                  </a:lnTo>
                  <a:close/>
                </a:path>
                <a:path w="1441450" h="2047875">
                  <a:moveTo>
                    <a:pt x="544766" y="1729905"/>
                  </a:moveTo>
                  <a:lnTo>
                    <a:pt x="541286" y="1721396"/>
                  </a:lnTo>
                  <a:lnTo>
                    <a:pt x="539940" y="1727200"/>
                  </a:lnTo>
                  <a:lnTo>
                    <a:pt x="539902" y="1729905"/>
                  </a:lnTo>
                  <a:lnTo>
                    <a:pt x="544766" y="1729905"/>
                  </a:lnTo>
                  <a:close/>
                </a:path>
                <a:path w="1441450" h="2047875">
                  <a:moveTo>
                    <a:pt x="548220" y="434505"/>
                  </a:moveTo>
                  <a:lnTo>
                    <a:pt x="544487" y="427189"/>
                  </a:lnTo>
                  <a:lnTo>
                    <a:pt x="544588" y="428688"/>
                  </a:lnTo>
                  <a:lnTo>
                    <a:pt x="545020" y="434505"/>
                  </a:lnTo>
                  <a:lnTo>
                    <a:pt x="548220" y="434505"/>
                  </a:lnTo>
                  <a:close/>
                </a:path>
                <a:path w="1441450" h="2047875">
                  <a:moveTo>
                    <a:pt x="552018" y="66205"/>
                  </a:moveTo>
                  <a:lnTo>
                    <a:pt x="549046" y="53721"/>
                  </a:lnTo>
                  <a:lnTo>
                    <a:pt x="544474" y="66205"/>
                  </a:lnTo>
                  <a:lnTo>
                    <a:pt x="541832" y="66205"/>
                  </a:lnTo>
                  <a:lnTo>
                    <a:pt x="543534" y="53505"/>
                  </a:lnTo>
                  <a:lnTo>
                    <a:pt x="531799" y="53505"/>
                  </a:lnTo>
                  <a:lnTo>
                    <a:pt x="523582" y="66205"/>
                  </a:lnTo>
                  <a:lnTo>
                    <a:pt x="521335" y="66205"/>
                  </a:lnTo>
                  <a:lnTo>
                    <a:pt x="524637" y="78879"/>
                  </a:lnTo>
                  <a:lnTo>
                    <a:pt x="519188" y="78879"/>
                  </a:lnTo>
                  <a:lnTo>
                    <a:pt x="519214" y="78689"/>
                  </a:lnTo>
                  <a:lnTo>
                    <a:pt x="520420" y="66205"/>
                  </a:lnTo>
                  <a:lnTo>
                    <a:pt x="516178" y="66205"/>
                  </a:lnTo>
                  <a:lnTo>
                    <a:pt x="515734" y="78879"/>
                  </a:lnTo>
                  <a:lnTo>
                    <a:pt x="507238" y="78879"/>
                  </a:lnTo>
                  <a:lnTo>
                    <a:pt x="507161" y="78689"/>
                  </a:lnTo>
                  <a:lnTo>
                    <a:pt x="502564" y="66205"/>
                  </a:lnTo>
                  <a:lnTo>
                    <a:pt x="503288" y="78879"/>
                  </a:lnTo>
                  <a:lnTo>
                    <a:pt x="490296" y="78879"/>
                  </a:lnTo>
                  <a:lnTo>
                    <a:pt x="484111" y="91605"/>
                  </a:lnTo>
                  <a:lnTo>
                    <a:pt x="479374" y="91605"/>
                  </a:lnTo>
                  <a:lnTo>
                    <a:pt x="484098" y="78879"/>
                  </a:lnTo>
                  <a:lnTo>
                    <a:pt x="477240" y="78879"/>
                  </a:lnTo>
                  <a:lnTo>
                    <a:pt x="477126" y="79641"/>
                  </a:lnTo>
                  <a:lnTo>
                    <a:pt x="477012" y="80492"/>
                  </a:lnTo>
                  <a:lnTo>
                    <a:pt x="476923" y="81089"/>
                  </a:lnTo>
                  <a:lnTo>
                    <a:pt x="475399" y="91605"/>
                  </a:lnTo>
                  <a:lnTo>
                    <a:pt x="472313" y="91605"/>
                  </a:lnTo>
                  <a:lnTo>
                    <a:pt x="473760" y="78879"/>
                  </a:lnTo>
                  <a:lnTo>
                    <a:pt x="469963" y="78879"/>
                  </a:lnTo>
                  <a:lnTo>
                    <a:pt x="465201" y="91605"/>
                  </a:lnTo>
                  <a:lnTo>
                    <a:pt x="442861" y="91605"/>
                  </a:lnTo>
                  <a:lnTo>
                    <a:pt x="442925" y="93814"/>
                  </a:lnTo>
                  <a:lnTo>
                    <a:pt x="443191" y="104305"/>
                  </a:lnTo>
                  <a:lnTo>
                    <a:pt x="466051" y="104305"/>
                  </a:lnTo>
                  <a:lnTo>
                    <a:pt x="467664" y="91605"/>
                  </a:lnTo>
                  <a:lnTo>
                    <a:pt x="470192" y="91605"/>
                  </a:lnTo>
                  <a:lnTo>
                    <a:pt x="470281" y="93814"/>
                  </a:lnTo>
                  <a:lnTo>
                    <a:pt x="470763" y="104305"/>
                  </a:lnTo>
                  <a:lnTo>
                    <a:pt x="477659" y="104305"/>
                  </a:lnTo>
                  <a:lnTo>
                    <a:pt x="478231" y="91605"/>
                  </a:lnTo>
                  <a:lnTo>
                    <a:pt x="478307" y="91897"/>
                  </a:lnTo>
                  <a:lnTo>
                    <a:pt x="478421" y="92430"/>
                  </a:lnTo>
                  <a:lnTo>
                    <a:pt x="481190" y="104305"/>
                  </a:lnTo>
                  <a:lnTo>
                    <a:pt x="483958" y="104305"/>
                  </a:lnTo>
                  <a:lnTo>
                    <a:pt x="484492" y="91605"/>
                  </a:lnTo>
                  <a:lnTo>
                    <a:pt x="492366" y="91605"/>
                  </a:lnTo>
                  <a:lnTo>
                    <a:pt x="492328" y="92430"/>
                  </a:lnTo>
                  <a:lnTo>
                    <a:pt x="492709" y="91605"/>
                  </a:lnTo>
                  <a:lnTo>
                    <a:pt x="527735" y="91605"/>
                  </a:lnTo>
                  <a:lnTo>
                    <a:pt x="533793" y="79641"/>
                  </a:lnTo>
                  <a:lnTo>
                    <a:pt x="534162" y="78879"/>
                  </a:lnTo>
                  <a:lnTo>
                    <a:pt x="534187" y="78689"/>
                  </a:lnTo>
                  <a:lnTo>
                    <a:pt x="535851" y="66205"/>
                  </a:lnTo>
                  <a:lnTo>
                    <a:pt x="540105" y="78879"/>
                  </a:lnTo>
                  <a:lnTo>
                    <a:pt x="543052" y="78879"/>
                  </a:lnTo>
                  <a:lnTo>
                    <a:pt x="543115" y="78689"/>
                  </a:lnTo>
                  <a:lnTo>
                    <a:pt x="546798" y="66205"/>
                  </a:lnTo>
                  <a:lnTo>
                    <a:pt x="549859" y="66205"/>
                  </a:lnTo>
                  <a:lnTo>
                    <a:pt x="552018" y="66205"/>
                  </a:lnTo>
                  <a:close/>
                </a:path>
                <a:path w="1441450" h="2047875">
                  <a:moveTo>
                    <a:pt x="554418" y="78879"/>
                  </a:moveTo>
                  <a:lnTo>
                    <a:pt x="554355" y="78689"/>
                  </a:lnTo>
                  <a:lnTo>
                    <a:pt x="549859" y="66205"/>
                  </a:lnTo>
                  <a:lnTo>
                    <a:pt x="548805" y="78879"/>
                  </a:lnTo>
                  <a:lnTo>
                    <a:pt x="554418" y="78879"/>
                  </a:lnTo>
                  <a:close/>
                </a:path>
                <a:path w="1441450" h="2047875">
                  <a:moveTo>
                    <a:pt x="559612" y="53505"/>
                  </a:moveTo>
                  <a:lnTo>
                    <a:pt x="553834" y="53505"/>
                  </a:lnTo>
                  <a:lnTo>
                    <a:pt x="553897" y="53721"/>
                  </a:lnTo>
                  <a:lnTo>
                    <a:pt x="557745" y="66205"/>
                  </a:lnTo>
                  <a:lnTo>
                    <a:pt x="555739" y="66205"/>
                  </a:lnTo>
                  <a:lnTo>
                    <a:pt x="554431" y="78879"/>
                  </a:lnTo>
                  <a:lnTo>
                    <a:pt x="557364" y="78879"/>
                  </a:lnTo>
                  <a:lnTo>
                    <a:pt x="557377" y="78689"/>
                  </a:lnTo>
                  <a:lnTo>
                    <a:pt x="558088" y="66205"/>
                  </a:lnTo>
                  <a:lnTo>
                    <a:pt x="558876" y="66205"/>
                  </a:lnTo>
                  <a:lnTo>
                    <a:pt x="559612" y="53505"/>
                  </a:lnTo>
                  <a:close/>
                </a:path>
                <a:path w="1441450" h="2047875">
                  <a:moveTo>
                    <a:pt x="566508" y="427215"/>
                  </a:moveTo>
                  <a:lnTo>
                    <a:pt x="565404" y="427228"/>
                  </a:lnTo>
                  <a:lnTo>
                    <a:pt x="563448" y="426935"/>
                  </a:lnTo>
                  <a:lnTo>
                    <a:pt x="564007" y="428993"/>
                  </a:lnTo>
                  <a:lnTo>
                    <a:pt x="564819" y="428371"/>
                  </a:lnTo>
                  <a:lnTo>
                    <a:pt x="565670" y="427812"/>
                  </a:lnTo>
                  <a:lnTo>
                    <a:pt x="566508" y="427215"/>
                  </a:lnTo>
                  <a:close/>
                </a:path>
                <a:path w="1441450" h="2047875">
                  <a:moveTo>
                    <a:pt x="567283" y="427113"/>
                  </a:moveTo>
                  <a:lnTo>
                    <a:pt x="567156" y="426758"/>
                  </a:lnTo>
                  <a:lnTo>
                    <a:pt x="566940" y="426910"/>
                  </a:lnTo>
                  <a:lnTo>
                    <a:pt x="566724" y="427062"/>
                  </a:lnTo>
                  <a:lnTo>
                    <a:pt x="566508" y="427215"/>
                  </a:lnTo>
                  <a:lnTo>
                    <a:pt x="566991" y="427215"/>
                  </a:lnTo>
                  <a:lnTo>
                    <a:pt x="567283" y="427113"/>
                  </a:lnTo>
                  <a:close/>
                </a:path>
                <a:path w="1441450" h="2047875">
                  <a:moveTo>
                    <a:pt x="568706" y="205905"/>
                  </a:moveTo>
                  <a:lnTo>
                    <a:pt x="566166" y="193205"/>
                  </a:lnTo>
                  <a:lnTo>
                    <a:pt x="565785" y="205905"/>
                  </a:lnTo>
                  <a:lnTo>
                    <a:pt x="568706" y="205905"/>
                  </a:lnTo>
                  <a:close/>
                </a:path>
                <a:path w="1441450" h="2047875">
                  <a:moveTo>
                    <a:pt x="570039" y="104305"/>
                  </a:moveTo>
                  <a:lnTo>
                    <a:pt x="563740" y="104305"/>
                  </a:lnTo>
                  <a:lnTo>
                    <a:pt x="563727" y="104482"/>
                  </a:lnTo>
                  <a:lnTo>
                    <a:pt x="563880" y="104736"/>
                  </a:lnTo>
                  <a:lnTo>
                    <a:pt x="563981" y="105054"/>
                  </a:lnTo>
                  <a:lnTo>
                    <a:pt x="567766" y="116586"/>
                  </a:lnTo>
                  <a:lnTo>
                    <a:pt x="567931" y="116840"/>
                  </a:lnTo>
                  <a:lnTo>
                    <a:pt x="567969" y="116586"/>
                  </a:lnTo>
                  <a:lnTo>
                    <a:pt x="570039" y="104305"/>
                  </a:lnTo>
                  <a:close/>
                </a:path>
                <a:path w="1441450" h="2047875">
                  <a:moveTo>
                    <a:pt x="579208" y="371005"/>
                  </a:moveTo>
                  <a:lnTo>
                    <a:pt x="579158" y="370674"/>
                  </a:lnTo>
                  <a:lnTo>
                    <a:pt x="577545" y="359270"/>
                  </a:lnTo>
                  <a:lnTo>
                    <a:pt x="577253" y="371005"/>
                  </a:lnTo>
                  <a:lnTo>
                    <a:pt x="579208" y="371005"/>
                  </a:lnTo>
                  <a:close/>
                </a:path>
                <a:path w="1441450" h="2047875">
                  <a:moveTo>
                    <a:pt x="587603" y="1742605"/>
                  </a:moveTo>
                  <a:lnTo>
                    <a:pt x="587133" y="1744002"/>
                  </a:lnTo>
                  <a:lnTo>
                    <a:pt x="587222" y="1744370"/>
                  </a:lnTo>
                  <a:lnTo>
                    <a:pt x="587362" y="1744891"/>
                  </a:lnTo>
                  <a:lnTo>
                    <a:pt x="587451" y="1744002"/>
                  </a:lnTo>
                  <a:lnTo>
                    <a:pt x="587603" y="1742605"/>
                  </a:lnTo>
                  <a:close/>
                </a:path>
                <a:path w="1441450" h="2047875">
                  <a:moveTo>
                    <a:pt x="589330" y="193205"/>
                  </a:moveTo>
                  <a:lnTo>
                    <a:pt x="589203" y="180505"/>
                  </a:lnTo>
                  <a:lnTo>
                    <a:pt x="582510" y="193205"/>
                  </a:lnTo>
                  <a:lnTo>
                    <a:pt x="589330" y="193205"/>
                  </a:lnTo>
                  <a:close/>
                </a:path>
                <a:path w="1441450" h="2047875">
                  <a:moveTo>
                    <a:pt x="590689" y="376758"/>
                  </a:moveTo>
                  <a:lnTo>
                    <a:pt x="590626" y="373976"/>
                  </a:lnTo>
                  <a:lnTo>
                    <a:pt x="588632" y="379056"/>
                  </a:lnTo>
                  <a:lnTo>
                    <a:pt x="585724" y="375272"/>
                  </a:lnTo>
                  <a:lnTo>
                    <a:pt x="584746" y="377291"/>
                  </a:lnTo>
                  <a:lnTo>
                    <a:pt x="587260" y="377698"/>
                  </a:lnTo>
                  <a:lnTo>
                    <a:pt x="587032" y="379374"/>
                  </a:lnTo>
                  <a:lnTo>
                    <a:pt x="589051" y="380136"/>
                  </a:lnTo>
                  <a:lnTo>
                    <a:pt x="589470" y="377647"/>
                  </a:lnTo>
                  <a:lnTo>
                    <a:pt x="590689" y="376758"/>
                  </a:lnTo>
                  <a:close/>
                </a:path>
                <a:path w="1441450" h="2047875">
                  <a:moveTo>
                    <a:pt x="599414" y="218465"/>
                  </a:moveTo>
                  <a:lnTo>
                    <a:pt x="599046" y="218465"/>
                  </a:lnTo>
                  <a:lnTo>
                    <a:pt x="599389" y="219938"/>
                  </a:lnTo>
                  <a:lnTo>
                    <a:pt x="599414" y="218465"/>
                  </a:lnTo>
                  <a:close/>
                </a:path>
                <a:path w="1441450" h="2047875">
                  <a:moveTo>
                    <a:pt x="607072" y="82918"/>
                  </a:moveTo>
                  <a:lnTo>
                    <a:pt x="605091" y="82029"/>
                  </a:lnTo>
                  <a:lnTo>
                    <a:pt x="606221" y="84175"/>
                  </a:lnTo>
                  <a:lnTo>
                    <a:pt x="607072" y="82918"/>
                  </a:lnTo>
                  <a:close/>
                </a:path>
                <a:path w="1441450" h="2047875">
                  <a:moveTo>
                    <a:pt x="612267" y="83324"/>
                  </a:moveTo>
                  <a:lnTo>
                    <a:pt x="609536" y="82588"/>
                  </a:lnTo>
                  <a:lnTo>
                    <a:pt x="607999" y="81534"/>
                  </a:lnTo>
                  <a:lnTo>
                    <a:pt x="607072" y="82918"/>
                  </a:lnTo>
                  <a:lnTo>
                    <a:pt x="611365" y="84823"/>
                  </a:lnTo>
                  <a:lnTo>
                    <a:pt x="611759" y="84823"/>
                  </a:lnTo>
                  <a:lnTo>
                    <a:pt x="611860" y="84543"/>
                  </a:lnTo>
                  <a:lnTo>
                    <a:pt x="611974" y="84175"/>
                  </a:lnTo>
                  <a:lnTo>
                    <a:pt x="612267" y="83324"/>
                  </a:lnTo>
                  <a:close/>
                </a:path>
                <a:path w="1441450" h="2047875">
                  <a:moveTo>
                    <a:pt x="619074" y="1852599"/>
                  </a:moveTo>
                  <a:lnTo>
                    <a:pt x="617651" y="1855508"/>
                  </a:lnTo>
                  <a:lnTo>
                    <a:pt x="618121" y="1856905"/>
                  </a:lnTo>
                  <a:lnTo>
                    <a:pt x="619074" y="1852599"/>
                  </a:lnTo>
                  <a:close/>
                </a:path>
                <a:path w="1441450" h="2047875">
                  <a:moveTo>
                    <a:pt x="623214" y="1844179"/>
                  </a:moveTo>
                  <a:lnTo>
                    <a:pt x="620941" y="1844179"/>
                  </a:lnTo>
                  <a:lnTo>
                    <a:pt x="619074" y="1852599"/>
                  </a:lnTo>
                  <a:lnTo>
                    <a:pt x="623214" y="1844179"/>
                  </a:lnTo>
                  <a:close/>
                </a:path>
                <a:path w="1441450" h="2047875">
                  <a:moveTo>
                    <a:pt x="624344" y="167805"/>
                  </a:moveTo>
                  <a:lnTo>
                    <a:pt x="621512" y="180505"/>
                  </a:lnTo>
                  <a:lnTo>
                    <a:pt x="623735" y="180505"/>
                  </a:lnTo>
                  <a:lnTo>
                    <a:pt x="623849" y="178003"/>
                  </a:lnTo>
                  <a:lnTo>
                    <a:pt x="623887" y="177380"/>
                  </a:lnTo>
                  <a:lnTo>
                    <a:pt x="624344" y="167805"/>
                  </a:lnTo>
                  <a:close/>
                </a:path>
                <a:path w="1441450" h="2047875">
                  <a:moveTo>
                    <a:pt x="624624" y="408393"/>
                  </a:moveTo>
                  <a:lnTo>
                    <a:pt x="620814" y="410032"/>
                  </a:lnTo>
                  <a:lnTo>
                    <a:pt x="616724" y="411124"/>
                  </a:lnTo>
                  <a:lnTo>
                    <a:pt x="612889" y="412800"/>
                  </a:lnTo>
                  <a:lnTo>
                    <a:pt x="616000" y="415048"/>
                  </a:lnTo>
                  <a:lnTo>
                    <a:pt x="622020" y="411746"/>
                  </a:lnTo>
                  <a:lnTo>
                    <a:pt x="624624" y="408393"/>
                  </a:lnTo>
                  <a:close/>
                </a:path>
                <a:path w="1441450" h="2047875">
                  <a:moveTo>
                    <a:pt x="630148" y="2009305"/>
                  </a:moveTo>
                  <a:lnTo>
                    <a:pt x="630072" y="2007273"/>
                  </a:lnTo>
                  <a:lnTo>
                    <a:pt x="629958" y="2004872"/>
                  </a:lnTo>
                  <a:lnTo>
                    <a:pt x="628637" y="2007273"/>
                  </a:lnTo>
                  <a:lnTo>
                    <a:pt x="630148" y="2009305"/>
                  </a:lnTo>
                  <a:close/>
                </a:path>
                <a:path w="1441450" h="2047875">
                  <a:moveTo>
                    <a:pt x="635038" y="1744370"/>
                  </a:moveTo>
                  <a:lnTo>
                    <a:pt x="633717" y="1742605"/>
                  </a:lnTo>
                  <a:lnTo>
                    <a:pt x="633603" y="1744891"/>
                  </a:lnTo>
                  <a:lnTo>
                    <a:pt x="633514" y="1746783"/>
                  </a:lnTo>
                  <a:lnTo>
                    <a:pt x="633450" y="1747837"/>
                  </a:lnTo>
                  <a:lnTo>
                    <a:pt x="635038" y="1744370"/>
                  </a:lnTo>
                  <a:close/>
                </a:path>
                <a:path w="1441450" h="2047875">
                  <a:moveTo>
                    <a:pt x="640283" y="1683232"/>
                  </a:moveTo>
                  <a:lnTo>
                    <a:pt x="639394" y="1679092"/>
                  </a:lnTo>
                  <a:lnTo>
                    <a:pt x="638746" y="1679092"/>
                  </a:lnTo>
                  <a:lnTo>
                    <a:pt x="640283" y="1683232"/>
                  </a:lnTo>
                  <a:close/>
                </a:path>
                <a:path w="1441450" h="2047875">
                  <a:moveTo>
                    <a:pt x="643369" y="81749"/>
                  </a:moveTo>
                  <a:lnTo>
                    <a:pt x="643077" y="80378"/>
                  </a:lnTo>
                  <a:lnTo>
                    <a:pt x="640588" y="82638"/>
                  </a:lnTo>
                  <a:lnTo>
                    <a:pt x="643369" y="81749"/>
                  </a:lnTo>
                  <a:close/>
                </a:path>
                <a:path w="1441450" h="2047875">
                  <a:moveTo>
                    <a:pt x="643496" y="79984"/>
                  </a:moveTo>
                  <a:lnTo>
                    <a:pt x="642988" y="79984"/>
                  </a:lnTo>
                  <a:lnTo>
                    <a:pt x="643077" y="80378"/>
                  </a:lnTo>
                  <a:lnTo>
                    <a:pt x="643496" y="79984"/>
                  </a:lnTo>
                  <a:close/>
                </a:path>
                <a:path w="1441450" h="2047875">
                  <a:moveTo>
                    <a:pt x="643636" y="1132992"/>
                  </a:moveTo>
                  <a:lnTo>
                    <a:pt x="643572" y="1132738"/>
                  </a:lnTo>
                  <a:lnTo>
                    <a:pt x="643458" y="1132205"/>
                  </a:lnTo>
                  <a:lnTo>
                    <a:pt x="642112" y="1126401"/>
                  </a:lnTo>
                  <a:lnTo>
                    <a:pt x="640880" y="1132992"/>
                  </a:lnTo>
                  <a:lnTo>
                    <a:pt x="643636" y="1132992"/>
                  </a:lnTo>
                  <a:close/>
                </a:path>
                <a:path w="1441450" h="2047875">
                  <a:moveTo>
                    <a:pt x="653681" y="104305"/>
                  </a:moveTo>
                  <a:lnTo>
                    <a:pt x="653288" y="91605"/>
                  </a:lnTo>
                  <a:lnTo>
                    <a:pt x="650633" y="91605"/>
                  </a:lnTo>
                  <a:lnTo>
                    <a:pt x="650506" y="91897"/>
                  </a:lnTo>
                  <a:lnTo>
                    <a:pt x="649859" y="93446"/>
                  </a:lnTo>
                  <a:lnTo>
                    <a:pt x="649935" y="93814"/>
                  </a:lnTo>
                  <a:lnTo>
                    <a:pt x="652310" y="104305"/>
                  </a:lnTo>
                  <a:lnTo>
                    <a:pt x="653681" y="104305"/>
                  </a:lnTo>
                  <a:close/>
                </a:path>
                <a:path w="1441450" h="2047875">
                  <a:moveTo>
                    <a:pt x="654697" y="1845665"/>
                  </a:moveTo>
                  <a:lnTo>
                    <a:pt x="654608" y="1844179"/>
                  </a:lnTo>
                  <a:lnTo>
                    <a:pt x="652259" y="1853425"/>
                  </a:lnTo>
                  <a:lnTo>
                    <a:pt x="651789" y="1855508"/>
                  </a:lnTo>
                  <a:lnTo>
                    <a:pt x="654697" y="1845665"/>
                  </a:lnTo>
                  <a:close/>
                </a:path>
                <a:path w="1441450" h="2047875">
                  <a:moveTo>
                    <a:pt x="655142" y="1844179"/>
                  </a:moveTo>
                  <a:lnTo>
                    <a:pt x="654850" y="1845183"/>
                  </a:lnTo>
                  <a:lnTo>
                    <a:pt x="654964" y="1845487"/>
                  </a:lnTo>
                  <a:lnTo>
                    <a:pt x="655002" y="1845183"/>
                  </a:lnTo>
                  <a:lnTo>
                    <a:pt x="655142" y="1844179"/>
                  </a:lnTo>
                  <a:close/>
                </a:path>
                <a:path w="1441450" h="2047875">
                  <a:moveTo>
                    <a:pt x="656793" y="66205"/>
                  </a:moveTo>
                  <a:lnTo>
                    <a:pt x="656209" y="53721"/>
                  </a:lnTo>
                  <a:lnTo>
                    <a:pt x="655828" y="63334"/>
                  </a:lnTo>
                  <a:lnTo>
                    <a:pt x="656793" y="66205"/>
                  </a:lnTo>
                  <a:close/>
                </a:path>
                <a:path w="1441450" h="2047875">
                  <a:moveTo>
                    <a:pt x="673265" y="352767"/>
                  </a:moveTo>
                  <a:lnTo>
                    <a:pt x="672198" y="351536"/>
                  </a:lnTo>
                  <a:lnTo>
                    <a:pt x="671334" y="353199"/>
                  </a:lnTo>
                  <a:lnTo>
                    <a:pt x="672973" y="353199"/>
                  </a:lnTo>
                  <a:lnTo>
                    <a:pt x="673265" y="352767"/>
                  </a:lnTo>
                  <a:close/>
                </a:path>
                <a:path w="1441450" h="2047875">
                  <a:moveTo>
                    <a:pt x="673531" y="357339"/>
                  </a:moveTo>
                  <a:lnTo>
                    <a:pt x="672211" y="356044"/>
                  </a:lnTo>
                  <a:lnTo>
                    <a:pt x="672084" y="357339"/>
                  </a:lnTo>
                  <a:lnTo>
                    <a:pt x="672007" y="358178"/>
                  </a:lnTo>
                  <a:lnTo>
                    <a:pt x="672477" y="358178"/>
                  </a:lnTo>
                  <a:lnTo>
                    <a:pt x="673531" y="357339"/>
                  </a:lnTo>
                  <a:close/>
                </a:path>
                <a:path w="1441450" h="2047875">
                  <a:moveTo>
                    <a:pt x="674687" y="356425"/>
                  </a:moveTo>
                  <a:lnTo>
                    <a:pt x="673531" y="357339"/>
                  </a:lnTo>
                  <a:lnTo>
                    <a:pt x="674382" y="358178"/>
                  </a:lnTo>
                  <a:lnTo>
                    <a:pt x="674687" y="356425"/>
                  </a:lnTo>
                  <a:close/>
                </a:path>
                <a:path w="1441450" h="2047875">
                  <a:moveTo>
                    <a:pt x="675386" y="1691741"/>
                  </a:moveTo>
                  <a:lnTo>
                    <a:pt x="675271" y="1689633"/>
                  </a:lnTo>
                  <a:lnTo>
                    <a:pt x="675157" y="1687474"/>
                  </a:lnTo>
                  <a:lnTo>
                    <a:pt x="675106" y="1686318"/>
                  </a:lnTo>
                  <a:lnTo>
                    <a:pt x="673112" y="1691741"/>
                  </a:lnTo>
                  <a:lnTo>
                    <a:pt x="675386" y="1691741"/>
                  </a:lnTo>
                  <a:close/>
                </a:path>
                <a:path w="1441450" h="2047875">
                  <a:moveTo>
                    <a:pt x="676846" y="1681556"/>
                  </a:moveTo>
                  <a:lnTo>
                    <a:pt x="675855" y="1679092"/>
                  </a:lnTo>
                  <a:lnTo>
                    <a:pt x="674700" y="1679092"/>
                  </a:lnTo>
                  <a:lnTo>
                    <a:pt x="674789" y="1680857"/>
                  </a:lnTo>
                  <a:lnTo>
                    <a:pt x="674827" y="1681556"/>
                  </a:lnTo>
                  <a:lnTo>
                    <a:pt x="674928" y="1683232"/>
                  </a:lnTo>
                  <a:lnTo>
                    <a:pt x="675043" y="1685505"/>
                  </a:lnTo>
                  <a:lnTo>
                    <a:pt x="675106" y="1686318"/>
                  </a:lnTo>
                  <a:lnTo>
                    <a:pt x="676846" y="1681556"/>
                  </a:lnTo>
                  <a:close/>
                </a:path>
                <a:path w="1441450" h="2047875">
                  <a:moveTo>
                    <a:pt x="677379" y="350761"/>
                  </a:moveTo>
                  <a:lnTo>
                    <a:pt x="675728" y="349808"/>
                  </a:lnTo>
                  <a:lnTo>
                    <a:pt x="673315" y="352767"/>
                  </a:lnTo>
                  <a:lnTo>
                    <a:pt x="673633" y="353199"/>
                  </a:lnTo>
                  <a:lnTo>
                    <a:pt x="674776" y="354507"/>
                  </a:lnTo>
                  <a:lnTo>
                    <a:pt x="676681" y="356616"/>
                  </a:lnTo>
                  <a:lnTo>
                    <a:pt x="677164" y="352539"/>
                  </a:lnTo>
                  <a:lnTo>
                    <a:pt x="677265" y="351917"/>
                  </a:lnTo>
                  <a:lnTo>
                    <a:pt x="677379" y="350761"/>
                  </a:lnTo>
                  <a:close/>
                </a:path>
                <a:path w="1441450" h="2047875">
                  <a:moveTo>
                    <a:pt x="678776" y="1686318"/>
                  </a:moveTo>
                  <a:lnTo>
                    <a:pt x="677913" y="1684185"/>
                  </a:lnTo>
                  <a:lnTo>
                    <a:pt x="676173" y="1691741"/>
                  </a:lnTo>
                  <a:lnTo>
                    <a:pt x="678548" y="1691741"/>
                  </a:lnTo>
                  <a:lnTo>
                    <a:pt x="678662" y="1688858"/>
                  </a:lnTo>
                  <a:lnTo>
                    <a:pt x="678776" y="1686318"/>
                  </a:lnTo>
                  <a:close/>
                </a:path>
                <a:path w="1441450" h="2047875">
                  <a:moveTo>
                    <a:pt x="679272" y="34150"/>
                  </a:moveTo>
                  <a:lnTo>
                    <a:pt x="679246" y="33794"/>
                  </a:lnTo>
                  <a:lnTo>
                    <a:pt x="679018" y="33794"/>
                  </a:lnTo>
                  <a:lnTo>
                    <a:pt x="679272" y="34150"/>
                  </a:lnTo>
                  <a:close/>
                </a:path>
                <a:path w="1441450" h="2047875">
                  <a:moveTo>
                    <a:pt x="680339" y="33794"/>
                  </a:moveTo>
                  <a:lnTo>
                    <a:pt x="679056" y="30988"/>
                  </a:lnTo>
                  <a:lnTo>
                    <a:pt x="679145" y="32245"/>
                  </a:lnTo>
                  <a:lnTo>
                    <a:pt x="679246" y="33794"/>
                  </a:lnTo>
                  <a:lnTo>
                    <a:pt x="680339" y="33794"/>
                  </a:lnTo>
                  <a:close/>
                </a:path>
                <a:path w="1441450" h="2047875">
                  <a:moveTo>
                    <a:pt x="681355" y="183591"/>
                  </a:moveTo>
                  <a:lnTo>
                    <a:pt x="679653" y="182867"/>
                  </a:lnTo>
                  <a:lnTo>
                    <a:pt x="680758" y="185102"/>
                  </a:lnTo>
                  <a:lnTo>
                    <a:pt x="681062" y="185585"/>
                  </a:lnTo>
                  <a:lnTo>
                    <a:pt x="681164" y="184873"/>
                  </a:lnTo>
                  <a:lnTo>
                    <a:pt x="681355" y="183591"/>
                  </a:lnTo>
                  <a:close/>
                </a:path>
                <a:path w="1441450" h="2047875">
                  <a:moveTo>
                    <a:pt x="681507" y="186283"/>
                  </a:moveTo>
                  <a:lnTo>
                    <a:pt x="681037" y="186639"/>
                  </a:lnTo>
                  <a:lnTo>
                    <a:pt x="680910" y="186639"/>
                  </a:lnTo>
                  <a:lnTo>
                    <a:pt x="681024" y="185851"/>
                  </a:lnTo>
                  <a:lnTo>
                    <a:pt x="679259" y="184873"/>
                  </a:lnTo>
                  <a:lnTo>
                    <a:pt x="679208" y="185102"/>
                  </a:lnTo>
                  <a:lnTo>
                    <a:pt x="679094" y="185585"/>
                  </a:lnTo>
                  <a:lnTo>
                    <a:pt x="679043" y="185851"/>
                  </a:lnTo>
                  <a:lnTo>
                    <a:pt x="678942" y="186283"/>
                  </a:lnTo>
                  <a:lnTo>
                    <a:pt x="678865" y="186639"/>
                  </a:lnTo>
                  <a:lnTo>
                    <a:pt x="678434" y="188569"/>
                  </a:lnTo>
                  <a:lnTo>
                    <a:pt x="680885" y="186753"/>
                  </a:lnTo>
                  <a:lnTo>
                    <a:pt x="680770" y="187540"/>
                  </a:lnTo>
                  <a:lnTo>
                    <a:pt x="681507" y="186283"/>
                  </a:lnTo>
                  <a:close/>
                </a:path>
                <a:path w="1441450" h="2047875">
                  <a:moveTo>
                    <a:pt x="681659" y="1755305"/>
                  </a:moveTo>
                  <a:lnTo>
                    <a:pt x="681177" y="1755305"/>
                  </a:lnTo>
                  <a:lnTo>
                    <a:pt x="681240" y="1756359"/>
                  </a:lnTo>
                  <a:lnTo>
                    <a:pt x="681659" y="1755305"/>
                  </a:lnTo>
                  <a:close/>
                </a:path>
                <a:path w="1441450" h="2047875">
                  <a:moveTo>
                    <a:pt x="684784" y="185102"/>
                  </a:moveTo>
                  <a:lnTo>
                    <a:pt x="683895" y="183591"/>
                  </a:lnTo>
                  <a:lnTo>
                    <a:pt x="683501" y="182867"/>
                  </a:lnTo>
                  <a:lnTo>
                    <a:pt x="681913" y="185585"/>
                  </a:lnTo>
                  <a:lnTo>
                    <a:pt x="681062" y="185585"/>
                  </a:lnTo>
                  <a:lnTo>
                    <a:pt x="681126" y="185851"/>
                  </a:lnTo>
                  <a:lnTo>
                    <a:pt x="681748" y="185851"/>
                  </a:lnTo>
                  <a:lnTo>
                    <a:pt x="681507" y="186283"/>
                  </a:lnTo>
                  <a:lnTo>
                    <a:pt x="682434" y="185585"/>
                  </a:lnTo>
                  <a:lnTo>
                    <a:pt x="683602" y="186639"/>
                  </a:lnTo>
                  <a:lnTo>
                    <a:pt x="684415" y="185585"/>
                  </a:lnTo>
                  <a:lnTo>
                    <a:pt x="684784" y="185102"/>
                  </a:lnTo>
                  <a:close/>
                </a:path>
                <a:path w="1441450" h="2047875">
                  <a:moveTo>
                    <a:pt x="685342" y="30988"/>
                  </a:moveTo>
                  <a:lnTo>
                    <a:pt x="680567" y="33794"/>
                  </a:lnTo>
                  <a:lnTo>
                    <a:pt x="683336" y="33794"/>
                  </a:lnTo>
                  <a:lnTo>
                    <a:pt x="684377" y="32245"/>
                  </a:lnTo>
                  <a:lnTo>
                    <a:pt x="685342" y="30988"/>
                  </a:lnTo>
                  <a:close/>
                </a:path>
                <a:path w="1441450" h="2047875">
                  <a:moveTo>
                    <a:pt x="686117" y="182867"/>
                  </a:moveTo>
                  <a:lnTo>
                    <a:pt x="685914" y="182867"/>
                  </a:lnTo>
                  <a:lnTo>
                    <a:pt x="685507" y="182473"/>
                  </a:lnTo>
                  <a:lnTo>
                    <a:pt x="684974" y="181991"/>
                  </a:lnTo>
                  <a:lnTo>
                    <a:pt x="683094" y="180632"/>
                  </a:lnTo>
                  <a:lnTo>
                    <a:pt x="684187" y="181686"/>
                  </a:lnTo>
                  <a:lnTo>
                    <a:pt x="683501" y="182867"/>
                  </a:lnTo>
                  <a:lnTo>
                    <a:pt x="685152" y="183591"/>
                  </a:lnTo>
                  <a:lnTo>
                    <a:pt x="685419" y="183591"/>
                  </a:lnTo>
                  <a:lnTo>
                    <a:pt x="686117" y="182867"/>
                  </a:lnTo>
                  <a:close/>
                </a:path>
                <a:path w="1441450" h="2047875">
                  <a:moveTo>
                    <a:pt x="687628" y="349326"/>
                  </a:moveTo>
                  <a:lnTo>
                    <a:pt x="686854" y="349046"/>
                  </a:lnTo>
                  <a:lnTo>
                    <a:pt x="686206" y="348818"/>
                  </a:lnTo>
                  <a:lnTo>
                    <a:pt x="685012" y="349046"/>
                  </a:lnTo>
                  <a:lnTo>
                    <a:pt x="684745" y="348957"/>
                  </a:lnTo>
                  <a:lnTo>
                    <a:pt x="684745" y="351129"/>
                  </a:lnTo>
                  <a:lnTo>
                    <a:pt x="684631" y="351536"/>
                  </a:lnTo>
                  <a:lnTo>
                    <a:pt x="684530" y="351917"/>
                  </a:lnTo>
                  <a:lnTo>
                    <a:pt x="684415" y="352285"/>
                  </a:lnTo>
                  <a:lnTo>
                    <a:pt x="684352" y="352539"/>
                  </a:lnTo>
                  <a:lnTo>
                    <a:pt x="684288" y="352767"/>
                  </a:lnTo>
                  <a:lnTo>
                    <a:pt x="683996" y="353199"/>
                  </a:lnTo>
                  <a:lnTo>
                    <a:pt x="683056" y="353199"/>
                  </a:lnTo>
                  <a:lnTo>
                    <a:pt x="682777" y="354012"/>
                  </a:lnTo>
                  <a:lnTo>
                    <a:pt x="681583" y="352539"/>
                  </a:lnTo>
                  <a:lnTo>
                    <a:pt x="683006" y="350545"/>
                  </a:lnTo>
                  <a:lnTo>
                    <a:pt x="684555" y="351129"/>
                  </a:lnTo>
                  <a:lnTo>
                    <a:pt x="684745" y="351129"/>
                  </a:lnTo>
                  <a:lnTo>
                    <a:pt x="684745" y="348957"/>
                  </a:lnTo>
                  <a:lnTo>
                    <a:pt x="683602" y="348538"/>
                  </a:lnTo>
                  <a:lnTo>
                    <a:pt x="682459" y="350202"/>
                  </a:lnTo>
                  <a:lnTo>
                    <a:pt x="680046" y="349402"/>
                  </a:lnTo>
                  <a:lnTo>
                    <a:pt x="678573" y="349999"/>
                  </a:lnTo>
                  <a:lnTo>
                    <a:pt x="678522" y="350202"/>
                  </a:lnTo>
                  <a:lnTo>
                    <a:pt x="678370" y="350761"/>
                  </a:lnTo>
                  <a:lnTo>
                    <a:pt x="678472" y="352767"/>
                  </a:lnTo>
                  <a:lnTo>
                    <a:pt x="677265" y="351917"/>
                  </a:lnTo>
                  <a:lnTo>
                    <a:pt x="677227" y="352285"/>
                  </a:lnTo>
                  <a:lnTo>
                    <a:pt x="677570" y="352539"/>
                  </a:lnTo>
                  <a:lnTo>
                    <a:pt x="678573" y="353199"/>
                  </a:lnTo>
                  <a:lnTo>
                    <a:pt x="678738" y="353199"/>
                  </a:lnTo>
                  <a:lnTo>
                    <a:pt x="678662" y="352907"/>
                  </a:lnTo>
                  <a:lnTo>
                    <a:pt x="680021" y="353834"/>
                  </a:lnTo>
                  <a:lnTo>
                    <a:pt x="682967" y="356616"/>
                  </a:lnTo>
                  <a:lnTo>
                    <a:pt x="685990" y="354507"/>
                  </a:lnTo>
                  <a:lnTo>
                    <a:pt x="685838" y="354012"/>
                  </a:lnTo>
                  <a:lnTo>
                    <a:pt x="685774" y="353834"/>
                  </a:lnTo>
                  <a:lnTo>
                    <a:pt x="685431" y="352767"/>
                  </a:lnTo>
                  <a:lnTo>
                    <a:pt x="685558" y="352285"/>
                  </a:lnTo>
                  <a:lnTo>
                    <a:pt x="685647" y="352158"/>
                  </a:lnTo>
                  <a:lnTo>
                    <a:pt x="687628" y="349326"/>
                  </a:lnTo>
                  <a:close/>
                </a:path>
                <a:path w="1441450" h="2047875">
                  <a:moveTo>
                    <a:pt x="690092" y="1679092"/>
                  </a:moveTo>
                  <a:lnTo>
                    <a:pt x="688543" y="1679092"/>
                  </a:lnTo>
                  <a:lnTo>
                    <a:pt x="683031" y="1679092"/>
                  </a:lnTo>
                  <a:lnTo>
                    <a:pt x="685850" y="1688858"/>
                  </a:lnTo>
                  <a:lnTo>
                    <a:pt x="687870" y="1681556"/>
                  </a:lnTo>
                  <a:lnTo>
                    <a:pt x="688035" y="1681162"/>
                  </a:lnTo>
                  <a:lnTo>
                    <a:pt x="688009" y="1681556"/>
                  </a:lnTo>
                  <a:lnTo>
                    <a:pt x="686181" y="1690027"/>
                  </a:lnTo>
                  <a:lnTo>
                    <a:pt x="686612" y="1691500"/>
                  </a:lnTo>
                  <a:lnTo>
                    <a:pt x="686714" y="1691741"/>
                  </a:lnTo>
                  <a:lnTo>
                    <a:pt x="686777" y="1691500"/>
                  </a:lnTo>
                  <a:lnTo>
                    <a:pt x="690092" y="1679092"/>
                  </a:lnTo>
                  <a:close/>
                </a:path>
                <a:path w="1441450" h="2047875">
                  <a:moveTo>
                    <a:pt x="696493" y="1691741"/>
                  </a:moveTo>
                  <a:lnTo>
                    <a:pt x="695642" y="1691741"/>
                  </a:lnTo>
                  <a:lnTo>
                    <a:pt x="695566" y="1679092"/>
                  </a:lnTo>
                  <a:lnTo>
                    <a:pt x="690092" y="1679092"/>
                  </a:lnTo>
                  <a:lnTo>
                    <a:pt x="693889" y="1691741"/>
                  </a:lnTo>
                  <a:lnTo>
                    <a:pt x="693077" y="1691741"/>
                  </a:lnTo>
                  <a:lnTo>
                    <a:pt x="693191" y="1692376"/>
                  </a:lnTo>
                  <a:lnTo>
                    <a:pt x="693267" y="1692795"/>
                  </a:lnTo>
                  <a:lnTo>
                    <a:pt x="694448" y="1699475"/>
                  </a:lnTo>
                  <a:lnTo>
                    <a:pt x="695299" y="1692795"/>
                  </a:lnTo>
                  <a:lnTo>
                    <a:pt x="695426" y="1691741"/>
                  </a:lnTo>
                  <a:lnTo>
                    <a:pt x="695528" y="1692376"/>
                  </a:lnTo>
                  <a:lnTo>
                    <a:pt x="695591" y="1692795"/>
                  </a:lnTo>
                  <a:lnTo>
                    <a:pt x="696112" y="1695983"/>
                  </a:lnTo>
                  <a:lnTo>
                    <a:pt x="696493" y="1691741"/>
                  </a:lnTo>
                  <a:close/>
                </a:path>
                <a:path w="1441450" h="2047875">
                  <a:moveTo>
                    <a:pt x="702805" y="78879"/>
                  </a:moveTo>
                  <a:lnTo>
                    <a:pt x="702525" y="78879"/>
                  </a:lnTo>
                  <a:lnTo>
                    <a:pt x="702500" y="79641"/>
                  </a:lnTo>
                  <a:lnTo>
                    <a:pt x="702805" y="78879"/>
                  </a:lnTo>
                  <a:close/>
                </a:path>
                <a:path w="1441450" h="2047875">
                  <a:moveTo>
                    <a:pt x="709968" y="15405"/>
                  </a:moveTo>
                  <a:lnTo>
                    <a:pt x="707745" y="15405"/>
                  </a:lnTo>
                  <a:lnTo>
                    <a:pt x="707707" y="15709"/>
                  </a:lnTo>
                  <a:lnTo>
                    <a:pt x="706894" y="20891"/>
                  </a:lnTo>
                  <a:lnTo>
                    <a:pt x="709968" y="15405"/>
                  </a:lnTo>
                  <a:close/>
                </a:path>
                <a:path w="1441450" h="2047875">
                  <a:moveTo>
                    <a:pt x="710958" y="1691995"/>
                  </a:moveTo>
                  <a:lnTo>
                    <a:pt x="710857" y="1688858"/>
                  </a:lnTo>
                  <a:lnTo>
                    <a:pt x="710755" y="1685505"/>
                  </a:lnTo>
                  <a:lnTo>
                    <a:pt x="710628" y="1681556"/>
                  </a:lnTo>
                  <a:lnTo>
                    <a:pt x="710552" y="1679092"/>
                  </a:lnTo>
                  <a:lnTo>
                    <a:pt x="710450" y="1680857"/>
                  </a:lnTo>
                  <a:lnTo>
                    <a:pt x="710412" y="1681556"/>
                  </a:lnTo>
                  <a:lnTo>
                    <a:pt x="710311" y="1683232"/>
                  </a:lnTo>
                  <a:lnTo>
                    <a:pt x="710247" y="1684185"/>
                  </a:lnTo>
                  <a:lnTo>
                    <a:pt x="710171" y="1685505"/>
                  </a:lnTo>
                  <a:lnTo>
                    <a:pt x="710069" y="1687093"/>
                  </a:lnTo>
                  <a:lnTo>
                    <a:pt x="709955" y="1686318"/>
                  </a:lnTo>
                  <a:lnTo>
                    <a:pt x="708799" y="1679092"/>
                  </a:lnTo>
                  <a:lnTo>
                    <a:pt x="705726" y="1679092"/>
                  </a:lnTo>
                  <a:lnTo>
                    <a:pt x="709510" y="1690916"/>
                  </a:lnTo>
                  <a:lnTo>
                    <a:pt x="709815" y="1691500"/>
                  </a:lnTo>
                  <a:lnTo>
                    <a:pt x="709853" y="1690916"/>
                  </a:lnTo>
                  <a:lnTo>
                    <a:pt x="709968" y="1688858"/>
                  </a:lnTo>
                  <a:lnTo>
                    <a:pt x="710095" y="1687703"/>
                  </a:lnTo>
                  <a:lnTo>
                    <a:pt x="710361" y="1688858"/>
                  </a:lnTo>
                  <a:lnTo>
                    <a:pt x="710476" y="1689633"/>
                  </a:lnTo>
                  <a:lnTo>
                    <a:pt x="710539" y="1690027"/>
                  </a:lnTo>
                  <a:lnTo>
                    <a:pt x="710819" y="1691741"/>
                  </a:lnTo>
                  <a:lnTo>
                    <a:pt x="710958" y="1691995"/>
                  </a:lnTo>
                  <a:close/>
                </a:path>
                <a:path w="1441450" h="2047875">
                  <a:moveTo>
                    <a:pt x="716470" y="1127556"/>
                  </a:moveTo>
                  <a:lnTo>
                    <a:pt x="712190" y="1125448"/>
                  </a:lnTo>
                  <a:lnTo>
                    <a:pt x="708469" y="1121765"/>
                  </a:lnTo>
                  <a:lnTo>
                    <a:pt x="702602" y="1126909"/>
                  </a:lnTo>
                  <a:lnTo>
                    <a:pt x="707936" y="1124038"/>
                  </a:lnTo>
                  <a:lnTo>
                    <a:pt x="711022" y="1130642"/>
                  </a:lnTo>
                  <a:lnTo>
                    <a:pt x="716470" y="1127556"/>
                  </a:lnTo>
                  <a:close/>
                </a:path>
                <a:path w="1441450" h="2047875">
                  <a:moveTo>
                    <a:pt x="716851" y="86423"/>
                  </a:moveTo>
                  <a:lnTo>
                    <a:pt x="716775" y="78879"/>
                  </a:lnTo>
                  <a:lnTo>
                    <a:pt x="710399" y="78879"/>
                  </a:lnTo>
                  <a:lnTo>
                    <a:pt x="714400" y="91605"/>
                  </a:lnTo>
                  <a:lnTo>
                    <a:pt x="716356" y="91605"/>
                  </a:lnTo>
                  <a:lnTo>
                    <a:pt x="716851" y="86423"/>
                  </a:lnTo>
                  <a:close/>
                </a:path>
                <a:path w="1441450" h="2047875">
                  <a:moveTo>
                    <a:pt x="716915" y="91605"/>
                  </a:moveTo>
                  <a:lnTo>
                    <a:pt x="716889" y="88976"/>
                  </a:lnTo>
                  <a:lnTo>
                    <a:pt x="716356" y="91605"/>
                  </a:lnTo>
                  <a:lnTo>
                    <a:pt x="716915" y="91605"/>
                  </a:lnTo>
                  <a:close/>
                </a:path>
                <a:path w="1441450" h="2047875">
                  <a:moveTo>
                    <a:pt x="718947" y="78879"/>
                  </a:moveTo>
                  <a:lnTo>
                    <a:pt x="717588" y="78879"/>
                  </a:lnTo>
                  <a:lnTo>
                    <a:pt x="717473" y="80137"/>
                  </a:lnTo>
                  <a:lnTo>
                    <a:pt x="717384" y="81089"/>
                  </a:lnTo>
                  <a:lnTo>
                    <a:pt x="716978" y="85178"/>
                  </a:lnTo>
                  <a:lnTo>
                    <a:pt x="716991" y="88442"/>
                  </a:lnTo>
                  <a:lnTo>
                    <a:pt x="718947" y="78879"/>
                  </a:lnTo>
                  <a:close/>
                </a:path>
                <a:path w="1441450" h="2047875">
                  <a:moveTo>
                    <a:pt x="720064" y="1128915"/>
                  </a:moveTo>
                  <a:lnTo>
                    <a:pt x="712571" y="1132459"/>
                  </a:lnTo>
                  <a:lnTo>
                    <a:pt x="710234" y="1133144"/>
                  </a:lnTo>
                  <a:lnTo>
                    <a:pt x="712292" y="1136065"/>
                  </a:lnTo>
                  <a:lnTo>
                    <a:pt x="716216" y="1131100"/>
                  </a:lnTo>
                  <a:lnTo>
                    <a:pt x="718591" y="1133297"/>
                  </a:lnTo>
                  <a:lnTo>
                    <a:pt x="720064" y="1128915"/>
                  </a:lnTo>
                  <a:close/>
                </a:path>
                <a:path w="1441450" h="2047875">
                  <a:moveTo>
                    <a:pt x="720826" y="23825"/>
                  </a:moveTo>
                  <a:lnTo>
                    <a:pt x="719861" y="15405"/>
                  </a:lnTo>
                  <a:lnTo>
                    <a:pt x="717296" y="15405"/>
                  </a:lnTo>
                  <a:lnTo>
                    <a:pt x="717423" y="15709"/>
                  </a:lnTo>
                  <a:lnTo>
                    <a:pt x="720826" y="23825"/>
                  </a:lnTo>
                  <a:close/>
                </a:path>
                <a:path w="1441450" h="2047875">
                  <a:moveTo>
                    <a:pt x="722617" y="28105"/>
                  </a:moveTo>
                  <a:lnTo>
                    <a:pt x="720826" y="23825"/>
                  </a:lnTo>
                  <a:lnTo>
                    <a:pt x="720953" y="25006"/>
                  </a:lnTo>
                  <a:lnTo>
                    <a:pt x="722617" y="28105"/>
                  </a:lnTo>
                  <a:close/>
                </a:path>
                <a:path w="1441450" h="2047875">
                  <a:moveTo>
                    <a:pt x="728497" y="332905"/>
                  </a:moveTo>
                  <a:lnTo>
                    <a:pt x="725678" y="332905"/>
                  </a:lnTo>
                  <a:lnTo>
                    <a:pt x="725665" y="341541"/>
                  </a:lnTo>
                  <a:lnTo>
                    <a:pt x="726236" y="343039"/>
                  </a:lnTo>
                  <a:lnTo>
                    <a:pt x="728497" y="332905"/>
                  </a:lnTo>
                  <a:close/>
                </a:path>
                <a:path w="1441450" h="2047875">
                  <a:moveTo>
                    <a:pt x="730567" y="1679092"/>
                  </a:moveTo>
                  <a:lnTo>
                    <a:pt x="723531" y="1679092"/>
                  </a:lnTo>
                  <a:lnTo>
                    <a:pt x="727049" y="1687474"/>
                  </a:lnTo>
                  <a:lnTo>
                    <a:pt x="730567" y="1679092"/>
                  </a:lnTo>
                  <a:close/>
                </a:path>
                <a:path w="1441450" h="2047875">
                  <a:moveTo>
                    <a:pt x="750747" y="1120305"/>
                  </a:moveTo>
                  <a:lnTo>
                    <a:pt x="750633" y="1119797"/>
                  </a:lnTo>
                  <a:lnTo>
                    <a:pt x="747941" y="1107605"/>
                  </a:lnTo>
                  <a:lnTo>
                    <a:pt x="744728" y="1120305"/>
                  </a:lnTo>
                  <a:lnTo>
                    <a:pt x="750747" y="1120305"/>
                  </a:lnTo>
                  <a:close/>
                </a:path>
                <a:path w="1441450" h="2047875">
                  <a:moveTo>
                    <a:pt x="771182" y="1679092"/>
                  </a:moveTo>
                  <a:lnTo>
                    <a:pt x="768146" y="1679092"/>
                  </a:lnTo>
                  <a:lnTo>
                    <a:pt x="768261" y="1681556"/>
                  </a:lnTo>
                  <a:lnTo>
                    <a:pt x="768350" y="1683232"/>
                  </a:lnTo>
                  <a:lnTo>
                    <a:pt x="768464" y="1685505"/>
                  </a:lnTo>
                  <a:lnTo>
                    <a:pt x="768553" y="1687474"/>
                  </a:lnTo>
                  <a:lnTo>
                    <a:pt x="768667" y="1689633"/>
                  </a:lnTo>
                  <a:lnTo>
                    <a:pt x="768731" y="1690916"/>
                  </a:lnTo>
                  <a:lnTo>
                    <a:pt x="768832" y="1691500"/>
                  </a:lnTo>
                  <a:lnTo>
                    <a:pt x="768946" y="1690916"/>
                  </a:lnTo>
                  <a:lnTo>
                    <a:pt x="771182" y="1679092"/>
                  </a:lnTo>
                  <a:close/>
                </a:path>
                <a:path w="1441450" h="2047875">
                  <a:moveTo>
                    <a:pt x="782599" y="180505"/>
                  </a:moveTo>
                  <a:lnTo>
                    <a:pt x="780859" y="167805"/>
                  </a:lnTo>
                  <a:lnTo>
                    <a:pt x="780757" y="169646"/>
                  </a:lnTo>
                  <a:lnTo>
                    <a:pt x="780122" y="180505"/>
                  </a:lnTo>
                  <a:lnTo>
                    <a:pt x="782599" y="180505"/>
                  </a:lnTo>
                  <a:close/>
                </a:path>
                <a:path w="1441450" h="2047875">
                  <a:moveTo>
                    <a:pt x="802005" y="1155192"/>
                  </a:moveTo>
                  <a:lnTo>
                    <a:pt x="796340" y="1153985"/>
                  </a:lnTo>
                  <a:lnTo>
                    <a:pt x="790257" y="1153795"/>
                  </a:lnTo>
                  <a:lnTo>
                    <a:pt x="784263" y="1156525"/>
                  </a:lnTo>
                  <a:lnTo>
                    <a:pt x="789559" y="1157617"/>
                  </a:lnTo>
                  <a:lnTo>
                    <a:pt x="795870" y="1156627"/>
                  </a:lnTo>
                  <a:lnTo>
                    <a:pt x="802005" y="1155192"/>
                  </a:lnTo>
                  <a:close/>
                </a:path>
                <a:path w="1441450" h="2047875">
                  <a:moveTo>
                    <a:pt x="809650" y="3810"/>
                  </a:moveTo>
                  <a:lnTo>
                    <a:pt x="802246" y="4089"/>
                  </a:lnTo>
                  <a:lnTo>
                    <a:pt x="794359" y="4584"/>
                  </a:lnTo>
                  <a:lnTo>
                    <a:pt x="787006" y="3746"/>
                  </a:lnTo>
                  <a:lnTo>
                    <a:pt x="781215" y="0"/>
                  </a:lnTo>
                  <a:lnTo>
                    <a:pt x="785761" y="4953"/>
                  </a:lnTo>
                  <a:lnTo>
                    <a:pt x="794372" y="6794"/>
                  </a:lnTo>
                  <a:lnTo>
                    <a:pt x="803516" y="6184"/>
                  </a:lnTo>
                  <a:lnTo>
                    <a:pt x="809650" y="3810"/>
                  </a:lnTo>
                  <a:close/>
                </a:path>
                <a:path w="1441450" h="2047875">
                  <a:moveTo>
                    <a:pt x="819099" y="85928"/>
                  </a:moveTo>
                  <a:lnTo>
                    <a:pt x="817689" y="88442"/>
                  </a:lnTo>
                  <a:lnTo>
                    <a:pt x="817778" y="88976"/>
                  </a:lnTo>
                  <a:lnTo>
                    <a:pt x="818184" y="91605"/>
                  </a:lnTo>
                  <a:lnTo>
                    <a:pt x="819099" y="85928"/>
                  </a:lnTo>
                  <a:close/>
                </a:path>
                <a:path w="1441450" h="2047875">
                  <a:moveTo>
                    <a:pt x="820775" y="1151801"/>
                  </a:moveTo>
                  <a:lnTo>
                    <a:pt x="818769" y="1149477"/>
                  </a:lnTo>
                  <a:lnTo>
                    <a:pt x="815936" y="1150150"/>
                  </a:lnTo>
                  <a:lnTo>
                    <a:pt x="816698" y="1152105"/>
                  </a:lnTo>
                  <a:lnTo>
                    <a:pt x="816051" y="1153579"/>
                  </a:lnTo>
                  <a:lnTo>
                    <a:pt x="814374" y="1153655"/>
                  </a:lnTo>
                  <a:lnTo>
                    <a:pt x="812419" y="1154226"/>
                  </a:lnTo>
                  <a:lnTo>
                    <a:pt x="811403" y="1154938"/>
                  </a:lnTo>
                  <a:lnTo>
                    <a:pt x="812584" y="1157312"/>
                  </a:lnTo>
                  <a:lnTo>
                    <a:pt x="814197" y="1157084"/>
                  </a:lnTo>
                  <a:lnTo>
                    <a:pt x="815555" y="1158176"/>
                  </a:lnTo>
                  <a:lnTo>
                    <a:pt x="817499" y="1157185"/>
                  </a:lnTo>
                  <a:lnTo>
                    <a:pt x="816927" y="1154671"/>
                  </a:lnTo>
                  <a:lnTo>
                    <a:pt x="818680" y="1156068"/>
                  </a:lnTo>
                  <a:lnTo>
                    <a:pt x="819467" y="1154379"/>
                  </a:lnTo>
                  <a:lnTo>
                    <a:pt x="818426" y="1153706"/>
                  </a:lnTo>
                  <a:lnTo>
                    <a:pt x="816902" y="1153591"/>
                  </a:lnTo>
                  <a:lnTo>
                    <a:pt x="817524" y="1152207"/>
                  </a:lnTo>
                  <a:lnTo>
                    <a:pt x="820775" y="1151801"/>
                  </a:lnTo>
                  <a:close/>
                </a:path>
                <a:path w="1441450" h="2047875">
                  <a:moveTo>
                    <a:pt x="827328" y="23266"/>
                  </a:moveTo>
                  <a:lnTo>
                    <a:pt x="824826" y="22517"/>
                  </a:lnTo>
                  <a:lnTo>
                    <a:pt x="823645" y="24180"/>
                  </a:lnTo>
                  <a:lnTo>
                    <a:pt x="827328" y="23266"/>
                  </a:lnTo>
                  <a:close/>
                </a:path>
                <a:path w="1441450" h="2047875">
                  <a:moveTo>
                    <a:pt x="838149" y="1132992"/>
                  </a:moveTo>
                  <a:lnTo>
                    <a:pt x="829818" y="1120305"/>
                  </a:lnTo>
                  <a:lnTo>
                    <a:pt x="827989" y="1132992"/>
                  </a:lnTo>
                  <a:lnTo>
                    <a:pt x="838149" y="1132992"/>
                  </a:lnTo>
                  <a:close/>
                </a:path>
                <a:path w="1441450" h="2047875">
                  <a:moveTo>
                    <a:pt x="840574" y="1678927"/>
                  </a:moveTo>
                  <a:lnTo>
                    <a:pt x="840524" y="1666405"/>
                  </a:lnTo>
                  <a:lnTo>
                    <a:pt x="838022" y="1666405"/>
                  </a:lnTo>
                  <a:lnTo>
                    <a:pt x="839914" y="1675828"/>
                  </a:lnTo>
                  <a:lnTo>
                    <a:pt x="840574" y="1678927"/>
                  </a:lnTo>
                  <a:close/>
                </a:path>
                <a:path w="1441450" h="2047875">
                  <a:moveTo>
                    <a:pt x="842987" y="78879"/>
                  </a:moveTo>
                  <a:lnTo>
                    <a:pt x="842530" y="80137"/>
                  </a:lnTo>
                  <a:lnTo>
                    <a:pt x="842645" y="80492"/>
                  </a:lnTo>
                  <a:lnTo>
                    <a:pt x="842822" y="81089"/>
                  </a:lnTo>
                  <a:lnTo>
                    <a:pt x="842873" y="80492"/>
                  </a:lnTo>
                  <a:lnTo>
                    <a:pt x="842987" y="78879"/>
                  </a:lnTo>
                  <a:close/>
                </a:path>
                <a:path w="1441450" h="2047875">
                  <a:moveTo>
                    <a:pt x="854570" y="1132992"/>
                  </a:moveTo>
                  <a:lnTo>
                    <a:pt x="854430" y="1132738"/>
                  </a:lnTo>
                  <a:lnTo>
                    <a:pt x="854392" y="1132992"/>
                  </a:lnTo>
                  <a:lnTo>
                    <a:pt x="854570" y="1132992"/>
                  </a:lnTo>
                  <a:close/>
                </a:path>
                <a:path w="1441450" h="2047875">
                  <a:moveTo>
                    <a:pt x="857478" y="20294"/>
                  </a:moveTo>
                  <a:lnTo>
                    <a:pt x="850861" y="18275"/>
                  </a:lnTo>
                  <a:lnTo>
                    <a:pt x="844169" y="17322"/>
                  </a:lnTo>
                  <a:lnTo>
                    <a:pt x="837425" y="17132"/>
                  </a:lnTo>
                  <a:lnTo>
                    <a:pt x="831265" y="17322"/>
                  </a:lnTo>
                  <a:lnTo>
                    <a:pt x="830681" y="17322"/>
                  </a:lnTo>
                  <a:lnTo>
                    <a:pt x="829678" y="18503"/>
                  </a:lnTo>
                  <a:lnTo>
                    <a:pt x="831532" y="19608"/>
                  </a:lnTo>
                  <a:lnTo>
                    <a:pt x="832472" y="20828"/>
                  </a:lnTo>
                  <a:lnTo>
                    <a:pt x="830110" y="20828"/>
                  </a:lnTo>
                  <a:lnTo>
                    <a:pt x="827328" y="23266"/>
                  </a:lnTo>
                  <a:lnTo>
                    <a:pt x="825703" y="25095"/>
                  </a:lnTo>
                  <a:lnTo>
                    <a:pt x="833666" y="21310"/>
                  </a:lnTo>
                  <a:lnTo>
                    <a:pt x="841578" y="20916"/>
                  </a:lnTo>
                  <a:lnTo>
                    <a:pt x="848029" y="21310"/>
                  </a:lnTo>
                  <a:lnTo>
                    <a:pt x="850150" y="21310"/>
                  </a:lnTo>
                  <a:lnTo>
                    <a:pt x="857478" y="20294"/>
                  </a:lnTo>
                  <a:close/>
                </a:path>
                <a:path w="1441450" h="2047875">
                  <a:moveTo>
                    <a:pt x="857719" y="185229"/>
                  </a:moveTo>
                  <a:lnTo>
                    <a:pt x="855459" y="180784"/>
                  </a:lnTo>
                  <a:lnTo>
                    <a:pt x="853528" y="182981"/>
                  </a:lnTo>
                  <a:lnTo>
                    <a:pt x="853325" y="182981"/>
                  </a:lnTo>
                  <a:lnTo>
                    <a:pt x="852614" y="183807"/>
                  </a:lnTo>
                  <a:lnTo>
                    <a:pt x="852817" y="183807"/>
                  </a:lnTo>
                  <a:lnTo>
                    <a:pt x="853363" y="183172"/>
                  </a:lnTo>
                  <a:lnTo>
                    <a:pt x="855218" y="190373"/>
                  </a:lnTo>
                  <a:lnTo>
                    <a:pt x="857719" y="185229"/>
                  </a:lnTo>
                  <a:close/>
                </a:path>
                <a:path w="1441450" h="2047875">
                  <a:moveTo>
                    <a:pt x="866000" y="8661"/>
                  </a:moveTo>
                  <a:lnTo>
                    <a:pt x="857592" y="9080"/>
                  </a:lnTo>
                  <a:lnTo>
                    <a:pt x="854278" y="9842"/>
                  </a:lnTo>
                  <a:lnTo>
                    <a:pt x="858100" y="11074"/>
                  </a:lnTo>
                  <a:lnTo>
                    <a:pt x="861936" y="11722"/>
                  </a:lnTo>
                  <a:lnTo>
                    <a:pt x="865771" y="12153"/>
                  </a:lnTo>
                  <a:lnTo>
                    <a:pt x="866000" y="8661"/>
                  </a:lnTo>
                  <a:close/>
                </a:path>
                <a:path w="1441450" h="2047875">
                  <a:moveTo>
                    <a:pt x="876223" y="15405"/>
                  </a:moveTo>
                  <a:lnTo>
                    <a:pt x="864920" y="15405"/>
                  </a:lnTo>
                  <a:lnTo>
                    <a:pt x="864958" y="15709"/>
                  </a:lnTo>
                  <a:lnTo>
                    <a:pt x="866241" y="28105"/>
                  </a:lnTo>
                  <a:lnTo>
                    <a:pt x="876223" y="15405"/>
                  </a:lnTo>
                  <a:close/>
                </a:path>
                <a:path w="1441450" h="2047875">
                  <a:moveTo>
                    <a:pt x="889038" y="1664741"/>
                  </a:moveTo>
                  <a:lnTo>
                    <a:pt x="887196" y="1653705"/>
                  </a:lnTo>
                  <a:lnTo>
                    <a:pt x="886777" y="1655254"/>
                  </a:lnTo>
                  <a:lnTo>
                    <a:pt x="889038" y="1664741"/>
                  </a:lnTo>
                  <a:close/>
                </a:path>
                <a:path w="1441450" h="2047875">
                  <a:moveTo>
                    <a:pt x="894041" y="15405"/>
                  </a:moveTo>
                  <a:lnTo>
                    <a:pt x="886536" y="15405"/>
                  </a:lnTo>
                  <a:lnTo>
                    <a:pt x="886421" y="15709"/>
                  </a:lnTo>
                  <a:lnTo>
                    <a:pt x="889317" y="28105"/>
                  </a:lnTo>
                  <a:lnTo>
                    <a:pt x="894041" y="15405"/>
                  </a:lnTo>
                  <a:close/>
                </a:path>
                <a:path w="1441450" h="2047875">
                  <a:moveTo>
                    <a:pt x="896556" y="193205"/>
                  </a:moveTo>
                  <a:lnTo>
                    <a:pt x="896467" y="190246"/>
                  </a:lnTo>
                  <a:lnTo>
                    <a:pt x="896353" y="186613"/>
                  </a:lnTo>
                  <a:lnTo>
                    <a:pt x="895400" y="191935"/>
                  </a:lnTo>
                  <a:lnTo>
                    <a:pt x="896556" y="193205"/>
                  </a:lnTo>
                  <a:close/>
                </a:path>
                <a:path w="1441450" h="2047875">
                  <a:moveTo>
                    <a:pt x="897445" y="180505"/>
                  </a:moveTo>
                  <a:lnTo>
                    <a:pt x="896150" y="180505"/>
                  </a:lnTo>
                  <a:lnTo>
                    <a:pt x="896226" y="182841"/>
                  </a:lnTo>
                  <a:lnTo>
                    <a:pt x="896353" y="186613"/>
                  </a:lnTo>
                  <a:lnTo>
                    <a:pt x="897445" y="180505"/>
                  </a:lnTo>
                  <a:close/>
                </a:path>
                <a:path w="1441450" h="2047875">
                  <a:moveTo>
                    <a:pt x="898486" y="1631442"/>
                  </a:moveTo>
                  <a:lnTo>
                    <a:pt x="898423" y="1628305"/>
                  </a:lnTo>
                  <a:lnTo>
                    <a:pt x="897305" y="1628305"/>
                  </a:lnTo>
                  <a:lnTo>
                    <a:pt x="898486" y="1631442"/>
                  </a:lnTo>
                  <a:close/>
                </a:path>
                <a:path w="1441450" h="2047875">
                  <a:moveTo>
                    <a:pt x="900163" y="185089"/>
                  </a:moveTo>
                  <a:lnTo>
                    <a:pt x="898753" y="180505"/>
                  </a:lnTo>
                  <a:lnTo>
                    <a:pt x="898867" y="182841"/>
                  </a:lnTo>
                  <a:lnTo>
                    <a:pt x="898969" y="185089"/>
                  </a:lnTo>
                  <a:lnTo>
                    <a:pt x="899071" y="187325"/>
                  </a:lnTo>
                  <a:lnTo>
                    <a:pt x="899109" y="187883"/>
                  </a:lnTo>
                  <a:lnTo>
                    <a:pt x="900163" y="185089"/>
                  </a:lnTo>
                  <a:close/>
                </a:path>
                <a:path w="1441450" h="2047875">
                  <a:moveTo>
                    <a:pt x="903071" y="190246"/>
                  </a:moveTo>
                  <a:lnTo>
                    <a:pt x="902462" y="191935"/>
                  </a:lnTo>
                  <a:lnTo>
                    <a:pt x="902538" y="192836"/>
                  </a:lnTo>
                  <a:lnTo>
                    <a:pt x="902652" y="193205"/>
                  </a:lnTo>
                  <a:lnTo>
                    <a:pt x="902703" y="192836"/>
                  </a:lnTo>
                  <a:lnTo>
                    <a:pt x="902792" y="192239"/>
                  </a:lnTo>
                  <a:lnTo>
                    <a:pt x="902830" y="191935"/>
                  </a:lnTo>
                  <a:lnTo>
                    <a:pt x="903071" y="190246"/>
                  </a:lnTo>
                  <a:close/>
                </a:path>
                <a:path w="1441450" h="2047875">
                  <a:moveTo>
                    <a:pt x="919391" y="9029"/>
                  </a:moveTo>
                  <a:lnTo>
                    <a:pt x="913333" y="10502"/>
                  </a:lnTo>
                  <a:lnTo>
                    <a:pt x="912622" y="7150"/>
                  </a:lnTo>
                  <a:lnTo>
                    <a:pt x="908761" y="10325"/>
                  </a:lnTo>
                  <a:lnTo>
                    <a:pt x="909599" y="11353"/>
                  </a:lnTo>
                  <a:lnTo>
                    <a:pt x="905421" y="8902"/>
                  </a:lnTo>
                  <a:lnTo>
                    <a:pt x="904875" y="13563"/>
                  </a:lnTo>
                  <a:lnTo>
                    <a:pt x="913726" y="10629"/>
                  </a:lnTo>
                  <a:lnTo>
                    <a:pt x="916889" y="11988"/>
                  </a:lnTo>
                  <a:lnTo>
                    <a:pt x="919391" y="9029"/>
                  </a:lnTo>
                  <a:close/>
                </a:path>
                <a:path w="1441450" h="2047875">
                  <a:moveTo>
                    <a:pt x="922159" y="1630921"/>
                  </a:moveTo>
                  <a:lnTo>
                    <a:pt x="921524" y="1629054"/>
                  </a:lnTo>
                  <a:lnTo>
                    <a:pt x="921308" y="1628660"/>
                  </a:lnTo>
                  <a:lnTo>
                    <a:pt x="921346" y="1629054"/>
                  </a:lnTo>
                  <a:lnTo>
                    <a:pt x="921854" y="1633372"/>
                  </a:lnTo>
                  <a:lnTo>
                    <a:pt x="922159" y="1630921"/>
                  </a:lnTo>
                  <a:close/>
                </a:path>
                <a:path w="1441450" h="2047875">
                  <a:moveTo>
                    <a:pt x="925347" y="1628305"/>
                  </a:moveTo>
                  <a:lnTo>
                    <a:pt x="922489" y="1628305"/>
                  </a:lnTo>
                  <a:lnTo>
                    <a:pt x="922401" y="1629054"/>
                  </a:lnTo>
                  <a:lnTo>
                    <a:pt x="922159" y="1630921"/>
                  </a:lnTo>
                  <a:lnTo>
                    <a:pt x="924382" y="1637347"/>
                  </a:lnTo>
                  <a:lnTo>
                    <a:pt x="925347" y="1628305"/>
                  </a:lnTo>
                  <a:close/>
                </a:path>
                <a:path w="1441450" h="2047875">
                  <a:moveTo>
                    <a:pt x="925423" y="1640357"/>
                  </a:moveTo>
                  <a:lnTo>
                    <a:pt x="924382" y="1637347"/>
                  </a:lnTo>
                  <a:lnTo>
                    <a:pt x="924001" y="1640979"/>
                  </a:lnTo>
                  <a:lnTo>
                    <a:pt x="925195" y="1640979"/>
                  </a:lnTo>
                  <a:lnTo>
                    <a:pt x="925423" y="1640357"/>
                  </a:lnTo>
                  <a:close/>
                </a:path>
                <a:path w="1441450" h="2047875">
                  <a:moveTo>
                    <a:pt x="940282" y="777405"/>
                  </a:moveTo>
                  <a:lnTo>
                    <a:pt x="931138" y="777405"/>
                  </a:lnTo>
                  <a:lnTo>
                    <a:pt x="928052" y="790105"/>
                  </a:lnTo>
                  <a:lnTo>
                    <a:pt x="931926" y="790105"/>
                  </a:lnTo>
                  <a:lnTo>
                    <a:pt x="939241" y="790105"/>
                  </a:lnTo>
                  <a:lnTo>
                    <a:pt x="939355" y="788720"/>
                  </a:lnTo>
                  <a:lnTo>
                    <a:pt x="940282" y="777405"/>
                  </a:lnTo>
                  <a:close/>
                </a:path>
                <a:path w="1441450" h="2047875">
                  <a:moveTo>
                    <a:pt x="944118" y="1615605"/>
                  </a:moveTo>
                  <a:lnTo>
                    <a:pt x="942047" y="1615605"/>
                  </a:lnTo>
                  <a:lnTo>
                    <a:pt x="942873" y="1618043"/>
                  </a:lnTo>
                  <a:lnTo>
                    <a:pt x="944118" y="1615605"/>
                  </a:lnTo>
                  <a:close/>
                </a:path>
                <a:path w="1441450" h="2047875">
                  <a:moveTo>
                    <a:pt x="945261" y="1615605"/>
                  </a:moveTo>
                  <a:lnTo>
                    <a:pt x="945172" y="1614309"/>
                  </a:lnTo>
                  <a:lnTo>
                    <a:pt x="945057" y="1612823"/>
                  </a:lnTo>
                  <a:lnTo>
                    <a:pt x="944562" y="1605749"/>
                  </a:lnTo>
                  <a:lnTo>
                    <a:pt x="944448" y="1605445"/>
                  </a:lnTo>
                  <a:lnTo>
                    <a:pt x="944384" y="1605254"/>
                  </a:lnTo>
                  <a:lnTo>
                    <a:pt x="943546" y="1602905"/>
                  </a:lnTo>
                  <a:lnTo>
                    <a:pt x="941006" y="1602905"/>
                  </a:lnTo>
                  <a:lnTo>
                    <a:pt x="945261" y="1615605"/>
                  </a:lnTo>
                  <a:close/>
                </a:path>
                <a:path w="1441450" h="2047875">
                  <a:moveTo>
                    <a:pt x="958215" y="788720"/>
                  </a:moveTo>
                  <a:lnTo>
                    <a:pt x="956513" y="777405"/>
                  </a:lnTo>
                  <a:lnTo>
                    <a:pt x="958202" y="790105"/>
                  </a:lnTo>
                  <a:lnTo>
                    <a:pt x="958215" y="788720"/>
                  </a:lnTo>
                  <a:close/>
                </a:path>
                <a:path w="1441450" h="2047875">
                  <a:moveTo>
                    <a:pt x="960831" y="1615605"/>
                  </a:moveTo>
                  <a:lnTo>
                    <a:pt x="960767" y="1614309"/>
                  </a:lnTo>
                  <a:lnTo>
                    <a:pt x="960704" y="1612823"/>
                  </a:lnTo>
                  <a:lnTo>
                    <a:pt x="960602" y="1610842"/>
                  </a:lnTo>
                  <a:lnTo>
                    <a:pt x="960247" y="1602905"/>
                  </a:lnTo>
                  <a:lnTo>
                    <a:pt x="956551" y="1602905"/>
                  </a:lnTo>
                  <a:lnTo>
                    <a:pt x="957364" y="1615605"/>
                  </a:lnTo>
                  <a:lnTo>
                    <a:pt x="958278" y="1615605"/>
                  </a:lnTo>
                  <a:lnTo>
                    <a:pt x="960831" y="1615605"/>
                  </a:lnTo>
                  <a:close/>
                </a:path>
                <a:path w="1441450" h="2047875">
                  <a:moveTo>
                    <a:pt x="987971" y="1171105"/>
                  </a:moveTo>
                  <a:lnTo>
                    <a:pt x="984427" y="1183805"/>
                  </a:lnTo>
                  <a:lnTo>
                    <a:pt x="987234" y="1183805"/>
                  </a:lnTo>
                  <a:lnTo>
                    <a:pt x="987971" y="1171105"/>
                  </a:lnTo>
                  <a:close/>
                </a:path>
                <a:path w="1441450" h="2047875">
                  <a:moveTo>
                    <a:pt x="989012" y="28105"/>
                  </a:moveTo>
                  <a:lnTo>
                    <a:pt x="981570" y="28105"/>
                  </a:lnTo>
                  <a:lnTo>
                    <a:pt x="981849" y="40805"/>
                  </a:lnTo>
                  <a:lnTo>
                    <a:pt x="982319" y="40805"/>
                  </a:lnTo>
                  <a:lnTo>
                    <a:pt x="983373" y="47548"/>
                  </a:lnTo>
                  <a:lnTo>
                    <a:pt x="985164" y="40805"/>
                  </a:lnTo>
                  <a:lnTo>
                    <a:pt x="985837" y="46697"/>
                  </a:lnTo>
                  <a:lnTo>
                    <a:pt x="987158" y="40805"/>
                  </a:lnTo>
                  <a:lnTo>
                    <a:pt x="988250" y="40805"/>
                  </a:lnTo>
                  <a:lnTo>
                    <a:pt x="989012" y="28105"/>
                  </a:lnTo>
                  <a:close/>
                </a:path>
                <a:path w="1441450" h="2047875">
                  <a:moveTo>
                    <a:pt x="1072222" y="1514005"/>
                  </a:moveTo>
                  <a:lnTo>
                    <a:pt x="1069632" y="1501305"/>
                  </a:lnTo>
                  <a:lnTo>
                    <a:pt x="1065390" y="1501305"/>
                  </a:lnTo>
                  <a:lnTo>
                    <a:pt x="1065441" y="1502587"/>
                  </a:lnTo>
                  <a:lnTo>
                    <a:pt x="1065911" y="1514005"/>
                  </a:lnTo>
                  <a:lnTo>
                    <a:pt x="1072222" y="1514005"/>
                  </a:lnTo>
                  <a:close/>
                </a:path>
                <a:path w="1441450" h="2047875">
                  <a:moveTo>
                    <a:pt x="1075080" y="1512671"/>
                  </a:moveTo>
                  <a:lnTo>
                    <a:pt x="1072769" y="1501305"/>
                  </a:lnTo>
                  <a:lnTo>
                    <a:pt x="1069632" y="1501305"/>
                  </a:lnTo>
                  <a:lnTo>
                    <a:pt x="1074902" y="1513001"/>
                  </a:lnTo>
                  <a:lnTo>
                    <a:pt x="1075080" y="1512671"/>
                  </a:lnTo>
                  <a:close/>
                </a:path>
                <a:path w="1441450" h="2047875">
                  <a:moveTo>
                    <a:pt x="1078522" y="1488605"/>
                  </a:moveTo>
                  <a:lnTo>
                    <a:pt x="1074521" y="1488605"/>
                  </a:lnTo>
                  <a:lnTo>
                    <a:pt x="1073899" y="1501305"/>
                  </a:lnTo>
                  <a:lnTo>
                    <a:pt x="1077112" y="1501305"/>
                  </a:lnTo>
                  <a:lnTo>
                    <a:pt x="1078522" y="1488605"/>
                  </a:lnTo>
                  <a:close/>
                </a:path>
                <a:path w="1441450" h="2047875">
                  <a:moveTo>
                    <a:pt x="1080033" y="1501305"/>
                  </a:moveTo>
                  <a:lnTo>
                    <a:pt x="1079614" y="1488605"/>
                  </a:lnTo>
                  <a:lnTo>
                    <a:pt x="1078522" y="1488605"/>
                  </a:lnTo>
                  <a:lnTo>
                    <a:pt x="1080033" y="1501305"/>
                  </a:lnTo>
                  <a:close/>
                </a:path>
                <a:path w="1441450" h="2047875">
                  <a:moveTo>
                    <a:pt x="1082192" y="66205"/>
                  </a:moveTo>
                  <a:lnTo>
                    <a:pt x="1076096" y="66205"/>
                  </a:lnTo>
                  <a:lnTo>
                    <a:pt x="1081722" y="78689"/>
                  </a:lnTo>
                  <a:lnTo>
                    <a:pt x="1082192" y="66205"/>
                  </a:lnTo>
                  <a:close/>
                </a:path>
                <a:path w="1441450" h="2047875">
                  <a:moveTo>
                    <a:pt x="1088097" y="64071"/>
                  </a:moveTo>
                  <a:lnTo>
                    <a:pt x="1085659" y="61379"/>
                  </a:lnTo>
                  <a:lnTo>
                    <a:pt x="1083640" y="57594"/>
                  </a:lnTo>
                  <a:lnTo>
                    <a:pt x="1080198" y="57238"/>
                  </a:lnTo>
                  <a:lnTo>
                    <a:pt x="1079004" y="58674"/>
                  </a:lnTo>
                  <a:lnTo>
                    <a:pt x="1084173" y="66446"/>
                  </a:lnTo>
                  <a:lnTo>
                    <a:pt x="1088097" y="64071"/>
                  </a:lnTo>
                  <a:close/>
                </a:path>
                <a:path w="1441450" h="2047875">
                  <a:moveTo>
                    <a:pt x="1094981" y="63131"/>
                  </a:moveTo>
                  <a:lnTo>
                    <a:pt x="1094346" y="62369"/>
                  </a:lnTo>
                  <a:lnTo>
                    <a:pt x="1093851" y="63512"/>
                  </a:lnTo>
                  <a:lnTo>
                    <a:pt x="1094968" y="63144"/>
                  </a:lnTo>
                  <a:close/>
                </a:path>
                <a:path w="1441450" h="2047875">
                  <a:moveTo>
                    <a:pt x="1096530" y="64960"/>
                  </a:moveTo>
                  <a:lnTo>
                    <a:pt x="1094968" y="63144"/>
                  </a:lnTo>
                  <a:lnTo>
                    <a:pt x="1095552" y="64744"/>
                  </a:lnTo>
                  <a:lnTo>
                    <a:pt x="1096530" y="64960"/>
                  </a:lnTo>
                  <a:close/>
                </a:path>
                <a:path w="1441450" h="2047875">
                  <a:moveTo>
                    <a:pt x="1097305" y="1301089"/>
                  </a:moveTo>
                  <a:lnTo>
                    <a:pt x="1096937" y="1298321"/>
                  </a:lnTo>
                  <a:lnTo>
                    <a:pt x="1096860" y="1298105"/>
                  </a:lnTo>
                  <a:lnTo>
                    <a:pt x="1093292" y="1298105"/>
                  </a:lnTo>
                  <a:lnTo>
                    <a:pt x="1093241" y="1298321"/>
                  </a:lnTo>
                  <a:lnTo>
                    <a:pt x="1090650" y="1310805"/>
                  </a:lnTo>
                  <a:lnTo>
                    <a:pt x="1094803" y="1310805"/>
                  </a:lnTo>
                  <a:lnTo>
                    <a:pt x="1097305" y="1301089"/>
                  </a:lnTo>
                  <a:close/>
                </a:path>
                <a:path w="1441450" h="2047875">
                  <a:moveTo>
                    <a:pt x="1101382" y="66078"/>
                  </a:moveTo>
                  <a:lnTo>
                    <a:pt x="1096530" y="64960"/>
                  </a:lnTo>
                  <a:lnTo>
                    <a:pt x="1098550" y="67348"/>
                  </a:lnTo>
                  <a:lnTo>
                    <a:pt x="1101382" y="66078"/>
                  </a:lnTo>
                  <a:close/>
                </a:path>
                <a:path w="1441450" h="2047875">
                  <a:moveTo>
                    <a:pt x="1137475" y="87401"/>
                  </a:moveTo>
                  <a:lnTo>
                    <a:pt x="1136904" y="83477"/>
                  </a:lnTo>
                  <a:lnTo>
                    <a:pt x="1132967" y="86004"/>
                  </a:lnTo>
                  <a:lnTo>
                    <a:pt x="1132382" y="82080"/>
                  </a:lnTo>
                  <a:lnTo>
                    <a:pt x="1129550" y="83261"/>
                  </a:lnTo>
                  <a:lnTo>
                    <a:pt x="1126693" y="84429"/>
                  </a:lnTo>
                  <a:lnTo>
                    <a:pt x="1129245" y="88201"/>
                  </a:lnTo>
                  <a:lnTo>
                    <a:pt x="1132801" y="86309"/>
                  </a:lnTo>
                  <a:lnTo>
                    <a:pt x="1134414" y="88201"/>
                  </a:lnTo>
                  <a:lnTo>
                    <a:pt x="1137475" y="87401"/>
                  </a:lnTo>
                  <a:close/>
                </a:path>
                <a:path w="1441450" h="2047875">
                  <a:moveTo>
                    <a:pt x="1183767" y="111252"/>
                  </a:moveTo>
                  <a:lnTo>
                    <a:pt x="1182192" y="109220"/>
                  </a:lnTo>
                  <a:lnTo>
                    <a:pt x="1181468" y="111252"/>
                  </a:lnTo>
                  <a:lnTo>
                    <a:pt x="1180020" y="111252"/>
                  </a:lnTo>
                  <a:lnTo>
                    <a:pt x="1180503" y="111721"/>
                  </a:lnTo>
                  <a:lnTo>
                    <a:pt x="1182090" y="111252"/>
                  </a:lnTo>
                  <a:lnTo>
                    <a:pt x="1183767" y="111252"/>
                  </a:lnTo>
                  <a:close/>
                </a:path>
                <a:path w="1441450" h="2047875">
                  <a:moveTo>
                    <a:pt x="1197876" y="109499"/>
                  </a:moveTo>
                  <a:lnTo>
                    <a:pt x="1192860" y="104940"/>
                  </a:lnTo>
                  <a:lnTo>
                    <a:pt x="1190396" y="105384"/>
                  </a:lnTo>
                  <a:lnTo>
                    <a:pt x="1193241" y="109270"/>
                  </a:lnTo>
                  <a:lnTo>
                    <a:pt x="1190040" y="109258"/>
                  </a:lnTo>
                  <a:lnTo>
                    <a:pt x="1191221" y="111823"/>
                  </a:lnTo>
                  <a:lnTo>
                    <a:pt x="1195374" y="109867"/>
                  </a:lnTo>
                  <a:lnTo>
                    <a:pt x="1196530" y="112458"/>
                  </a:lnTo>
                  <a:lnTo>
                    <a:pt x="1197876" y="109499"/>
                  </a:lnTo>
                  <a:close/>
                </a:path>
                <a:path w="1441450" h="2047875">
                  <a:moveTo>
                    <a:pt x="1218387" y="967905"/>
                  </a:moveTo>
                  <a:lnTo>
                    <a:pt x="1217917" y="971257"/>
                  </a:lnTo>
                  <a:lnTo>
                    <a:pt x="1218374" y="972108"/>
                  </a:lnTo>
                  <a:lnTo>
                    <a:pt x="1218387" y="967905"/>
                  </a:lnTo>
                  <a:close/>
                </a:path>
                <a:path w="1441450" h="2047875">
                  <a:moveTo>
                    <a:pt x="1221181" y="130022"/>
                  </a:moveTo>
                  <a:lnTo>
                    <a:pt x="1215631" y="122174"/>
                  </a:lnTo>
                  <a:lnTo>
                    <a:pt x="1209548" y="124167"/>
                  </a:lnTo>
                  <a:lnTo>
                    <a:pt x="1212519" y="127596"/>
                  </a:lnTo>
                  <a:lnTo>
                    <a:pt x="1217498" y="128181"/>
                  </a:lnTo>
                  <a:lnTo>
                    <a:pt x="1220000" y="132283"/>
                  </a:lnTo>
                  <a:lnTo>
                    <a:pt x="1221181" y="130022"/>
                  </a:lnTo>
                  <a:close/>
                </a:path>
                <a:path w="1441450" h="2047875">
                  <a:moveTo>
                    <a:pt x="1222121" y="967905"/>
                  </a:moveTo>
                  <a:lnTo>
                    <a:pt x="1220635" y="956335"/>
                  </a:lnTo>
                  <a:lnTo>
                    <a:pt x="1218946" y="967905"/>
                  </a:lnTo>
                  <a:lnTo>
                    <a:pt x="1222121" y="967905"/>
                  </a:lnTo>
                  <a:close/>
                </a:path>
                <a:path w="1441450" h="2047875">
                  <a:moveTo>
                    <a:pt x="1235024" y="133477"/>
                  </a:moveTo>
                  <a:lnTo>
                    <a:pt x="1233728" y="133477"/>
                  </a:lnTo>
                  <a:lnTo>
                    <a:pt x="1234249" y="134493"/>
                  </a:lnTo>
                  <a:lnTo>
                    <a:pt x="1235024" y="133477"/>
                  </a:lnTo>
                  <a:close/>
                </a:path>
                <a:path w="1441450" h="2047875">
                  <a:moveTo>
                    <a:pt x="1236116" y="138061"/>
                  </a:moveTo>
                  <a:lnTo>
                    <a:pt x="1234668" y="135293"/>
                  </a:lnTo>
                  <a:lnTo>
                    <a:pt x="1234249" y="134493"/>
                  </a:lnTo>
                  <a:lnTo>
                    <a:pt x="1233639" y="135293"/>
                  </a:lnTo>
                  <a:lnTo>
                    <a:pt x="1232954" y="133477"/>
                  </a:lnTo>
                  <a:lnTo>
                    <a:pt x="1229728" y="133184"/>
                  </a:lnTo>
                  <a:lnTo>
                    <a:pt x="1229766" y="133477"/>
                  </a:lnTo>
                  <a:lnTo>
                    <a:pt x="1230109" y="135547"/>
                  </a:lnTo>
                  <a:lnTo>
                    <a:pt x="1232014" y="135877"/>
                  </a:lnTo>
                  <a:lnTo>
                    <a:pt x="1232255" y="138341"/>
                  </a:lnTo>
                  <a:lnTo>
                    <a:pt x="1236116" y="138061"/>
                  </a:lnTo>
                  <a:close/>
                </a:path>
                <a:path w="1441450" h="2047875">
                  <a:moveTo>
                    <a:pt x="1237843" y="132892"/>
                  </a:moveTo>
                  <a:lnTo>
                    <a:pt x="1237691" y="132702"/>
                  </a:lnTo>
                  <a:lnTo>
                    <a:pt x="1236548" y="131165"/>
                  </a:lnTo>
                  <a:lnTo>
                    <a:pt x="1234046" y="130441"/>
                  </a:lnTo>
                  <a:lnTo>
                    <a:pt x="1231798" y="130441"/>
                  </a:lnTo>
                  <a:lnTo>
                    <a:pt x="1232954" y="133477"/>
                  </a:lnTo>
                  <a:lnTo>
                    <a:pt x="1233728" y="133477"/>
                  </a:lnTo>
                  <a:lnTo>
                    <a:pt x="1233322" y="132702"/>
                  </a:lnTo>
                  <a:lnTo>
                    <a:pt x="1237843" y="132892"/>
                  </a:lnTo>
                  <a:close/>
                </a:path>
                <a:path w="1441450" h="2047875">
                  <a:moveTo>
                    <a:pt x="1252118" y="154787"/>
                  </a:moveTo>
                  <a:lnTo>
                    <a:pt x="1247394" y="153276"/>
                  </a:lnTo>
                  <a:lnTo>
                    <a:pt x="1247521" y="153428"/>
                  </a:lnTo>
                  <a:lnTo>
                    <a:pt x="1252118" y="154787"/>
                  </a:lnTo>
                  <a:close/>
                </a:path>
                <a:path w="1441450" h="2047875">
                  <a:moveTo>
                    <a:pt x="1258671" y="1742605"/>
                  </a:moveTo>
                  <a:lnTo>
                    <a:pt x="1256017" y="1742605"/>
                  </a:lnTo>
                  <a:lnTo>
                    <a:pt x="1256880" y="1750047"/>
                  </a:lnTo>
                  <a:lnTo>
                    <a:pt x="1256995" y="1749539"/>
                  </a:lnTo>
                  <a:lnTo>
                    <a:pt x="1258671" y="1742605"/>
                  </a:lnTo>
                  <a:close/>
                </a:path>
                <a:path w="1441450" h="2047875">
                  <a:moveTo>
                    <a:pt x="1258773" y="167805"/>
                  </a:moveTo>
                  <a:lnTo>
                    <a:pt x="1258722" y="166763"/>
                  </a:lnTo>
                  <a:lnTo>
                    <a:pt x="1258595" y="164312"/>
                  </a:lnTo>
                  <a:lnTo>
                    <a:pt x="1258493" y="162306"/>
                  </a:lnTo>
                  <a:lnTo>
                    <a:pt x="1258112" y="155105"/>
                  </a:lnTo>
                  <a:lnTo>
                    <a:pt x="1256931" y="155105"/>
                  </a:lnTo>
                  <a:lnTo>
                    <a:pt x="1257985" y="167805"/>
                  </a:lnTo>
                  <a:lnTo>
                    <a:pt x="1258773" y="167805"/>
                  </a:lnTo>
                  <a:close/>
                </a:path>
                <a:path w="1441450" h="2047875">
                  <a:moveTo>
                    <a:pt x="1260398" y="154305"/>
                  </a:moveTo>
                  <a:lnTo>
                    <a:pt x="1259586" y="150901"/>
                  </a:lnTo>
                  <a:lnTo>
                    <a:pt x="1257274" y="153073"/>
                  </a:lnTo>
                  <a:lnTo>
                    <a:pt x="1257846" y="150698"/>
                  </a:lnTo>
                  <a:lnTo>
                    <a:pt x="1254099" y="150888"/>
                  </a:lnTo>
                  <a:lnTo>
                    <a:pt x="1254048" y="153568"/>
                  </a:lnTo>
                  <a:lnTo>
                    <a:pt x="1255712" y="154305"/>
                  </a:lnTo>
                  <a:lnTo>
                    <a:pt x="1256436" y="156159"/>
                  </a:lnTo>
                  <a:lnTo>
                    <a:pt x="1257109" y="154089"/>
                  </a:lnTo>
                  <a:lnTo>
                    <a:pt x="1260398" y="154305"/>
                  </a:lnTo>
                  <a:close/>
                </a:path>
                <a:path w="1441450" h="2047875">
                  <a:moveTo>
                    <a:pt x="1261465" y="166763"/>
                  </a:moveTo>
                  <a:lnTo>
                    <a:pt x="1258658" y="155105"/>
                  </a:lnTo>
                  <a:lnTo>
                    <a:pt x="1258112" y="155105"/>
                  </a:lnTo>
                  <a:lnTo>
                    <a:pt x="1260729" y="164312"/>
                  </a:lnTo>
                  <a:lnTo>
                    <a:pt x="1261465" y="166763"/>
                  </a:lnTo>
                  <a:close/>
                </a:path>
                <a:path w="1441450" h="2047875">
                  <a:moveTo>
                    <a:pt x="1264361" y="929805"/>
                  </a:moveTo>
                  <a:lnTo>
                    <a:pt x="1264196" y="929805"/>
                  </a:lnTo>
                  <a:lnTo>
                    <a:pt x="1259433" y="942505"/>
                  </a:lnTo>
                  <a:lnTo>
                    <a:pt x="1264361" y="929805"/>
                  </a:lnTo>
                  <a:close/>
                </a:path>
                <a:path w="1441450" h="2047875">
                  <a:moveTo>
                    <a:pt x="1265237" y="167805"/>
                  </a:moveTo>
                  <a:lnTo>
                    <a:pt x="1261059" y="167805"/>
                  </a:lnTo>
                  <a:lnTo>
                    <a:pt x="1261821" y="178003"/>
                  </a:lnTo>
                  <a:lnTo>
                    <a:pt x="1263789" y="180505"/>
                  </a:lnTo>
                  <a:lnTo>
                    <a:pt x="1264323" y="180505"/>
                  </a:lnTo>
                  <a:lnTo>
                    <a:pt x="1265237" y="167805"/>
                  </a:lnTo>
                  <a:close/>
                </a:path>
                <a:path w="1441450" h="2047875">
                  <a:moveTo>
                    <a:pt x="1270050" y="180505"/>
                  </a:moveTo>
                  <a:lnTo>
                    <a:pt x="1269961" y="177380"/>
                  </a:lnTo>
                  <a:lnTo>
                    <a:pt x="1269707" y="167805"/>
                  </a:lnTo>
                  <a:lnTo>
                    <a:pt x="1268095" y="167805"/>
                  </a:lnTo>
                  <a:lnTo>
                    <a:pt x="1266990" y="180505"/>
                  </a:lnTo>
                  <a:lnTo>
                    <a:pt x="1270050" y="180505"/>
                  </a:lnTo>
                  <a:close/>
                </a:path>
                <a:path w="1441450" h="2047875">
                  <a:moveTo>
                    <a:pt x="1285227" y="205905"/>
                  </a:moveTo>
                  <a:lnTo>
                    <a:pt x="1282001" y="193205"/>
                  </a:lnTo>
                  <a:lnTo>
                    <a:pt x="1284414" y="193205"/>
                  </a:lnTo>
                  <a:lnTo>
                    <a:pt x="1284287" y="192836"/>
                  </a:lnTo>
                  <a:lnTo>
                    <a:pt x="1280248" y="180505"/>
                  </a:lnTo>
                  <a:lnTo>
                    <a:pt x="1279067" y="180505"/>
                  </a:lnTo>
                  <a:lnTo>
                    <a:pt x="1277442" y="167805"/>
                  </a:lnTo>
                  <a:lnTo>
                    <a:pt x="1269707" y="167805"/>
                  </a:lnTo>
                  <a:lnTo>
                    <a:pt x="1276642" y="180505"/>
                  </a:lnTo>
                  <a:lnTo>
                    <a:pt x="1276045" y="180505"/>
                  </a:lnTo>
                  <a:lnTo>
                    <a:pt x="1279169" y="193205"/>
                  </a:lnTo>
                  <a:lnTo>
                    <a:pt x="1273238" y="193205"/>
                  </a:lnTo>
                  <a:lnTo>
                    <a:pt x="1282026" y="205905"/>
                  </a:lnTo>
                  <a:lnTo>
                    <a:pt x="1285227" y="205905"/>
                  </a:lnTo>
                  <a:close/>
                </a:path>
                <a:path w="1441450" h="2047875">
                  <a:moveTo>
                    <a:pt x="1286992" y="167805"/>
                  </a:moveTo>
                  <a:lnTo>
                    <a:pt x="1285405" y="167805"/>
                  </a:lnTo>
                  <a:lnTo>
                    <a:pt x="1285303" y="169646"/>
                  </a:lnTo>
                  <a:lnTo>
                    <a:pt x="1284744" y="180505"/>
                  </a:lnTo>
                  <a:lnTo>
                    <a:pt x="1286992" y="167805"/>
                  </a:lnTo>
                  <a:close/>
                </a:path>
                <a:path w="1441450" h="2047875">
                  <a:moveTo>
                    <a:pt x="1291285" y="211226"/>
                  </a:moveTo>
                  <a:lnTo>
                    <a:pt x="1290091" y="205905"/>
                  </a:lnTo>
                  <a:lnTo>
                    <a:pt x="1289900" y="209537"/>
                  </a:lnTo>
                  <a:lnTo>
                    <a:pt x="1291285" y="211226"/>
                  </a:lnTo>
                  <a:close/>
                </a:path>
                <a:path w="1441450" h="2047875">
                  <a:moveTo>
                    <a:pt x="1293507" y="205905"/>
                  </a:moveTo>
                  <a:lnTo>
                    <a:pt x="1293431" y="205232"/>
                  </a:lnTo>
                  <a:lnTo>
                    <a:pt x="1292009" y="193205"/>
                  </a:lnTo>
                  <a:lnTo>
                    <a:pt x="1289558" y="193205"/>
                  </a:lnTo>
                  <a:lnTo>
                    <a:pt x="1291056" y="205905"/>
                  </a:lnTo>
                  <a:lnTo>
                    <a:pt x="1293507" y="205905"/>
                  </a:lnTo>
                  <a:close/>
                </a:path>
                <a:path w="1441450" h="2047875">
                  <a:moveTo>
                    <a:pt x="1295082" y="180505"/>
                  </a:moveTo>
                  <a:lnTo>
                    <a:pt x="1284744" y="180505"/>
                  </a:lnTo>
                  <a:lnTo>
                    <a:pt x="1281430" y="180505"/>
                  </a:lnTo>
                  <a:lnTo>
                    <a:pt x="1284579" y="193205"/>
                  </a:lnTo>
                  <a:lnTo>
                    <a:pt x="1287145" y="193205"/>
                  </a:lnTo>
                  <a:lnTo>
                    <a:pt x="1295082" y="180505"/>
                  </a:lnTo>
                  <a:close/>
                </a:path>
                <a:path w="1441450" h="2047875">
                  <a:moveTo>
                    <a:pt x="1297317" y="218465"/>
                  </a:moveTo>
                  <a:lnTo>
                    <a:pt x="1297228" y="216827"/>
                  </a:lnTo>
                  <a:lnTo>
                    <a:pt x="1297063" y="218287"/>
                  </a:lnTo>
                  <a:lnTo>
                    <a:pt x="1297317" y="218465"/>
                  </a:lnTo>
                  <a:close/>
                </a:path>
                <a:path w="1441450" h="2047875">
                  <a:moveTo>
                    <a:pt x="1306499" y="891133"/>
                  </a:moveTo>
                  <a:lnTo>
                    <a:pt x="1304150" y="891603"/>
                  </a:lnTo>
                  <a:lnTo>
                    <a:pt x="1303794" y="889889"/>
                  </a:lnTo>
                  <a:lnTo>
                    <a:pt x="1301343" y="890473"/>
                  </a:lnTo>
                  <a:lnTo>
                    <a:pt x="1302613" y="892035"/>
                  </a:lnTo>
                  <a:lnTo>
                    <a:pt x="1302486" y="895146"/>
                  </a:lnTo>
                  <a:lnTo>
                    <a:pt x="1303782" y="896734"/>
                  </a:lnTo>
                  <a:lnTo>
                    <a:pt x="1305534" y="895642"/>
                  </a:lnTo>
                  <a:lnTo>
                    <a:pt x="1306271" y="893597"/>
                  </a:lnTo>
                  <a:lnTo>
                    <a:pt x="1306499" y="891133"/>
                  </a:lnTo>
                  <a:close/>
                </a:path>
                <a:path w="1441450" h="2047875">
                  <a:moveTo>
                    <a:pt x="1328483" y="236131"/>
                  </a:moveTo>
                  <a:lnTo>
                    <a:pt x="1328432" y="235546"/>
                  </a:lnTo>
                  <a:lnTo>
                    <a:pt x="1328064" y="231305"/>
                  </a:lnTo>
                  <a:lnTo>
                    <a:pt x="1327772" y="231305"/>
                  </a:lnTo>
                  <a:lnTo>
                    <a:pt x="1328293" y="235546"/>
                  </a:lnTo>
                  <a:lnTo>
                    <a:pt x="1328483" y="236131"/>
                  </a:lnTo>
                  <a:close/>
                </a:path>
                <a:path w="1441450" h="2047875">
                  <a:moveTo>
                    <a:pt x="1329347" y="243992"/>
                  </a:moveTo>
                  <a:lnTo>
                    <a:pt x="1329245" y="243243"/>
                  </a:lnTo>
                  <a:lnTo>
                    <a:pt x="1329004" y="241998"/>
                  </a:lnTo>
                  <a:lnTo>
                    <a:pt x="1329118" y="243243"/>
                  </a:lnTo>
                  <a:lnTo>
                    <a:pt x="1329182" y="243992"/>
                  </a:lnTo>
                  <a:lnTo>
                    <a:pt x="1329347" y="243992"/>
                  </a:lnTo>
                  <a:close/>
                </a:path>
                <a:path w="1441450" h="2047875">
                  <a:moveTo>
                    <a:pt x="1335620" y="243992"/>
                  </a:moveTo>
                  <a:lnTo>
                    <a:pt x="1335544" y="243789"/>
                  </a:lnTo>
                  <a:lnTo>
                    <a:pt x="1330858" y="231305"/>
                  </a:lnTo>
                  <a:lnTo>
                    <a:pt x="1329347" y="243992"/>
                  </a:lnTo>
                  <a:lnTo>
                    <a:pt x="1335620" y="243992"/>
                  </a:lnTo>
                  <a:close/>
                </a:path>
                <a:path w="1441450" h="2047875">
                  <a:moveTo>
                    <a:pt x="1337576" y="231305"/>
                  </a:moveTo>
                  <a:lnTo>
                    <a:pt x="1336179" y="231305"/>
                  </a:lnTo>
                  <a:lnTo>
                    <a:pt x="1336929" y="235546"/>
                  </a:lnTo>
                  <a:lnTo>
                    <a:pt x="1337576" y="231305"/>
                  </a:lnTo>
                  <a:close/>
                </a:path>
                <a:path w="1441450" h="2047875">
                  <a:moveTo>
                    <a:pt x="1340751" y="840905"/>
                  </a:moveTo>
                  <a:lnTo>
                    <a:pt x="1340497" y="828205"/>
                  </a:lnTo>
                  <a:lnTo>
                    <a:pt x="1339659" y="840905"/>
                  </a:lnTo>
                  <a:lnTo>
                    <a:pt x="1340751" y="840905"/>
                  </a:lnTo>
                  <a:close/>
                </a:path>
                <a:path w="1441450" h="2047875">
                  <a:moveTo>
                    <a:pt x="1347470" y="849604"/>
                  </a:moveTo>
                  <a:lnTo>
                    <a:pt x="1347419" y="849236"/>
                  </a:lnTo>
                  <a:lnTo>
                    <a:pt x="1347304" y="848372"/>
                  </a:lnTo>
                  <a:lnTo>
                    <a:pt x="1347203" y="847572"/>
                  </a:lnTo>
                  <a:lnTo>
                    <a:pt x="1347050" y="848372"/>
                  </a:lnTo>
                  <a:lnTo>
                    <a:pt x="1343583" y="849236"/>
                  </a:lnTo>
                  <a:lnTo>
                    <a:pt x="1343494" y="849604"/>
                  </a:lnTo>
                  <a:lnTo>
                    <a:pt x="1343406" y="850239"/>
                  </a:lnTo>
                  <a:lnTo>
                    <a:pt x="1344930" y="850239"/>
                  </a:lnTo>
                  <a:lnTo>
                    <a:pt x="1347470" y="849604"/>
                  </a:lnTo>
                  <a:close/>
                </a:path>
                <a:path w="1441450" h="2047875">
                  <a:moveTo>
                    <a:pt x="1347508" y="845870"/>
                  </a:moveTo>
                  <a:lnTo>
                    <a:pt x="1346974" y="845870"/>
                  </a:lnTo>
                  <a:lnTo>
                    <a:pt x="1347203" y="847572"/>
                  </a:lnTo>
                  <a:lnTo>
                    <a:pt x="1347508" y="845870"/>
                  </a:lnTo>
                  <a:close/>
                </a:path>
                <a:path w="1441450" h="2047875">
                  <a:moveTo>
                    <a:pt x="1352042" y="842949"/>
                  </a:moveTo>
                  <a:lnTo>
                    <a:pt x="1348625" y="839863"/>
                  </a:lnTo>
                  <a:lnTo>
                    <a:pt x="1347508" y="845870"/>
                  </a:lnTo>
                  <a:lnTo>
                    <a:pt x="1350822" y="845375"/>
                  </a:lnTo>
                  <a:lnTo>
                    <a:pt x="1352042" y="842949"/>
                  </a:lnTo>
                  <a:close/>
                </a:path>
                <a:path w="1441450" h="2047875">
                  <a:moveTo>
                    <a:pt x="1371790" y="817092"/>
                  </a:moveTo>
                  <a:lnTo>
                    <a:pt x="1370012" y="812380"/>
                  </a:lnTo>
                  <a:lnTo>
                    <a:pt x="1366469" y="814603"/>
                  </a:lnTo>
                  <a:lnTo>
                    <a:pt x="1366393" y="818870"/>
                  </a:lnTo>
                  <a:lnTo>
                    <a:pt x="1364919" y="820356"/>
                  </a:lnTo>
                  <a:lnTo>
                    <a:pt x="1365846" y="815505"/>
                  </a:lnTo>
                  <a:lnTo>
                    <a:pt x="1360690" y="828205"/>
                  </a:lnTo>
                  <a:lnTo>
                    <a:pt x="1363421" y="828205"/>
                  </a:lnTo>
                  <a:lnTo>
                    <a:pt x="1364551" y="822236"/>
                  </a:lnTo>
                  <a:lnTo>
                    <a:pt x="1365935" y="823290"/>
                  </a:lnTo>
                  <a:lnTo>
                    <a:pt x="1371790" y="817092"/>
                  </a:lnTo>
                  <a:close/>
                </a:path>
                <a:path w="1441450" h="2047875">
                  <a:moveTo>
                    <a:pt x="1382699" y="345592"/>
                  </a:moveTo>
                  <a:lnTo>
                    <a:pt x="1379029" y="332905"/>
                  </a:lnTo>
                  <a:lnTo>
                    <a:pt x="1379842" y="332905"/>
                  </a:lnTo>
                  <a:lnTo>
                    <a:pt x="1378712" y="324675"/>
                  </a:lnTo>
                  <a:lnTo>
                    <a:pt x="1376565" y="332905"/>
                  </a:lnTo>
                  <a:lnTo>
                    <a:pt x="1377746" y="332905"/>
                  </a:lnTo>
                  <a:lnTo>
                    <a:pt x="1377696" y="333502"/>
                  </a:lnTo>
                  <a:lnTo>
                    <a:pt x="1376540" y="345592"/>
                  </a:lnTo>
                  <a:lnTo>
                    <a:pt x="1382699" y="345592"/>
                  </a:lnTo>
                  <a:close/>
                </a:path>
                <a:path w="1441450" h="2047875">
                  <a:moveTo>
                    <a:pt x="1407731" y="722274"/>
                  </a:moveTo>
                  <a:lnTo>
                    <a:pt x="1403515" y="719099"/>
                  </a:lnTo>
                  <a:lnTo>
                    <a:pt x="1404175" y="724408"/>
                  </a:lnTo>
                  <a:lnTo>
                    <a:pt x="1401292" y="732764"/>
                  </a:lnTo>
                  <a:lnTo>
                    <a:pt x="1403921" y="735469"/>
                  </a:lnTo>
                  <a:lnTo>
                    <a:pt x="1405712" y="731050"/>
                  </a:lnTo>
                  <a:lnTo>
                    <a:pt x="1407731" y="722274"/>
                  </a:lnTo>
                  <a:close/>
                </a:path>
                <a:path w="1441450" h="2047875">
                  <a:moveTo>
                    <a:pt x="1410411" y="377761"/>
                  </a:moveTo>
                  <a:lnTo>
                    <a:pt x="1409306" y="372872"/>
                  </a:lnTo>
                  <a:lnTo>
                    <a:pt x="1405826" y="368769"/>
                  </a:lnTo>
                  <a:lnTo>
                    <a:pt x="1406245" y="363347"/>
                  </a:lnTo>
                  <a:lnTo>
                    <a:pt x="1403223" y="364502"/>
                  </a:lnTo>
                  <a:lnTo>
                    <a:pt x="1407833" y="378282"/>
                  </a:lnTo>
                  <a:lnTo>
                    <a:pt x="1410411" y="377761"/>
                  </a:lnTo>
                  <a:close/>
                </a:path>
                <a:path w="1441450" h="2047875">
                  <a:moveTo>
                    <a:pt x="1417662" y="625005"/>
                  </a:moveTo>
                  <a:lnTo>
                    <a:pt x="1415783" y="625005"/>
                  </a:lnTo>
                  <a:lnTo>
                    <a:pt x="1416697" y="637705"/>
                  </a:lnTo>
                  <a:lnTo>
                    <a:pt x="1417662" y="625005"/>
                  </a:lnTo>
                  <a:close/>
                </a:path>
                <a:path w="1441450" h="2047875">
                  <a:moveTo>
                    <a:pt x="1418094" y="472478"/>
                  </a:moveTo>
                  <a:lnTo>
                    <a:pt x="1418031" y="471868"/>
                  </a:lnTo>
                  <a:lnTo>
                    <a:pt x="1417955" y="471309"/>
                  </a:lnTo>
                  <a:lnTo>
                    <a:pt x="1417853" y="470382"/>
                  </a:lnTo>
                  <a:lnTo>
                    <a:pt x="1417726" y="469353"/>
                  </a:lnTo>
                  <a:lnTo>
                    <a:pt x="1417599" y="468312"/>
                  </a:lnTo>
                  <a:lnTo>
                    <a:pt x="1416469" y="467741"/>
                  </a:lnTo>
                  <a:lnTo>
                    <a:pt x="1417434" y="466890"/>
                  </a:lnTo>
                  <a:lnTo>
                    <a:pt x="1417167" y="465493"/>
                  </a:lnTo>
                  <a:lnTo>
                    <a:pt x="1414627" y="471868"/>
                  </a:lnTo>
                  <a:lnTo>
                    <a:pt x="1415834" y="472478"/>
                  </a:lnTo>
                  <a:lnTo>
                    <a:pt x="1418094" y="472478"/>
                  </a:lnTo>
                  <a:close/>
                </a:path>
                <a:path w="1441450" h="2047875">
                  <a:moveTo>
                    <a:pt x="1418463" y="672261"/>
                  </a:moveTo>
                  <a:lnTo>
                    <a:pt x="1415148" y="671436"/>
                  </a:lnTo>
                  <a:lnTo>
                    <a:pt x="1413154" y="679716"/>
                  </a:lnTo>
                  <a:lnTo>
                    <a:pt x="1415516" y="683945"/>
                  </a:lnTo>
                  <a:lnTo>
                    <a:pt x="1417789" y="680415"/>
                  </a:lnTo>
                  <a:lnTo>
                    <a:pt x="1417459" y="676135"/>
                  </a:lnTo>
                  <a:lnTo>
                    <a:pt x="1418463" y="672261"/>
                  </a:lnTo>
                  <a:close/>
                </a:path>
                <a:path w="1441450" h="2047875">
                  <a:moveTo>
                    <a:pt x="1418818" y="472478"/>
                  </a:moveTo>
                  <a:lnTo>
                    <a:pt x="1418094" y="472478"/>
                  </a:lnTo>
                  <a:lnTo>
                    <a:pt x="1418132" y="472782"/>
                  </a:lnTo>
                  <a:lnTo>
                    <a:pt x="1418196" y="473278"/>
                  </a:lnTo>
                  <a:lnTo>
                    <a:pt x="1418818" y="472478"/>
                  </a:lnTo>
                  <a:close/>
                </a:path>
                <a:path w="1441450" h="2047875">
                  <a:moveTo>
                    <a:pt x="1422285" y="528612"/>
                  </a:moveTo>
                  <a:lnTo>
                    <a:pt x="1421307" y="523405"/>
                  </a:lnTo>
                  <a:lnTo>
                    <a:pt x="1422234" y="529132"/>
                  </a:lnTo>
                  <a:lnTo>
                    <a:pt x="1422285" y="528612"/>
                  </a:lnTo>
                  <a:close/>
                </a:path>
                <a:path w="1441450" h="2047875">
                  <a:moveTo>
                    <a:pt x="1422450" y="470382"/>
                  </a:moveTo>
                  <a:lnTo>
                    <a:pt x="1421396" y="468312"/>
                  </a:lnTo>
                  <a:lnTo>
                    <a:pt x="1421066" y="467741"/>
                  </a:lnTo>
                  <a:lnTo>
                    <a:pt x="1419047" y="465493"/>
                  </a:lnTo>
                  <a:lnTo>
                    <a:pt x="1417434" y="466890"/>
                  </a:lnTo>
                  <a:lnTo>
                    <a:pt x="1417535" y="467741"/>
                  </a:lnTo>
                  <a:lnTo>
                    <a:pt x="1417599" y="468312"/>
                  </a:lnTo>
                  <a:lnTo>
                    <a:pt x="1419669" y="469353"/>
                  </a:lnTo>
                  <a:lnTo>
                    <a:pt x="1419733" y="471309"/>
                  </a:lnTo>
                  <a:lnTo>
                    <a:pt x="1418818" y="472478"/>
                  </a:lnTo>
                  <a:lnTo>
                    <a:pt x="1419288" y="472478"/>
                  </a:lnTo>
                  <a:lnTo>
                    <a:pt x="1421650" y="473075"/>
                  </a:lnTo>
                  <a:lnTo>
                    <a:pt x="1421726" y="472782"/>
                  </a:lnTo>
                  <a:lnTo>
                    <a:pt x="1421828" y="472478"/>
                  </a:lnTo>
                  <a:lnTo>
                    <a:pt x="1422450" y="470382"/>
                  </a:lnTo>
                  <a:close/>
                </a:path>
                <a:path w="1441450" h="2047875">
                  <a:moveTo>
                    <a:pt x="1422628" y="531596"/>
                  </a:moveTo>
                  <a:lnTo>
                    <a:pt x="1422552" y="531101"/>
                  </a:lnTo>
                  <a:lnTo>
                    <a:pt x="1422234" y="529132"/>
                  </a:lnTo>
                  <a:lnTo>
                    <a:pt x="1421460" y="536105"/>
                  </a:lnTo>
                  <a:lnTo>
                    <a:pt x="1422628" y="531596"/>
                  </a:lnTo>
                  <a:close/>
                </a:path>
                <a:path w="1441450" h="2047875">
                  <a:moveTo>
                    <a:pt x="1431340" y="586905"/>
                  </a:moveTo>
                  <a:lnTo>
                    <a:pt x="1423924" y="574205"/>
                  </a:lnTo>
                  <a:lnTo>
                    <a:pt x="1426654" y="574205"/>
                  </a:lnTo>
                  <a:lnTo>
                    <a:pt x="1423682" y="561505"/>
                  </a:lnTo>
                  <a:lnTo>
                    <a:pt x="1422946" y="561505"/>
                  </a:lnTo>
                  <a:lnTo>
                    <a:pt x="1425917" y="548805"/>
                  </a:lnTo>
                  <a:lnTo>
                    <a:pt x="1430426" y="548805"/>
                  </a:lnTo>
                  <a:lnTo>
                    <a:pt x="1429461" y="536105"/>
                  </a:lnTo>
                  <a:lnTo>
                    <a:pt x="1428635" y="523405"/>
                  </a:lnTo>
                  <a:lnTo>
                    <a:pt x="1428038" y="523405"/>
                  </a:lnTo>
                  <a:lnTo>
                    <a:pt x="1427708" y="510705"/>
                  </a:lnTo>
                  <a:lnTo>
                    <a:pt x="1425244" y="523405"/>
                  </a:lnTo>
                  <a:lnTo>
                    <a:pt x="1425244" y="510705"/>
                  </a:lnTo>
                  <a:lnTo>
                    <a:pt x="1427708" y="510705"/>
                  </a:lnTo>
                  <a:lnTo>
                    <a:pt x="1429283" y="510705"/>
                  </a:lnTo>
                  <a:lnTo>
                    <a:pt x="1424762" y="499211"/>
                  </a:lnTo>
                  <a:lnTo>
                    <a:pt x="1424762" y="523405"/>
                  </a:lnTo>
                  <a:lnTo>
                    <a:pt x="1423708" y="536105"/>
                  </a:lnTo>
                  <a:lnTo>
                    <a:pt x="1422755" y="531101"/>
                  </a:lnTo>
                  <a:lnTo>
                    <a:pt x="1422628" y="531596"/>
                  </a:lnTo>
                  <a:lnTo>
                    <a:pt x="1423365" y="536105"/>
                  </a:lnTo>
                  <a:lnTo>
                    <a:pt x="1421460" y="536105"/>
                  </a:lnTo>
                  <a:lnTo>
                    <a:pt x="1417523" y="536105"/>
                  </a:lnTo>
                  <a:lnTo>
                    <a:pt x="1420355" y="523405"/>
                  </a:lnTo>
                  <a:lnTo>
                    <a:pt x="1421307" y="523405"/>
                  </a:lnTo>
                  <a:lnTo>
                    <a:pt x="1422869" y="523405"/>
                  </a:lnTo>
                  <a:lnTo>
                    <a:pt x="1422285" y="528612"/>
                  </a:lnTo>
                  <a:lnTo>
                    <a:pt x="1422387" y="529132"/>
                  </a:lnTo>
                  <a:lnTo>
                    <a:pt x="1422755" y="531101"/>
                  </a:lnTo>
                  <a:lnTo>
                    <a:pt x="1424762" y="523405"/>
                  </a:lnTo>
                  <a:lnTo>
                    <a:pt x="1424762" y="499211"/>
                  </a:lnTo>
                  <a:lnTo>
                    <a:pt x="1424292" y="498005"/>
                  </a:lnTo>
                  <a:lnTo>
                    <a:pt x="1424266" y="510705"/>
                  </a:lnTo>
                  <a:lnTo>
                    <a:pt x="1420380" y="510705"/>
                  </a:lnTo>
                  <a:lnTo>
                    <a:pt x="1419339" y="498005"/>
                  </a:lnTo>
                  <a:lnTo>
                    <a:pt x="1420355" y="498005"/>
                  </a:lnTo>
                  <a:lnTo>
                    <a:pt x="1424266" y="510705"/>
                  </a:lnTo>
                  <a:lnTo>
                    <a:pt x="1424266" y="498005"/>
                  </a:lnTo>
                  <a:lnTo>
                    <a:pt x="1422361" y="498005"/>
                  </a:lnTo>
                  <a:lnTo>
                    <a:pt x="1425778" y="485305"/>
                  </a:lnTo>
                  <a:lnTo>
                    <a:pt x="1423428" y="485305"/>
                  </a:lnTo>
                  <a:lnTo>
                    <a:pt x="1425435" y="480974"/>
                  </a:lnTo>
                  <a:lnTo>
                    <a:pt x="1425435" y="476669"/>
                  </a:lnTo>
                  <a:lnTo>
                    <a:pt x="1423035" y="475424"/>
                  </a:lnTo>
                  <a:lnTo>
                    <a:pt x="1420774" y="475996"/>
                  </a:lnTo>
                  <a:lnTo>
                    <a:pt x="1420177" y="475843"/>
                  </a:lnTo>
                  <a:lnTo>
                    <a:pt x="1420177" y="486829"/>
                  </a:lnTo>
                  <a:lnTo>
                    <a:pt x="1416126" y="498005"/>
                  </a:lnTo>
                  <a:lnTo>
                    <a:pt x="1418729" y="510705"/>
                  </a:lnTo>
                  <a:lnTo>
                    <a:pt x="1416367" y="510705"/>
                  </a:lnTo>
                  <a:lnTo>
                    <a:pt x="1415008" y="498005"/>
                  </a:lnTo>
                  <a:lnTo>
                    <a:pt x="1414894" y="496646"/>
                  </a:lnTo>
                  <a:lnTo>
                    <a:pt x="1413941" y="485305"/>
                  </a:lnTo>
                  <a:lnTo>
                    <a:pt x="1412735" y="485305"/>
                  </a:lnTo>
                  <a:lnTo>
                    <a:pt x="1410601" y="472605"/>
                  </a:lnTo>
                  <a:lnTo>
                    <a:pt x="1416075" y="485305"/>
                  </a:lnTo>
                  <a:lnTo>
                    <a:pt x="1416304" y="480695"/>
                  </a:lnTo>
                  <a:lnTo>
                    <a:pt x="1418856" y="485089"/>
                  </a:lnTo>
                  <a:lnTo>
                    <a:pt x="1420177" y="486829"/>
                  </a:lnTo>
                  <a:lnTo>
                    <a:pt x="1420177" y="475843"/>
                  </a:lnTo>
                  <a:lnTo>
                    <a:pt x="1418424" y="475386"/>
                  </a:lnTo>
                  <a:lnTo>
                    <a:pt x="1416329" y="480174"/>
                  </a:lnTo>
                  <a:lnTo>
                    <a:pt x="1416685" y="472909"/>
                  </a:lnTo>
                  <a:lnTo>
                    <a:pt x="1417040" y="473075"/>
                  </a:lnTo>
                  <a:lnTo>
                    <a:pt x="1418132" y="472782"/>
                  </a:lnTo>
                  <a:lnTo>
                    <a:pt x="1416697" y="472782"/>
                  </a:lnTo>
                  <a:lnTo>
                    <a:pt x="1416710" y="472605"/>
                  </a:lnTo>
                  <a:lnTo>
                    <a:pt x="1412773" y="472605"/>
                  </a:lnTo>
                  <a:lnTo>
                    <a:pt x="1413192" y="459905"/>
                  </a:lnTo>
                  <a:lnTo>
                    <a:pt x="1407960" y="459905"/>
                  </a:lnTo>
                  <a:lnTo>
                    <a:pt x="1408010" y="458089"/>
                  </a:lnTo>
                  <a:lnTo>
                    <a:pt x="1408353" y="447205"/>
                  </a:lnTo>
                  <a:lnTo>
                    <a:pt x="1409522" y="447205"/>
                  </a:lnTo>
                  <a:lnTo>
                    <a:pt x="1409725" y="434505"/>
                  </a:lnTo>
                  <a:lnTo>
                    <a:pt x="1414145" y="447205"/>
                  </a:lnTo>
                  <a:lnTo>
                    <a:pt x="1411960" y="447205"/>
                  </a:lnTo>
                  <a:lnTo>
                    <a:pt x="1415872" y="459905"/>
                  </a:lnTo>
                  <a:lnTo>
                    <a:pt x="1418856" y="447205"/>
                  </a:lnTo>
                  <a:lnTo>
                    <a:pt x="1420368" y="459905"/>
                  </a:lnTo>
                  <a:lnTo>
                    <a:pt x="1423022" y="459905"/>
                  </a:lnTo>
                  <a:lnTo>
                    <a:pt x="1425956" y="447205"/>
                  </a:lnTo>
                  <a:lnTo>
                    <a:pt x="1420152" y="447205"/>
                  </a:lnTo>
                  <a:lnTo>
                    <a:pt x="1416100" y="434505"/>
                  </a:lnTo>
                  <a:lnTo>
                    <a:pt x="1418031" y="434505"/>
                  </a:lnTo>
                  <a:lnTo>
                    <a:pt x="1417942" y="433298"/>
                  </a:lnTo>
                  <a:lnTo>
                    <a:pt x="1417078" y="421792"/>
                  </a:lnTo>
                  <a:lnTo>
                    <a:pt x="1416888" y="419138"/>
                  </a:lnTo>
                  <a:lnTo>
                    <a:pt x="1415783" y="409105"/>
                  </a:lnTo>
                  <a:lnTo>
                    <a:pt x="1415084" y="409105"/>
                  </a:lnTo>
                  <a:lnTo>
                    <a:pt x="1415199" y="405993"/>
                  </a:lnTo>
                  <a:lnTo>
                    <a:pt x="1415567" y="396405"/>
                  </a:lnTo>
                  <a:lnTo>
                    <a:pt x="1408099" y="396405"/>
                  </a:lnTo>
                  <a:lnTo>
                    <a:pt x="1407706" y="383705"/>
                  </a:lnTo>
                  <a:lnTo>
                    <a:pt x="1406613" y="383705"/>
                  </a:lnTo>
                  <a:lnTo>
                    <a:pt x="1406613" y="434505"/>
                  </a:lnTo>
                  <a:lnTo>
                    <a:pt x="1405115" y="440944"/>
                  </a:lnTo>
                  <a:lnTo>
                    <a:pt x="1405115" y="675805"/>
                  </a:lnTo>
                  <a:lnTo>
                    <a:pt x="1401533" y="688505"/>
                  </a:lnTo>
                  <a:lnTo>
                    <a:pt x="1403756" y="675805"/>
                  </a:lnTo>
                  <a:lnTo>
                    <a:pt x="1405115" y="675805"/>
                  </a:lnTo>
                  <a:lnTo>
                    <a:pt x="1405115" y="440944"/>
                  </a:lnTo>
                  <a:lnTo>
                    <a:pt x="1403654" y="447205"/>
                  </a:lnTo>
                  <a:lnTo>
                    <a:pt x="1402613" y="447205"/>
                  </a:lnTo>
                  <a:lnTo>
                    <a:pt x="1402613" y="472605"/>
                  </a:lnTo>
                  <a:lnTo>
                    <a:pt x="1398143" y="472605"/>
                  </a:lnTo>
                  <a:lnTo>
                    <a:pt x="1401737" y="459905"/>
                  </a:lnTo>
                  <a:lnTo>
                    <a:pt x="1402613" y="472605"/>
                  </a:lnTo>
                  <a:lnTo>
                    <a:pt x="1402613" y="447205"/>
                  </a:lnTo>
                  <a:lnTo>
                    <a:pt x="1401165" y="447205"/>
                  </a:lnTo>
                  <a:lnTo>
                    <a:pt x="1400860" y="434505"/>
                  </a:lnTo>
                  <a:lnTo>
                    <a:pt x="1400581" y="434505"/>
                  </a:lnTo>
                  <a:lnTo>
                    <a:pt x="1399209" y="421792"/>
                  </a:lnTo>
                  <a:lnTo>
                    <a:pt x="1403210" y="421792"/>
                  </a:lnTo>
                  <a:lnTo>
                    <a:pt x="1404581" y="434505"/>
                  </a:lnTo>
                  <a:lnTo>
                    <a:pt x="1406613" y="434505"/>
                  </a:lnTo>
                  <a:lnTo>
                    <a:pt x="1406613" y="383705"/>
                  </a:lnTo>
                  <a:lnTo>
                    <a:pt x="1406563" y="409105"/>
                  </a:lnTo>
                  <a:lnTo>
                    <a:pt x="1406004" y="409105"/>
                  </a:lnTo>
                  <a:lnTo>
                    <a:pt x="1404543" y="396405"/>
                  </a:lnTo>
                  <a:lnTo>
                    <a:pt x="1404429" y="398691"/>
                  </a:lnTo>
                  <a:lnTo>
                    <a:pt x="1403870" y="409105"/>
                  </a:lnTo>
                  <a:lnTo>
                    <a:pt x="1402308" y="409105"/>
                  </a:lnTo>
                  <a:lnTo>
                    <a:pt x="1403057" y="396405"/>
                  </a:lnTo>
                  <a:lnTo>
                    <a:pt x="1404543" y="396405"/>
                  </a:lnTo>
                  <a:lnTo>
                    <a:pt x="1405102" y="396405"/>
                  </a:lnTo>
                  <a:lnTo>
                    <a:pt x="1406563" y="409105"/>
                  </a:lnTo>
                  <a:lnTo>
                    <a:pt x="1406563" y="383705"/>
                  </a:lnTo>
                  <a:lnTo>
                    <a:pt x="1405432" y="383705"/>
                  </a:lnTo>
                  <a:lnTo>
                    <a:pt x="1405305" y="396405"/>
                  </a:lnTo>
                  <a:lnTo>
                    <a:pt x="1402727" y="383705"/>
                  </a:lnTo>
                  <a:lnTo>
                    <a:pt x="1404391" y="383705"/>
                  </a:lnTo>
                  <a:lnTo>
                    <a:pt x="1403934" y="371005"/>
                  </a:lnTo>
                  <a:lnTo>
                    <a:pt x="1399946" y="383705"/>
                  </a:lnTo>
                  <a:lnTo>
                    <a:pt x="1400060" y="373494"/>
                  </a:lnTo>
                  <a:lnTo>
                    <a:pt x="1400111" y="369125"/>
                  </a:lnTo>
                  <a:lnTo>
                    <a:pt x="1400771" y="358305"/>
                  </a:lnTo>
                  <a:lnTo>
                    <a:pt x="1398092" y="358305"/>
                  </a:lnTo>
                  <a:lnTo>
                    <a:pt x="1398104" y="357073"/>
                  </a:lnTo>
                  <a:lnTo>
                    <a:pt x="1398244" y="345592"/>
                  </a:lnTo>
                  <a:lnTo>
                    <a:pt x="1395387" y="345592"/>
                  </a:lnTo>
                  <a:lnTo>
                    <a:pt x="1395387" y="358305"/>
                  </a:lnTo>
                  <a:lnTo>
                    <a:pt x="1395336" y="359270"/>
                  </a:lnTo>
                  <a:lnTo>
                    <a:pt x="1394752" y="371005"/>
                  </a:lnTo>
                  <a:lnTo>
                    <a:pt x="1391843" y="371005"/>
                  </a:lnTo>
                  <a:lnTo>
                    <a:pt x="1391881" y="370674"/>
                  </a:lnTo>
                  <a:lnTo>
                    <a:pt x="1392974" y="358305"/>
                  </a:lnTo>
                  <a:lnTo>
                    <a:pt x="1395387" y="358305"/>
                  </a:lnTo>
                  <a:lnTo>
                    <a:pt x="1395387" y="345592"/>
                  </a:lnTo>
                  <a:lnTo>
                    <a:pt x="1395234" y="345592"/>
                  </a:lnTo>
                  <a:lnTo>
                    <a:pt x="1391272" y="332905"/>
                  </a:lnTo>
                  <a:lnTo>
                    <a:pt x="1384198" y="332905"/>
                  </a:lnTo>
                  <a:lnTo>
                    <a:pt x="1384287" y="333502"/>
                  </a:lnTo>
                  <a:lnTo>
                    <a:pt x="1386116" y="345592"/>
                  </a:lnTo>
                  <a:lnTo>
                    <a:pt x="1382991" y="345592"/>
                  </a:lnTo>
                  <a:lnTo>
                    <a:pt x="1386166" y="358305"/>
                  </a:lnTo>
                  <a:lnTo>
                    <a:pt x="1376959" y="358305"/>
                  </a:lnTo>
                  <a:lnTo>
                    <a:pt x="1374978" y="345592"/>
                  </a:lnTo>
                  <a:lnTo>
                    <a:pt x="1372527" y="345592"/>
                  </a:lnTo>
                  <a:lnTo>
                    <a:pt x="1369021" y="345592"/>
                  </a:lnTo>
                  <a:lnTo>
                    <a:pt x="1368907" y="341541"/>
                  </a:lnTo>
                  <a:lnTo>
                    <a:pt x="1368640" y="332905"/>
                  </a:lnTo>
                  <a:lnTo>
                    <a:pt x="1372527" y="345592"/>
                  </a:lnTo>
                  <a:lnTo>
                    <a:pt x="1372590" y="332905"/>
                  </a:lnTo>
                  <a:lnTo>
                    <a:pt x="1376565" y="332905"/>
                  </a:lnTo>
                  <a:lnTo>
                    <a:pt x="1376299" y="320205"/>
                  </a:lnTo>
                  <a:lnTo>
                    <a:pt x="1378089" y="320205"/>
                  </a:lnTo>
                  <a:lnTo>
                    <a:pt x="1378712" y="324675"/>
                  </a:lnTo>
                  <a:lnTo>
                    <a:pt x="1379867" y="320205"/>
                  </a:lnTo>
                  <a:lnTo>
                    <a:pt x="1378496" y="320205"/>
                  </a:lnTo>
                  <a:lnTo>
                    <a:pt x="1378712" y="307505"/>
                  </a:lnTo>
                  <a:lnTo>
                    <a:pt x="1371714" y="307505"/>
                  </a:lnTo>
                  <a:lnTo>
                    <a:pt x="1372577" y="320205"/>
                  </a:lnTo>
                  <a:lnTo>
                    <a:pt x="1368386" y="320205"/>
                  </a:lnTo>
                  <a:lnTo>
                    <a:pt x="1371714" y="307505"/>
                  </a:lnTo>
                  <a:lnTo>
                    <a:pt x="1363256" y="307505"/>
                  </a:lnTo>
                  <a:lnTo>
                    <a:pt x="1362519" y="320205"/>
                  </a:lnTo>
                  <a:lnTo>
                    <a:pt x="1359839" y="307505"/>
                  </a:lnTo>
                  <a:lnTo>
                    <a:pt x="1352702" y="307505"/>
                  </a:lnTo>
                  <a:lnTo>
                    <a:pt x="1353083" y="294805"/>
                  </a:lnTo>
                  <a:lnTo>
                    <a:pt x="1351114" y="294805"/>
                  </a:lnTo>
                  <a:lnTo>
                    <a:pt x="1352689" y="282105"/>
                  </a:lnTo>
                  <a:lnTo>
                    <a:pt x="1360716" y="294805"/>
                  </a:lnTo>
                  <a:lnTo>
                    <a:pt x="1366647" y="294805"/>
                  </a:lnTo>
                  <a:lnTo>
                    <a:pt x="1366532" y="287070"/>
                  </a:lnTo>
                  <a:lnTo>
                    <a:pt x="1366469" y="282105"/>
                  </a:lnTo>
                  <a:lnTo>
                    <a:pt x="1356423" y="282105"/>
                  </a:lnTo>
                  <a:lnTo>
                    <a:pt x="1356156" y="277393"/>
                  </a:lnTo>
                  <a:lnTo>
                    <a:pt x="1357718" y="277545"/>
                  </a:lnTo>
                  <a:lnTo>
                    <a:pt x="1357693" y="277355"/>
                  </a:lnTo>
                  <a:lnTo>
                    <a:pt x="1357261" y="274345"/>
                  </a:lnTo>
                  <a:lnTo>
                    <a:pt x="1357680" y="272415"/>
                  </a:lnTo>
                  <a:lnTo>
                    <a:pt x="1356410" y="272211"/>
                  </a:lnTo>
                  <a:lnTo>
                    <a:pt x="1356385" y="272415"/>
                  </a:lnTo>
                  <a:lnTo>
                    <a:pt x="1356055" y="275412"/>
                  </a:lnTo>
                  <a:lnTo>
                    <a:pt x="1355877" y="272135"/>
                  </a:lnTo>
                  <a:lnTo>
                    <a:pt x="1356410" y="272211"/>
                  </a:lnTo>
                  <a:lnTo>
                    <a:pt x="1356512" y="271322"/>
                  </a:lnTo>
                  <a:lnTo>
                    <a:pt x="1356652" y="269938"/>
                  </a:lnTo>
                  <a:lnTo>
                    <a:pt x="1355763" y="269938"/>
                  </a:lnTo>
                  <a:lnTo>
                    <a:pt x="1355737" y="269405"/>
                  </a:lnTo>
                  <a:lnTo>
                    <a:pt x="1351241" y="269405"/>
                  </a:lnTo>
                  <a:lnTo>
                    <a:pt x="1353146" y="264058"/>
                  </a:lnTo>
                  <a:lnTo>
                    <a:pt x="1350225" y="263677"/>
                  </a:lnTo>
                  <a:lnTo>
                    <a:pt x="1350225" y="282105"/>
                  </a:lnTo>
                  <a:lnTo>
                    <a:pt x="1350111" y="282905"/>
                  </a:lnTo>
                  <a:lnTo>
                    <a:pt x="1348346" y="294805"/>
                  </a:lnTo>
                  <a:lnTo>
                    <a:pt x="1346085" y="282105"/>
                  </a:lnTo>
                  <a:lnTo>
                    <a:pt x="1350225" y="282105"/>
                  </a:lnTo>
                  <a:lnTo>
                    <a:pt x="1350225" y="263677"/>
                  </a:lnTo>
                  <a:lnTo>
                    <a:pt x="1346060" y="263105"/>
                  </a:lnTo>
                  <a:lnTo>
                    <a:pt x="1346111" y="269405"/>
                  </a:lnTo>
                  <a:lnTo>
                    <a:pt x="1345704" y="269405"/>
                  </a:lnTo>
                  <a:lnTo>
                    <a:pt x="1342542" y="256692"/>
                  </a:lnTo>
                  <a:lnTo>
                    <a:pt x="1345057" y="256692"/>
                  </a:lnTo>
                  <a:lnTo>
                    <a:pt x="1345158" y="252844"/>
                  </a:lnTo>
                  <a:lnTo>
                    <a:pt x="1345247" y="249389"/>
                  </a:lnTo>
                  <a:lnTo>
                    <a:pt x="1345387" y="243992"/>
                  </a:lnTo>
                  <a:lnTo>
                    <a:pt x="1338414" y="243992"/>
                  </a:lnTo>
                  <a:lnTo>
                    <a:pt x="1338376" y="243789"/>
                  </a:lnTo>
                  <a:lnTo>
                    <a:pt x="1338275" y="243243"/>
                  </a:lnTo>
                  <a:lnTo>
                    <a:pt x="1336929" y="235546"/>
                  </a:lnTo>
                  <a:lnTo>
                    <a:pt x="1336840" y="236131"/>
                  </a:lnTo>
                  <a:lnTo>
                    <a:pt x="1335620" y="243992"/>
                  </a:lnTo>
                  <a:lnTo>
                    <a:pt x="1338021" y="243992"/>
                  </a:lnTo>
                  <a:lnTo>
                    <a:pt x="1341602" y="256692"/>
                  </a:lnTo>
                  <a:lnTo>
                    <a:pt x="1340243" y="256692"/>
                  </a:lnTo>
                  <a:lnTo>
                    <a:pt x="1337551" y="269405"/>
                  </a:lnTo>
                  <a:lnTo>
                    <a:pt x="1344764" y="269405"/>
                  </a:lnTo>
                  <a:lnTo>
                    <a:pt x="1341818" y="282105"/>
                  </a:lnTo>
                  <a:lnTo>
                    <a:pt x="1336306" y="282105"/>
                  </a:lnTo>
                  <a:lnTo>
                    <a:pt x="1333804" y="269405"/>
                  </a:lnTo>
                  <a:lnTo>
                    <a:pt x="1337551" y="269405"/>
                  </a:lnTo>
                  <a:lnTo>
                    <a:pt x="1334846" y="256692"/>
                  </a:lnTo>
                  <a:lnTo>
                    <a:pt x="1328229" y="256692"/>
                  </a:lnTo>
                  <a:lnTo>
                    <a:pt x="1332115" y="269405"/>
                  </a:lnTo>
                  <a:lnTo>
                    <a:pt x="1329778" y="269405"/>
                  </a:lnTo>
                  <a:lnTo>
                    <a:pt x="1328229" y="256692"/>
                  </a:lnTo>
                  <a:lnTo>
                    <a:pt x="1326261" y="256692"/>
                  </a:lnTo>
                  <a:lnTo>
                    <a:pt x="1326235" y="256565"/>
                  </a:lnTo>
                  <a:lnTo>
                    <a:pt x="1324457" y="249389"/>
                  </a:lnTo>
                  <a:lnTo>
                    <a:pt x="1323073" y="243992"/>
                  </a:lnTo>
                  <a:lnTo>
                    <a:pt x="1323530" y="256692"/>
                  </a:lnTo>
                  <a:lnTo>
                    <a:pt x="1323454" y="256565"/>
                  </a:lnTo>
                  <a:lnTo>
                    <a:pt x="1318247" y="243992"/>
                  </a:lnTo>
                  <a:lnTo>
                    <a:pt x="1323073" y="243992"/>
                  </a:lnTo>
                  <a:lnTo>
                    <a:pt x="1323848" y="243992"/>
                  </a:lnTo>
                  <a:lnTo>
                    <a:pt x="1323797" y="243789"/>
                  </a:lnTo>
                  <a:lnTo>
                    <a:pt x="1323695" y="243243"/>
                  </a:lnTo>
                  <a:lnTo>
                    <a:pt x="1321257" y="231305"/>
                  </a:lnTo>
                  <a:lnTo>
                    <a:pt x="1321638" y="231305"/>
                  </a:lnTo>
                  <a:lnTo>
                    <a:pt x="1327937" y="243992"/>
                  </a:lnTo>
                  <a:lnTo>
                    <a:pt x="1329182" y="243992"/>
                  </a:lnTo>
                  <a:lnTo>
                    <a:pt x="1329105" y="243789"/>
                  </a:lnTo>
                  <a:lnTo>
                    <a:pt x="1324775" y="231305"/>
                  </a:lnTo>
                  <a:lnTo>
                    <a:pt x="1326400" y="231305"/>
                  </a:lnTo>
                  <a:lnTo>
                    <a:pt x="1328762" y="218465"/>
                  </a:lnTo>
                  <a:lnTo>
                    <a:pt x="1322451" y="218465"/>
                  </a:lnTo>
                  <a:lnTo>
                    <a:pt x="1322400" y="218287"/>
                  </a:lnTo>
                  <a:lnTo>
                    <a:pt x="1318412" y="205905"/>
                  </a:lnTo>
                  <a:lnTo>
                    <a:pt x="1314729" y="205905"/>
                  </a:lnTo>
                  <a:lnTo>
                    <a:pt x="1314729" y="231305"/>
                  </a:lnTo>
                  <a:lnTo>
                    <a:pt x="1311859" y="231305"/>
                  </a:lnTo>
                  <a:lnTo>
                    <a:pt x="1310970" y="241998"/>
                  </a:lnTo>
                  <a:lnTo>
                    <a:pt x="1311033" y="243789"/>
                  </a:lnTo>
                  <a:lnTo>
                    <a:pt x="1311097" y="243992"/>
                  </a:lnTo>
                  <a:lnTo>
                    <a:pt x="1310805" y="243992"/>
                  </a:lnTo>
                  <a:lnTo>
                    <a:pt x="1310868" y="243243"/>
                  </a:lnTo>
                  <a:lnTo>
                    <a:pt x="1307198" y="231305"/>
                  </a:lnTo>
                  <a:lnTo>
                    <a:pt x="1306512" y="231305"/>
                  </a:lnTo>
                  <a:lnTo>
                    <a:pt x="1307896" y="218605"/>
                  </a:lnTo>
                  <a:lnTo>
                    <a:pt x="1314729" y="231305"/>
                  </a:lnTo>
                  <a:lnTo>
                    <a:pt x="1314729" y="205905"/>
                  </a:lnTo>
                  <a:lnTo>
                    <a:pt x="1308455" y="205905"/>
                  </a:lnTo>
                  <a:lnTo>
                    <a:pt x="1305864" y="193205"/>
                  </a:lnTo>
                  <a:lnTo>
                    <a:pt x="1301242" y="193205"/>
                  </a:lnTo>
                  <a:lnTo>
                    <a:pt x="1306055" y="205905"/>
                  </a:lnTo>
                  <a:lnTo>
                    <a:pt x="1304061" y="205905"/>
                  </a:lnTo>
                  <a:lnTo>
                    <a:pt x="1299908" y="193205"/>
                  </a:lnTo>
                  <a:lnTo>
                    <a:pt x="1293507" y="205905"/>
                  </a:lnTo>
                  <a:lnTo>
                    <a:pt x="1296619" y="205905"/>
                  </a:lnTo>
                  <a:lnTo>
                    <a:pt x="1297228" y="216827"/>
                  </a:lnTo>
                  <a:lnTo>
                    <a:pt x="1298448" y="205905"/>
                  </a:lnTo>
                  <a:lnTo>
                    <a:pt x="1302613" y="218465"/>
                  </a:lnTo>
                  <a:lnTo>
                    <a:pt x="1297317" y="218465"/>
                  </a:lnTo>
                  <a:lnTo>
                    <a:pt x="1297038" y="218465"/>
                  </a:lnTo>
                  <a:lnTo>
                    <a:pt x="1297063" y="218287"/>
                  </a:lnTo>
                  <a:lnTo>
                    <a:pt x="1291285" y="211226"/>
                  </a:lnTo>
                  <a:lnTo>
                    <a:pt x="1292898" y="218465"/>
                  </a:lnTo>
                  <a:lnTo>
                    <a:pt x="1289418" y="218465"/>
                  </a:lnTo>
                  <a:lnTo>
                    <a:pt x="1289507" y="216827"/>
                  </a:lnTo>
                  <a:lnTo>
                    <a:pt x="1289900" y="209537"/>
                  </a:lnTo>
                  <a:lnTo>
                    <a:pt x="1286916" y="205905"/>
                  </a:lnTo>
                  <a:lnTo>
                    <a:pt x="1287627" y="218465"/>
                  </a:lnTo>
                  <a:lnTo>
                    <a:pt x="1286916" y="218465"/>
                  </a:lnTo>
                  <a:lnTo>
                    <a:pt x="1286916" y="891705"/>
                  </a:lnTo>
                  <a:lnTo>
                    <a:pt x="1284528" y="904405"/>
                  </a:lnTo>
                  <a:lnTo>
                    <a:pt x="1280820" y="904405"/>
                  </a:lnTo>
                  <a:lnTo>
                    <a:pt x="1283093" y="891705"/>
                  </a:lnTo>
                  <a:lnTo>
                    <a:pt x="1286916" y="891705"/>
                  </a:lnTo>
                  <a:lnTo>
                    <a:pt x="1286916" y="218465"/>
                  </a:lnTo>
                  <a:lnTo>
                    <a:pt x="1280033" y="218465"/>
                  </a:lnTo>
                  <a:lnTo>
                    <a:pt x="1279969" y="218287"/>
                  </a:lnTo>
                  <a:lnTo>
                    <a:pt x="1274660" y="205905"/>
                  </a:lnTo>
                  <a:lnTo>
                    <a:pt x="1275054" y="205905"/>
                  </a:lnTo>
                  <a:lnTo>
                    <a:pt x="1265847" y="193205"/>
                  </a:lnTo>
                  <a:lnTo>
                    <a:pt x="1272870" y="193205"/>
                  </a:lnTo>
                  <a:lnTo>
                    <a:pt x="1263789" y="180505"/>
                  </a:lnTo>
                  <a:lnTo>
                    <a:pt x="1262011" y="180505"/>
                  </a:lnTo>
                  <a:lnTo>
                    <a:pt x="1261821" y="178003"/>
                  </a:lnTo>
                  <a:lnTo>
                    <a:pt x="1253769" y="167805"/>
                  </a:lnTo>
                  <a:lnTo>
                    <a:pt x="1257985" y="167805"/>
                  </a:lnTo>
                  <a:lnTo>
                    <a:pt x="1251445" y="155105"/>
                  </a:lnTo>
                  <a:lnTo>
                    <a:pt x="1248829" y="155105"/>
                  </a:lnTo>
                  <a:lnTo>
                    <a:pt x="1247711" y="153682"/>
                  </a:lnTo>
                  <a:lnTo>
                    <a:pt x="1247711" y="167805"/>
                  </a:lnTo>
                  <a:lnTo>
                    <a:pt x="1246759" y="167805"/>
                  </a:lnTo>
                  <a:lnTo>
                    <a:pt x="1245565" y="180505"/>
                  </a:lnTo>
                  <a:lnTo>
                    <a:pt x="1237665" y="167805"/>
                  </a:lnTo>
                  <a:lnTo>
                    <a:pt x="1242783" y="167805"/>
                  </a:lnTo>
                  <a:lnTo>
                    <a:pt x="1240599" y="155105"/>
                  </a:lnTo>
                  <a:lnTo>
                    <a:pt x="1241933" y="155105"/>
                  </a:lnTo>
                  <a:lnTo>
                    <a:pt x="1241780" y="154825"/>
                  </a:lnTo>
                  <a:lnTo>
                    <a:pt x="1246924" y="157340"/>
                  </a:lnTo>
                  <a:lnTo>
                    <a:pt x="1247711" y="167805"/>
                  </a:lnTo>
                  <a:lnTo>
                    <a:pt x="1247711" y="153682"/>
                  </a:lnTo>
                  <a:lnTo>
                    <a:pt x="1247521" y="153428"/>
                  </a:lnTo>
                  <a:lnTo>
                    <a:pt x="1246035" y="152996"/>
                  </a:lnTo>
                  <a:lnTo>
                    <a:pt x="1243965" y="147307"/>
                  </a:lnTo>
                  <a:lnTo>
                    <a:pt x="1243711" y="146608"/>
                  </a:lnTo>
                  <a:lnTo>
                    <a:pt x="1241958" y="146481"/>
                  </a:lnTo>
                  <a:lnTo>
                    <a:pt x="1241958" y="154787"/>
                  </a:lnTo>
                  <a:lnTo>
                    <a:pt x="1241767" y="154787"/>
                  </a:lnTo>
                  <a:lnTo>
                    <a:pt x="1238580" y="148437"/>
                  </a:lnTo>
                  <a:lnTo>
                    <a:pt x="1240929" y="147307"/>
                  </a:lnTo>
                  <a:lnTo>
                    <a:pt x="1240967" y="147548"/>
                  </a:lnTo>
                  <a:lnTo>
                    <a:pt x="1241958" y="154787"/>
                  </a:lnTo>
                  <a:lnTo>
                    <a:pt x="1241958" y="146481"/>
                  </a:lnTo>
                  <a:lnTo>
                    <a:pt x="1241793" y="146469"/>
                  </a:lnTo>
                  <a:lnTo>
                    <a:pt x="1237424" y="146126"/>
                  </a:lnTo>
                  <a:lnTo>
                    <a:pt x="1236560" y="144399"/>
                  </a:lnTo>
                  <a:lnTo>
                    <a:pt x="1236560" y="155105"/>
                  </a:lnTo>
                  <a:lnTo>
                    <a:pt x="1231836" y="155105"/>
                  </a:lnTo>
                  <a:lnTo>
                    <a:pt x="1227696" y="147370"/>
                  </a:lnTo>
                  <a:lnTo>
                    <a:pt x="1232001" y="146469"/>
                  </a:lnTo>
                  <a:lnTo>
                    <a:pt x="1232077" y="147548"/>
                  </a:lnTo>
                  <a:lnTo>
                    <a:pt x="1232382" y="151396"/>
                  </a:lnTo>
                  <a:lnTo>
                    <a:pt x="1236129" y="149606"/>
                  </a:lnTo>
                  <a:lnTo>
                    <a:pt x="1236560" y="155105"/>
                  </a:lnTo>
                  <a:lnTo>
                    <a:pt x="1236560" y="144399"/>
                  </a:lnTo>
                  <a:lnTo>
                    <a:pt x="1236205" y="143687"/>
                  </a:lnTo>
                  <a:lnTo>
                    <a:pt x="1237729" y="143256"/>
                  </a:lnTo>
                  <a:lnTo>
                    <a:pt x="1237653" y="143027"/>
                  </a:lnTo>
                  <a:lnTo>
                    <a:pt x="1236878" y="140817"/>
                  </a:lnTo>
                  <a:lnTo>
                    <a:pt x="1235621" y="142519"/>
                  </a:lnTo>
                  <a:lnTo>
                    <a:pt x="1235252" y="143027"/>
                  </a:lnTo>
                  <a:lnTo>
                    <a:pt x="1230706" y="141605"/>
                  </a:lnTo>
                  <a:lnTo>
                    <a:pt x="1230096" y="141097"/>
                  </a:lnTo>
                  <a:lnTo>
                    <a:pt x="1228521" y="139814"/>
                  </a:lnTo>
                  <a:lnTo>
                    <a:pt x="1227023" y="137363"/>
                  </a:lnTo>
                  <a:lnTo>
                    <a:pt x="1226731" y="141300"/>
                  </a:lnTo>
                  <a:lnTo>
                    <a:pt x="1228801" y="141097"/>
                  </a:lnTo>
                  <a:lnTo>
                    <a:pt x="1228839" y="141605"/>
                  </a:lnTo>
                  <a:lnTo>
                    <a:pt x="1228966" y="143256"/>
                  </a:lnTo>
                  <a:lnTo>
                    <a:pt x="1229004" y="143738"/>
                  </a:lnTo>
                  <a:lnTo>
                    <a:pt x="1225905" y="143738"/>
                  </a:lnTo>
                  <a:lnTo>
                    <a:pt x="1225054" y="142405"/>
                  </a:lnTo>
                  <a:lnTo>
                    <a:pt x="1219085" y="142405"/>
                  </a:lnTo>
                  <a:lnTo>
                    <a:pt x="1223467" y="141122"/>
                  </a:lnTo>
                  <a:lnTo>
                    <a:pt x="1217777" y="136321"/>
                  </a:lnTo>
                  <a:lnTo>
                    <a:pt x="1217777" y="256692"/>
                  </a:lnTo>
                  <a:lnTo>
                    <a:pt x="1214539" y="253771"/>
                  </a:lnTo>
                  <a:lnTo>
                    <a:pt x="1214539" y="967905"/>
                  </a:lnTo>
                  <a:lnTo>
                    <a:pt x="1214475" y="980605"/>
                  </a:lnTo>
                  <a:lnTo>
                    <a:pt x="1213205" y="967905"/>
                  </a:lnTo>
                  <a:lnTo>
                    <a:pt x="1214539" y="967905"/>
                  </a:lnTo>
                  <a:lnTo>
                    <a:pt x="1214539" y="253771"/>
                  </a:lnTo>
                  <a:lnTo>
                    <a:pt x="1203756" y="243992"/>
                  </a:lnTo>
                  <a:lnTo>
                    <a:pt x="1217650" y="243992"/>
                  </a:lnTo>
                  <a:lnTo>
                    <a:pt x="1217739" y="252844"/>
                  </a:lnTo>
                  <a:lnTo>
                    <a:pt x="1217777" y="256692"/>
                  </a:lnTo>
                  <a:lnTo>
                    <a:pt x="1217777" y="136321"/>
                  </a:lnTo>
                  <a:lnTo>
                    <a:pt x="1214653" y="133667"/>
                  </a:lnTo>
                  <a:lnTo>
                    <a:pt x="1214666" y="133451"/>
                  </a:lnTo>
                  <a:lnTo>
                    <a:pt x="1214716" y="132664"/>
                  </a:lnTo>
                  <a:lnTo>
                    <a:pt x="1214831" y="131025"/>
                  </a:lnTo>
                  <a:lnTo>
                    <a:pt x="1214983" y="128828"/>
                  </a:lnTo>
                  <a:lnTo>
                    <a:pt x="1211541" y="132118"/>
                  </a:lnTo>
                  <a:lnTo>
                    <a:pt x="1211237" y="132118"/>
                  </a:lnTo>
                  <a:lnTo>
                    <a:pt x="1212405" y="133451"/>
                  </a:lnTo>
                  <a:lnTo>
                    <a:pt x="1210297" y="132664"/>
                  </a:lnTo>
                  <a:lnTo>
                    <a:pt x="1212443" y="139065"/>
                  </a:lnTo>
                  <a:lnTo>
                    <a:pt x="1216406" y="142405"/>
                  </a:lnTo>
                  <a:lnTo>
                    <a:pt x="1205204" y="142405"/>
                  </a:lnTo>
                  <a:lnTo>
                    <a:pt x="1205166" y="132499"/>
                  </a:lnTo>
                  <a:lnTo>
                    <a:pt x="1209040" y="132207"/>
                  </a:lnTo>
                  <a:lnTo>
                    <a:pt x="1210297" y="132664"/>
                  </a:lnTo>
                  <a:lnTo>
                    <a:pt x="1210119" y="132118"/>
                  </a:lnTo>
                  <a:lnTo>
                    <a:pt x="1208836" y="132118"/>
                  </a:lnTo>
                  <a:lnTo>
                    <a:pt x="1205928" y="131025"/>
                  </a:lnTo>
                  <a:lnTo>
                    <a:pt x="1204429" y="125603"/>
                  </a:lnTo>
                  <a:lnTo>
                    <a:pt x="1206436" y="123710"/>
                  </a:lnTo>
                  <a:lnTo>
                    <a:pt x="1201813" y="121056"/>
                  </a:lnTo>
                  <a:lnTo>
                    <a:pt x="1198346" y="124625"/>
                  </a:lnTo>
                  <a:lnTo>
                    <a:pt x="1199832" y="126758"/>
                  </a:lnTo>
                  <a:lnTo>
                    <a:pt x="1201039" y="129705"/>
                  </a:lnTo>
                  <a:lnTo>
                    <a:pt x="1187881" y="129705"/>
                  </a:lnTo>
                  <a:lnTo>
                    <a:pt x="1185570" y="118046"/>
                  </a:lnTo>
                  <a:lnTo>
                    <a:pt x="1186878" y="118046"/>
                  </a:lnTo>
                  <a:lnTo>
                    <a:pt x="1180680" y="111899"/>
                  </a:lnTo>
                  <a:lnTo>
                    <a:pt x="1180503" y="111721"/>
                  </a:lnTo>
                  <a:lnTo>
                    <a:pt x="1179906" y="111899"/>
                  </a:lnTo>
                  <a:lnTo>
                    <a:pt x="1177404" y="111721"/>
                  </a:lnTo>
                  <a:lnTo>
                    <a:pt x="1177658" y="111721"/>
                  </a:lnTo>
                  <a:lnTo>
                    <a:pt x="1177582" y="110375"/>
                  </a:lnTo>
                  <a:lnTo>
                    <a:pt x="1177467" y="108242"/>
                  </a:lnTo>
                  <a:lnTo>
                    <a:pt x="1173810" y="110375"/>
                  </a:lnTo>
                  <a:lnTo>
                    <a:pt x="1176743" y="113207"/>
                  </a:lnTo>
                  <a:lnTo>
                    <a:pt x="1180147" y="115239"/>
                  </a:lnTo>
                  <a:lnTo>
                    <a:pt x="1182014" y="116992"/>
                  </a:lnTo>
                  <a:lnTo>
                    <a:pt x="1181023" y="116992"/>
                  </a:lnTo>
                  <a:lnTo>
                    <a:pt x="1176286" y="116992"/>
                  </a:lnTo>
                  <a:lnTo>
                    <a:pt x="1176299" y="117170"/>
                  </a:lnTo>
                  <a:lnTo>
                    <a:pt x="1178090" y="124866"/>
                  </a:lnTo>
                  <a:lnTo>
                    <a:pt x="1180947" y="117348"/>
                  </a:lnTo>
                  <a:lnTo>
                    <a:pt x="1181354" y="124866"/>
                  </a:lnTo>
                  <a:lnTo>
                    <a:pt x="1181569" y="129705"/>
                  </a:lnTo>
                  <a:lnTo>
                    <a:pt x="1179156" y="129705"/>
                  </a:lnTo>
                  <a:lnTo>
                    <a:pt x="1178090" y="124866"/>
                  </a:lnTo>
                  <a:lnTo>
                    <a:pt x="1176286" y="129705"/>
                  </a:lnTo>
                  <a:lnTo>
                    <a:pt x="1176197" y="117170"/>
                  </a:lnTo>
                  <a:lnTo>
                    <a:pt x="1173924" y="123736"/>
                  </a:lnTo>
                  <a:lnTo>
                    <a:pt x="1173924" y="231305"/>
                  </a:lnTo>
                  <a:lnTo>
                    <a:pt x="1167752" y="231305"/>
                  </a:lnTo>
                  <a:lnTo>
                    <a:pt x="1167625" y="225628"/>
                  </a:lnTo>
                  <a:lnTo>
                    <a:pt x="1167511" y="219938"/>
                  </a:lnTo>
                  <a:lnTo>
                    <a:pt x="1167485" y="218465"/>
                  </a:lnTo>
                  <a:lnTo>
                    <a:pt x="1173340" y="218465"/>
                  </a:lnTo>
                  <a:lnTo>
                    <a:pt x="1173403" y="219938"/>
                  </a:lnTo>
                  <a:lnTo>
                    <a:pt x="1173924" y="231305"/>
                  </a:lnTo>
                  <a:lnTo>
                    <a:pt x="1173924" y="123736"/>
                  </a:lnTo>
                  <a:lnTo>
                    <a:pt x="1171854" y="129705"/>
                  </a:lnTo>
                  <a:lnTo>
                    <a:pt x="1171028" y="116992"/>
                  </a:lnTo>
                  <a:lnTo>
                    <a:pt x="1170533" y="116992"/>
                  </a:lnTo>
                  <a:lnTo>
                    <a:pt x="1170533" y="205905"/>
                  </a:lnTo>
                  <a:lnTo>
                    <a:pt x="1163472" y="205905"/>
                  </a:lnTo>
                  <a:lnTo>
                    <a:pt x="1158544" y="205905"/>
                  </a:lnTo>
                  <a:lnTo>
                    <a:pt x="1158481" y="205232"/>
                  </a:lnTo>
                  <a:lnTo>
                    <a:pt x="1158176" y="205905"/>
                  </a:lnTo>
                  <a:lnTo>
                    <a:pt x="1147914" y="205905"/>
                  </a:lnTo>
                  <a:lnTo>
                    <a:pt x="1147889" y="205232"/>
                  </a:lnTo>
                  <a:lnTo>
                    <a:pt x="1147559" y="193205"/>
                  </a:lnTo>
                  <a:lnTo>
                    <a:pt x="1142961" y="193205"/>
                  </a:lnTo>
                  <a:lnTo>
                    <a:pt x="1142961" y="536105"/>
                  </a:lnTo>
                  <a:lnTo>
                    <a:pt x="1141603" y="536105"/>
                  </a:lnTo>
                  <a:lnTo>
                    <a:pt x="1141603" y="586905"/>
                  </a:lnTo>
                  <a:lnTo>
                    <a:pt x="1137208" y="586905"/>
                  </a:lnTo>
                  <a:lnTo>
                    <a:pt x="1134503" y="599605"/>
                  </a:lnTo>
                  <a:lnTo>
                    <a:pt x="1132293" y="586905"/>
                  </a:lnTo>
                  <a:lnTo>
                    <a:pt x="1133817" y="586905"/>
                  </a:lnTo>
                  <a:lnTo>
                    <a:pt x="1132166" y="574205"/>
                  </a:lnTo>
                  <a:lnTo>
                    <a:pt x="1139469" y="574205"/>
                  </a:lnTo>
                  <a:lnTo>
                    <a:pt x="1141603" y="586905"/>
                  </a:lnTo>
                  <a:lnTo>
                    <a:pt x="1141603" y="536105"/>
                  </a:lnTo>
                  <a:lnTo>
                    <a:pt x="1137081" y="536105"/>
                  </a:lnTo>
                  <a:lnTo>
                    <a:pt x="1131011" y="523405"/>
                  </a:lnTo>
                  <a:lnTo>
                    <a:pt x="1135278" y="523405"/>
                  </a:lnTo>
                  <a:lnTo>
                    <a:pt x="1142961" y="536105"/>
                  </a:lnTo>
                  <a:lnTo>
                    <a:pt x="1142961" y="193205"/>
                  </a:lnTo>
                  <a:lnTo>
                    <a:pt x="1141463" y="193205"/>
                  </a:lnTo>
                  <a:lnTo>
                    <a:pt x="1141590" y="180505"/>
                  </a:lnTo>
                  <a:lnTo>
                    <a:pt x="1139469" y="185102"/>
                  </a:lnTo>
                  <a:lnTo>
                    <a:pt x="1139469" y="523405"/>
                  </a:lnTo>
                  <a:lnTo>
                    <a:pt x="1135545" y="523405"/>
                  </a:lnTo>
                  <a:lnTo>
                    <a:pt x="1134071" y="510705"/>
                  </a:lnTo>
                  <a:lnTo>
                    <a:pt x="1129423" y="498005"/>
                  </a:lnTo>
                  <a:lnTo>
                    <a:pt x="1128204" y="498005"/>
                  </a:lnTo>
                  <a:lnTo>
                    <a:pt x="1128242" y="496646"/>
                  </a:lnTo>
                  <a:lnTo>
                    <a:pt x="1128560" y="485305"/>
                  </a:lnTo>
                  <a:lnTo>
                    <a:pt x="1127226" y="485305"/>
                  </a:lnTo>
                  <a:lnTo>
                    <a:pt x="1124686" y="479259"/>
                  </a:lnTo>
                  <a:lnTo>
                    <a:pt x="1124686" y="498005"/>
                  </a:lnTo>
                  <a:lnTo>
                    <a:pt x="1118425" y="498005"/>
                  </a:lnTo>
                  <a:lnTo>
                    <a:pt x="1120571" y="485305"/>
                  </a:lnTo>
                  <a:lnTo>
                    <a:pt x="1114767" y="496646"/>
                  </a:lnTo>
                  <a:lnTo>
                    <a:pt x="1114437" y="498005"/>
                  </a:lnTo>
                  <a:lnTo>
                    <a:pt x="1114069" y="498005"/>
                  </a:lnTo>
                  <a:lnTo>
                    <a:pt x="1114767" y="496646"/>
                  </a:lnTo>
                  <a:lnTo>
                    <a:pt x="1117523" y="485305"/>
                  </a:lnTo>
                  <a:lnTo>
                    <a:pt x="1120571" y="485305"/>
                  </a:lnTo>
                  <a:lnTo>
                    <a:pt x="1121156" y="485305"/>
                  </a:lnTo>
                  <a:lnTo>
                    <a:pt x="1124686" y="498005"/>
                  </a:lnTo>
                  <a:lnTo>
                    <a:pt x="1124686" y="479259"/>
                  </a:lnTo>
                  <a:lnTo>
                    <a:pt x="1121892" y="472605"/>
                  </a:lnTo>
                  <a:lnTo>
                    <a:pt x="1116990" y="472605"/>
                  </a:lnTo>
                  <a:lnTo>
                    <a:pt x="1111351" y="459905"/>
                  </a:lnTo>
                  <a:lnTo>
                    <a:pt x="1105877" y="459905"/>
                  </a:lnTo>
                  <a:lnTo>
                    <a:pt x="1107198" y="447205"/>
                  </a:lnTo>
                  <a:lnTo>
                    <a:pt x="1097940" y="447205"/>
                  </a:lnTo>
                  <a:lnTo>
                    <a:pt x="1094955" y="434505"/>
                  </a:lnTo>
                  <a:lnTo>
                    <a:pt x="1084529" y="434505"/>
                  </a:lnTo>
                  <a:lnTo>
                    <a:pt x="1084440" y="433298"/>
                  </a:lnTo>
                  <a:lnTo>
                    <a:pt x="1083589" y="421792"/>
                  </a:lnTo>
                  <a:lnTo>
                    <a:pt x="1078877" y="434505"/>
                  </a:lnTo>
                  <a:lnTo>
                    <a:pt x="1078915" y="433298"/>
                  </a:lnTo>
                  <a:lnTo>
                    <a:pt x="1079271" y="421792"/>
                  </a:lnTo>
                  <a:lnTo>
                    <a:pt x="1065466" y="421792"/>
                  </a:lnTo>
                  <a:lnTo>
                    <a:pt x="1062774" y="409105"/>
                  </a:lnTo>
                  <a:lnTo>
                    <a:pt x="1049261" y="409105"/>
                  </a:lnTo>
                  <a:lnTo>
                    <a:pt x="1048613" y="396405"/>
                  </a:lnTo>
                  <a:lnTo>
                    <a:pt x="1036167" y="396405"/>
                  </a:lnTo>
                  <a:lnTo>
                    <a:pt x="1036878" y="385876"/>
                  </a:lnTo>
                  <a:lnTo>
                    <a:pt x="1036015" y="385445"/>
                  </a:lnTo>
                  <a:lnTo>
                    <a:pt x="1029576" y="396405"/>
                  </a:lnTo>
                  <a:lnTo>
                    <a:pt x="1029652" y="383705"/>
                  </a:lnTo>
                  <a:lnTo>
                    <a:pt x="1008951" y="383705"/>
                  </a:lnTo>
                  <a:lnTo>
                    <a:pt x="1009129" y="373062"/>
                  </a:lnTo>
                  <a:lnTo>
                    <a:pt x="1008418" y="372745"/>
                  </a:lnTo>
                  <a:lnTo>
                    <a:pt x="1003668" y="383705"/>
                  </a:lnTo>
                  <a:lnTo>
                    <a:pt x="1002982" y="371005"/>
                  </a:lnTo>
                  <a:lnTo>
                    <a:pt x="984377" y="371005"/>
                  </a:lnTo>
                  <a:lnTo>
                    <a:pt x="971448" y="358305"/>
                  </a:lnTo>
                  <a:lnTo>
                    <a:pt x="957999" y="358305"/>
                  </a:lnTo>
                  <a:lnTo>
                    <a:pt x="944295" y="345592"/>
                  </a:lnTo>
                  <a:lnTo>
                    <a:pt x="969657" y="345592"/>
                  </a:lnTo>
                  <a:lnTo>
                    <a:pt x="974648" y="358305"/>
                  </a:lnTo>
                  <a:lnTo>
                    <a:pt x="989965" y="358305"/>
                  </a:lnTo>
                  <a:lnTo>
                    <a:pt x="1004582" y="371005"/>
                  </a:lnTo>
                  <a:lnTo>
                    <a:pt x="1008418" y="372745"/>
                  </a:lnTo>
                  <a:lnTo>
                    <a:pt x="1009167" y="371005"/>
                  </a:lnTo>
                  <a:lnTo>
                    <a:pt x="1009129" y="373062"/>
                  </a:lnTo>
                  <a:lnTo>
                    <a:pt x="1032535" y="383705"/>
                  </a:lnTo>
                  <a:lnTo>
                    <a:pt x="1036015" y="385445"/>
                  </a:lnTo>
                  <a:lnTo>
                    <a:pt x="1037031" y="383705"/>
                  </a:lnTo>
                  <a:lnTo>
                    <a:pt x="1036904" y="385445"/>
                  </a:lnTo>
                  <a:lnTo>
                    <a:pt x="1036878" y="385876"/>
                  </a:lnTo>
                  <a:lnTo>
                    <a:pt x="1057973" y="396405"/>
                  </a:lnTo>
                  <a:lnTo>
                    <a:pt x="1080503" y="409105"/>
                  </a:lnTo>
                  <a:lnTo>
                    <a:pt x="1099756" y="434505"/>
                  </a:lnTo>
                  <a:lnTo>
                    <a:pt x="1107770" y="447205"/>
                  </a:lnTo>
                  <a:lnTo>
                    <a:pt x="1114818" y="459905"/>
                  </a:lnTo>
                  <a:lnTo>
                    <a:pt x="1120889" y="459905"/>
                  </a:lnTo>
                  <a:lnTo>
                    <a:pt x="1125956" y="472605"/>
                  </a:lnTo>
                  <a:lnTo>
                    <a:pt x="1127074" y="472605"/>
                  </a:lnTo>
                  <a:lnTo>
                    <a:pt x="1129398" y="485305"/>
                  </a:lnTo>
                  <a:lnTo>
                    <a:pt x="1131557" y="485305"/>
                  </a:lnTo>
                  <a:lnTo>
                    <a:pt x="1132446" y="498005"/>
                  </a:lnTo>
                  <a:lnTo>
                    <a:pt x="1133348" y="498005"/>
                  </a:lnTo>
                  <a:lnTo>
                    <a:pt x="1136827" y="510705"/>
                  </a:lnTo>
                  <a:lnTo>
                    <a:pt x="1139469" y="523405"/>
                  </a:lnTo>
                  <a:lnTo>
                    <a:pt x="1139469" y="185102"/>
                  </a:lnTo>
                  <a:lnTo>
                    <a:pt x="1135722" y="193205"/>
                  </a:lnTo>
                  <a:lnTo>
                    <a:pt x="1135608" y="191935"/>
                  </a:lnTo>
                  <a:lnTo>
                    <a:pt x="1134681" y="180505"/>
                  </a:lnTo>
                  <a:lnTo>
                    <a:pt x="1141590" y="180505"/>
                  </a:lnTo>
                  <a:lnTo>
                    <a:pt x="1148067" y="180505"/>
                  </a:lnTo>
                  <a:lnTo>
                    <a:pt x="1150454" y="193205"/>
                  </a:lnTo>
                  <a:lnTo>
                    <a:pt x="1155623" y="193205"/>
                  </a:lnTo>
                  <a:lnTo>
                    <a:pt x="1150810" y="205232"/>
                  </a:lnTo>
                  <a:lnTo>
                    <a:pt x="1157516" y="193205"/>
                  </a:lnTo>
                  <a:lnTo>
                    <a:pt x="1158481" y="205232"/>
                  </a:lnTo>
                  <a:lnTo>
                    <a:pt x="1164018" y="193205"/>
                  </a:lnTo>
                  <a:lnTo>
                    <a:pt x="1163472" y="205905"/>
                  </a:lnTo>
                  <a:lnTo>
                    <a:pt x="1168857" y="193205"/>
                  </a:lnTo>
                  <a:lnTo>
                    <a:pt x="1170533" y="205905"/>
                  </a:lnTo>
                  <a:lnTo>
                    <a:pt x="1170533" y="116992"/>
                  </a:lnTo>
                  <a:lnTo>
                    <a:pt x="1163878" y="116992"/>
                  </a:lnTo>
                  <a:lnTo>
                    <a:pt x="1155103" y="116992"/>
                  </a:lnTo>
                  <a:lnTo>
                    <a:pt x="1155115" y="116586"/>
                  </a:lnTo>
                  <a:lnTo>
                    <a:pt x="1155801" y="104736"/>
                  </a:lnTo>
                  <a:lnTo>
                    <a:pt x="1155890" y="104559"/>
                  </a:lnTo>
                  <a:lnTo>
                    <a:pt x="1156093" y="104736"/>
                  </a:lnTo>
                  <a:lnTo>
                    <a:pt x="1163764" y="116840"/>
                  </a:lnTo>
                  <a:lnTo>
                    <a:pt x="1163878" y="116992"/>
                  </a:lnTo>
                  <a:lnTo>
                    <a:pt x="1163955" y="116586"/>
                  </a:lnTo>
                  <a:lnTo>
                    <a:pt x="1166279" y="104305"/>
                  </a:lnTo>
                  <a:lnTo>
                    <a:pt x="1163967" y="104305"/>
                  </a:lnTo>
                  <a:lnTo>
                    <a:pt x="1164717" y="104203"/>
                  </a:lnTo>
                  <a:lnTo>
                    <a:pt x="1162977" y="99263"/>
                  </a:lnTo>
                  <a:lnTo>
                    <a:pt x="1157744" y="100266"/>
                  </a:lnTo>
                  <a:lnTo>
                    <a:pt x="1159052" y="103378"/>
                  </a:lnTo>
                  <a:lnTo>
                    <a:pt x="1160703" y="104305"/>
                  </a:lnTo>
                  <a:lnTo>
                    <a:pt x="1155827" y="104305"/>
                  </a:lnTo>
                  <a:lnTo>
                    <a:pt x="1152588" y="104305"/>
                  </a:lnTo>
                  <a:lnTo>
                    <a:pt x="1147457" y="104305"/>
                  </a:lnTo>
                  <a:lnTo>
                    <a:pt x="1147762" y="94348"/>
                  </a:lnTo>
                  <a:lnTo>
                    <a:pt x="1148676" y="94488"/>
                  </a:lnTo>
                  <a:lnTo>
                    <a:pt x="1151407" y="95199"/>
                  </a:lnTo>
                  <a:lnTo>
                    <a:pt x="1152588" y="104305"/>
                  </a:lnTo>
                  <a:lnTo>
                    <a:pt x="1151775" y="95288"/>
                  </a:lnTo>
                  <a:lnTo>
                    <a:pt x="1153414" y="99809"/>
                  </a:lnTo>
                  <a:lnTo>
                    <a:pt x="1154226" y="98945"/>
                  </a:lnTo>
                  <a:lnTo>
                    <a:pt x="1155052" y="98107"/>
                  </a:lnTo>
                  <a:lnTo>
                    <a:pt x="1156868" y="97790"/>
                  </a:lnTo>
                  <a:lnTo>
                    <a:pt x="1154988" y="92303"/>
                  </a:lnTo>
                  <a:lnTo>
                    <a:pt x="1151559" y="92938"/>
                  </a:lnTo>
                  <a:lnTo>
                    <a:pt x="1151445" y="91605"/>
                  </a:lnTo>
                  <a:lnTo>
                    <a:pt x="1150962" y="91605"/>
                  </a:lnTo>
                  <a:lnTo>
                    <a:pt x="1151064" y="92430"/>
                  </a:lnTo>
                  <a:lnTo>
                    <a:pt x="1151128" y="93014"/>
                  </a:lnTo>
                  <a:lnTo>
                    <a:pt x="1149375" y="93332"/>
                  </a:lnTo>
                  <a:lnTo>
                    <a:pt x="1147826" y="92176"/>
                  </a:lnTo>
                  <a:lnTo>
                    <a:pt x="1147851" y="91605"/>
                  </a:lnTo>
                  <a:lnTo>
                    <a:pt x="1147064" y="91605"/>
                  </a:lnTo>
                  <a:lnTo>
                    <a:pt x="1145870" y="90703"/>
                  </a:lnTo>
                  <a:lnTo>
                    <a:pt x="1145908" y="91605"/>
                  </a:lnTo>
                  <a:lnTo>
                    <a:pt x="1133081" y="91605"/>
                  </a:lnTo>
                  <a:lnTo>
                    <a:pt x="1133081" y="193205"/>
                  </a:lnTo>
                  <a:lnTo>
                    <a:pt x="1129880" y="205905"/>
                  </a:lnTo>
                  <a:lnTo>
                    <a:pt x="1125804" y="193205"/>
                  </a:lnTo>
                  <a:lnTo>
                    <a:pt x="1133081" y="193205"/>
                  </a:lnTo>
                  <a:lnTo>
                    <a:pt x="1133081" y="91605"/>
                  </a:lnTo>
                  <a:lnTo>
                    <a:pt x="1121791" y="91605"/>
                  </a:lnTo>
                  <a:lnTo>
                    <a:pt x="1117561" y="78879"/>
                  </a:lnTo>
                  <a:lnTo>
                    <a:pt x="1110526" y="78879"/>
                  </a:lnTo>
                  <a:lnTo>
                    <a:pt x="1110526" y="91605"/>
                  </a:lnTo>
                  <a:lnTo>
                    <a:pt x="1110462" y="91897"/>
                  </a:lnTo>
                  <a:lnTo>
                    <a:pt x="1107427" y="104305"/>
                  </a:lnTo>
                  <a:lnTo>
                    <a:pt x="1105052" y="104305"/>
                  </a:lnTo>
                  <a:lnTo>
                    <a:pt x="1104125" y="91605"/>
                  </a:lnTo>
                  <a:lnTo>
                    <a:pt x="1110526" y="91605"/>
                  </a:lnTo>
                  <a:lnTo>
                    <a:pt x="1110526" y="78879"/>
                  </a:lnTo>
                  <a:lnTo>
                    <a:pt x="1101051" y="78879"/>
                  </a:lnTo>
                  <a:lnTo>
                    <a:pt x="1101051" y="91605"/>
                  </a:lnTo>
                  <a:lnTo>
                    <a:pt x="1097102" y="91605"/>
                  </a:lnTo>
                  <a:lnTo>
                    <a:pt x="1094143" y="91605"/>
                  </a:lnTo>
                  <a:lnTo>
                    <a:pt x="1094219" y="91897"/>
                  </a:lnTo>
                  <a:lnTo>
                    <a:pt x="1097229" y="104305"/>
                  </a:lnTo>
                  <a:lnTo>
                    <a:pt x="1096505" y="104305"/>
                  </a:lnTo>
                  <a:lnTo>
                    <a:pt x="1096505" y="155105"/>
                  </a:lnTo>
                  <a:lnTo>
                    <a:pt x="1093038" y="167805"/>
                  </a:lnTo>
                  <a:lnTo>
                    <a:pt x="1092377" y="164312"/>
                  </a:lnTo>
                  <a:lnTo>
                    <a:pt x="1090904" y="167805"/>
                  </a:lnTo>
                  <a:lnTo>
                    <a:pt x="1088402" y="155105"/>
                  </a:lnTo>
                  <a:lnTo>
                    <a:pt x="1090663" y="155105"/>
                  </a:lnTo>
                  <a:lnTo>
                    <a:pt x="1092377" y="164312"/>
                  </a:lnTo>
                  <a:lnTo>
                    <a:pt x="1096251" y="155105"/>
                  </a:lnTo>
                  <a:lnTo>
                    <a:pt x="1096505" y="155105"/>
                  </a:lnTo>
                  <a:lnTo>
                    <a:pt x="1096505" y="104305"/>
                  </a:lnTo>
                  <a:lnTo>
                    <a:pt x="1092911" y="104305"/>
                  </a:lnTo>
                  <a:lnTo>
                    <a:pt x="1092301" y="91605"/>
                  </a:lnTo>
                  <a:lnTo>
                    <a:pt x="1095730" y="78879"/>
                  </a:lnTo>
                  <a:lnTo>
                    <a:pt x="1097407" y="78879"/>
                  </a:lnTo>
                  <a:lnTo>
                    <a:pt x="1097305" y="83185"/>
                  </a:lnTo>
                  <a:lnTo>
                    <a:pt x="1097178" y="88442"/>
                  </a:lnTo>
                  <a:lnTo>
                    <a:pt x="1097102" y="91605"/>
                  </a:lnTo>
                  <a:lnTo>
                    <a:pt x="1099883" y="78930"/>
                  </a:lnTo>
                  <a:lnTo>
                    <a:pt x="1099997" y="80137"/>
                  </a:lnTo>
                  <a:lnTo>
                    <a:pt x="1100086" y="81089"/>
                  </a:lnTo>
                  <a:lnTo>
                    <a:pt x="1101051" y="91605"/>
                  </a:lnTo>
                  <a:lnTo>
                    <a:pt x="1101051" y="78879"/>
                  </a:lnTo>
                  <a:lnTo>
                    <a:pt x="1100315" y="78879"/>
                  </a:lnTo>
                  <a:lnTo>
                    <a:pt x="1092149" y="67437"/>
                  </a:lnTo>
                  <a:lnTo>
                    <a:pt x="1093851" y="63512"/>
                  </a:lnTo>
                  <a:lnTo>
                    <a:pt x="1087424" y="65659"/>
                  </a:lnTo>
                  <a:lnTo>
                    <a:pt x="1088161" y="66205"/>
                  </a:lnTo>
                  <a:lnTo>
                    <a:pt x="1086459" y="66205"/>
                  </a:lnTo>
                  <a:lnTo>
                    <a:pt x="1084872" y="78689"/>
                  </a:lnTo>
                  <a:lnTo>
                    <a:pt x="1089507" y="67195"/>
                  </a:lnTo>
                  <a:lnTo>
                    <a:pt x="1090117" y="67640"/>
                  </a:lnTo>
                  <a:lnTo>
                    <a:pt x="1091742" y="78879"/>
                  </a:lnTo>
                  <a:lnTo>
                    <a:pt x="1085316" y="78879"/>
                  </a:lnTo>
                  <a:lnTo>
                    <a:pt x="1087450" y="91605"/>
                  </a:lnTo>
                  <a:lnTo>
                    <a:pt x="1086523" y="91605"/>
                  </a:lnTo>
                  <a:lnTo>
                    <a:pt x="1086523" y="167805"/>
                  </a:lnTo>
                  <a:lnTo>
                    <a:pt x="1085075" y="167805"/>
                  </a:lnTo>
                  <a:lnTo>
                    <a:pt x="1080109" y="155105"/>
                  </a:lnTo>
                  <a:lnTo>
                    <a:pt x="1085367" y="155105"/>
                  </a:lnTo>
                  <a:lnTo>
                    <a:pt x="1086523" y="167805"/>
                  </a:lnTo>
                  <a:lnTo>
                    <a:pt x="1086523" y="91605"/>
                  </a:lnTo>
                  <a:lnTo>
                    <a:pt x="1080833" y="91605"/>
                  </a:lnTo>
                  <a:lnTo>
                    <a:pt x="1077976" y="78879"/>
                  </a:lnTo>
                  <a:lnTo>
                    <a:pt x="1080211" y="78879"/>
                  </a:lnTo>
                  <a:lnTo>
                    <a:pt x="1080147" y="78689"/>
                  </a:lnTo>
                  <a:lnTo>
                    <a:pt x="1076096" y="66205"/>
                  </a:lnTo>
                  <a:lnTo>
                    <a:pt x="1067054" y="66205"/>
                  </a:lnTo>
                  <a:lnTo>
                    <a:pt x="1067054" y="142405"/>
                  </a:lnTo>
                  <a:lnTo>
                    <a:pt x="1062545" y="142405"/>
                  </a:lnTo>
                  <a:lnTo>
                    <a:pt x="1059776" y="155105"/>
                  </a:lnTo>
                  <a:lnTo>
                    <a:pt x="1057275" y="155105"/>
                  </a:lnTo>
                  <a:lnTo>
                    <a:pt x="1055598" y="142405"/>
                  </a:lnTo>
                  <a:lnTo>
                    <a:pt x="1056513" y="142405"/>
                  </a:lnTo>
                  <a:lnTo>
                    <a:pt x="1052093" y="129705"/>
                  </a:lnTo>
                  <a:lnTo>
                    <a:pt x="1066622" y="129705"/>
                  </a:lnTo>
                  <a:lnTo>
                    <a:pt x="1067054" y="142405"/>
                  </a:lnTo>
                  <a:lnTo>
                    <a:pt x="1067054" y="66205"/>
                  </a:lnTo>
                  <a:lnTo>
                    <a:pt x="1061707" y="66205"/>
                  </a:lnTo>
                  <a:lnTo>
                    <a:pt x="1059726" y="53505"/>
                  </a:lnTo>
                  <a:lnTo>
                    <a:pt x="1051064" y="66205"/>
                  </a:lnTo>
                  <a:lnTo>
                    <a:pt x="1053795" y="53505"/>
                  </a:lnTo>
                  <a:lnTo>
                    <a:pt x="1050239" y="53505"/>
                  </a:lnTo>
                  <a:lnTo>
                    <a:pt x="1050239" y="231305"/>
                  </a:lnTo>
                  <a:lnTo>
                    <a:pt x="1038415" y="231305"/>
                  </a:lnTo>
                  <a:lnTo>
                    <a:pt x="1043889" y="218465"/>
                  </a:lnTo>
                  <a:lnTo>
                    <a:pt x="1049845" y="218465"/>
                  </a:lnTo>
                  <a:lnTo>
                    <a:pt x="1049896" y="219938"/>
                  </a:lnTo>
                  <a:lnTo>
                    <a:pt x="1050239" y="231305"/>
                  </a:lnTo>
                  <a:lnTo>
                    <a:pt x="1050239" y="53505"/>
                  </a:lnTo>
                  <a:lnTo>
                    <a:pt x="1043724" y="53505"/>
                  </a:lnTo>
                  <a:lnTo>
                    <a:pt x="1043724" y="129705"/>
                  </a:lnTo>
                  <a:lnTo>
                    <a:pt x="1033767" y="129705"/>
                  </a:lnTo>
                  <a:lnTo>
                    <a:pt x="1026553" y="129705"/>
                  </a:lnTo>
                  <a:lnTo>
                    <a:pt x="1028103" y="124866"/>
                  </a:lnTo>
                  <a:lnTo>
                    <a:pt x="1030592" y="117322"/>
                  </a:lnTo>
                  <a:lnTo>
                    <a:pt x="1032560" y="124866"/>
                  </a:lnTo>
                  <a:lnTo>
                    <a:pt x="1033767" y="129705"/>
                  </a:lnTo>
                  <a:lnTo>
                    <a:pt x="1036447" y="124866"/>
                  </a:lnTo>
                  <a:lnTo>
                    <a:pt x="1040765" y="117335"/>
                  </a:lnTo>
                  <a:lnTo>
                    <a:pt x="1042619" y="124866"/>
                  </a:lnTo>
                  <a:lnTo>
                    <a:pt x="1043724" y="129705"/>
                  </a:lnTo>
                  <a:lnTo>
                    <a:pt x="1043724" y="53505"/>
                  </a:lnTo>
                  <a:lnTo>
                    <a:pt x="1040828" y="53505"/>
                  </a:lnTo>
                  <a:lnTo>
                    <a:pt x="1040828" y="116992"/>
                  </a:lnTo>
                  <a:lnTo>
                    <a:pt x="1040828" y="53505"/>
                  </a:lnTo>
                  <a:lnTo>
                    <a:pt x="1036789" y="53505"/>
                  </a:lnTo>
                  <a:lnTo>
                    <a:pt x="1036751" y="53378"/>
                  </a:lnTo>
                  <a:lnTo>
                    <a:pt x="1033284" y="40805"/>
                  </a:lnTo>
                  <a:lnTo>
                    <a:pt x="1027176" y="40805"/>
                  </a:lnTo>
                  <a:lnTo>
                    <a:pt x="1033310" y="53505"/>
                  </a:lnTo>
                  <a:lnTo>
                    <a:pt x="1030617" y="53505"/>
                  </a:lnTo>
                  <a:lnTo>
                    <a:pt x="1030617" y="116992"/>
                  </a:lnTo>
                  <a:lnTo>
                    <a:pt x="1030617" y="53505"/>
                  </a:lnTo>
                  <a:lnTo>
                    <a:pt x="1023277" y="53505"/>
                  </a:lnTo>
                  <a:lnTo>
                    <a:pt x="1023289" y="53378"/>
                  </a:lnTo>
                  <a:lnTo>
                    <a:pt x="1024915" y="40805"/>
                  </a:lnTo>
                  <a:lnTo>
                    <a:pt x="1022032" y="40805"/>
                  </a:lnTo>
                  <a:lnTo>
                    <a:pt x="1022032" y="116992"/>
                  </a:lnTo>
                  <a:lnTo>
                    <a:pt x="1022019" y="117170"/>
                  </a:lnTo>
                  <a:lnTo>
                    <a:pt x="1020711" y="129705"/>
                  </a:lnTo>
                  <a:lnTo>
                    <a:pt x="1020178" y="129705"/>
                  </a:lnTo>
                  <a:lnTo>
                    <a:pt x="1019086" y="116992"/>
                  </a:lnTo>
                  <a:lnTo>
                    <a:pt x="1022032" y="116992"/>
                  </a:lnTo>
                  <a:lnTo>
                    <a:pt x="1022032" y="40805"/>
                  </a:lnTo>
                  <a:lnTo>
                    <a:pt x="1016457" y="40805"/>
                  </a:lnTo>
                  <a:lnTo>
                    <a:pt x="1013498" y="28105"/>
                  </a:lnTo>
                  <a:lnTo>
                    <a:pt x="1013015" y="28105"/>
                  </a:lnTo>
                  <a:lnTo>
                    <a:pt x="1011326" y="40805"/>
                  </a:lnTo>
                  <a:lnTo>
                    <a:pt x="1009942" y="28105"/>
                  </a:lnTo>
                  <a:lnTo>
                    <a:pt x="1009599" y="29629"/>
                  </a:lnTo>
                  <a:lnTo>
                    <a:pt x="1009599" y="116992"/>
                  </a:lnTo>
                  <a:lnTo>
                    <a:pt x="999832" y="116992"/>
                  </a:lnTo>
                  <a:lnTo>
                    <a:pt x="999832" y="205905"/>
                  </a:lnTo>
                  <a:lnTo>
                    <a:pt x="997712" y="218465"/>
                  </a:lnTo>
                  <a:lnTo>
                    <a:pt x="997610" y="218287"/>
                  </a:lnTo>
                  <a:lnTo>
                    <a:pt x="994829" y="205905"/>
                  </a:lnTo>
                  <a:lnTo>
                    <a:pt x="999832" y="205905"/>
                  </a:lnTo>
                  <a:lnTo>
                    <a:pt x="999832" y="116992"/>
                  </a:lnTo>
                  <a:lnTo>
                    <a:pt x="995476" y="116992"/>
                  </a:lnTo>
                  <a:lnTo>
                    <a:pt x="995400" y="116840"/>
                  </a:lnTo>
                  <a:lnTo>
                    <a:pt x="988720" y="104482"/>
                  </a:lnTo>
                  <a:lnTo>
                    <a:pt x="988682" y="105054"/>
                  </a:lnTo>
                  <a:lnTo>
                    <a:pt x="989355" y="116992"/>
                  </a:lnTo>
                  <a:lnTo>
                    <a:pt x="987882" y="116992"/>
                  </a:lnTo>
                  <a:lnTo>
                    <a:pt x="987907" y="116586"/>
                  </a:lnTo>
                  <a:lnTo>
                    <a:pt x="988682" y="105054"/>
                  </a:lnTo>
                  <a:lnTo>
                    <a:pt x="988593" y="104736"/>
                  </a:lnTo>
                  <a:lnTo>
                    <a:pt x="988491" y="105054"/>
                  </a:lnTo>
                  <a:lnTo>
                    <a:pt x="984821" y="116992"/>
                  </a:lnTo>
                  <a:lnTo>
                    <a:pt x="984681" y="116586"/>
                  </a:lnTo>
                  <a:lnTo>
                    <a:pt x="980859" y="104305"/>
                  </a:lnTo>
                  <a:lnTo>
                    <a:pt x="1003668" y="104305"/>
                  </a:lnTo>
                  <a:lnTo>
                    <a:pt x="1003757" y="104482"/>
                  </a:lnTo>
                  <a:lnTo>
                    <a:pt x="1003871" y="104736"/>
                  </a:lnTo>
                  <a:lnTo>
                    <a:pt x="1009599" y="116992"/>
                  </a:lnTo>
                  <a:lnTo>
                    <a:pt x="1009599" y="29629"/>
                  </a:lnTo>
                  <a:lnTo>
                    <a:pt x="1007084" y="40805"/>
                  </a:lnTo>
                  <a:lnTo>
                    <a:pt x="991590" y="40805"/>
                  </a:lnTo>
                  <a:lnTo>
                    <a:pt x="990866" y="53505"/>
                  </a:lnTo>
                  <a:lnTo>
                    <a:pt x="986612" y="53505"/>
                  </a:lnTo>
                  <a:lnTo>
                    <a:pt x="986599" y="53378"/>
                  </a:lnTo>
                  <a:lnTo>
                    <a:pt x="985837" y="46697"/>
                  </a:lnTo>
                  <a:lnTo>
                    <a:pt x="984300" y="53505"/>
                  </a:lnTo>
                  <a:lnTo>
                    <a:pt x="984288" y="53378"/>
                  </a:lnTo>
                  <a:lnTo>
                    <a:pt x="983373" y="47548"/>
                  </a:lnTo>
                  <a:lnTo>
                    <a:pt x="981786" y="53505"/>
                  </a:lnTo>
                  <a:lnTo>
                    <a:pt x="981773" y="53378"/>
                  </a:lnTo>
                  <a:lnTo>
                    <a:pt x="980071" y="40805"/>
                  </a:lnTo>
                  <a:lnTo>
                    <a:pt x="975448" y="40805"/>
                  </a:lnTo>
                  <a:lnTo>
                    <a:pt x="974877" y="36969"/>
                  </a:lnTo>
                  <a:lnTo>
                    <a:pt x="972896" y="40805"/>
                  </a:lnTo>
                  <a:lnTo>
                    <a:pt x="971232" y="40805"/>
                  </a:lnTo>
                  <a:lnTo>
                    <a:pt x="969111" y="28105"/>
                  </a:lnTo>
                  <a:lnTo>
                    <a:pt x="973543" y="28105"/>
                  </a:lnTo>
                  <a:lnTo>
                    <a:pt x="974877" y="36969"/>
                  </a:lnTo>
                  <a:lnTo>
                    <a:pt x="979474" y="28105"/>
                  </a:lnTo>
                  <a:lnTo>
                    <a:pt x="976972" y="28105"/>
                  </a:lnTo>
                  <a:lnTo>
                    <a:pt x="974331" y="15405"/>
                  </a:lnTo>
                  <a:lnTo>
                    <a:pt x="959040" y="15405"/>
                  </a:lnTo>
                  <a:lnTo>
                    <a:pt x="959104" y="15709"/>
                  </a:lnTo>
                  <a:lnTo>
                    <a:pt x="961948" y="28105"/>
                  </a:lnTo>
                  <a:lnTo>
                    <a:pt x="959662" y="28105"/>
                  </a:lnTo>
                  <a:lnTo>
                    <a:pt x="961478" y="40805"/>
                  </a:lnTo>
                  <a:lnTo>
                    <a:pt x="959459" y="40805"/>
                  </a:lnTo>
                  <a:lnTo>
                    <a:pt x="959459" y="193205"/>
                  </a:lnTo>
                  <a:lnTo>
                    <a:pt x="956398" y="205905"/>
                  </a:lnTo>
                  <a:lnTo>
                    <a:pt x="956310" y="205232"/>
                  </a:lnTo>
                  <a:lnTo>
                    <a:pt x="954862" y="193205"/>
                  </a:lnTo>
                  <a:lnTo>
                    <a:pt x="959459" y="193205"/>
                  </a:lnTo>
                  <a:lnTo>
                    <a:pt x="959459" y="40805"/>
                  </a:lnTo>
                  <a:lnTo>
                    <a:pt x="957059" y="40805"/>
                  </a:lnTo>
                  <a:lnTo>
                    <a:pt x="959662" y="28105"/>
                  </a:lnTo>
                  <a:lnTo>
                    <a:pt x="956919" y="28105"/>
                  </a:lnTo>
                  <a:lnTo>
                    <a:pt x="956170" y="19773"/>
                  </a:lnTo>
                  <a:lnTo>
                    <a:pt x="953655" y="20650"/>
                  </a:lnTo>
                  <a:lnTo>
                    <a:pt x="953655" y="40805"/>
                  </a:lnTo>
                  <a:lnTo>
                    <a:pt x="952728" y="40805"/>
                  </a:lnTo>
                  <a:lnTo>
                    <a:pt x="952728" y="104305"/>
                  </a:lnTo>
                  <a:lnTo>
                    <a:pt x="948296" y="104305"/>
                  </a:lnTo>
                  <a:lnTo>
                    <a:pt x="948296" y="193205"/>
                  </a:lnTo>
                  <a:lnTo>
                    <a:pt x="944092" y="193205"/>
                  </a:lnTo>
                  <a:lnTo>
                    <a:pt x="943991" y="191935"/>
                  </a:lnTo>
                  <a:lnTo>
                    <a:pt x="943419" y="184670"/>
                  </a:lnTo>
                  <a:lnTo>
                    <a:pt x="943330" y="184518"/>
                  </a:lnTo>
                  <a:lnTo>
                    <a:pt x="943330" y="358305"/>
                  </a:lnTo>
                  <a:lnTo>
                    <a:pt x="942441" y="358305"/>
                  </a:lnTo>
                  <a:lnTo>
                    <a:pt x="942352" y="357073"/>
                  </a:lnTo>
                  <a:lnTo>
                    <a:pt x="941527" y="345592"/>
                  </a:lnTo>
                  <a:lnTo>
                    <a:pt x="943076" y="345592"/>
                  </a:lnTo>
                  <a:lnTo>
                    <a:pt x="943330" y="358305"/>
                  </a:lnTo>
                  <a:lnTo>
                    <a:pt x="943330" y="184518"/>
                  </a:lnTo>
                  <a:lnTo>
                    <a:pt x="942378" y="182841"/>
                  </a:lnTo>
                  <a:lnTo>
                    <a:pt x="939304" y="192836"/>
                  </a:lnTo>
                  <a:lnTo>
                    <a:pt x="939393" y="193205"/>
                  </a:lnTo>
                  <a:lnTo>
                    <a:pt x="939203" y="193205"/>
                  </a:lnTo>
                  <a:lnTo>
                    <a:pt x="939114" y="191935"/>
                  </a:lnTo>
                  <a:lnTo>
                    <a:pt x="936612" y="180505"/>
                  </a:lnTo>
                  <a:lnTo>
                    <a:pt x="934872" y="186055"/>
                  </a:lnTo>
                  <a:lnTo>
                    <a:pt x="934872" y="345592"/>
                  </a:lnTo>
                  <a:lnTo>
                    <a:pt x="900023" y="345592"/>
                  </a:lnTo>
                  <a:lnTo>
                    <a:pt x="899909" y="344017"/>
                  </a:lnTo>
                  <a:lnTo>
                    <a:pt x="899845" y="343039"/>
                  </a:lnTo>
                  <a:lnTo>
                    <a:pt x="899744" y="341541"/>
                  </a:lnTo>
                  <a:lnTo>
                    <a:pt x="899134" y="332905"/>
                  </a:lnTo>
                  <a:lnTo>
                    <a:pt x="926680" y="332905"/>
                  </a:lnTo>
                  <a:lnTo>
                    <a:pt x="934872" y="345592"/>
                  </a:lnTo>
                  <a:lnTo>
                    <a:pt x="934872" y="186055"/>
                  </a:lnTo>
                  <a:lnTo>
                    <a:pt x="932624" y="193205"/>
                  </a:lnTo>
                  <a:lnTo>
                    <a:pt x="932561" y="192836"/>
                  </a:lnTo>
                  <a:lnTo>
                    <a:pt x="932472" y="192239"/>
                  </a:lnTo>
                  <a:lnTo>
                    <a:pt x="932421" y="191935"/>
                  </a:lnTo>
                  <a:lnTo>
                    <a:pt x="930668" y="180505"/>
                  </a:lnTo>
                  <a:lnTo>
                    <a:pt x="926617" y="193205"/>
                  </a:lnTo>
                  <a:lnTo>
                    <a:pt x="923023" y="193205"/>
                  </a:lnTo>
                  <a:lnTo>
                    <a:pt x="922896" y="190246"/>
                  </a:lnTo>
                  <a:lnTo>
                    <a:pt x="922807" y="187883"/>
                  </a:lnTo>
                  <a:lnTo>
                    <a:pt x="922693" y="185089"/>
                  </a:lnTo>
                  <a:lnTo>
                    <a:pt x="922604" y="182841"/>
                  </a:lnTo>
                  <a:lnTo>
                    <a:pt x="922515" y="180505"/>
                  </a:lnTo>
                  <a:lnTo>
                    <a:pt x="930668" y="180505"/>
                  </a:lnTo>
                  <a:lnTo>
                    <a:pt x="936612" y="180505"/>
                  </a:lnTo>
                  <a:lnTo>
                    <a:pt x="941044" y="180505"/>
                  </a:lnTo>
                  <a:lnTo>
                    <a:pt x="942378" y="182841"/>
                  </a:lnTo>
                  <a:lnTo>
                    <a:pt x="943102" y="180505"/>
                  </a:lnTo>
                  <a:lnTo>
                    <a:pt x="943419" y="184670"/>
                  </a:lnTo>
                  <a:lnTo>
                    <a:pt x="948296" y="193205"/>
                  </a:lnTo>
                  <a:lnTo>
                    <a:pt x="948296" y="104305"/>
                  </a:lnTo>
                  <a:lnTo>
                    <a:pt x="939342" y="104305"/>
                  </a:lnTo>
                  <a:lnTo>
                    <a:pt x="934783" y="104305"/>
                  </a:lnTo>
                  <a:lnTo>
                    <a:pt x="934580" y="103047"/>
                  </a:lnTo>
                  <a:lnTo>
                    <a:pt x="934580" y="104305"/>
                  </a:lnTo>
                  <a:lnTo>
                    <a:pt x="934504" y="104736"/>
                  </a:lnTo>
                  <a:lnTo>
                    <a:pt x="934440" y="105054"/>
                  </a:lnTo>
                  <a:lnTo>
                    <a:pt x="932141" y="116992"/>
                  </a:lnTo>
                  <a:lnTo>
                    <a:pt x="932078" y="116586"/>
                  </a:lnTo>
                  <a:lnTo>
                    <a:pt x="930465" y="104736"/>
                  </a:lnTo>
                  <a:lnTo>
                    <a:pt x="930376" y="104482"/>
                  </a:lnTo>
                  <a:lnTo>
                    <a:pt x="930262" y="105054"/>
                  </a:lnTo>
                  <a:lnTo>
                    <a:pt x="928103" y="116992"/>
                  </a:lnTo>
                  <a:lnTo>
                    <a:pt x="928052" y="116586"/>
                  </a:lnTo>
                  <a:lnTo>
                    <a:pt x="926731" y="104305"/>
                  </a:lnTo>
                  <a:lnTo>
                    <a:pt x="934580" y="104305"/>
                  </a:lnTo>
                  <a:lnTo>
                    <a:pt x="934580" y="103047"/>
                  </a:lnTo>
                  <a:lnTo>
                    <a:pt x="932738" y="91605"/>
                  </a:lnTo>
                  <a:lnTo>
                    <a:pt x="939342" y="104305"/>
                  </a:lnTo>
                  <a:lnTo>
                    <a:pt x="948080" y="91605"/>
                  </a:lnTo>
                  <a:lnTo>
                    <a:pt x="952080" y="91605"/>
                  </a:lnTo>
                  <a:lnTo>
                    <a:pt x="952195" y="93814"/>
                  </a:lnTo>
                  <a:lnTo>
                    <a:pt x="952728" y="104305"/>
                  </a:lnTo>
                  <a:lnTo>
                    <a:pt x="952728" y="40805"/>
                  </a:lnTo>
                  <a:lnTo>
                    <a:pt x="944346" y="40805"/>
                  </a:lnTo>
                  <a:lnTo>
                    <a:pt x="942454" y="40805"/>
                  </a:lnTo>
                  <a:lnTo>
                    <a:pt x="936790" y="28105"/>
                  </a:lnTo>
                  <a:lnTo>
                    <a:pt x="938631" y="28105"/>
                  </a:lnTo>
                  <a:lnTo>
                    <a:pt x="937856" y="24739"/>
                  </a:lnTo>
                  <a:lnTo>
                    <a:pt x="943381" y="28105"/>
                  </a:lnTo>
                  <a:lnTo>
                    <a:pt x="940054" y="28105"/>
                  </a:lnTo>
                  <a:lnTo>
                    <a:pt x="944346" y="40805"/>
                  </a:lnTo>
                  <a:lnTo>
                    <a:pt x="948753" y="29756"/>
                  </a:lnTo>
                  <a:lnTo>
                    <a:pt x="950087" y="30124"/>
                  </a:lnTo>
                  <a:lnTo>
                    <a:pt x="953655" y="40805"/>
                  </a:lnTo>
                  <a:lnTo>
                    <a:pt x="953655" y="20650"/>
                  </a:lnTo>
                  <a:lnTo>
                    <a:pt x="944130" y="23939"/>
                  </a:lnTo>
                  <a:lnTo>
                    <a:pt x="937818" y="24549"/>
                  </a:lnTo>
                  <a:lnTo>
                    <a:pt x="935748" y="15405"/>
                  </a:lnTo>
                  <a:lnTo>
                    <a:pt x="935672" y="15709"/>
                  </a:lnTo>
                  <a:lnTo>
                    <a:pt x="934186" y="21729"/>
                  </a:lnTo>
                  <a:lnTo>
                    <a:pt x="933615" y="20764"/>
                  </a:lnTo>
                  <a:lnTo>
                    <a:pt x="933615" y="24003"/>
                  </a:lnTo>
                  <a:lnTo>
                    <a:pt x="932611" y="28105"/>
                  </a:lnTo>
                  <a:lnTo>
                    <a:pt x="933196" y="28105"/>
                  </a:lnTo>
                  <a:lnTo>
                    <a:pt x="932738" y="40805"/>
                  </a:lnTo>
                  <a:lnTo>
                    <a:pt x="930770" y="28105"/>
                  </a:lnTo>
                  <a:lnTo>
                    <a:pt x="931811" y="28105"/>
                  </a:lnTo>
                  <a:lnTo>
                    <a:pt x="930313" y="24053"/>
                  </a:lnTo>
                  <a:lnTo>
                    <a:pt x="930313" y="91605"/>
                  </a:lnTo>
                  <a:lnTo>
                    <a:pt x="924102" y="91605"/>
                  </a:lnTo>
                  <a:lnTo>
                    <a:pt x="920584" y="91605"/>
                  </a:lnTo>
                  <a:lnTo>
                    <a:pt x="917308" y="78879"/>
                  </a:lnTo>
                  <a:lnTo>
                    <a:pt x="922185" y="78879"/>
                  </a:lnTo>
                  <a:lnTo>
                    <a:pt x="922299" y="79641"/>
                  </a:lnTo>
                  <a:lnTo>
                    <a:pt x="922375" y="80137"/>
                  </a:lnTo>
                  <a:lnTo>
                    <a:pt x="922426" y="80492"/>
                  </a:lnTo>
                  <a:lnTo>
                    <a:pt x="922515" y="81089"/>
                  </a:lnTo>
                  <a:lnTo>
                    <a:pt x="924102" y="91605"/>
                  </a:lnTo>
                  <a:lnTo>
                    <a:pt x="927303" y="78879"/>
                  </a:lnTo>
                  <a:lnTo>
                    <a:pt x="928179" y="78879"/>
                  </a:lnTo>
                  <a:lnTo>
                    <a:pt x="930313" y="91605"/>
                  </a:lnTo>
                  <a:lnTo>
                    <a:pt x="930313" y="24053"/>
                  </a:lnTo>
                  <a:lnTo>
                    <a:pt x="930160" y="23634"/>
                  </a:lnTo>
                  <a:lnTo>
                    <a:pt x="933615" y="24003"/>
                  </a:lnTo>
                  <a:lnTo>
                    <a:pt x="933615" y="20764"/>
                  </a:lnTo>
                  <a:lnTo>
                    <a:pt x="932446" y="18783"/>
                  </a:lnTo>
                  <a:lnTo>
                    <a:pt x="929424" y="21602"/>
                  </a:lnTo>
                  <a:lnTo>
                    <a:pt x="927163" y="15405"/>
                  </a:lnTo>
                  <a:lnTo>
                    <a:pt x="926858" y="15405"/>
                  </a:lnTo>
                  <a:lnTo>
                    <a:pt x="926858" y="28105"/>
                  </a:lnTo>
                  <a:lnTo>
                    <a:pt x="916343" y="28105"/>
                  </a:lnTo>
                  <a:lnTo>
                    <a:pt x="918692" y="21971"/>
                  </a:lnTo>
                  <a:lnTo>
                    <a:pt x="919543" y="22174"/>
                  </a:lnTo>
                  <a:lnTo>
                    <a:pt x="924547" y="22910"/>
                  </a:lnTo>
                  <a:lnTo>
                    <a:pt x="926858" y="28105"/>
                  </a:lnTo>
                  <a:lnTo>
                    <a:pt x="926858" y="15405"/>
                  </a:lnTo>
                  <a:lnTo>
                    <a:pt x="921219" y="15405"/>
                  </a:lnTo>
                  <a:lnTo>
                    <a:pt x="924306" y="22390"/>
                  </a:lnTo>
                  <a:lnTo>
                    <a:pt x="922147" y="19507"/>
                  </a:lnTo>
                  <a:lnTo>
                    <a:pt x="920483" y="17322"/>
                  </a:lnTo>
                  <a:lnTo>
                    <a:pt x="921219" y="15405"/>
                  </a:lnTo>
                  <a:lnTo>
                    <a:pt x="914654" y="15405"/>
                  </a:lnTo>
                  <a:lnTo>
                    <a:pt x="918413" y="13817"/>
                  </a:lnTo>
                  <a:lnTo>
                    <a:pt x="913841" y="13347"/>
                  </a:lnTo>
                  <a:lnTo>
                    <a:pt x="913841" y="78879"/>
                  </a:lnTo>
                  <a:lnTo>
                    <a:pt x="909637" y="91605"/>
                  </a:lnTo>
                  <a:lnTo>
                    <a:pt x="908646" y="88049"/>
                  </a:lnTo>
                  <a:lnTo>
                    <a:pt x="908646" y="91605"/>
                  </a:lnTo>
                  <a:lnTo>
                    <a:pt x="905484" y="91605"/>
                  </a:lnTo>
                  <a:lnTo>
                    <a:pt x="897572" y="80492"/>
                  </a:lnTo>
                  <a:lnTo>
                    <a:pt x="897521" y="81089"/>
                  </a:lnTo>
                  <a:lnTo>
                    <a:pt x="897140" y="85178"/>
                  </a:lnTo>
                  <a:lnTo>
                    <a:pt x="897229" y="85928"/>
                  </a:lnTo>
                  <a:lnTo>
                    <a:pt x="897280" y="86423"/>
                  </a:lnTo>
                  <a:lnTo>
                    <a:pt x="897864" y="91605"/>
                  </a:lnTo>
                  <a:lnTo>
                    <a:pt x="896556" y="91605"/>
                  </a:lnTo>
                  <a:lnTo>
                    <a:pt x="893279" y="91605"/>
                  </a:lnTo>
                  <a:lnTo>
                    <a:pt x="890320" y="80137"/>
                  </a:lnTo>
                  <a:lnTo>
                    <a:pt x="890016" y="78879"/>
                  </a:lnTo>
                  <a:lnTo>
                    <a:pt x="885228" y="91605"/>
                  </a:lnTo>
                  <a:lnTo>
                    <a:pt x="879068" y="78879"/>
                  </a:lnTo>
                  <a:lnTo>
                    <a:pt x="890016" y="78879"/>
                  </a:lnTo>
                  <a:lnTo>
                    <a:pt x="893229" y="78879"/>
                  </a:lnTo>
                  <a:lnTo>
                    <a:pt x="896556" y="91605"/>
                  </a:lnTo>
                  <a:lnTo>
                    <a:pt x="897140" y="85178"/>
                  </a:lnTo>
                  <a:lnTo>
                    <a:pt x="896442" y="78930"/>
                  </a:lnTo>
                  <a:lnTo>
                    <a:pt x="897572" y="80492"/>
                  </a:lnTo>
                  <a:lnTo>
                    <a:pt x="897597" y="80137"/>
                  </a:lnTo>
                  <a:lnTo>
                    <a:pt x="897712" y="78930"/>
                  </a:lnTo>
                  <a:lnTo>
                    <a:pt x="908646" y="91605"/>
                  </a:lnTo>
                  <a:lnTo>
                    <a:pt x="908646" y="88049"/>
                  </a:lnTo>
                  <a:lnTo>
                    <a:pt x="906094" y="78879"/>
                  </a:lnTo>
                  <a:lnTo>
                    <a:pt x="913841" y="78879"/>
                  </a:lnTo>
                  <a:lnTo>
                    <a:pt x="913841" y="13347"/>
                  </a:lnTo>
                  <a:lnTo>
                    <a:pt x="912749" y="13220"/>
                  </a:lnTo>
                  <a:lnTo>
                    <a:pt x="913282" y="15405"/>
                  </a:lnTo>
                  <a:lnTo>
                    <a:pt x="909993" y="15405"/>
                  </a:lnTo>
                  <a:lnTo>
                    <a:pt x="910069" y="15709"/>
                  </a:lnTo>
                  <a:lnTo>
                    <a:pt x="910844" y="18542"/>
                  </a:lnTo>
                  <a:lnTo>
                    <a:pt x="906246" y="17640"/>
                  </a:lnTo>
                  <a:lnTo>
                    <a:pt x="911250" y="20027"/>
                  </a:lnTo>
                  <a:lnTo>
                    <a:pt x="913485" y="28105"/>
                  </a:lnTo>
                  <a:lnTo>
                    <a:pt x="902462" y="28105"/>
                  </a:lnTo>
                  <a:lnTo>
                    <a:pt x="906233" y="17640"/>
                  </a:lnTo>
                  <a:lnTo>
                    <a:pt x="907046" y="15405"/>
                  </a:lnTo>
                  <a:lnTo>
                    <a:pt x="899553" y="15405"/>
                  </a:lnTo>
                  <a:lnTo>
                    <a:pt x="893533" y="28105"/>
                  </a:lnTo>
                  <a:lnTo>
                    <a:pt x="889317" y="28105"/>
                  </a:lnTo>
                  <a:lnTo>
                    <a:pt x="881735" y="28105"/>
                  </a:lnTo>
                  <a:lnTo>
                    <a:pt x="886421" y="15709"/>
                  </a:lnTo>
                  <a:lnTo>
                    <a:pt x="886345" y="15405"/>
                  </a:lnTo>
                  <a:lnTo>
                    <a:pt x="880859" y="15405"/>
                  </a:lnTo>
                  <a:lnTo>
                    <a:pt x="870369" y="25717"/>
                  </a:lnTo>
                  <a:lnTo>
                    <a:pt x="870369" y="104305"/>
                  </a:lnTo>
                  <a:lnTo>
                    <a:pt x="870242" y="104736"/>
                  </a:lnTo>
                  <a:lnTo>
                    <a:pt x="870153" y="105054"/>
                  </a:lnTo>
                  <a:lnTo>
                    <a:pt x="866775" y="116992"/>
                  </a:lnTo>
                  <a:lnTo>
                    <a:pt x="866686" y="116586"/>
                  </a:lnTo>
                  <a:lnTo>
                    <a:pt x="864438" y="104305"/>
                  </a:lnTo>
                  <a:lnTo>
                    <a:pt x="870369" y="104305"/>
                  </a:lnTo>
                  <a:lnTo>
                    <a:pt x="870369" y="25717"/>
                  </a:lnTo>
                  <a:lnTo>
                    <a:pt x="869086" y="26974"/>
                  </a:lnTo>
                  <a:lnTo>
                    <a:pt x="869086" y="53505"/>
                  </a:lnTo>
                  <a:lnTo>
                    <a:pt x="865505" y="53505"/>
                  </a:lnTo>
                  <a:lnTo>
                    <a:pt x="865505" y="78879"/>
                  </a:lnTo>
                  <a:lnTo>
                    <a:pt x="865403" y="80137"/>
                  </a:lnTo>
                  <a:lnTo>
                    <a:pt x="865327" y="81089"/>
                  </a:lnTo>
                  <a:lnTo>
                    <a:pt x="864450" y="91605"/>
                  </a:lnTo>
                  <a:lnTo>
                    <a:pt x="859726" y="91605"/>
                  </a:lnTo>
                  <a:lnTo>
                    <a:pt x="859675" y="78879"/>
                  </a:lnTo>
                  <a:lnTo>
                    <a:pt x="856399" y="91605"/>
                  </a:lnTo>
                  <a:lnTo>
                    <a:pt x="852957" y="91605"/>
                  </a:lnTo>
                  <a:lnTo>
                    <a:pt x="858697" y="78879"/>
                  </a:lnTo>
                  <a:lnTo>
                    <a:pt x="851395" y="78879"/>
                  </a:lnTo>
                  <a:lnTo>
                    <a:pt x="846175" y="91605"/>
                  </a:lnTo>
                  <a:lnTo>
                    <a:pt x="850696" y="91605"/>
                  </a:lnTo>
                  <a:lnTo>
                    <a:pt x="844600" y="104305"/>
                  </a:lnTo>
                  <a:lnTo>
                    <a:pt x="845794" y="91605"/>
                  </a:lnTo>
                  <a:lnTo>
                    <a:pt x="846175" y="91605"/>
                  </a:lnTo>
                  <a:lnTo>
                    <a:pt x="842822" y="81089"/>
                  </a:lnTo>
                  <a:lnTo>
                    <a:pt x="842124" y="91605"/>
                  </a:lnTo>
                  <a:lnTo>
                    <a:pt x="838365" y="91605"/>
                  </a:lnTo>
                  <a:lnTo>
                    <a:pt x="842530" y="80137"/>
                  </a:lnTo>
                  <a:lnTo>
                    <a:pt x="842124" y="78879"/>
                  </a:lnTo>
                  <a:lnTo>
                    <a:pt x="842987" y="78879"/>
                  </a:lnTo>
                  <a:lnTo>
                    <a:pt x="851115" y="78879"/>
                  </a:lnTo>
                  <a:lnTo>
                    <a:pt x="851128" y="78689"/>
                  </a:lnTo>
                  <a:lnTo>
                    <a:pt x="852131" y="66205"/>
                  </a:lnTo>
                  <a:lnTo>
                    <a:pt x="854760" y="78689"/>
                  </a:lnTo>
                  <a:lnTo>
                    <a:pt x="857478" y="66205"/>
                  </a:lnTo>
                  <a:lnTo>
                    <a:pt x="860031" y="78879"/>
                  </a:lnTo>
                  <a:lnTo>
                    <a:pt x="865505" y="78879"/>
                  </a:lnTo>
                  <a:lnTo>
                    <a:pt x="865505" y="53505"/>
                  </a:lnTo>
                  <a:lnTo>
                    <a:pt x="862622" y="53505"/>
                  </a:lnTo>
                  <a:lnTo>
                    <a:pt x="862647" y="53378"/>
                  </a:lnTo>
                  <a:lnTo>
                    <a:pt x="864920" y="40805"/>
                  </a:lnTo>
                  <a:lnTo>
                    <a:pt x="867156" y="40805"/>
                  </a:lnTo>
                  <a:lnTo>
                    <a:pt x="869086" y="53505"/>
                  </a:lnTo>
                  <a:lnTo>
                    <a:pt x="869086" y="26974"/>
                  </a:lnTo>
                  <a:lnTo>
                    <a:pt x="867930" y="28105"/>
                  </a:lnTo>
                  <a:lnTo>
                    <a:pt x="866241" y="28105"/>
                  </a:lnTo>
                  <a:lnTo>
                    <a:pt x="823023" y="28105"/>
                  </a:lnTo>
                  <a:lnTo>
                    <a:pt x="823023" y="78905"/>
                  </a:lnTo>
                  <a:lnTo>
                    <a:pt x="822909" y="85178"/>
                  </a:lnTo>
                  <a:lnTo>
                    <a:pt x="822833" y="88976"/>
                  </a:lnTo>
                  <a:lnTo>
                    <a:pt x="822782" y="91605"/>
                  </a:lnTo>
                  <a:lnTo>
                    <a:pt x="818184" y="91605"/>
                  </a:lnTo>
                  <a:lnTo>
                    <a:pt x="815911" y="91605"/>
                  </a:lnTo>
                  <a:lnTo>
                    <a:pt x="810996" y="91605"/>
                  </a:lnTo>
                  <a:lnTo>
                    <a:pt x="813282" y="78917"/>
                  </a:lnTo>
                  <a:lnTo>
                    <a:pt x="815911" y="91605"/>
                  </a:lnTo>
                  <a:lnTo>
                    <a:pt x="817689" y="88442"/>
                  </a:lnTo>
                  <a:lnTo>
                    <a:pt x="816178" y="78879"/>
                  </a:lnTo>
                  <a:lnTo>
                    <a:pt x="820229" y="78879"/>
                  </a:lnTo>
                  <a:lnTo>
                    <a:pt x="820102" y="79641"/>
                  </a:lnTo>
                  <a:lnTo>
                    <a:pt x="820026" y="80137"/>
                  </a:lnTo>
                  <a:lnTo>
                    <a:pt x="819962" y="80492"/>
                  </a:lnTo>
                  <a:lnTo>
                    <a:pt x="819873" y="81089"/>
                  </a:lnTo>
                  <a:lnTo>
                    <a:pt x="819099" y="85928"/>
                  </a:lnTo>
                  <a:lnTo>
                    <a:pt x="823023" y="78905"/>
                  </a:lnTo>
                  <a:lnTo>
                    <a:pt x="823023" y="28105"/>
                  </a:lnTo>
                  <a:lnTo>
                    <a:pt x="822833" y="28105"/>
                  </a:lnTo>
                  <a:lnTo>
                    <a:pt x="824420" y="17411"/>
                  </a:lnTo>
                  <a:lnTo>
                    <a:pt x="829741" y="16497"/>
                  </a:lnTo>
                  <a:lnTo>
                    <a:pt x="829830" y="15074"/>
                  </a:lnTo>
                  <a:lnTo>
                    <a:pt x="827760" y="13639"/>
                  </a:lnTo>
                  <a:lnTo>
                    <a:pt x="828903" y="12204"/>
                  </a:lnTo>
                  <a:lnTo>
                    <a:pt x="824699" y="13030"/>
                  </a:lnTo>
                  <a:lnTo>
                    <a:pt x="822413" y="15405"/>
                  </a:lnTo>
                  <a:lnTo>
                    <a:pt x="820699" y="15405"/>
                  </a:lnTo>
                  <a:lnTo>
                    <a:pt x="820635" y="15709"/>
                  </a:lnTo>
                  <a:lnTo>
                    <a:pt x="820394" y="16903"/>
                  </a:lnTo>
                  <a:lnTo>
                    <a:pt x="820051" y="16827"/>
                  </a:lnTo>
                  <a:lnTo>
                    <a:pt x="820331" y="17221"/>
                  </a:lnTo>
                  <a:lnTo>
                    <a:pt x="818146" y="28105"/>
                  </a:lnTo>
                  <a:lnTo>
                    <a:pt x="816711" y="16090"/>
                  </a:lnTo>
                  <a:lnTo>
                    <a:pt x="819899" y="16789"/>
                  </a:lnTo>
                  <a:lnTo>
                    <a:pt x="820039" y="16789"/>
                  </a:lnTo>
                  <a:lnTo>
                    <a:pt x="819073" y="15379"/>
                  </a:lnTo>
                  <a:lnTo>
                    <a:pt x="818718" y="14871"/>
                  </a:lnTo>
                  <a:lnTo>
                    <a:pt x="816381" y="11468"/>
                  </a:lnTo>
                  <a:lnTo>
                    <a:pt x="815111" y="12179"/>
                  </a:lnTo>
                  <a:lnTo>
                    <a:pt x="815111" y="78879"/>
                  </a:lnTo>
                  <a:lnTo>
                    <a:pt x="813295" y="78879"/>
                  </a:lnTo>
                  <a:lnTo>
                    <a:pt x="811707" y="78879"/>
                  </a:lnTo>
                  <a:lnTo>
                    <a:pt x="811580" y="66205"/>
                  </a:lnTo>
                  <a:lnTo>
                    <a:pt x="814438" y="66205"/>
                  </a:lnTo>
                  <a:lnTo>
                    <a:pt x="815111" y="78879"/>
                  </a:lnTo>
                  <a:lnTo>
                    <a:pt x="815111" y="12179"/>
                  </a:lnTo>
                  <a:lnTo>
                    <a:pt x="810260" y="14871"/>
                  </a:lnTo>
                  <a:lnTo>
                    <a:pt x="804189" y="12509"/>
                  </a:lnTo>
                  <a:lnTo>
                    <a:pt x="798080" y="12509"/>
                  </a:lnTo>
                  <a:lnTo>
                    <a:pt x="797077" y="13995"/>
                  </a:lnTo>
                  <a:lnTo>
                    <a:pt x="799719" y="15379"/>
                  </a:lnTo>
                  <a:lnTo>
                    <a:pt x="795223" y="15405"/>
                  </a:lnTo>
                  <a:lnTo>
                    <a:pt x="793838" y="15405"/>
                  </a:lnTo>
                  <a:lnTo>
                    <a:pt x="793838" y="40805"/>
                  </a:lnTo>
                  <a:lnTo>
                    <a:pt x="788365" y="40805"/>
                  </a:lnTo>
                  <a:lnTo>
                    <a:pt x="790956" y="28105"/>
                  </a:lnTo>
                  <a:lnTo>
                    <a:pt x="793838" y="40805"/>
                  </a:lnTo>
                  <a:lnTo>
                    <a:pt x="793838" y="15405"/>
                  </a:lnTo>
                  <a:lnTo>
                    <a:pt x="791375" y="15405"/>
                  </a:lnTo>
                  <a:lnTo>
                    <a:pt x="795185" y="13449"/>
                  </a:lnTo>
                  <a:lnTo>
                    <a:pt x="794270" y="13804"/>
                  </a:lnTo>
                  <a:lnTo>
                    <a:pt x="789317" y="11988"/>
                  </a:lnTo>
                  <a:lnTo>
                    <a:pt x="789317" y="15405"/>
                  </a:lnTo>
                  <a:lnTo>
                    <a:pt x="782853" y="15405"/>
                  </a:lnTo>
                  <a:lnTo>
                    <a:pt x="783653" y="12738"/>
                  </a:lnTo>
                  <a:lnTo>
                    <a:pt x="789317" y="15405"/>
                  </a:lnTo>
                  <a:lnTo>
                    <a:pt x="789317" y="11988"/>
                  </a:lnTo>
                  <a:lnTo>
                    <a:pt x="780592" y="8788"/>
                  </a:lnTo>
                  <a:lnTo>
                    <a:pt x="779754" y="13817"/>
                  </a:lnTo>
                  <a:lnTo>
                    <a:pt x="775804" y="10553"/>
                  </a:lnTo>
                  <a:lnTo>
                    <a:pt x="771956" y="10998"/>
                  </a:lnTo>
                  <a:lnTo>
                    <a:pt x="768197" y="12941"/>
                  </a:lnTo>
                  <a:lnTo>
                    <a:pt x="770801" y="15405"/>
                  </a:lnTo>
                  <a:lnTo>
                    <a:pt x="746556" y="15405"/>
                  </a:lnTo>
                  <a:lnTo>
                    <a:pt x="746556" y="40805"/>
                  </a:lnTo>
                  <a:lnTo>
                    <a:pt x="742289" y="40805"/>
                  </a:lnTo>
                  <a:lnTo>
                    <a:pt x="744105" y="28105"/>
                  </a:lnTo>
                  <a:lnTo>
                    <a:pt x="746556" y="40805"/>
                  </a:lnTo>
                  <a:lnTo>
                    <a:pt x="746556" y="15405"/>
                  </a:lnTo>
                  <a:lnTo>
                    <a:pt x="733310" y="15405"/>
                  </a:lnTo>
                  <a:lnTo>
                    <a:pt x="733209" y="15709"/>
                  </a:lnTo>
                  <a:lnTo>
                    <a:pt x="729386" y="28105"/>
                  </a:lnTo>
                  <a:lnTo>
                    <a:pt x="727024" y="15405"/>
                  </a:lnTo>
                  <a:lnTo>
                    <a:pt x="723468" y="15405"/>
                  </a:lnTo>
                  <a:lnTo>
                    <a:pt x="723493" y="15709"/>
                  </a:lnTo>
                  <a:lnTo>
                    <a:pt x="724738" y="28105"/>
                  </a:lnTo>
                  <a:lnTo>
                    <a:pt x="722617" y="28105"/>
                  </a:lnTo>
                  <a:lnTo>
                    <a:pt x="721309" y="28105"/>
                  </a:lnTo>
                  <a:lnTo>
                    <a:pt x="720953" y="25006"/>
                  </a:lnTo>
                  <a:lnTo>
                    <a:pt x="715810" y="15405"/>
                  </a:lnTo>
                  <a:lnTo>
                    <a:pt x="715797" y="15709"/>
                  </a:lnTo>
                  <a:lnTo>
                    <a:pt x="715111" y="28105"/>
                  </a:lnTo>
                  <a:lnTo>
                    <a:pt x="705777" y="28105"/>
                  </a:lnTo>
                  <a:lnTo>
                    <a:pt x="706894" y="20891"/>
                  </a:lnTo>
                  <a:lnTo>
                    <a:pt x="702856" y="28105"/>
                  </a:lnTo>
                  <a:lnTo>
                    <a:pt x="687717" y="28105"/>
                  </a:lnTo>
                  <a:lnTo>
                    <a:pt x="682637" y="40805"/>
                  </a:lnTo>
                  <a:lnTo>
                    <a:pt x="678624" y="40805"/>
                  </a:lnTo>
                  <a:lnTo>
                    <a:pt x="678599" y="40271"/>
                  </a:lnTo>
                  <a:lnTo>
                    <a:pt x="679691" y="40487"/>
                  </a:lnTo>
                  <a:lnTo>
                    <a:pt x="682028" y="37465"/>
                  </a:lnTo>
                  <a:lnTo>
                    <a:pt x="679894" y="35509"/>
                  </a:lnTo>
                  <a:lnTo>
                    <a:pt x="679780" y="36385"/>
                  </a:lnTo>
                  <a:lnTo>
                    <a:pt x="678484" y="37160"/>
                  </a:lnTo>
                  <a:lnTo>
                    <a:pt x="678434" y="35941"/>
                  </a:lnTo>
                  <a:lnTo>
                    <a:pt x="679780" y="36385"/>
                  </a:lnTo>
                  <a:lnTo>
                    <a:pt x="679780" y="35394"/>
                  </a:lnTo>
                  <a:lnTo>
                    <a:pt x="678357" y="33883"/>
                  </a:lnTo>
                  <a:lnTo>
                    <a:pt x="679018" y="33794"/>
                  </a:lnTo>
                  <a:lnTo>
                    <a:pt x="678688" y="33312"/>
                  </a:lnTo>
                  <a:lnTo>
                    <a:pt x="678319" y="32791"/>
                  </a:lnTo>
                  <a:lnTo>
                    <a:pt x="678154" y="28105"/>
                  </a:lnTo>
                  <a:lnTo>
                    <a:pt x="667512" y="28105"/>
                  </a:lnTo>
                  <a:lnTo>
                    <a:pt x="669188" y="40805"/>
                  </a:lnTo>
                  <a:lnTo>
                    <a:pt x="674192" y="40805"/>
                  </a:lnTo>
                  <a:lnTo>
                    <a:pt x="671918" y="53505"/>
                  </a:lnTo>
                  <a:lnTo>
                    <a:pt x="671868" y="53378"/>
                  </a:lnTo>
                  <a:lnTo>
                    <a:pt x="667131" y="40805"/>
                  </a:lnTo>
                  <a:lnTo>
                    <a:pt x="661898" y="40805"/>
                  </a:lnTo>
                  <a:lnTo>
                    <a:pt x="666661" y="28105"/>
                  </a:lnTo>
                  <a:lnTo>
                    <a:pt x="617982" y="28105"/>
                  </a:lnTo>
                  <a:lnTo>
                    <a:pt x="623341" y="40805"/>
                  </a:lnTo>
                  <a:lnTo>
                    <a:pt x="609549" y="40805"/>
                  </a:lnTo>
                  <a:lnTo>
                    <a:pt x="613613" y="28105"/>
                  </a:lnTo>
                  <a:lnTo>
                    <a:pt x="587070" y="28105"/>
                  </a:lnTo>
                  <a:lnTo>
                    <a:pt x="582383" y="40805"/>
                  </a:lnTo>
                  <a:lnTo>
                    <a:pt x="570928" y="40805"/>
                  </a:lnTo>
                  <a:lnTo>
                    <a:pt x="568350" y="53505"/>
                  </a:lnTo>
                  <a:lnTo>
                    <a:pt x="568312" y="53378"/>
                  </a:lnTo>
                  <a:lnTo>
                    <a:pt x="565238" y="40805"/>
                  </a:lnTo>
                  <a:lnTo>
                    <a:pt x="560374" y="53505"/>
                  </a:lnTo>
                  <a:lnTo>
                    <a:pt x="567880" y="53505"/>
                  </a:lnTo>
                  <a:lnTo>
                    <a:pt x="567867" y="53721"/>
                  </a:lnTo>
                  <a:lnTo>
                    <a:pt x="567537" y="66205"/>
                  </a:lnTo>
                  <a:lnTo>
                    <a:pt x="563257" y="66205"/>
                  </a:lnTo>
                  <a:lnTo>
                    <a:pt x="560565" y="78879"/>
                  </a:lnTo>
                  <a:lnTo>
                    <a:pt x="569607" y="78879"/>
                  </a:lnTo>
                  <a:lnTo>
                    <a:pt x="569506" y="79641"/>
                  </a:lnTo>
                  <a:lnTo>
                    <a:pt x="569391" y="80492"/>
                  </a:lnTo>
                  <a:lnTo>
                    <a:pt x="569315" y="81089"/>
                  </a:lnTo>
                  <a:lnTo>
                    <a:pt x="567918" y="91605"/>
                  </a:lnTo>
                  <a:lnTo>
                    <a:pt x="570661" y="78879"/>
                  </a:lnTo>
                  <a:lnTo>
                    <a:pt x="582066" y="78879"/>
                  </a:lnTo>
                  <a:lnTo>
                    <a:pt x="582129" y="78689"/>
                  </a:lnTo>
                  <a:lnTo>
                    <a:pt x="586016" y="66205"/>
                  </a:lnTo>
                  <a:lnTo>
                    <a:pt x="588200" y="66205"/>
                  </a:lnTo>
                  <a:lnTo>
                    <a:pt x="591616" y="53505"/>
                  </a:lnTo>
                  <a:lnTo>
                    <a:pt x="596188" y="53505"/>
                  </a:lnTo>
                  <a:lnTo>
                    <a:pt x="596125" y="53721"/>
                  </a:lnTo>
                  <a:lnTo>
                    <a:pt x="592416" y="66205"/>
                  </a:lnTo>
                  <a:lnTo>
                    <a:pt x="588225" y="66205"/>
                  </a:lnTo>
                  <a:lnTo>
                    <a:pt x="593902" y="78879"/>
                  </a:lnTo>
                  <a:lnTo>
                    <a:pt x="600417" y="78879"/>
                  </a:lnTo>
                  <a:lnTo>
                    <a:pt x="600519" y="78689"/>
                  </a:lnTo>
                  <a:lnTo>
                    <a:pt x="607047" y="66205"/>
                  </a:lnTo>
                  <a:lnTo>
                    <a:pt x="613143" y="78689"/>
                  </a:lnTo>
                  <a:lnTo>
                    <a:pt x="613270" y="78879"/>
                  </a:lnTo>
                  <a:lnTo>
                    <a:pt x="613346" y="78689"/>
                  </a:lnTo>
                  <a:lnTo>
                    <a:pt x="618832" y="66205"/>
                  </a:lnTo>
                  <a:lnTo>
                    <a:pt x="624662" y="66205"/>
                  </a:lnTo>
                  <a:lnTo>
                    <a:pt x="626325" y="53505"/>
                  </a:lnTo>
                  <a:lnTo>
                    <a:pt x="632104" y="53505"/>
                  </a:lnTo>
                  <a:lnTo>
                    <a:pt x="632079" y="53721"/>
                  </a:lnTo>
                  <a:lnTo>
                    <a:pt x="630783" y="66205"/>
                  </a:lnTo>
                  <a:lnTo>
                    <a:pt x="629856" y="66205"/>
                  </a:lnTo>
                  <a:lnTo>
                    <a:pt x="630504" y="78879"/>
                  </a:lnTo>
                  <a:lnTo>
                    <a:pt x="636562" y="78879"/>
                  </a:lnTo>
                  <a:lnTo>
                    <a:pt x="636549" y="78689"/>
                  </a:lnTo>
                  <a:lnTo>
                    <a:pt x="635635" y="66205"/>
                  </a:lnTo>
                  <a:lnTo>
                    <a:pt x="638860" y="78879"/>
                  </a:lnTo>
                  <a:lnTo>
                    <a:pt x="642112" y="79654"/>
                  </a:lnTo>
                  <a:lnTo>
                    <a:pt x="642912" y="79654"/>
                  </a:lnTo>
                  <a:lnTo>
                    <a:pt x="645706" y="76936"/>
                  </a:lnTo>
                  <a:lnTo>
                    <a:pt x="646493" y="76149"/>
                  </a:lnTo>
                  <a:lnTo>
                    <a:pt x="644842" y="75679"/>
                  </a:lnTo>
                  <a:lnTo>
                    <a:pt x="643585" y="76936"/>
                  </a:lnTo>
                  <a:lnTo>
                    <a:pt x="641870" y="76250"/>
                  </a:lnTo>
                  <a:lnTo>
                    <a:pt x="639749" y="78181"/>
                  </a:lnTo>
                  <a:lnTo>
                    <a:pt x="639165" y="66205"/>
                  </a:lnTo>
                  <a:lnTo>
                    <a:pt x="655713" y="66205"/>
                  </a:lnTo>
                  <a:lnTo>
                    <a:pt x="655828" y="63334"/>
                  </a:lnTo>
                  <a:lnTo>
                    <a:pt x="652475" y="53505"/>
                  </a:lnTo>
                  <a:lnTo>
                    <a:pt x="656209" y="53505"/>
                  </a:lnTo>
                  <a:lnTo>
                    <a:pt x="656221" y="53378"/>
                  </a:lnTo>
                  <a:lnTo>
                    <a:pt x="656221" y="53505"/>
                  </a:lnTo>
                  <a:lnTo>
                    <a:pt x="667448" y="53505"/>
                  </a:lnTo>
                  <a:lnTo>
                    <a:pt x="667473" y="53721"/>
                  </a:lnTo>
                  <a:lnTo>
                    <a:pt x="668553" y="66205"/>
                  </a:lnTo>
                  <a:lnTo>
                    <a:pt x="663790" y="66205"/>
                  </a:lnTo>
                  <a:lnTo>
                    <a:pt x="663740" y="78689"/>
                  </a:lnTo>
                  <a:lnTo>
                    <a:pt x="669378" y="66205"/>
                  </a:lnTo>
                  <a:lnTo>
                    <a:pt x="671474" y="66205"/>
                  </a:lnTo>
                  <a:lnTo>
                    <a:pt x="670839" y="78879"/>
                  </a:lnTo>
                  <a:lnTo>
                    <a:pt x="671360" y="78879"/>
                  </a:lnTo>
                  <a:lnTo>
                    <a:pt x="683577" y="78879"/>
                  </a:lnTo>
                  <a:lnTo>
                    <a:pt x="683564" y="78689"/>
                  </a:lnTo>
                  <a:lnTo>
                    <a:pt x="682752" y="66205"/>
                  </a:lnTo>
                  <a:lnTo>
                    <a:pt x="685990" y="66205"/>
                  </a:lnTo>
                  <a:lnTo>
                    <a:pt x="687222" y="53505"/>
                  </a:lnTo>
                  <a:lnTo>
                    <a:pt x="690867" y="53505"/>
                  </a:lnTo>
                  <a:lnTo>
                    <a:pt x="690841" y="53721"/>
                  </a:lnTo>
                  <a:lnTo>
                    <a:pt x="689838" y="66205"/>
                  </a:lnTo>
                  <a:lnTo>
                    <a:pt x="689635" y="66205"/>
                  </a:lnTo>
                  <a:lnTo>
                    <a:pt x="690841" y="78689"/>
                  </a:lnTo>
                  <a:lnTo>
                    <a:pt x="691527" y="66205"/>
                  </a:lnTo>
                  <a:lnTo>
                    <a:pt x="737806" y="66205"/>
                  </a:lnTo>
                  <a:lnTo>
                    <a:pt x="738009" y="78689"/>
                  </a:lnTo>
                  <a:lnTo>
                    <a:pt x="738035" y="78879"/>
                  </a:lnTo>
                  <a:lnTo>
                    <a:pt x="738136" y="78689"/>
                  </a:lnTo>
                  <a:lnTo>
                    <a:pt x="745096" y="66205"/>
                  </a:lnTo>
                  <a:lnTo>
                    <a:pt x="781380" y="66205"/>
                  </a:lnTo>
                  <a:lnTo>
                    <a:pt x="789216" y="78689"/>
                  </a:lnTo>
                  <a:lnTo>
                    <a:pt x="789368" y="78879"/>
                  </a:lnTo>
                  <a:lnTo>
                    <a:pt x="789393" y="78689"/>
                  </a:lnTo>
                  <a:lnTo>
                    <a:pt x="791425" y="66205"/>
                  </a:lnTo>
                  <a:lnTo>
                    <a:pt x="806272" y="66205"/>
                  </a:lnTo>
                  <a:lnTo>
                    <a:pt x="804710" y="78879"/>
                  </a:lnTo>
                  <a:lnTo>
                    <a:pt x="789368" y="78879"/>
                  </a:lnTo>
                  <a:lnTo>
                    <a:pt x="780224" y="78879"/>
                  </a:lnTo>
                  <a:lnTo>
                    <a:pt x="780224" y="91605"/>
                  </a:lnTo>
                  <a:lnTo>
                    <a:pt x="774496" y="91605"/>
                  </a:lnTo>
                  <a:lnTo>
                    <a:pt x="777189" y="78917"/>
                  </a:lnTo>
                  <a:lnTo>
                    <a:pt x="780224" y="91605"/>
                  </a:lnTo>
                  <a:lnTo>
                    <a:pt x="780224" y="78879"/>
                  </a:lnTo>
                  <a:lnTo>
                    <a:pt x="777201" y="78879"/>
                  </a:lnTo>
                  <a:lnTo>
                    <a:pt x="768261" y="78879"/>
                  </a:lnTo>
                  <a:lnTo>
                    <a:pt x="771804" y="91605"/>
                  </a:lnTo>
                  <a:lnTo>
                    <a:pt x="752424" y="91605"/>
                  </a:lnTo>
                  <a:lnTo>
                    <a:pt x="753211" y="88036"/>
                  </a:lnTo>
                  <a:lnTo>
                    <a:pt x="756043" y="88811"/>
                  </a:lnTo>
                  <a:lnTo>
                    <a:pt x="759091" y="82740"/>
                  </a:lnTo>
                  <a:lnTo>
                    <a:pt x="759282" y="82359"/>
                  </a:lnTo>
                  <a:lnTo>
                    <a:pt x="759015" y="82359"/>
                  </a:lnTo>
                  <a:lnTo>
                    <a:pt x="756056" y="80911"/>
                  </a:lnTo>
                  <a:lnTo>
                    <a:pt x="755929" y="81089"/>
                  </a:lnTo>
                  <a:lnTo>
                    <a:pt x="755269" y="82105"/>
                  </a:lnTo>
                  <a:lnTo>
                    <a:pt x="755167" y="84404"/>
                  </a:lnTo>
                  <a:lnTo>
                    <a:pt x="754481" y="86182"/>
                  </a:lnTo>
                  <a:lnTo>
                    <a:pt x="753262" y="87807"/>
                  </a:lnTo>
                  <a:lnTo>
                    <a:pt x="754303" y="83185"/>
                  </a:lnTo>
                  <a:lnTo>
                    <a:pt x="754367" y="82816"/>
                  </a:lnTo>
                  <a:lnTo>
                    <a:pt x="755167" y="84404"/>
                  </a:lnTo>
                  <a:lnTo>
                    <a:pt x="755167" y="82143"/>
                  </a:lnTo>
                  <a:lnTo>
                    <a:pt x="754456" y="82346"/>
                  </a:lnTo>
                  <a:lnTo>
                    <a:pt x="754697" y="81089"/>
                  </a:lnTo>
                  <a:lnTo>
                    <a:pt x="754367" y="82346"/>
                  </a:lnTo>
                  <a:lnTo>
                    <a:pt x="753491" y="81953"/>
                  </a:lnTo>
                  <a:lnTo>
                    <a:pt x="751116" y="81089"/>
                  </a:lnTo>
                  <a:lnTo>
                    <a:pt x="753275" y="84239"/>
                  </a:lnTo>
                  <a:lnTo>
                    <a:pt x="754189" y="83058"/>
                  </a:lnTo>
                  <a:lnTo>
                    <a:pt x="751992" y="91605"/>
                  </a:lnTo>
                  <a:lnTo>
                    <a:pt x="746747" y="91605"/>
                  </a:lnTo>
                  <a:lnTo>
                    <a:pt x="745769" y="78879"/>
                  </a:lnTo>
                  <a:lnTo>
                    <a:pt x="744359" y="78879"/>
                  </a:lnTo>
                  <a:lnTo>
                    <a:pt x="742886" y="87274"/>
                  </a:lnTo>
                  <a:lnTo>
                    <a:pt x="742886" y="104305"/>
                  </a:lnTo>
                  <a:lnTo>
                    <a:pt x="731215" y="104305"/>
                  </a:lnTo>
                  <a:lnTo>
                    <a:pt x="736079" y="91605"/>
                  </a:lnTo>
                  <a:lnTo>
                    <a:pt x="742886" y="104305"/>
                  </a:lnTo>
                  <a:lnTo>
                    <a:pt x="742886" y="87274"/>
                  </a:lnTo>
                  <a:lnTo>
                    <a:pt x="742124" y="91605"/>
                  </a:lnTo>
                  <a:lnTo>
                    <a:pt x="741070" y="78879"/>
                  </a:lnTo>
                  <a:lnTo>
                    <a:pt x="738035" y="78879"/>
                  </a:lnTo>
                  <a:lnTo>
                    <a:pt x="732307" y="78879"/>
                  </a:lnTo>
                  <a:lnTo>
                    <a:pt x="732396" y="83185"/>
                  </a:lnTo>
                  <a:lnTo>
                    <a:pt x="732523" y="88976"/>
                  </a:lnTo>
                  <a:lnTo>
                    <a:pt x="732574" y="91605"/>
                  </a:lnTo>
                  <a:lnTo>
                    <a:pt x="728827" y="91605"/>
                  </a:lnTo>
                  <a:lnTo>
                    <a:pt x="728954" y="88976"/>
                  </a:lnTo>
                  <a:lnTo>
                    <a:pt x="728967" y="88442"/>
                  </a:lnTo>
                  <a:lnTo>
                    <a:pt x="729081" y="85928"/>
                  </a:lnTo>
                  <a:lnTo>
                    <a:pt x="729208" y="83185"/>
                  </a:lnTo>
                  <a:lnTo>
                    <a:pt x="729310" y="81089"/>
                  </a:lnTo>
                  <a:lnTo>
                    <a:pt x="729411" y="78879"/>
                  </a:lnTo>
                  <a:lnTo>
                    <a:pt x="720026" y="78879"/>
                  </a:lnTo>
                  <a:lnTo>
                    <a:pt x="716915" y="91605"/>
                  </a:lnTo>
                  <a:lnTo>
                    <a:pt x="717905" y="91605"/>
                  </a:lnTo>
                  <a:lnTo>
                    <a:pt x="712216" y="104305"/>
                  </a:lnTo>
                  <a:lnTo>
                    <a:pt x="706335" y="91605"/>
                  </a:lnTo>
                  <a:lnTo>
                    <a:pt x="701967" y="91605"/>
                  </a:lnTo>
                  <a:lnTo>
                    <a:pt x="702081" y="88976"/>
                  </a:lnTo>
                  <a:lnTo>
                    <a:pt x="702106" y="88442"/>
                  </a:lnTo>
                  <a:lnTo>
                    <a:pt x="702221" y="85928"/>
                  </a:lnTo>
                  <a:lnTo>
                    <a:pt x="702335" y="83185"/>
                  </a:lnTo>
                  <a:lnTo>
                    <a:pt x="702437" y="81089"/>
                  </a:lnTo>
                  <a:lnTo>
                    <a:pt x="702500" y="79641"/>
                  </a:lnTo>
                  <a:lnTo>
                    <a:pt x="697636" y="91605"/>
                  </a:lnTo>
                  <a:lnTo>
                    <a:pt x="699693" y="91605"/>
                  </a:lnTo>
                  <a:lnTo>
                    <a:pt x="699579" y="92430"/>
                  </a:lnTo>
                  <a:lnTo>
                    <a:pt x="697979" y="104305"/>
                  </a:lnTo>
                  <a:lnTo>
                    <a:pt x="695274" y="91605"/>
                  </a:lnTo>
                  <a:lnTo>
                    <a:pt x="697636" y="91605"/>
                  </a:lnTo>
                  <a:lnTo>
                    <a:pt x="695515" y="78879"/>
                  </a:lnTo>
                  <a:lnTo>
                    <a:pt x="691311" y="78879"/>
                  </a:lnTo>
                  <a:lnTo>
                    <a:pt x="690486" y="83185"/>
                  </a:lnTo>
                  <a:lnTo>
                    <a:pt x="693521" y="91605"/>
                  </a:lnTo>
                  <a:lnTo>
                    <a:pt x="688848" y="91605"/>
                  </a:lnTo>
                  <a:lnTo>
                    <a:pt x="690486" y="83185"/>
                  </a:lnTo>
                  <a:lnTo>
                    <a:pt x="689152" y="79641"/>
                  </a:lnTo>
                  <a:lnTo>
                    <a:pt x="688936" y="78879"/>
                  </a:lnTo>
                  <a:lnTo>
                    <a:pt x="686663" y="91605"/>
                  </a:lnTo>
                  <a:lnTo>
                    <a:pt x="684695" y="91605"/>
                  </a:lnTo>
                  <a:lnTo>
                    <a:pt x="684593" y="92430"/>
                  </a:lnTo>
                  <a:lnTo>
                    <a:pt x="684479" y="93446"/>
                  </a:lnTo>
                  <a:lnTo>
                    <a:pt x="684428" y="93814"/>
                  </a:lnTo>
                  <a:lnTo>
                    <a:pt x="683183" y="104305"/>
                  </a:lnTo>
                  <a:lnTo>
                    <a:pt x="680046" y="91605"/>
                  </a:lnTo>
                  <a:lnTo>
                    <a:pt x="682015" y="91605"/>
                  </a:lnTo>
                  <a:lnTo>
                    <a:pt x="688873" y="78879"/>
                  </a:lnTo>
                  <a:lnTo>
                    <a:pt x="684466" y="78879"/>
                  </a:lnTo>
                  <a:lnTo>
                    <a:pt x="678408" y="91605"/>
                  </a:lnTo>
                  <a:lnTo>
                    <a:pt x="671753" y="79641"/>
                  </a:lnTo>
                  <a:lnTo>
                    <a:pt x="671360" y="78879"/>
                  </a:lnTo>
                  <a:lnTo>
                    <a:pt x="664489" y="91605"/>
                  </a:lnTo>
                  <a:lnTo>
                    <a:pt x="667981" y="91605"/>
                  </a:lnTo>
                  <a:lnTo>
                    <a:pt x="668121" y="91897"/>
                  </a:lnTo>
                  <a:lnTo>
                    <a:pt x="668159" y="91605"/>
                  </a:lnTo>
                  <a:lnTo>
                    <a:pt x="675652" y="91605"/>
                  </a:lnTo>
                  <a:lnTo>
                    <a:pt x="675551" y="92430"/>
                  </a:lnTo>
                  <a:lnTo>
                    <a:pt x="675436" y="93446"/>
                  </a:lnTo>
                  <a:lnTo>
                    <a:pt x="675386" y="93814"/>
                  </a:lnTo>
                  <a:lnTo>
                    <a:pt x="674128" y="104305"/>
                  </a:lnTo>
                  <a:lnTo>
                    <a:pt x="668121" y="91897"/>
                  </a:lnTo>
                  <a:lnTo>
                    <a:pt x="668058" y="92430"/>
                  </a:lnTo>
                  <a:lnTo>
                    <a:pt x="667943" y="93446"/>
                  </a:lnTo>
                  <a:lnTo>
                    <a:pt x="667905" y="93814"/>
                  </a:lnTo>
                  <a:lnTo>
                    <a:pt x="666711" y="104305"/>
                  </a:lnTo>
                  <a:lnTo>
                    <a:pt x="662825" y="104305"/>
                  </a:lnTo>
                  <a:lnTo>
                    <a:pt x="660615" y="91605"/>
                  </a:lnTo>
                  <a:lnTo>
                    <a:pt x="660311" y="91605"/>
                  </a:lnTo>
                  <a:lnTo>
                    <a:pt x="660209" y="91897"/>
                  </a:lnTo>
                  <a:lnTo>
                    <a:pt x="656043" y="104305"/>
                  </a:lnTo>
                  <a:lnTo>
                    <a:pt x="659625" y="104305"/>
                  </a:lnTo>
                  <a:lnTo>
                    <a:pt x="659549" y="104736"/>
                  </a:lnTo>
                  <a:lnTo>
                    <a:pt x="659485" y="105054"/>
                  </a:lnTo>
                  <a:lnTo>
                    <a:pt x="657301" y="116992"/>
                  </a:lnTo>
                  <a:lnTo>
                    <a:pt x="655091" y="116992"/>
                  </a:lnTo>
                  <a:lnTo>
                    <a:pt x="655040" y="116586"/>
                  </a:lnTo>
                  <a:lnTo>
                    <a:pt x="653719" y="105054"/>
                  </a:lnTo>
                  <a:lnTo>
                    <a:pt x="653592" y="104736"/>
                  </a:lnTo>
                  <a:lnTo>
                    <a:pt x="653529" y="105054"/>
                  </a:lnTo>
                  <a:lnTo>
                    <a:pt x="651256" y="116992"/>
                  </a:lnTo>
                  <a:lnTo>
                    <a:pt x="647801" y="116992"/>
                  </a:lnTo>
                  <a:lnTo>
                    <a:pt x="647839" y="116586"/>
                  </a:lnTo>
                  <a:lnTo>
                    <a:pt x="649274" y="104305"/>
                  </a:lnTo>
                  <a:lnTo>
                    <a:pt x="645261" y="104305"/>
                  </a:lnTo>
                  <a:lnTo>
                    <a:pt x="649859" y="93446"/>
                  </a:lnTo>
                  <a:lnTo>
                    <a:pt x="649439" y="91605"/>
                  </a:lnTo>
                  <a:lnTo>
                    <a:pt x="644956" y="91605"/>
                  </a:lnTo>
                  <a:lnTo>
                    <a:pt x="644855" y="92430"/>
                  </a:lnTo>
                  <a:lnTo>
                    <a:pt x="644728" y="93446"/>
                  </a:lnTo>
                  <a:lnTo>
                    <a:pt x="644677" y="93814"/>
                  </a:lnTo>
                  <a:lnTo>
                    <a:pt x="643407" y="104305"/>
                  </a:lnTo>
                  <a:lnTo>
                    <a:pt x="641007" y="104305"/>
                  </a:lnTo>
                  <a:lnTo>
                    <a:pt x="640943" y="105054"/>
                  </a:lnTo>
                  <a:lnTo>
                    <a:pt x="639787" y="116992"/>
                  </a:lnTo>
                  <a:lnTo>
                    <a:pt x="633031" y="116992"/>
                  </a:lnTo>
                  <a:lnTo>
                    <a:pt x="633133" y="116586"/>
                  </a:lnTo>
                  <a:lnTo>
                    <a:pt x="636257" y="104305"/>
                  </a:lnTo>
                  <a:lnTo>
                    <a:pt x="640067" y="104305"/>
                  </a:lnTo>
                  <a:lnTo>
                    <a:pt x="639216" y="91605"/>
                  </a:lnTo>
                  <a:lnTo>
                    <a:pt x="632142" y="91605"/>
                  </a:lnTo>
                  <a:lnTo>
                    <a:pt x="632040" y="92430"/>
                  </a:lnTo>
                  <a:lnTo>
                    <a:pt x="631926" y="93446"/>
                  </a:lnTo>
                  <a:lnTo>
                    <a:pt x="631875" y="93814"/>
                  </a:lnTo>
                  <a:lnTo>
                    <a:pt x="630669" y="104305"/>
                  </a:lnTo>
                  <a:lnTo>
                    <a:pt x="628180" y="93814"/>
                  </a:lnTo>
                  <a:lnTo>
                    <a:pt x="628269" y="104305"/>
                  </a:lnTo>
                  <a:lnTo>
                    <a:pt x="624725" y="104305"/>
                  </a:lnTo>
                  <a:lnTo>
                    <a:pt x="626338" y="93827"/>
                  </a:lnTo>
                  <a:lnTo>
                    <a:pt x="627837" y="93954"/>
                  </a:lnTo>
                  <a:lnTo>
                    <a:pt x="628129" y="93332"/>
                  </a:lnTo>
                  <a:lnTo>
                    <a:pt x="629627" y="90233"/>
                  </a:lnTo>
                  <a:lnTo>
                    <a:pt x="626681" y="91643"/>
                  </a:lnTo>
                  <a:lnTo>
                    <a:pt x="622477" y="91605"/>
                  </a:lnTo>
                  <a:lnTo>
                    <a:pt x="623163" y="89877"/>
                  </a:lnTo>
                  <a:lnTo>
                    <a:pt x="621893" y="91351"/>
                  </a:lnTo>
                  <a:lnTo>
                    <a:pt x="621665" y="91605"/>
                  </a:lnTo>
                  <a:lnTo>
                    <a:pt x="607021" y="91605"/>
                  </a:lnTo>
                  <a:lnTo>
                    <a:pt x="607021" y="167805"/>
                  </a:lnTo>
                  <a:lnTo>
                    <a:pt x="606018" y="180505"/>
                  </a:lnTo>
                  <a:lnTo>
                    <a:pt x="601446" y="180505"/>
                  </a:lnTo>
                  <a:lnTo>
                    <a:pt x="602437" y="167805"/>
                  </a:lnTo>
                  <a:lnTo>
                    <a:pt x="607021" y="167805"/>
                  </a:lnTo>
                  <a:lnTo>
                    <a:pt x="607021" y="91605"/>
                  </a:lnTo>
                  <a:lnTo>
                    <a:pt x="602259" y="91605"/>
                  </a:lnTo>
                  <a:lnTo>
                    <a:pt x="601751" y="90068"/>
                  </a:lnTo>
                  <a:lnTo>
                    <a:pt x="601649" y="89789"/>
                  </a:lnTo>
                  <a:lnTo>
                    <a:pt x="598525" y="86474"/>
                  </a:lnTo>
                  <a:lnTo>
                    <a:pt x="602246" y="86220"/>
                  </a:lnTo>
                  <a:lnTo>
                    <a:pt x="603211" y="84620"/>
                  </a:lnTo>
                  <a:lnTo>
                    <a:pt x="605129" y="85572"/>
                  </a:lnTo>
                  <a:lnTo>
                    <a:pt x="605599" y="86931"/>
                  </a:lnTo>
                  <a:lnTo>
                    <a:pt x="605548" y="87185"/>
                  </a:lnTo>
                  <a:lnTo>
                    <a:pt x="605459" y="87566"/>
                  </a:lnTo>
                  <a:lnTo>
                    <a:pt x="605231" y="88493"/>
                  </a:lnTo>
                  <a:lnTo>
                    <a:pt x="606894" y="88900"/>
                  </a:lnTo>
                  <a:lnTo>
                    <a:pt x="608076" y="87566"/>
                  </a:lnTo>
                  <a:lnTo>
                    <a:pt x="609777" y="88163"/>
                  </a:lnTo>
                  <a:lnTo>
                    <a:pt x="608571" y="87566"/>
                  </a:lnTo>
                  <a:lnTo>
                    <a:pt x="607796" y="87185"/>
                  </a:lnTo>
                  <a:lnTo>
                    <a:pt x="606552" y="84823"/>
                  </a:lnTo>
                  <a:lnTo>
                    <a:pt x="606221" y="84175"/>
                  </a:lnTo>
                  <a:lnTo>
                    <a:pt x="603834" y="84823"/>
                  </a:lnTo>
                  <a:lnTo>
                    <a:pt x="603262" y="84543"/>
                  </a:lnTo>
                  <a:lnTo>
                    <a:pt x="601027" y="83426"/>
                  </a:lnTo>
                  <a:lnTo>
                    <a:pt x="598347" y="86283"/>
                  </a:lnTo>
                  <a:lnTo>
                    <a:pt x="597890" y="85788"/>
                  </a:lnTo>
                  <a:lnTo>
                    <a:pt x="596569" y="83921"/>
                  </a:lnTo>
                  <a:lnTo>
                    <a:pt x="594944" y="81813"/>
                  </a:lnTo>
                  <a:lnTo>
                    <a:pt x="596684" y="90068"/>
                  </a:lnTo>
                  <a:lnTo>
                    <a:pt x="593267" y="86423"/>
                  </a:lnTo>
                  <a:lnTo>
                    <a:pt x="588962" y="81813"/>
                  </a:lnTo>
                  <a:lnTo>
                    <a:pt x="583311" y="83921"/>
                  </a:lnTo>
                  <a:lnTo>
                    <a:pt x="583603" y="85788"/>
                  </a:lnTo>
                  <a:lnTo>
                    <a:pt x="583476" y="86423"/>
                  </a:lnTo>
                  <a:lnTo>
                    <a:pt x="583006" y="87198"/>
                  </a:lnTo>
                  <a:lnTo>
                    <a:pt x="580390" y="86690"/>
                  </a:lnTo>
                  <a:lnTo>
                    <a:pt x="580453" y="86893"/>
                  </a:lnTo>
                  <a:lnTo>
                    <a:pt x="580555" y="87198"/>
                  </a:lnTo>
                  <a:lnTo>
                    <a:pt x="581342" y="89649"/>
                  </a:lnTo>
                  <a:lnTo>
                    <a:pt x="586676" y="87198"/>
                  </a:lnTo>
                  <a:lnTo>
                    <a:pt x="588365" y="86423"/>
                  </a:lnTo>
                  <a:lnTo>
                    <a:pt x="591718" y="86893"/>
                  </a:lnTo>
                  <a:lnTo>
                    <a:pt x="591743" y="87198"/>
                  </a:lnTo>
                  <a:lnTo>
                    <a:pt x="592137" y="91605"/>
                  </a:lnTo>
                  <a:lnTo>
                    <a:pt x="584441" y="91605"/>
                  </a:lnTo>
                  <a:lnTo>
                    <a:pt x="584377" y="92430"/>
                  </a:lnTo>
                  <a:lnTo>
                    <a:pt x="584276" y="93814"/>
                  </a:lnTo>
                  <a:lnTo>
                    <a:pt x="583450" y="104305"/>
                  </a:lnTo>
                  <a:lnTo>
                    <a:pt x="570039" y="104305"/>
                  </a:lnTo>
                  <a:lnTo>
                    <a:pt x="570153" y="104736"/>
                  </a:lnTo>
                  <a:lnTo>
                    <a:pt x="570242" y="105054"/>
                  </a:lnTo>
                  <a:lnTo>
                    <a:pt x="573646" y="116992"/>
                  </a:lnTo>
                  <a:lnTo>
                    <a:pt x="562165" y="116992"/>
                  </a:lnTo>
                  <a:lnTo>
                    <a:pt x="562216" y="116586"/>
                  </a:lnTo>
                  <a:lnTo>
                    <a:pt x="563740" y="104305"/>
                  </a:lnTo>
                  <a:lnTo>
                    <a:pt x="545693" y="104305"/>
                  </a:lnTo>
                  <a:lnTo>
                    <a:pt x="545642" y="104482"/>
                  </a:lnTo>
                  <a:lnTo>
                    <a:pt x="545553" y="104736"/>
                  </a:lnTo>
                  <a:lnTo>
                    <a:pt x="545452" y="105054"/>
                  </a:lnTo>
                  <a:lnTo>
                    <a:pt x="541553" y="116992"/>
                  </a:lnTo>
                  <a:lnTo>
                    <a:pt x="554278" y="116992"/>
                  </a:lnTo>
                  <a:lnTo>
                    <a:pt x="539419" y="129705"/>
                  </a:lnTo>
                  <a:lnTo>
                    <a:pt x="540016" y="116992"/>
                  </a:lnTo>
                  <a:lnTo>
                    <a:pt x="532739" y="116992"/>
                  </a:lnTo>
                  <a:lnTo>
                    <a:pt x="532650" y="116586"/>
                  </a:lnTo>
                  <a:lnTo>
                    <a:pt x="530034" y="105054"/>
                  </a:lnTo>
                  <a:lnTo>
                    <a:pt x="529831" y="104736"/>
                  </a:lnTo>
                  <a:lnTo>
                    <a:pt x="529818" y="105054"/>
                  </a:lnTo>
                  <a:lnTo>
                    <a:pt x="529056" y="116992"/>
                  </a:lnTo>
                  <a:lnTo>
                    <a:pt x="492328" y="116992"/>
                  </a:lnTo>
                  <a:lnTo>
                    <a:pt x="493801" y="114147"/>
                  </a:lnTo>
                  <a:lnTo>
                    <a:pt x="490181" y="108305"/>
                  </a:lnTo>
                  <a:lnTo>
                    <a:pt x="485508" y="115087"/>
                  </a:lnTo>
                  <a:lnTo>
                    <a:pt x="486562" y="115087"/>
                  </a:lnTo>
                  <a:lnTo>
                    <a:pt x="488073" y="116992"/>
                  </a:lnTo>
                  <a:lnTo>
                    <a:pt x="486067" y="116992"/>
                  </a:lnTo>
                  <a:lnTo>
                    <a:pt x="486067" y="180505"/>
                  </a:lnTo>
                  <a:lnTo>
                    <a:pt x="478421" y="180505"/>
                  </a:lnTo>
                  <a:lnTo>
                    <a:pt x="480999" y="169646"/>
                  </a:lnTo>
                  <a:lnTo>
                    <a:pt x="480136" y="167805"/>
                  </a:lnTo>
                  <a:lnTo>
                    <a:pt x="481812" y="162306"/>
                  </a:lnTo>
                  <a:lnTo>
                    <a:pt x="482295" y="155105"/>
                  </a:lnTo>
                  <a:lnTo>
                    <a:pt x="483997" y="155105"/>
                  </a:lnTo>
                  <a:lnTo>
                    <a:pt x="481812" y="162306"/>
                  </a:lnTo>
                  <a:lnTo>
                    <a:pt x="481431" y="167805"/>
                  </a:lnTo>
                  <a:lnTo>
                    <a:pt x="480999" y="169646"/>
                  </a:lnTo>
                  <a:lnTo>
                    <a:pt x="486067" y="180505"/>
                  </a:lnTo>
                  <a:lnTo>
                    <a:pt x="486067" y="116992"/>
                  </a:lnTo>
                  <a:lnTo>
                    <a:pt x="484251" y="116992"/>
                  </a:lnTo>
                  <a:lnTo>
                    <a:pt x="484162" y="117170"/>
                  </a:lnTo>
                  <a:lnTo>
                    <a:pt x="477939" y="129705"/>
                  </a:lnTo>
                  <a:lnTo>
                    <a:pt x="471297" y="129705"/>
                  </a:lnTo>
                  <a:lnTo>
                    <a:pt x="471297" y="180505"/>
                  </a:lnTo>
                  <a:lnTo>
                    <a:pt x="469239" y="193205"/>
                  </a:lnTo>
                  <a:lnTo>
                    <a:pt x="465924" y="193205"/>
                  </a:lnTo>
                  <a:lnTo>
                    <a:pt x="466013" y="191935"/>
                  </a:lnTo>
                  <a:lnTo>
                    <a:pt x="466140" y="190246"/>
                  </a:lnTo>
                  <a:lnTo>
                    <a:pt x="466826" y="180505"/>
                  </a:lnTo>
                  <a:lnTo>
                    <a:pt x="471297" y="180505"/>
                  </a:lnTo>
                  <a:lnTo>
                    <a:pt x="471297" y="129705"/>
                  </a:lnTo>
                  <a:lnTo>
                    <a:pt x="453148" y="129705"/>
                  </a:lnTo>
                  <a:lnTo>
                    <a:pt x="453148" y="142405"/>
                  </a:lnTo>
                  <a:lnTo>
                    <a:pt x="451764" y="155105"/>
                  </a:lnTo>
                  <a:lnTo>
                    <a:pt x="446011" y="155105"/>
                  </a:lnTo>
                  <a:lnTo>
                    <a:pt x="446735" y="142405"/>
                  </a:lnTo>
                  <a:lnTo>
                    <a:pt x="453148" y="142405"/>
                  </a:lnTo>
                  <a:lnTo>
                    <a:pt x="453148" y="129705"/>
                  </a:lnTo>
                  <a:lnTo>
                    <a:pt x="443585" y="129705"/>
                  </a:lnTo>
                  <a:lnTo>
                    <a:pt x="438378" y="142405"/>
                  </a:lnTo>
                  <a:lnTo>
                    <a:pt x="440410" y="142405"/>
                  </a:lnTo>
                  <a:lnTo>
                    <a:pt x="440334" y="146392"/>
                  </a:lnTo>
                  <a:lnTo>
                    <a:pt x="440143" y="155105"/>
                  </a:lnTo>
                  <a:lnTo>
                    <a:pt x="437286" y="146392"/>
                  </a:lnTo>
                  <a:lnTo>
                    <a:pt x="435495" y="155105"/>
                  </a:lnTo>
                  <a:lnTo>
                    <a:pt x="436892" y="145199"/>
                  </a:lnTo>
                  <a:lnTo>
                    <a:pt x="435978" y="142405"/>
                  </a:lnTo>
                  <a:lnTo>
                    <a:pt x="435254" y="155105"/>
                  </a:lnTo>
                  <a:lnTo>
                    <a:pt x="434187" y="155105"/>
                  </a:lnTo>
                  <a:lnTo>
                    <a:pt x="434187" y="180505"/>
                  </a:lnTo>
                  <a:lnTo>
                    <a:pt x="433235" y="193205"/>
                  </a:lnTo>
                  <a:lnTo>
                    <a:pt x="432816" y="193205"/>
                  </a:lnTo>
                  <a:lnTo>
                    <a:pt x="432816" y="218465"/>
                  </a:lnTo>
                  <a:lnTo>
                    <a:pt x="421690" y="218465"/>
                  </a:lnTo>
                  <a:lnTo>
                    <a:pt x="431634" y="205905"/>
                  </a:lnTo>
                  <a:lnTo>
                    <a:pt x="432816" y="218465"/>
                  </a:lnTo>
                  <a:lnTo>
                    <a:pt x="432816" y="193205"/>
                  </a:lnTo>
                  <a:lnTo>
                    <a:pt x="425716" y="193205"/>
                  </a:lnTo>
                  <a:lnTo>
                    <a:pt x="425805" y="180505"/>
                  </a:lnTo>
                  <a:lnTo>
                    <a:pt x="434187" y="180505"/>
                  </a:lnTo>
                  <a:lnTo>
                    <a:pt x="434187" y="155105"/>
                  </a:lnTo>
                  <a:lnTo>
                    <a:pt x="423087" y="155105"/>
                  </a:lnTo>
                  <a:lnTo>
                    <a:pt x="422529" y="167805"/>
                  </a:lnTo>
                  <a:lnTo>
                    <a:pt x="417423" y="167805"/>
                  </a:lnTo>
                  <a:lnTo>
                    <a:pt x="417068" y="166763"/>
                  </a:lnTo>
                  <a:lnTo>
                    <a:pt x="416902" y="167805"/>
                  </a:lnTo>
                  <a:lnTo>
                    <a:pt x="416382" y="167805"/>
                  </a:lnTo>
                  <a:lnTo>
                    <a:pt x="415226" y="175361"/>
                  </a:lnTo>
                  <a:lnTo>
                    <a:pt x="415226" y="218465"/>
                  </a:lnTo>
                  <a:lnTo>
                    <a:pt x="412686" y="231305"/>
                  </a:lnTo>
                  <a:lnTo>
                    <a:pt x="409829" y="219938"/>
                  </a:lnTo>
                  <a:lnTo>
                    <a:pt x="409511" y="218465"/>
                  </a:lnTo>
                  <a:lnTo>
                    <a:pt x="406679" y="231305"/>
                  </a:lnTo>
                  <a:lnTo>
                    <a:pt x="409460" y="218465"/>
                  </a:lnTo>
                  <a:lnTo>
                    <a:pt x="415226" y="218465"/>
                  </a:lnTo>
                  <a:lnTo>
                    <a:pt x="415226" y="175361"/>
                  </a:lnTo>
                  <a:lnTo>
                    <a:pt x="414439" y="180505"/>
                  </a:lnTo>
                  <a:lnTo>
                    <a:pt x="412648" y="180505"/>
                  </a:lnTo>
                  <a:lnTo>
                    <a:pt x="416382" y="167805"/>
                  </a:lnTo>
                  <a:lnTo>
                    <a:pt x="411581" y="167805"/>
                  </a:lnTo>
                  <a:lnTo>
                    <a:pt x="411581" y="180505"/>
                  </a:lnTo>
                  <a:lnTo>
                    <a:pt x="411518" y="193205"/>
                  </a:lnTo>
                  <a:lnTo>
                    <a:pt x="407987" y="193205"/>
                  </a:lnTo>
                  <a:lnTo>
                    <a:pt x="408025" y="192836"/>
                  </a:lnTo>
                  <a:lnTo>
                    <a:pt x="408127" y="191935"/>
                  </a:lnTo>
                  <a:lnTo>
                    <a:pt x="409295" y="180505"/>
                  </a:lnTo>
                  <a:lnTo>
                    <a:pt x="411581" y="180505"/>
                  </a:lnTo>
                  <a:lnTo>
                    <a:pt x="411581" y="167805"/>
                  </a:lnTo>
                  <a:lnTo>
                    <a:pt x="407162" y="167805"/>
                  </a:lnTo>
                  <a:lnTo>
                    <a:pt x="407162" y="205905"/>
                  </a:lnTo>
                  <a:lnTo>
                    <a:pt x="405244" y="205905"/>
                  </a:lnTo>
                  <a:lnTo>
                    <a:pt x="405244" y="243992"/>
                  </a:lnTo>
                  <a:lnTo>
                    <a:pt x="401383" y="243992"/>
                  </a:lnTo>
                  <a:lnTo>
                    <a:pt x="401497" y="239445"/>
                  </a:lnTo>
                  <a:lnTo>
                    <a:pt x="401612" y="235546"/>
                  </a:lnTo>
                  <a:lnTo>
                    <a:pt x="401726" y="231305"/>
                  </a:lnTo>
                  <a:lnTo>
                    <a:pt x="403161" y="231305"/>
                  </a:lnTo>
                  <a:lnTo>
                    <a:pt x="405244" y="243992"/>
                  </a:lnTo>
                  <a:lnTo>
                    <a:pt x="405244" y="205905"/>
                  </a:lnTo>
                  <a:lnTo>
                    <a:pt x="404101" y="205905"/>
                  </a:lnTo>
                  <a:lnTo>
                    <a:pt x="404101" y="218465"/>
                  </a:lnTo>
                  <a:lnTo>
                    <a:pt x="397205" y="225171"/>
                  </a:lnTo>
                  <a:lnTo>
                    <a:pt x="397205" y="243992"/>
                  </a:lnTo>
                  <a:lnTo>
                    <a:pt x="397116" y="249389"/>
                  </a:lnTo>
                  <a:lnTo>
                    <a:pt x="397002" y="256692"/>
                  </a:lnTo>
                  <a:lnTo>
                    <a:pt x="396963" y="256565"/>
                  </a:lnTo>
                  <a:lnTo>
                    <a:pt x="393001" y="243992"/>
                  </a:lnTo>
                  <a:lnTo>
                    <a:pt x="397205" y="243992"/>
                  </a:lnTo>
                  <a:lnTo>
                    <a:pt x="397205" y="225171"/>
                  </a:lnTo>
                  <a:lnTo>
                    <a:pt x="390893" y="231305"/>
                  </a:lnTo>
                  <a:lnTo>
                    <a:pt x="390029" y="231305"/>
                  </a:lnTo>
                  <a:lnTo>
                    <a:pt x="387959" y="243992"/>
                  </a:lnTo>
                  <a:lnTo>
                    <a:pt x="381355" y="243992"/>
                  </a:lnTo>
                  <a:lnTo>
                    <a:pt x="379539" y="256692"/>
                  </a:lnTo>
                  <a:lnTo>
                    <a:pt x="379501" y="256565"/>
                  </a:lnTo>
                  <a:lnTo>
                    <a:pt x="376478" y="243992"/>
                  </a:lnTo>
                  <a:lnTo>
                    <a:pt x="371665" y="243992"/>
                  </a:lnTo>
                  <a:lnTo>
                    <a:pt x="371779" y="252844"/>
                  </a:lnTo>
                  <a:lnTo>
                    <a:pt x="371830" y="256692"/>
                  </a:lnTo>
                  <a:lnTo>
                    <a:pt x="360184" y="256692"/>
                  </a:lnTo>
                  <a:lnTo>
                    <a:pt x="360133" y="256565"/>
                  </a:lnTo>
                  <a:lnTo>
                    <a:pt x="355688" y="243992"/>
                  </a:lnTo>
                  <a:lnTo>
                    <a:pt x="358051" y="243992"/>
                  </a:lnTo>
                  <a:lnTo>
                    <a:pt x="358114" y="243789"/>
                  </a:lnTo>
                  <a:lnTo>
                    <a:pt x="361950" y="231305"/>
                  </a:lnTo>
                  <a:lnTo>
                    <a:pt x="366229" y="231305"/>
                  </a:lnTo>
                  <a:lnTo>
                    <a:pt x="367347" y="218465"/>
                  </a:lnTo>
                  <a:lnTo>
                    <a:pt x="371449" y="218465"/>
                  </a:lnTo>
                  <a:lnTo>
                    <a:pt x="371373" y="219938"/>
                  </a:lnTo>
                  <a:lnTo>
                    <a:pt x="370789" y="231305"/>
                  </a:lnTo>
                  <a:lnTo>
                    <a:pt x="381165" y="231305"/>
                  </a:lnTo>
                  <a:lnTo>
                    <a:pt x="383260" y="243243"/>
                  </a:lnTo>
                  <a:lnTo>
                    <a:pt x="383451" y="243789"/>
                  </a:lnTo>
                  <a:lnTo>
                    <a:pt x="387045" y="231305"/>
                  </a:lnTo>
                  <a:lnTo>
                    <a:pt x="388226" y="231305"/>
                  </a:lnTo>
                  <a:lnTo>
                    <a:pt x="380390" y="218465"/>
                  </a:lnTo>
                  <a:lnTo>
                    <a:pt x="404101" y="218465"/>
                  </a:lnTo>
                  <a:lnTo>
                    <a:pt x="404101" y="205905"/>
                  </a:lnTo>
                  <a:lnTo>
                    <a:pt x="399376" y="205905"/>
                  </a:lnTo>
                  <a:lnTo>
                    <a:pt x="405942" y="193205"/>
                  </a:lnTo>
                  <a:lnTo>
                    <a:pt x="407162" y="205905"/>
                  </a:lnTo>
                  <a:lnTo>
                    <a:pt x="407162" y="167805"/>
                  </a:lnTo>
                  <a:lnTo>
                    <a:pt x="402043" y="167805"/>
                  </a:lnTo>
                  <a:lnTo>
                    <a:pt x="397675" y="167805"/>
                  </a:lnTo>
                  <a:lnTo>
                    <a:pt x="395719" y="180505"/>
                  </a:lnTo>
                  <a:lnTo>
                    <a:pt x="400253" y="180505"/>
                  </a:lnTo>
                  <a:lnTo>
                    <a:pt x="395008" y="193205"/>
                  </a:lnTo>
                  <a:lnTo>
                    <a:pt x="382676" y="193205"/>
                  </a:lnTo>
                  <a:lnTo>
                    <a:pt x="382676" y="205905"/>
                  </a:lnTo>
                  <a:lnTo>
                    <a:pt x="379095" y="218465"/>
                  </a:lnTo>
                  <a:lnTo>
                    <a:pt x="377380" y="218465"/>
                  </a:lnTo>
                  <a:lnTo>
                    <a:pt x="377431" y="205905"/>
                  </a:lnTo>
                  <a:lnTo>
                    <a:pt x="382676" y="205905"/>
                  </a:lnTo>
                  <a:lnTo>
                    <a:pt x="382676" y="193205"/>
                  </a:lnTo>
                  <a:lnTo>
                    <a:pt x="378053" y="193205"/>
                  </a:lnTo>
                  <a:lnTo>
                    <a:pt x="378040" y="191935"/>
                  </a:lnTo>
                  <a:lnTo>
                    <a:pt x="377913" y="180505"/>
                  </a:lnTo>
                  <a:lnTo>
                    <a:pt x="380403" y="180505"/>
                  </a:lnTo>
                  <a:lnTo>
                    <a:pt x="377253" y="167805"/>
                  </a:lnTo>
                  <a:lnTo>
                    <a:pt x="373240" y="167805"/>
                  </a:lnTo>
                  <a:lnTo>
                    <a:pt x="371246" y="180505"/>
                  </a:lnTo>
                  <a:lnTo>
                    <a:pt x="368769" y="180505"/>
                  </a:lnTo>
                  <a:lnTo>
                    <a:pt x="368134" y="177380"/>
                  </a:lnTo>
                  <a:lnTo>
                    <a:pt x="367207" y="180505"/>
                  </a:lnTo>
                  <a:lnTo>
                    <a:pt x="364807" y="180505"/>
                  </a:lnTo>
                  <a:lnTo>
                    <a:pt x="365760" y="193205"/>
                  </a:lnTo>
                  <a:lnTo>
                    <a:pt x="357492" y="193205"/>
                  </a:lnTo>
                  <a:lnTo>
                    <a:pt x="357492" y="231305"/>
                  </a:lnTo>
                  <a:lnTo>
                    <a:pt x="353606" y="231305"/>
                  </a:lnTo>
                  <a:lnTo>
                    <a:pt x="353606" y="256692"/>
                  </a:lnTo>
                  <a:lnTo>
                    <a:pt x="350774" y="256692"/>
                  </a:lnTo>
                  <a:lnTo>
                    <a:pt x="350799" y="256565"/>
                  </a:lnTo>
                  <a:lnTo>
                    <a:pt x="353199" y="243992"/>
                  </a:lnTo>
                  <a:lnTo>
                    <a:pt x="353580" y="243992"/>
                  </a:lnTo>
                  <a:lnTo>
                    <a:pt x="353606" y="256692"/>
                  </a:lnTo>
                  <a:lnTo>
                    <a:pt x="353606" y="231305"/>
                  </a:lnTo>
                  <a:lnTo>
                    <a:pt x="346735" y="231305"/>
                  </a:lnTo>
                  <a:lnTo>
                    <a:pt x="350596" y="218465"/>
                  </a:lnTo>
                  <a:lnTo>
                    <a:pt x="355638" y="218465"/>
                  </a:lnTo>
                  <a:lnTo>
                    <a:pt x="357492" y="231305"/>
                  </a:lnTo>
                  <a:lnTo>
                    <a:pt x="357492" y="193205"/>
                  </a:lnTo>
                  <a:lnTo>
                    <a:pt x="352361" y="193205"/>
                  </a:lnTo>
                  <a:lnTo>
                    <a:pt x="351561" y="205905"/>
                  </a:lnTo>
                  <a:lnTo>
                    <a:pt x="346659" y="205905"/>
                  </a:lnTo>
                  <a:lnTo>
                    <a:pt x="346760" y="209537"/>
                  </a:lnTo>
                  <a:lnTo>
                    <a:pt x="346798" y="211226"/>
                  </a:lnTo>
                  <a:lnTo>
                    <a:pt x="346989" y="218465"/>
                  </a:lnTo>
                  <a:lnTo>
                    <a:pt x="345617" y="218465"/>
                  </a:lnTo>
                  <a:lnTo>
                    <a:pt x="345567" y="218287"/>
                  </a:lnTo>
                  <a:lnTo>
                    <a:pt x="341769" y="205905"/>
                  </a:lnTo>
                  <a:lnTo>
                    <a:pt x="341680" y="209537"/>
                  </a:lnTo>
                  <a:lnTo>
                    <a:pt x="341642" y="211226"/>
                  </a:lnTo>
                  <a:lnTo>
                    <a:pt x="341452" y="218465"/>
                  </a:lnTo>
                  <a:lnTo>
                    <a:pt x="337858" y="218465"/>
                  </a:lnTo>
                  <a:lnTo>
                    <a:pt x="337832" y="218287"/>
                  </a:lnTo>
                  <a:lnTo>
                    <a:pt x="335508" y="205905"/>
                  </a:lnTo>
                  <a:lnTo>
                    <a:pt x="335622" y="216827"/>
                  </a:lnTo>
                  <a:lnTo>
                    <a:pt x="335635" y="218465"/>
                  </a:lnTo>
                  <a:lnTo>
                    <a:pt x="325132" y="218465"/>
                  </a:lnTo>
                  <a:lnTo>
                    <a:pt x="325132" y="231305"/>
                  </a:lnTo>
                  <a:lnTo>
                    <a:pt x="316992" y="231305"/>
                  </a:lnTo>
                  <a:lnTo>
                    <a:pt x="318287" y="218630"/>
                  </a:lnTo>
                  <a:lnTo>
                    <a:pt x="325132" y="231305"/>
                  </a:lnTo>
                  <a:lnTo>
                    <a:pt x="325132" y="218465"/>
                  </a:lnTo>
                  <a:lnTo>
                    <a:pt x="318312" y="218465"/>
                  </a:lnTo>
                  <a:lnTo>
                    <a:pt x="311442" y="218465"/>
                  </a:lnTo>
                  <a:lnTo>
                    <a:pt x="308876" y="231305"/>
                  </a:lnTo>
                  <a:lnTo>
                    <a:pt x="306095" y="219938"/>
                  </a:lnTo>
                  <a:lnTo>
                    <a:pt x="305803" y="218465"/>
                  </a:lnTo>
                  <a:lnTo>
                    <a:pt x="304215" y="225628"/>
                  </a:lnTo>
                  <a:lnTo>
                    <a:pt x="304546" y="231305"/>
                  </a:lnTo>
                  <a:lnTo>
                    <a:pt x="302958" y="231305"/>
                  </a:lnTo>
                  <a:lnTo>
                    <a:pt x="304215" y="225628"/>
                  </a:lnTo>
                  <a:lnTo>
                    <a:pt x="303784" y="218465"/>
                  </a:lnTo>
                  <a:lnTo>
                    <a:pt x="297688" y="218465"/>
                  </a:lnTo>
                  <a:lnTo>
                    <a:pt x="295846" y="231305"/>
                  </a:lnTo>
                  <a:lnTo>
                    <a:pt x="290525" y="231305"/>
                  </a:lnTo>
                  <a:lnTo>
                    <a:pt x="292354" y="241998"/>
                  </a:lnTo>
                  <a:lnTo>
                    <a:pt x="297091" y="237007"/>
                  </a:lnTo>
                  <a:lnTo>
                    <a:pt x="296151" y="231305"/>
                  </a:lnTo>
                  <a:lnTo>
                    <a:pt x="297916" y="236131"/>
                  </a:lnTo>
                  <a:lnTo>
                    <a:pt x="302488" y="231305"/>
                  </a:lnTo>
                  <a:lnTo>
                    <a:pt x="300812" y="243992"/>
                  </a:lnTo>
                  <a:lnTo>
                    <a:pt x="300723" y="243789"/>
                  </a:lnTo>
                  <a:lnTo>
                    <a:pt x="297916" y="236131"/>
                  </a:lnTo>
                  <a:lnTo>
                    <a:pt x="297091" y="237007"/>
                  </a:lnTo>
                  <a:lnTo>
                    <a:pt x="298234" y="243992"/>
                  </a:lnTo>
                  <a:lnTo>
                    <a:pt x="292684" y="243992"/>
                  </a:lnTo>
                  <a:lnTo>
                    <a:pt x="292658" y="243789"/>
                  </a:lnTo>
                  <a:lnTo>
                    <a:pt x="292557" y="243243"/>
                  </a:lnTo>
                  <a:lnTo>
                    <a:pt x="292354" y="241998"/>
                  </a:lnTo>
                  <a:lnTo>
                    <a:pt x="290449" y="243992"/>
                  </a:lnTo>
                  <a:lnTo>
                    <a:pt x="285838" y="243992"/>
                  </a:lnTo>
                  <a:lnTo>
                    <a:pt x="285305" y="256692"/>
                  </a:lnTo>
                  <a:lnTo>
                    <a:pt x="281546" y="256692"/>
                  </a:lnTo>
                  <a:lnTo>
                    <a:pt x="281533" y="256565"/>
                  </a:lnTo>
                  <a:lnTo>
                    <a:pt x="280301" y="243992"/>
                  </a:lnTo>
                  <a:lnTo>
                    <a:pt x="277520" y="243992"/>
                  </a:lnTo>
                  <a:lnTo>
                    <a:pt x="276339" y="256692"/>
                  </a:lnTo>
                  <a:lnTo>
                    <a:pt x="272834" y="256692"/>
                  </a:lnTo>
                  <a:lnTo>
                    <a:pt x="272872" y="256565"/>
                  </a:lnTo>
                  <a:lnTo>
                    <a:pt x="276428" y="243992"/>
                  </a:lnTo>
                  <a:lnTo>
                    <a:pt x="264414" y="243992"/>
                  </a:lnTo>
                  <a:lnTo>
                    <a:pt x="262826" y="256692"/>
                  </a:lnTo>
                  <a:lnTo>
                    <a:pt x="253326" y="256692"/>
                  </a:lnTo>
                  <a:lnTo>
                    <a:pt x="251561" y="269405"/>
                  </a:lnTo>
                  <a:lnTo>
                    <a:pt x="256438" y="269405"/>
                  </a:lnTo>
                  <a:lnTo>
                    <a:pt x="256438" y="282105"/>
                  </a:lnTo>
                  <a:lnTo>
                    <a:pt x="259461" y="273761"/>
                  </a:lnTo>
                  <a:lnTo>
                    <a:pt x="257733" y="269405"/>
                  </a:lnTo>
                  <a:lnTo>
                    <a:pt x="261035" y="269405"/>
                  </a:lnTo>
                  <a:lnTo>
                    <a:pt x="259461" y="273761"/>
                  </a:lnTo>
                  <a:lnTo>
                    <a:pt x="262775" y="282105"/>
                  </a:lnTo>
                  <a:lnTo>
                    <a:pt x="263004" y="269405"/>
                  </a:lnTo>
                  <a:lnTo>
                    <a:pt x="267436" y="269405"/>
                  </a:lnTo>
                  <a:lnTo>
                    <a:pt x="267398" y="265785"/>
                  </a:lnTo>
                  <a:lnTo>
                    <a:pt x="267296" y="256692"/>
                  </a:lnTo>
                  <a:lnTo>
                    <a:pt x="270522" y="269405"/>
                  </a:lnTo>
                  <a:lnTo>
                    <a:pt x="272986" y="269405"/>
                  </a:lnTo>
                  <a:lnTo>
                    <a:pt x="267982" y="256692"/>
                  </a:lnTo>
                  <a:lnTo>
                    <a:pt x="276059" y="269405"/>
                  </a:lnTo>
                  <a:lnTo>
                    <a:pt x="278320" y="256692"/>
                  </a:lnTo>
                  <a:lnTo>
                    <a:pt x="279349" y="256692"/>
                  </a:lnTo>
                  <a:lnTo>
                    <a:pt x="281774" y="269405"/>
                  </a:lnTo>
                  <a:lnTo>
                    <a:pt x="288429" y="269405"/>
                  </a:lnTo>
                  <a:lnTo>
                    <a:pt x="290296" y="256717"/>
                  </a:lnTo>
                  <a:lnTo>
                    <a:pt x="297180" y="269405"/>
                  </a:lnTo>
                  <a:lnTo>
                    <a:pt x="298615" y="256717"/>
                  </a:lnTo>
                  <a:lnTo>
                    <a:pt x="304812" y="269405"/>
                  </a:lnTo>
                  <a:lnTo>
                    <a:pt x="307416" y="256692"/>
                  </a:lnTo>
                  <a:lnTo>
                    <a:pt x="317195" y="256692"/>
                  </a:lnTo>
                  <a:lnTo>
                    <a:pt x="317182" y="256565"/>
                  </a:lnTo>
                  <a:lnTo>
                    <a:pt x="316598" y="243992"/>
                  </a:lnTo>
                  <a:lnTo>
                    <a:pt x="320408" y="252844"/>
                  </a:lnTo>
                  <a:lnTo>
                    <a:pt x="322046" y="256565"/>
                  </a:lnTo>
                  <a:lnTo>
                    <a:pt x="319506" y="243992"/>
                  </a:lnTo>
                  <a:lnTo>
                    <a:pt x="320179" y="243992"/>
                  </a:lnTo>
                  <a:lnTo>
                    <a:pt x="322567" y="252844"/>
                  </a:lnTo>
                  <a:lnTo>
                    <a:pt x="323621" y="256565"/>
                  </a:lnTo>
                  <a:lnTo>
                    <a:pt x="324269" y="243992"/>
                  </a:lnTo>
                  <a:lnTo>
                    <a:pt x="325310" y="243992"/>
                  </a:lnTo>
                  <a:lnTo>
                    <a:pt x="324675" y="256692"/>
                  </a:lnTo>
                  <a:lnTo>
                    <a:pt x="330098" y="256692"/>
                  </a:lnTo>
                  <a:lnTo>
                    <a:pt x="330111" y="256565"/>
                  </a:lnTo>
                  <a:lnTo>
                    <a:pt x="331368" y="243992"/>
                  </a:lnTo>
                  <a:lnTo>
                    <a:pt x="342684" y="243992"/>
                  </a:lnTo>
                  <a:lnTo>
                    <a:pt x="344563" y="256692"/>
                  </a:lnTo>
                  <a:lnTo>
                    <a:pt x="343331" y="256692"/>
                  </a:lnTo>
                  <a:lnTo>
                    <a:pt x="341299" y="269405"/>
                  </a:lnTo>
                  <a:lnTo>
                    <a:pt x="347395" y="256692"/>
                  </a:lnTo>
                  <a:lnTo>
                    <a:pt x="345008" y="269405"/>
                  </a:lnTo>
                  <a:lnTo>
                    <a:pt x="341299" y="269405"/>
                  </a:lnTo>
                  <a:lnTo>
                    <a:pt x="339890" y="269405"/>
                  </a:lnTo>
                  <a:lnTo>
                    <a:pt x="335711" y="256692"/>
                  </a:lnTo>
                  <a:lnTo>
                    <a:pt x="336105" y="269405"/>
                  </a:lnTo>
                  <a:lnTo>
                    <a:pt x="338785" y="269405"/>
                  </a:lnTo>
                  <a:lnTo>
                    <a:pt x="338683" y="270878"/>
                  </a:lnTo>
                  <a:lnTo>
                    <a:pt x="337959" y="282105"/>
                  </a:lnTo>
                  <a:lnTo>
                    <a:pt x="338848" y="282105"/>
                  </a:lnTo>
                  <a:lnTo>
                    <a:pt x="338772" y="282905"/>
                  </a:lnTo>
                  <a:lnTo>
                    <a:pt x="337769" y="294805"/>
                  </a:lnTo>
                  <a:lnTo>
                    <a:pt x="339813" y="294805"/>
                  </a:lnTo>
                  <a:lnTo>
                    <a:pt x="344258" y="282905"/>
                  </a:lnTo>
                  <a:lnTo>
                    <a:pt x="344360" y="282105"/>
                  </a:lnTo>
                  <a:lnTo>
                    <a:pt x="350786" y="282105"/>
                  </a:lnTo>
                  <a:lnTo>
                    <a:pt x="346468" y="269405"/>
                  </a:lnTo>
                  <a:lnTo>
                    <a:pt x="351167" y="269405"/>
                  </a:lnTo>
                  <a:lnTo>
                    <a:pt x="351129" y="270878"/>
                  </a:lnTo>
                  <a:lnTo>
                    <a:pt x="351040" y="273761"/>
                  </a:lnTo>
                  <a:lnTo>
                    <a:pt x="350786" y="282105"/>
                  </a:lnTo>
                  <a:lnTo>
                    <a:pt x="351523" y="282105"/>
                  </a:lnTo>
                  <a:lnTo>
                    <a:pt x="348449" y="287070"/>
                  </a:lnTo>
                  <a:lnTo>
                    <a:pt x="354838" y="294805"/>
                  </a:lnTo>
                  <a:lnTo>
                    <a:pt x="358546" y="282105"/>
                  </a:lnTo>
                  <a:lnTo>
                    <a:pt x="360222" y="282105"/>
                  </a:lnTo>
                  <a:lnTo>
                    <a:pt x="360222" y="294805"/>
                  </a:lnTo>
                  <a:lnTo>
                    <a:pt x="363740" y="294805"/>
                  </a:lnTo>
                  <a:lnTo>
                    <a:pt x="363677" y="282105"/>
                  </a:lnTo>
                  <a:lnTo>
                    <a:pt x="363550" y="269405"/>
                  </a:lnTo>
                  <a:lnTo>
                    <a:pt x="365925" y="269405"/>
                  </a:lnTo>
                  <a:lnTo>
                    <a:pt x="367792" y="282105"/>
                  </a:lnTo>
                  <a:lnTo>
                    <a:pt x="373468" y="282105"/>
                  </a:lnTo>
                  <a:lnTo>
                    <a:pt x="378891" y="269405"/>
                  </a:lnTo>
                  <a:lnTo>
                    <a:pt x="395681" y="269405"/>
                  </a:lnTo>
                  <a:lnTo>
                    <a:pt x="404114" y="256692"/>
                  </a:lnTo>
                  <a:lnTo>
                    <a:pt x="421335" y="256692"/>
                  </a:lnTo>
                  <a:lnTo>
                    <a:pt x="421436" y="256565"/>
                  </a:lnTo>
                  <a:lnTo>
                    <a:pt x="430237" y="243992"/>
                  </a:lnTo>
                  <a:lnTo>
                    <a:pt x="436397" y="243992"/>
                  </a:lnTo>
                  <a:lnTo>
                    <a:pt x="436283" y="239445"/>
                  </a:lnTo>
                  <a:lnTo>
                    <a:pt x="436194" y="236131"/>
                  </a:lnTo>
                  <a:lnTo>
                    <a:pt x="436079" y="231305"/>
                  </a:lnTo>
                  <a:lnTo>
                    <a:pt x="437057" y="231305"/>
                  </a:lnTo>
                  <a:lnTo>
                    <a:pt x="440309" y="218465"/>
                  </a:lnTo>
                  <a:lnTo>
                    <a:pt x="443077" y="218465"/>
                  </a:lnTo>
                  <a:lnTo>
                    <a:pt x="441896" y="231305"/>
                  </a:lnTo>
                  <a:lnTo>
                    <a:pt x="439280" y="231305"/>
                  </a:lnTo>
                  <a:lnTo>
                    <a:pt x="442175" y="243243"/>
                  </a:lnTo>
                  <a:lnTo>
                    <a:pt x="442417" y="243789"/>
                  </a:lnTo>
                  <a:lnTo>
                    <a:pt x="442531" y="243243"/>
                  </a:lnTo>
                  <a:lnTo>
                    <a:pt x="445160" y="231305"/>
                  </a:lnTo>
                  <a:lnTo>
                    <a:pt x="478828" y="231305"/>
                  </a:lnTo>
                  <a:lnTo>
                    <a:pt x="480021" y="218465"/>
                  </a:lnTo>
                  <a:lnTo>
                    <a:pt x="498932" y="218465"/>
                  </a:lnTo>
                  <a:lnTo>
                    <a:pt x="499021" y="216827"/>
                  </a:lnTo>
                  <a:lnTo>
                    <a:pt x="499605" y="205905"/>
                  </a:lnTo>
                  <a:lnTo>
                    <a:pt x="503948" y="218287"/>
                  </a:lnTo>
                  <a:lnTo>
                    <a:pt x="504075" y="218465"/>
                  </a:lnTo>
                  <a:lnTo>
                    <a:pt x="504151" y="216827"/>
                  </a:lnTo>
                  <a:lnTo>
                    <a:pt x="504685" y="205905"/>
                  </a:lnTo>
                  <a:lnTo>
                    <a:pt x="508698" y="205905"/>
                  </a:lnTo>
                  <a:lnTo>
                    <a:pt x="505980" y="218465"/>
                  </a:lnTo>
                  <a:lnTo>
                    <a:pt x="511505" y="218465"/>
                  </a:lnTo>
                  <a:lnTo>
                    <a:pt x="511568" y="218287"/>
                  </a:lnTo>
                  <a:lnTo>
                    <a:pt x="516051" y="205905"/>
                  </a:lnTo>
                  <a:lnTo>
                    <a:pt x="524560" y="218465"/>
                  </a:lnTo>
                  <a:lnTo>
                    <a:pt x="524725" y="218465"/>
                  </a:lnTo>
                  <a:lnTo>
                    <a:pt x="524802" y="218287"/>
                  </a:lnTo>
                  <a:lnTo>
                    <a:pt x="530148" y="205905"/>
                  </a:lnTo>
                  <a:lnTo>
                    <a:pt x="560006" y="205905"/>
                  </a:lnTo>
                  <a:lnTo>
                    <a:pt x="565200" y="193205"/>
                  </a:lnTo>
                  <a:lnTo>
                    <a:pt x="566166" y="193205"/>
                  </a:lnTo>
                  <a:lnTo>
                    <a:pt x="569556" y="193205"/>
                  </a:lnTo>
                  <a:lnTo>
                    <a:pt x="568706" y="205905"/>
                  </a:lnTo>
                  <a:lnTo>
                    <a:pt x="568960" y="205905"/>
                  </a:lnTo>
                  <a:lnTo>
                    <a:pt x="572211" y="193205"/>
                  </a:lnTo>
                  <a:lnTo>
                    <a:pt x="582510" y="193205"/>
                  </a:lnTo>
                  <a:lnTo>
                    <a:pt x="582599" y="192836"/>
                  </a:lnTo>
                  <a:lnTo>
                    <a:pt x="585558" y="180505"/>
                  </a:lnTo>
                  <a:lnTo>
                    <a:pt x="589203" y="180505"/>
                  </a:lnTo>
                  <a:lnTo>
                    <a:pt x="590753" y="180505"/>
                  </a:lnTo>
                  <a:lnTo>
                    <a:pt x="594880" y="193205"/>
                  </a:lnTo>
                  <a:lnTo>
                    <a:pt x="594969" y="192836"/>
                  </a:lnTo>
                  <a:lnTo>
                    <a:pt x="597789" y="180505"/>
                  </a:lnTo>
                  <a:lnTo>
                    <a:pt x="600367" y="180505"/>
                  </a:lnTo>
                  <a:lnTo>
                    <a:pt x="600379" y="193205"/>
                  </a:lnTo>
                  <a:lnTo>
                    <a:pt x="607504" y="180505"/>
                  </a:lnTo>
                  <a:lnTo>
                    <a:pt x="621512" y="180505"/>
                  </a:lnTo>
                  <a:lnTo>
                    <a:pt x="621436" y="177380"/>
                  </a:lnTo>
                  <a:lnTo>
                    <a:pt x="621207" y="167805"/>
                  </a:lnTo>
                  <a:lnTo>
                    <a:pt x="624344" y="167805"/>
                  </a:lnTo>
                  <a:lnTo>
                    <a:pt x="628789" y="167805"/>
                  </a:lnTo>
                  <a:lnTo>
                    <a:pt x="627011" y="180505"/>
                  </a:lnTo>
                  <a:lnTo>
                    <a:pt x="651611" y="180505"/>
                  </a:lnTo>
                  <a:lnTo>
                    <a:pt x="652475" y="167805"/>
                  </a:lnTo>
                  <a:lnTo>
                    <a:pt x="657009" y="167805"/>
                  </a:lnTo>
                  <a:lnTo>
                    <a:pt x="654050" y="180505"/>
                  </a:lnTo>
                  <a:lnTo>
                    <a:pt x="657961" y="180505"/>
                  </a:lnTo>
                  <a:lnTo>
                    <a:pt x="661517" y="167805"/>
                  </a:lnTo>
                  <a:lnTo>
                    <a:pt x="665581" y="167805"/>
                  </a:lnTo>
                  <a:lnTo>
                    <a:pt x="667435" y="180505"/>
                  </a:lnTo>
                  <a:lnTo>
                    <a:pt x="678243" y="180505"/>
                  </a:lnTo>
                  <a:lnTo>
                    <a:pt x="676821" y="167805"/>
                  </a:lnTo>
                  <a:lnTo>
                    <a:pt x="698944" y="167805"/>
                  </a:lnTo>
                  <a:lnTo>
                    <a:pt x="702106" y="155105"/>
                  </a:lnTo>
                  <a:lnTo>
                    <a:pt x="702945" y="155105"/>
                  </a:lnTo>
                  <a:lnTo>
                    <a:pt x="698944" y="167805"/>
                  </a:lnTo>
                  <a:lnTo>
                    <a:pt x="711149" y="167805"/>
                  </a:lnTo>
                  <a:lnTo>
                    <a:pt x="711034" y="162306"/>
                  </a:lnTo>
                  <a:lnTo>
                    <a:pt x="710869" y="155105"/>
                  </a:lnTo>
                  <a:lnTo>
                    <a:pt x="715860" y="155105"/>
                  </a:lnTo>
                  <a:lnTo>
                    <a:pt x="711822" y="167805"/>
                  </a:lnTo>
                  <a:lnTo>
                    <a:pt x="721410" y="167805"/>
                  </a:lnTo>
                  <a:lnTo>
                    <a:pt x="721537" y="166763"/>
                  </a:lnTo>
                  <a:lnTo>
                    <a:pt x="722947" y="155105"/>
                  </a:lnTo>
                  <a:lnTo>
                    <a:pt x="725728" y="167805"/>
                  </a:lnTo>
                  <a:lnTo>
                    <a:pt x="725855" y="166763"/>
                  </a:lnTo>
                  <a:lnTo>
                    <a:pt x="727252" y="155105"/>
                  </a:lnTo>
                  <a:lnTo>
                    <a:pt x="729907" y="167805"/>
                  </a:lnTo>
                  <a:lnTo>
                    <a:pt x="732536" y="167805"/>
                  </a:lnTo>
                  <a:lnTo>
                    <a:pt x="730275" y="155105"/>
                  </a:lnTo>
                  <a:lnTo>
                    <a:pt x="735190" y="155105"/>
                  </a:lnTo>
                  <a:lnTo>
                    <a:pt x="738479" y="167805"/>
                  </a:lnTo>
                  <a:lnTo>
                    <a:pt x="741591" y="155105"/>
                  </a:lnTo>
                  <a:lnTo>
                    <a:pt x="743991" y="155105"/>
                  </a:lnTo>
                  <a:lnTo>
                    <a:pt x="742276" y="167805"/>
                  </a:lnTo>
                  <a:lnTo>
                    <a:pt x="745299" y="167805"/>
                  </a:lnTo>
                  <a:lnTo>
                    <a:pt x="745388" y="166763"/>
                  </a:lnTo>
                  <a:lnTo>
                    <a:pt x="746277" y="155105"/>
                  </a:lnTo>
                  <a:lnTo>
                    <a:pt x="756450" y="155105"/>
                  </a:lnTo>
                  <a:lnTo>
                    <a:pt x="753948" y="167805"/>
                  </a:lnTo>
                  <a:lnTo>
                    <a:pt x="780859" y="167805"/>
                  </a:lnTo>
                  <a:lnTo>
                    <a:pt x="810602" y="167805"/>
                  </a:lnTo>
                  <a:lnTo>
                    <a:pt x="816495" y="155105"/>
                  </a:lnTo>
                  <a:lnTo>
                    <a:pt x="818832" y="167805"/>
                  </a:lnTo>
                  <a:lnTo>
                    <a:pt x="873594" y="167805"/>
                  </a:lnTo>
                  <a:lnTo>
                    <a:pt x="879932" y="167805"/>
                  </a:lnTo>
                  <a:lnTo>
                    <a:pt x="883107" y="180505"/>
                  </a:lnTo>
                  <a:lnTo>
                    <a:pt x="884847" y="167805"/>
                  </a:lnTo>
                  <a:lnTo>
                    <a:pt x="888047" y="167805"/>
                  </a:lnTo>
                  <a:lnTo>
                    <a:pt x="888149" y="180505"/>
                  </a:lnTo>
                  <a:lnTo>
                    <a:pt x="889088" y="180505"/>
                  </a:lnTo>
                  <a:lnTo>
                    <a:pt x="890066" y="167805"/>
                  </a:lnTo>
                  <a:lnTo>
                    <a:pt x="894168" y="167805"/>
                  </a:lnTo>
                  <a:lnTo>
                    <a:pt x="892606" y="177380"/>
                  </a:lnTo>
                  <a:lnTo>
                    <a:pt x="892619" y="178003"/>
                  </a:lnTo>
                  <a:lnTo>
                    <a:pt x="894715" y="167805"/>
                  </a:lnTo>
                  <a:lnTo>
                    <a:pt x="898613" y="180505"/>
                  </a:lnTo>
                  <a:lnTo>
                    <a:pt x="898753" y="180505"/>
                  </a:lnTo>
                  <a:lnTo>
                    <a:pt x="901877" y="180505"/>
                  </a:lnTo>
                  <a:lnTo>
                    <a:pt x="900163" y="185089"/>
                  </a:lnTo>
                  <a:lnTo>
                    <a:pt x="901738" y="190246"/>
                  </a:lnTo>
                  <a:lnTo>
                    <a:pt x="902335" y="191935"/>
                  </a:lnTo>
                  <a:lnTo>
                    <a:pt x="902754" y="190246"/>
                  </a:lnTo>
                  <a:lnTo>
                    <a:pt x="903287" y="188277"/>
                  </a:lnTo>
                  <a:lnTo>
                    <a:pt x="903071" y="190246"/>
                  </a:lnTo>
                  <a:lnTo>
                    <a:pt x="906551" y="180505"/>
                  </a:lnTo>
                  <a:lnTo>
                    <a:pt x="905192" y="180505"/>
                  </a:lnTo>
                  <a:lnTo>
                    <a:pt x="903478" y="187325"/>
                  </a:lnTo>
                  <a:lnTo>
                    <a:pt x="903579" y="186613"/>
                  </a:lnTo>
                  <a:lnTo>
                    <a:pt x="904443" y="180505"/>
                  </a:lnTo>
                  <a:lnTo>
                    <a:pt x="902563" y="180505"/>
                  </a:lnTo>
                  <a:lnTo>
                    <a:pt x="902449" y="177380"/>
                  </a:lnTo>
                  <a:lnTo>
                    <a:pt x="902093" y="167805"/>
                  </a:lnTo>
                  <a:lnTo>
                    <a:pt x="906907" y="167805"/>
                  </a:lnTo>
                  <a:lnTo>
                    <a:pt x="906983" y="169646"/>
                  </a:lnTo>
                  <a:lnTo>
                    <a:pt x="907503" y="180505"/>
                  </a:lnTo>
                  <a:lnTo>
                    <a:pt x="909231" y="180505"/>
                  </a:lnTo>
                  <a:lnTo>
                    <a:pt x="917130" y="180505"/>
                  </a:lnTo>
                  <a:lnTo>
                    <a:pt x="914920" y="193205"/>
                  </a:lnTo>
                  <a:lnTo>
                    <a:pt x="911098" y="193205"/>
                  </a:lnTo>
                  <a:lnTo>
                    <a:pt x="911047" y="192836"/>
                  </a:lnTo>
                  <a:lnTo>
                    <a:pt x="910958" y="192239"/>
                  </a:lnTo>
                  <a:lnTo>
                    <a:pt x="910920" y="191935"/>
                  </a:lnTo>
                  <a:lnTo>
                    <a:pt x="909231" y="180505"/>
                  </a:lnTo>
                  <a:lnTo>
                    <a:pt x="906894" y="193205"/>
                  </a:lnTo>
                  <a:lnTo>
                    <a:pt x="902652" y="193205"/>
                  </a:lnTo>
                  <a:lnTo>
                    <a:pt x="899363" y="193205"/>
                  </a:lnTo>
                  <a:lnTo>
                    <a:pt x="899337" y="192836"/>
                  </a:lnTo>
                  <a:lnTo>
                    <a:pt x="899210" y="190246"/>
                  </a:lnTo>
                  <a:lnTo>
                    <a:pt x="899109" y="187883"/>
                  </a:lnTo>
                  <a:lnTo>
                    <a:pt x="897102" y="193205"/>
                  </a:lnTo>
                  <a:lnTo>
                    <a:pt x="896556" y="193205"/>
                  </a:lnTo>
                  <a:lnTo>
                    <a:pt x="895172" y="193205"/>
                  </a:lnTo>
                  <a:lnTo>
                    <a:pt x="895235" y="192836"/>
                  </a:lnTo>
                  <a:lnTo>
                    <a:pt x="895337" y="192239"/>
                  </a:lnTo>
                  <a:lnTo>
                    <a:pt x="895400" y="191935"/>
                  </a:lnTo>
                  <a:lnTo>
                    <a:pt x="894118" y="190538"/>
                  </a:lnTo>
                  <a:lnTo>
                    <a:pt x="894118" y="332905"/>
                  </a:lnTo>
                  <a:lnTo>
                    <a:pt x="888784" y="345592"/>
                  </a:lnTo>
                  <a:lnTo>
                    <a:pt x="884008" y="332905"/>
                  </a:lnTo>
                  <a:lnTo>
                    <a:pt x="883970" y="345592"/>
                  </a:lnTo>
                  <a:lnTo>
                    <a:pt x="881075" y="345592"/>
                  </a:lnTo>
                  <a:lnTo>
                    <a:pt x="877087" y="345592"/>
                  </a:lnTo>
                  <a:lnTo>
                    <a:pt x="877011" y="344017"/>
                  </a:lnTo>
                  <a:lnTo>
                    <a:pt x="876909" y="341541"/>
                  </a:lnTo>
                  <a:lnTo>
                    <a:pt x="876528" y="332905"/>
                  </a:lnTo>
                  <a:lnTo>
                    <a:pt x="880478" y="332905"/>
                  </a:lnTo>
                  <a:lnTo>
                    <a:pt x="880516" y="333502"/>
                  </a:lnTo>
                  <a:lnTo>
                    <a:pt x="881075" y="345592"/>
                  </a:lnTo>
                  <a:lnTo>
                    <a:pt x="883462" y="332905"/>
                  </a:lnTo>
                  <a:lnTo>
                    <a:pt x="884008" y="332905"/>
                  </a:lnTo>
                  <a:lnTo>
                    <a:pt x="894118" y="332905"/>
                  </a:lnTo>
                  <a:lnTo>
                    <a:pt x="894118" y="190538"/>
                  </a:lnTo>
                  <a:lnTo>
                    <a:pt x="884961" y="180505"/>
                  </a:lnTo>
                  <a:lnTo>
                    <a:pt x="880935" y="193205"/>
                  </a:lnTo>
                  <a:lnTo>
                    <a:pt x="875893" y="180505"/>
                  </a:lnTo>
                  <a:lnTo>
                    <a:pt x="877722" y="180505"/>
                  </a:lnTo>
                  <a:lnTo>
                    <a:pt x="873594" y="167805"/>
                  </a:lnTo>
                  <a:lnTo>
                    <a:pt x="870673" y="180505"/>
                  </a:lnTo>
                  <a:lnTo>
                    <a:pt x="873175" y="180505"/>
                  </a:lnTo>
                  <a:lnTo>
                    <a:pt x="873099" y="182841"/>
                  </a:lnTo>
                  <a:lnTo>
                    <a:pt x="872985" y="186613"/>
                  </a:lnTo>
                  <a:lnTo>
                    <a:pt x="872871" y="190246"/>
                  </a:lnTo>
                  <a:lnTo>
                    <a:pt x="872769" y="193205"/>
                  </a:lnTo>
                  <a:lnTo>
                    <a:pt x="867308" y="180505"/>
                  </a:lnTo>
                  <a:lnTo>
                    <a:pt x="862876" y="180505"/>
                  </a:lnTo>
                  <a:lnTo>
                    <a:pt x="855700" y="193205"/>
                  </a:lnTo>
                  <a:lnTo>
                    <a:pt x="851395" y="185178"/>
                  </a:lnTo>
                  <a:lnTo>
                    <a:pt x="852614" y="183807"/>
                  </a:lnTo>
                  <a:lnTo>
                    <a:pt x="850315" y="183045"/>
                  </a:lnTo>
                  <a:lnTo>
                    <a:pt x="848893" y="180505"/>
                  </a:lnTo>
                  <a:lnTo>
                    <a:pt x="841933" y="193205"/>
                  </a:lnTo>
                  <a:lnTo>
                    <a:pt x="839203" y="193205"/>
                  </a:lnTo>
                  <a:lnTo>
                    <a:pt x="839254" y="192836"/>
                  </a:lnTo>
                  <a:lnTo>
                    <a:pt x="839355" y="192239"/>
                  </a:lnTo>
                  <a:lnTo>
                    <a:pt x="839406" y="191935"/>
                  </a:lnTo>
                  <a:lnTo>
                    <a:pt x="841260" y="180505"/>
                  </a:lnTo>
                  <a:lnTo>
                    <a:pt x="834415" y="180505"/>
                  </a:lnTo>
                  <a:lnTo>
                    <a:pt x="830465" y="193205"/>
                  </a:lnTo>
                  <a:lnTo>
                    <a:pt x="830364" y="192836"/>
                  </a:lnTo>
                  <a:lnTo>
                    <a:pt x="827201" y="180505"/>
                  </a:lnTo>
                  <a:lnTo>
                    <a:pt x="815746" y="180505"/>
                  </a:lnTo>
                  <a:lnTo>
                    <a:pt x="806513" y="193205"/>
                  </a:lnTo>
                  <a:lnTo>
                    <a:pt x="806411" y="192836"/>
                  </a:lnTo>
                  <a:lnTo>
                    <a:pt x="803300" y="180505"/>
                  </a:lnTo>
                  <a:lnTo>
                    <a:pt x="784796" y="180505"/>
                  </a:lnTo>
                  <a:lnTo>
                    <a:pt x="779246" y="193205"/>
                  </a:lnTo>
                  <a:lnTo>
                    <a:pt x="772833" y="180505"/>
                  </a:lnTo>
                  <a:lnTo>
                    <a:pt x="769086" y="180505"/>
                  </a:lnTo>
                  <a:lnTo>
                    <a:pt x="772223" y="193205"/>
                  </a:lnTo>
                  <a:lnTo>
                    <a:pt x="763308" y="193205"/>
                  </a:lnTo>
                  <a:lnTo>
                    <a:pt x="763384" y="192836"/>
                  </a:lnTo>
                  <a:lnTo>
                    <a:pt x="766064" y="180505"/>
                  </a:lnTo>
                  <a:lnTo>
                    <a:pt x="758304" y="180505"/>
                  </a:lnTo>
                  <a:lnTo>
                    <a:pt x="755116" y="193205"/>
                  </a:lnTo>
                  <a:lnTo>
                    <a:pt x="749960" y="180505"/>
                  </a:lnTo>
                  <a:lnTo>
                    <a:pt x="743813" y="193205"/>
                  </a:lnTo>
                  <a:lnTo>
                    <a:pt x="743775" y="192836"/>
                  </a:lnTo>
                  <a:lnTo>
                    <a:pt x="743673" y="191935"/>
                  </a:lnTo>
                  <a:lnTo>
                    <a:pt x="742480" y="180505"/>
                  </a:lnTo>
                  <a:lnTo>
                    <a:pt x="741032" y="193205"/>
                  </a:lnTo>
                  <a:lnTo>
                    <a:pt x="713206" y="193205"/>
                  </a:lnTo>
                  <a:lnTo>
                    <a:pt x="710488" y="205905"/>
                  </a:lnTo>
                  <a:lnTo>
                    <a:pt x="708101" y="205905"/>
                  </a:lnTo>
                  <a:lnTo>
                    <a:pt x="708025" y="205232"/>
                  </a:lnTo>
                  <a:lnTo>
                    <a:pt x="706501" y="193205"/>
                  </a:lnTo>
                  <a:lnTo>
                    <a:pt x="680758" y="193205"/>
                  </a:lnTo>
                  <a:lnTo>
                    <a:pt x="682421" y="205905"/>
                  </a:lnTo>
                  <a:lnTo>
                    <a:pt x="677964" y="205905"/>
                  </a:lnTo>
                  <a:lnTo>
                    <a:pt x="677926" y="205232"/>
                  </a:lnTo>
                  <a:lnTo>
                    <a:pt x="677405" y="193205"/>
                  </a:lnTo>
                  <a:lnTo>
                    <a:pt x="666572" y="193205"/>
                  </a:lnTo>
                  <a:lnTo>
                    <a:pt x="667918" y="205905"/>
                  </a:lnTo>
                  <a:lnTo>
                    <a:pt x="663155" y="193205"/>
                  </a:lnTo>
                  <a:lnTo>
                    <a:pt x="660323" y="205905"/>
                  </a:lnTo>
                  <a:lnTo>
                    <a:pt x="636638" y="205905"/>
                  </a:lnTo>
                  <a:lnTo>
                    <a:pt x="636638" y="231305"/>
                  </a:lnTo>
                  <a:lnTo>
                    <a:pt x="636219" y="243992"/>
                  </a:lnTo>
                  <a:lnTo>
                    <a:pt x="631558" y="243992"/>
                  </a:lnTo>
                  <a:lnTo>
                    <a:pt x="631634" y="243243"/>
                  </a:lnTo>
                  <a:lnTo>
                    <a:pt x="631748" y="241998"/>
                  </a:lnTo>
                  <a:lnTo>
                    <a:pt x="632828" y="231305"/>
                  </a:lnTo>
                  <a:lnTo>
                    <a:pt x="635127" y="243243"/>
                  </a:lnTo>
                  <a:lnTo>
                    <a:pt x="635292" y="243789"/>
                  </a:lnTo>
                  <a:lnTo>
                    <a:pt x="635355" y="243243"/>
                  </a:lnTo>
                  <a:lnTo>
                    <a:pt x="636638" y="231305"/>
                  </a:lnTo>
                  <a:lnTo>
                    <a:pt x="636638" y="205905"/>
                  </a:lnTo>
                  <a:lnTo>
                    <a:pt x="627519" y="205905"/>
                  </a:lnTo>
                  <a:lnTo>
                    <a:pt x="628421" y="218465"/>
                  </a:lnTo>
                  <a:lnTo>
                    <a:pt x="626757" y="218465"/>
                  </a:lnTo>
                  <a:lnTo>
                    <a:pt x="626757" y="231305"/>
                  </a:lnTo>
                  <a:lnTo>
                    <a:pt x="626757" y="243992"/>
                  </a:lnTo>
                  <a:lnTo>
                    <a:pt x="624890" y="243992"/>
                  </a:lnTo>
                  <a:lnTo>
                    <a:pt x="625005" y="243243"/>
                  </a:lnTo>
                  <a:lnTo>
                    <a:pt x="626757" y="231305"/>
                  </a:lnTo>
                  <a:lnTo>
                    <a:pt x="626757" y="218465"/>
                  </a:lnTo>
                  <a:lnTo>
                    <a:pt x="622388" y="218465"/>
                  </a:lnTo>
                  <a:lnTo>
                    <a:pt x="622465" y="218287"/>
                  </a:lnTo>
                  <a:lnTo>
                    <a:pt x="627519" y="205905"/>
                  </a:lnTo>
                  <a:lnTo>
                    <a:pt x="621576" y="205905"/>
                  </a:lnTo>
                  <a:lnTo>
                    <a:pt x="616864" y="218465"/>
                  </a:lnTo>
                  <a:lnTo>
                    <a:pt x="602780" y="218465"/>
                  </a:lnTo>
                  <a:lnTo>
                    <a:pt x="602691" y="219938"/>
                  </a:lnTo>
                  <a:lnTo>
                    <a:pt x="602005" y="231305"/>
                  </a:lnTo>
                  <a:lnTo>
                    <a:pt x="599389" y="219938"/>
                  </a:lnTo>
                  <a:lnTo>
                    <a:pt x="599287" y="225628"/>
                  </a:lnTo>
                  <a:lnTo>
                    <a:pt x="599173" y="231305"/>
                  </a:lnTo>
                  <a:lnTo>
                    <a:pt x="595553" y="219938"/>
                  </a:lnTo>
                  <a:lnTo>
                    <a:pt x="595160" y="218465"/>
                  </a:lnTo>
                  <a:lnTo>
                    <a:pt x="593471" y="230936"/>
                  </a:lnTo>
                  <a:lnTo>
                    <a:pt x="593471" y="256692"/>
                  </a:lnTo>
                  <a:lnTo>
                    <a:pt x="588911" y="256692"/>
                  </a:lnTo>
                  <a:lnTo>
                    <a:pt x="589013" y="252844"/>
                  </a:lnTo>
                  <a:lnTo>
                    <a:pt x="589114" y="249389"/>
                  </a:lnTo>
                  <a:lnTo>
                    <a:pt x="589267" y="243992"/>
                  </a:lnTo>
                  <a:lnTo>
                    <a:pt x="591096" y="243992"/>
                  </a:lnTo>
                  <a:lnTo>
                    <a:pt x="593471" y="256692"/>
                  </a:lnTo>
                  <a:lnTo>
                    <a:pt x="593471" y="230936"/>
                  </a:lnTo>
                  <a:lnTo>
                    <a:pt x="593420" y="231305"/>
                  </a:lnTo>
                  <a:lnTo>
                    <a:pt x="589356" y="219938"/>
                  </a:lnTo>
                  <a:lnTo>
                    <a:pt x="588886" y="218465"/>
                  </a:lnTo>
                  <a:lnTo>
                    <a:pt x="588835" y="219938"/>
                  </a:lnTo>
                  <a:lnTo>
                    <a:pt x="588454" y="231305"/>
                  </a:lnTo>
                  <a:lnTo>
                    <a:pt x="587921" y="231305"/>
                  </a:lnTo>
                  <a:lnTo>
                    <a:pt x="587921" y="243992"/>
                  </a:lnTo>
                  <a:lnTo>
                    <a:pt x="586193" y="256692"/>
                  </a:lnTo>
                  <a:lnTo>
                    <a:pt x="586143" y="256565"/>
                  </a:lnTo>
                  <a:lnTo>
                    <a:pt x="583907" y="249389"/>
                  </a:lnTo>
                  <a:lnTo>
                    <a:pt x="581545" y="256628"/>
                  </a:lnTo>
                  <a:lnTo>
                    <a:pt x="580796" y="252844"/>
                  </a:lnTo>
                  <a:lnTo>
                    <a:pt x="580174" y="256692"/>
                  </a:lnTo>
                  <a:lnTo>
                    <a:pt x="581533" y="256692"/>
                  </a:lnTo>
                  <a:lnTo>
                    <a:pt x="579907" y="269405"/>
                  </a:lnTo>
                  <a:lnTo>
                    <a:pt x="575271" y="269405"/>
                  </a:lnTo>
                  <a:lnTo>
                    <a:pt x="572147" y="256692"/>
                  </a:lnTo>
                  <a:lnTo>
                    <a:pt x="575970" y="256692"/>
                  </a:lnTo>
                  <a:lnTo>
                    <a:pt x="576008" y="256565"/>
                  </a:lnTo>
                  <a:lnTo>
                    <a:pt x="579018" y="244030"/>
                  </a:lnTo>
                  <a:lnTo>
                    <a:pt x="580796" y="252844"/>
                  </a:lnTo>
                  <a:lnTo>
                    <a:pt x="582231" y="243992"/>
                  </a:lnTo>
                  <a:lnTo>
                    <a:pt x="583907" y="249389"/>
                  </a:lnTo>
                  <a:lnTo>
                    <a:pt x="585660" y="243992"/>
                  </a:lnTo>
                  <a:lnTo>
                    <a:pt x="587921" y="243992"/>
                  </a:lnTo>
                  <a:lnTo>
                    <a:pt x="587921" y="231305"/>
                  </a:lnTo>
                  <a:lnTo>
                    <a:pt x="569683" y="231305"/>
                  </a:lnTo>
                  <a:lnTo>
                    <a:pt x="564426" y="243992"/>
                  </a:lnTo>
                  <a:lnTo>
                    <a:pt x="556844" y="243992"/>
                  </a:lnTo>
                  <a:lnTo>
                    <a:pt x="556907" y="243243"/>
                  </a:lnTo>
                  <a:lnTo>
                    <a:pt x="556996" y="241998"/>
                  </a:lnTo>
                  <a:lnTo>
                    <a:pt x="557834" y="231305"/>
                  </a:lnTo>
                  <a:lnTo>
                    <a:pt x="554951" y="243992"/>
                  </a:lnTo>
                  <a:lnTo>
                    <a:pt x="551637" y="243992"/>
                  </a:lnTo>
                  <a:lnTo>
                    <a:pt x="551637" y="256692"/>
                  </a:lnTo>
                  <a:lnTo>
                    <a:pt x="551345" y="269367"/>
                  </a:lnTo>
                  <a:lnTo>
                    <a:pt x="548284" y="256692"/>
                  </a:lnTo>
                  <a:lnTo>
                    <a:pt x="551637" y="256692"/>
                  </a:lnTo>
                  <a:lnTo>
                    <a:pt x="551637" y="243992"/>
                  </a:lnTo>
                  <a:lnTo>
                    <a:pt x="538251" y="243992"/>
                  </a:lnTo>
                  <a:lnTo>
                    <a:pt x="534797" y="243992"/>
                  </a:lnTo>
                  <a:lnTo>
                    <a:pt x="532015" y="256692"/>
                  </a:lnTo>
                  <a:lnTo>
                    <a:pt x="532015" y="256565"/>
                  </a:lnTo>
                  <a:lnTo>
                    <a:pt x="532511" y="243992"/>
                  </a:lnTo>
                  <a:lnTo>
                    <a:pt x="529526" y="243992"/>
                  </a:lnTo>
                  <a:lnTo>
                    <a:pt x="531787" y="256692"/>
                  </a:lnTo>
                  <a:lnTo>
                    <a:pt x="502246" y="256692"/>
                  </a:lnTo>
                  <a:lnTo>
                    <a:pt x="507517" y="269405"/>
                  </a:lnTo>
                  <a:lnTo>
                    <a:pt x="504952" y="269405"/>
                  </a:lnTo>
                  <a:lnTo>
                    <a:pt x="511213" y="282105"/>
                  </a:lnTo>
                  <a:lnTo>
                    <a:pt x="509181" y="269405"/>
                  </a:lnTo>
                  <a:lnTo>
                    <a:pt x="516343" y="269405"/>
                  </a:lnTo>
                  <a:lnTo>
                    <a:pt x="516801" y="270878"/>
                  </a:lnTo>
                  <a:lnTo>
                    <a:pt x="517486" y="269405"/>
                  </a:lnTo>
                  <a:lnTo>
                    <a:pt x="536625" y="269405"/>
                  </a:lnTo>
                  <a:lnTo>
                    <a:pt x="537171" y="256692"/>
                  </a:lnTo>
                  <a:lnTo>
                    <a:pt x="533311" y="256692"/>
                  </a:lnTo>
                  <a:lnTo>
                    <a:pt x="533361" y="256565"/>
                  </a:lnTo>
                  <a:lnTo>
                    <a:pt x="538238" y="244017"/>
                  </a:lnTo>
                  <a:lnTo>
                    <a:pt x="539877" y="256692"/>
                  </a:lnTo>
                  <a:lnTo>
                    <a:pt x="541477" y="256692"/>
                  </a:lnTo>
                  <a:lnTo>
                    <a:pt x="542239" y="265785"/>
                  </a:lnTo>
                  <a:lnTo>
                    <a:pt x="543521" y="256692"/>
                  </a:lnTo>
                  <a:lnTo>
                    <a:pt x="548703" y="269405"/>
                  </a:lnTo>
                  <a:lnTo>
                    <a:pt x="542544" y="269405"/>
                  </a:lnTo>
                  <a:lnTo>
                    <a:pt x="542239" y="265785"/>
                  </a:lnTo>
                  <a:lnTo>
                    <a:pt x="541718" y="269405"/>
                  </a:lnTo>
                  <a:lnTo>
                    <a:pt x="541883" y="269405"/>
                  </a:lnTo>
                  <a:lnTo>
                    <a:pt x="541972" y="282105"/>
                  </a:lnTo>
                  <a:lnTo>
                    <a:pt x="539026" y="282105"/>
                  </a:lnTo>
                  <a:lnTo>
                    <a:pt x="537845" y="269405"/>
                  </a:lnTo>
                  <a:lnTo>
                    <a:pt x="535012" y="282105"/>
                  </a:lnTo>
                  <a:lnTo>
                    <a:pt x="520268" y="282105"/>
                  </a:lnTo>
                  <a:lnTo>
                    <a:pt x="516801" y="270878"/>
                  </a:lnTo>
                  <a:lnTo>
                    <a:pt x="513537" y="277850"/>
                  </a:lnTo>
                  <a:lnTo>
                    <a:pt x="513537" y="320205"/>
                  </a:lnTo>
                  <a:lnTo>
                    <a:pt x="511822" y="307505"/>
                  </a:lnTo>
                  <a:lnTo>
                    <a:pt x="512406" y="307505"/>
                  </a:lnTo>
                  <a:lnTo>
                    <a:pt x="513537" y="320205"/>
                  </a:lnTo>
                  <a:lnTo>
                    <a:pt x="513537" y="277850"/>
                  </a:lnTo>
                  <a:lnTo>
                    <a:pt x="511543" y="282105"/>
                  </a:lnTo>
                  <a:lnTo>
                    <a:pt x="511213" y="282105"/>
                  </a:lnTo>
                  <a:lnTo>
                    <a:pt x="505421" y="282105"/>
                  </a:lnTo>
                  <a:lnTo>
                    <a:pt x="509257" y="294805"/>
                  </a:lnTo>
                  <a:lnTo>
                    <a:pt x="504926" y="282105"/>
                  </a:lnTo>
                  <a:lnTo>
                    <a:pt x="503783" y="282105"/>
                  </a:lnTo>
                  <a:lnTo>
                    <a:pt x="504952" y="269405"/>
                  </a:lnTo>
                  <a:lnTo>
                    <a:pt x="494334" y="269405"/>
                  </a:lnTo>
                  <a:lnTo>
                    <a:pt x="498360" y="282105"/>
                  </a:lnTo>
                  <a:lnTo>
                    <a:pt x="502246" y="282105"/>
                  </a:lnTo>
                  <a:lnTo>
                    <a:pt x="497408" y="294805"/>
                  </a:lnTo>
                  <a:lnTo>
                    <a:pt x="494728" y="294805"/>
                  </a:lnTo>
                  <a:lnTo>
                    <a:pt x="488657" y="294805"/>
                  </a:lnTo>
                  <a:lnTo>
                    <a:pt x="488911" y="282105"/>
                  </a:lnTo>
                  <a:lnTo>
                    <a:pt x="487210" y="282105"/>
                  </a:lnTo>
                  <a:lnTo>
                    <a:pt x="487108" y="282905"/>
                  </a:lnTo>
                  <a:lnTo>
                    <a:pt x="485635" y="294805"/>
                  </a:lnTo>
                  <a:lnTo>
                    <a:pt x="484695" y="294805"/>
                  </a:lnTo>
                  <a:lnTo>
                    <a:pt x="485609" y="282105"/>
                  </a:lnTo>
                  <a:lnTo>
                    <a:pt x="483984" y="282105"/>
                  </a:lnTo>
                  <a:lnTo>
                    <a:pt x="486587" y="269405"/>
                  </a:lnTo>
                  <a:lnTo>
                    <a:pt x="475932" y="269405"/>
                  </a:lnTo>
                  <a:lnTo>
                    <a:pt x="468845" y="282105"/>
                  </a:lnTo>
                  <a:lnTo>
                    <a:pt x="455117" y="282105"/>
                  </a:lnTo>
                  <a:lnTo>
                    <a:pt x="452120" y="294805"/>
                  </a:lnTo>
                  <a:lnTo>
                    <a:pt x="446557" y="294805"/>
                  </a:lnTo>
                  <a:lnTo>
                    <a:pt x="445477" y="307505"/>
                  </a:lnTo>
                  <a:lnTo>
                    <a:pt x="450799" y="307505"/>
                  </a:lnTo>
                  <a:lnTo>
                    <a:pt x="458939" y="294805"/>
                  </a:lnTo>
                  <a:lnTo>
                    <a:pt x="464807" y="294805"/>
                  </a:lnTo>
                  <a:lnTo>
                    <a:pt x="481469" y="294805"/>
                  </a:lnTo>
                  <a:lnTo>
                    <a:pt x="480860" y="307505"/>
                  </a:lnTo>
                  <a:lnTo>
                    <a:pt x="475259" y="307505"/>
                  </a:lnTo>
                  <a:lnTo>
                    <a:pt x="464807" y="294805"/>
                  </a:lnTo>
                  <a:lnTo>
                    <a:pt x="460819" y="307505"/>
                  </a:lnTo>
                  <a:lnTo>
                    <a:pt x="456780" y="307505"/>
                  </a:lnTo>
                  <a:lnTo>
                    <a:pt x="452132" y="320205"/>
                  </a:lnTo>
                  <a:lnTo>
                    <a:pt x="439559" y="320205"/>
                  </a:lnTo>
                  <a:lnTo>
                    <a:pt x="438950" y="332905"/>
                  </a:lnTo>
                  <a:lnTo>
                    <a:pt x="465429" y="332905"/>
                  </a:lnTo>
                  <a:lnTo>
                    <a:pt x="472973" y="320205"/>
                  </a:lnTo>
                  <a:lnTo>
                    <a:pt x="490512" y="320205"/>
                  </a:lnTo>
                  <a:lnTo>
                    <a:pt x="495858" y="307505"/>
                  </a:lnTo>
                  <a:lnTo>
                    <a:pt x="508114" y="307505"/>
                  </a:lnTo>
                  <a:lnTo>
                    <a:pt x="508317" y="320205"/>
                  </a:lnTo>
                  <a:lnTo>
                    <a:pt x="505955" y="320205"/>
                  </a:lnTo>
                  <a:lnTo>
                    <a:pt x="505282" y="332905"/>
                  </a:lnTo>
                  <a:lnTo>
                    <a:pt x="501865" y="332905"/>
                  </a:lnTo>
                  <a:lnTo>
                    <a:pt x="502335" y="320205"/>
                  </a:lnTo>
                  <a:lnTo>
                    <a:pt x="495427" y="320205"/>
                  </a:lnTo>
                  <a:lnTo>
                    <a:pt x="495388" y="332905"/>
                  </a:lnTo>
                  <a:lnTo>
                    <a:pt x="480225" y="332905"/>
                  </a:lnTo>
                  <a:lnTo>
                    <a:pt x="475538" y="345592"/>
                  </a:lnTo>
                  <a:lnTo>
                    <a:pt x="473544" y="345592"/>
                  </a:lnTo>
                  <a:lnTo>
                    <a:pt x="473659" y="344017"/>
                  </a:lnTo>
                  <a:lnTo>
                    <a:pt x="473735" y="343039"/>
                  </a:lnTo>
                  <a:lnTo>
                    <a:pt x="473849" y="341541"/>
                  </a:lnTo>
                  <a:lnTo>
                    <a:pt x="474497" y="332905"/>
                  </a:lnTo>
                  <a:lnTo>
                    <a:pt x="469430" y="345592"/>
                  </a:lnTo>
                  <a:lnTo>
                    <a:pt x="468668" y="345592"/>
                  </a:lnTo>
                  <a:lnTo>
                    <a:pt x="467982" y="358305"/>
                  </a:lnTo>
                  <a:lnTo>
                    <a:pt x="461924" y="345592"/>
                  </a:lnTo>
                  <a:lnTo>
                    <a:pt x="461073" y="358305"/>
                  </a:lnTo>
                  <a:lnTo>
                    <a:pt x="457911" y="358305"/>
                  </a:lnTo>
                  <a:lnTo>
                    <a:pt x="457860" y="357073"/>
                  </a:lnTo>
                  <a:lnTo>
                    <a:pt x="457390" y="345592"/>
                  </a:lnTo>
                  <a:lnTo>
                    <a:pt x="453834" y="345592"/>
                  </a:lnTo>
                  <a:lnTo>
                    <a:pt x="454342" y="358305"/>
                  </a:lnTo>
                  <a:lnTo>
                    <a:pt x="444969" y="358305"/>
                  </a:lnTo>
                  <a:lnTo>
                    <a:pt x="444842" y="358305"/>
                  </a:lnTo>
                  <a:lnTo>
                    <a:pt x="441134" y="358305"/>
                  </a:lnTo>
                  <a:lnTo>
                    <a:pt x="441134" y="360934"/>
                  </a:lnTo>
                  <a:lnTo>
                    <a:pt x="440448" y="360641"/>
                  </a:lnTo>
                  <a:lnTo>
                    <a:pt x="440397" y="360870"/>
                  </a:lnTo>
                  <a:lnTo>
                    <a:pt x="440283" y="361403"/>
                  </a:lnTo>
                  <a:lnTo>
                    <a:pt x="439953" y="362953"/>
                  </a:lnTo>
                  <a:lnTo>
                    <a:pt x="440905" y="364363"/>
                  </a:lnTo>
                  <a:lnTo>
                    <a:pt x="441147" y="364426"/>
                  </a:lnTo>
                  <a:lnTo>
                    <a:pt x="441172" y="371005"/>
                  </a:lnTo>
                  <a:lnTo>
                    <a:pt x="425386" y="371005"/>
                  </a:lnTo>
                  <a:lnTo>
                    <a:pt x="425411" y="370674"/>
                  </a:lnTo>
                  <a:lnTo>
                    <a:pt x="425526" y="369125"/>
                  </a:lnTo>
                  <a:lnTo>
                    <a:pt x="426339" y="358305"/>
                  </a:lnTo>
                  <a:lnTo>
                    <a:pt x="420878" y="358305"/>
                  </a:lnTo>
                  <a:lnTo>
                    <a:pt x="420789" y="359270"/>
                  </a:lnTo>
                  <a:lnTo>
                    <a:pt x="419722" y="371005"/>
                  </a:lnTo>
                  <a:lnTo>
                    <a:pt x="414616" y="371005"/>
                  </a:lnTo>
                  <a:lnTo>
                    <a:pt x="417322" y="383705"/>
                  </a:lnTo>
                  <a:lnTo>
                    <a:pt x="409981" y="383705"/>
                  </a:lnTo>
                  <a:lnTo>
                    <a:pt x="409930" y="385876"/>
                  </a:lnTo>
                  <a:lnTo>
                    <a:pt x="409663" y="396405"/>
                  </a:lnTo>
                  <a:lnTo>
                    <a:pt x="406641" y="396405"/>
                  </a:lnTo>
                  <a:lnTo>
                    <a:pt x="407682" y="383705"/>
                  </a:lnTo>
                  <a:lnTo>
                    <a:pt x="403364" y="383705"/>
                  </a:lnTo>
                  <a:lnTo>
                    <a:pt x="405003" y="396405"/>
                  </a:lnTo>
                  <a:lnTo>
                    <a:pt x="397357" y="396405"/>
                  </a:lnTo>
                  <a:lnTo>
                    <a:pt x="401345" y="383705"/>
                  </a:lnTo>
                  <a:lnTo>
                    <a:pt x="400862" y="383705"/>
                  </a:lnTo>
                  <a:lnTo>
                    <a:pt x="395681" y="396405"/>
                  </a:lnTo>
                  <a:lnTo>
                    <a:pt x="379539" y="396405"/>
                  </a:lnTo>
                  <a:lnTo>
                    <a:pt x="379641" y="398691"/>
                  </a:lnTo>
                  <a:lnTo>
                    <a:pt x="380085" y="409105"/>
                  </a:lnTo>
                  <a:lnTo>
                    <a:pt x="378383" y="409105"/>
                  </a:lnTo>
                  <a:lnTo>
                    <a:pt x="375793" y="421792"/>
                  </a:lnTo>
                  <a:lnTo>
                    <a:pt x="368604" y="421792"/>
                  </a:lnTo>
                  <a:lnTo>
                    <a:pt x="368528" y="409105"/>
                  </a:lnTo>
                  <a:lnTo>
                    <a:pt x="361797" y="409105"/>
                  </a:lnTo>
                  <a:lnTo>
                    <a:pt x="361137" y="411645"/>
                  </a:lnTo>
                  <a:lnTo>
                    <a:pt x="363956" y="421792"/>
                  </a:lnTo>
                  <a:lnTo>
                    <a:pt x="362813" y="421792"/>
                  </a:lnTo>
                  <a:lnTo>
                    <a:pt x="362712" y="434505"/>
                  </a:lnTo>
                  <a:lnTo>
                    <a:pt x="359194" y="434505"/>
                  </a:lnTo>
                  <a:lnTo>
                    <a:pt x="355053" y="434505"/>
                  </a:lnTo>
                  <a:lnTo>
                    <a:pt x="354952" y="425818"/>
                  </a:lnTo>
                  <a:lnTo>
                    <a:pt x="352983" y="421792"/>
                  </a:lnTo>
                  <a:lnTo>
                    <a:pt x="353504" y="428688"/>
                  </a:lnTo>
                  <a:lnTo>
                    <a:pt x="353923" y="434505"/>
                  </a:lnTo>
                  <a:lnTo>
                    <a:pt x="353034" y="434505"/>
                  </a:lnTo>
                  <a:lnTo>
                    <a:pt x="356920" y="447205"/>
                  </a:lnTo>
                  <a:lnTo>
                    <a:pt x="367093" y="447205"/>
                  </a:lnTo>
                  <a:lnTo>
                    <a:pt x="365709" y="433298"/>
                  </a:lnTo>
                  <a:lnTo>
                    <a:pt x="365010" y="421792"/>
                  </a:lnTo>
                  <a:lnTo>
                    <a:pt x="367207" y="434505"/>
                  </a:lnTo>
                  <a:lnTo>
                    <a:pt x="367042" y="434505"/>
                  </a:lnTo>
                  <a:lnTo>
                    <a:pt x="370624" y="447205"/>
                  </a:lnTo>
                  <a:lnTo>
                    <a:pt x="374751" y="434505"/>
                  </a:lnTo>
                  <a:lnTo>
                    <a:pt x="392315" y="434505"/>
                  </a:lnTo>
                  <a:lnTo>
                    <a:pt x="392277" y="433298"/>
                  </a:lnTo>
                  <a:lnTo>
                    <a:pt x="391795" y="421792"/>
                  </a:lnTo>
                  <a:lnTo>
                    <a:pt x="395655" y="434505"/>
                  </a:lnTo>
                  <a:lnTo>
                    <a:pt x="396494" y="434505"/>
                  </a:lnTo>
                  <a:lnTo>
                    <a:pt x="398272" y="421792"/>
                  </a:lnTo>
                  <a:lnTo>
                    <a:pt x="402361" y="421792"/>
                  </a:lnTo>
                  <a:lnTo>
                    <a:pt x="401459" y="434505"/>
                  </a:lnTo>
                  <a:lnTo>
                    <a:pt x="406120" y="434505"/>
                  </a:lnTo>
                  <a:lnTo>
                    <a:pt x="406209" y="433298"/>
                  </a:lnTo>
                  <a:lnTo>
                    <a:pt x="407022" y="421792"/>
                  </a:lnTo>
                  <a:lnTo>
                    <a:pt x="417220" y="421792"/>
                  </a:lnTo>
                  <a:lnTo>
                    <a:pt x="417182" y="419138"/>
                  </a:lnTo>
                  <a:lnTo>
                    <a:pt x="416991" y="409105"/>
                  </a:lnTo>
                  <a:lnTo>
                    <a:pt x="426961" y="409105"/>
                  </a:lnTo>
                  <a:lnTo>
                    <a:pt x="431292" y="396405"/>
                  </a:lnTo>
                  <a:lnTo>
                    <a:pt x="431546" y="396405"/>
                  </a:lnTo>
                  <a:lnTo>
                    <a:pt x="432650" y="398691"/>
                  </a:lnTo>
                  <a:lnTo>
                    <a:pt x="433374" y="396405"/>
                  </a:lnTo>
                  <a:lnTo>
                    <a:pt x="435787" y="396405"/>
                  </a:lnTo>
                  <a:lnTo>
                    <a:pt x="442175" y="396405"/>
                  </a:lnTo>
                  <a:lnTo>
                    <a:pt x="442290" y="409105"/>
                  </a:lnTo>
                  <a:lnTo>
                    <a:pt x="442849" y="409105"/>
                  </a:lnTo>
                  <a:lnTo>
                    <a:pt x="442937" y="405993"/>
                  </a:lnTo>
                  <a:lnTo>
                    <a:pt x="443217" y="396405"/>
                  </a:lnTo>
                  <a:lnTo>
                    <a:pt x="445630" y="396405"/>
                  </a:lnTo>
                  <a:lnTo>
                    <a:pt x="444220" y="409105"/>
                  </a:lnTo>
                  <a:lnTo>
                    <a:pt x="457987" y="409105"/>
                  </a:lnTo>
                  <a:lnTo>
                    <a:pt x="458038" y="405993"/>
                  </a:lnTo>
                  <a:lnTo>
                    <a:pt x="458139" y="398691"/>
                  </a:lnTo>
                  <a:lnTo>
                    <a:pt x="458177" y="396405"/>
                  </a:lnTo>
                  <a:lnTo>
                    <a:pt x="482333" y="396405"/>
                  </a:lnTo>
                  <a:lnTo>
                    <a:pt x="480275" y="383705"/>
                  </a:lnTo>
                  <a:lnTo>
                    <a:pt x="484784" y="383705"/>
                  </a:lnTo>
                  <a:lnTo>
                    <a:pt x="484670" y="385876"/>
                  </a:lnTo>
                  <a:lnTo>
                    <a:pt x="484149" y="396405"/>
                  </a:lnTo>
                  <a:lnTo>
                    <a:pt x="497687" y="396405"/>
                  </a:lnTo>
                  <a:lnTo>
                    <a:pt x="498627" y="383705"/>
                  </a:lnTo>
                  <a:lnTo>
                    <a:pt x="504825" y="396405"/>
                  </a:lnTo>
                  <a:lnTo>
                    <a:pt x="502780" y="383705"/>
                  </a:lnTo>
                  <a:lnTo>
                    <a:pt x="508660" y="383705"/>
                  </a:lnTo>
                  <a:lnTo>
                    <a:pt x="509168" y="383705"/>
                  </a:lnTo>
                  <a:lnTo>
                    <a:pt x="508977" y="384797"/>
                  </a:lnTo>
                  <a:lnTo>
                    <a:pt x="512356" y="396405"/>
                  </a:lnTo>
                  <a:lnTo>
                    <a:pt x="516115" y="383705"/>
                  </a:lnTo>
                  <a:lnTo>
                    <a:pt x="514832" y="383705"/>
                  </a:lnTo>
                  <a:lnTo>
                    <a:pt x="514819" y="373494"/>
                  </a:lnTo>
                  <a:lnTo>
                    <a:pt x="510489" y="383705"/>
                  </a:lnTo>
                  <a:lnTo>
                    <a:pt x="509219" y="383705"/>
                  </a:lnTo>
                  <a:lnTo>
                    <a:pt x="504253" y="371005"/>
                  </a:lnTo>
                  <a:lnTo>
                    <a:pt x="514807" y="371005"/>
                  </a:lnTo>
                  <a:lnTo>
                    <a:pt x="514819" y="373494"/>
                  </a:lnTo>
                  <a:lnTo>
                    <a:pt x="515874" y="371005"/>
                  </a:lnTo>
                  <a:lnTo>
                    <a:pt x="520522" y="371005"/>
                  </a:lnTo>
                  <a:lnTo>
                    <a:pt x="520636" y="372745"/>
                  </a:lnTo>
                  <a:lnTo>
                    <a:pt x="520674" y="373494"/>
                  </a:lnTo>
                  <a:lnTo>
                    <a:pt x="521335" y="383705"/>
                  </a:lnTo>
                  <a:lnTo>
                    <a:pt x="529145" y="383705"/>
                  </a:lnTo>
                  <a:lnTo>
                    <a:pt x="533641" y="371005"/>
                  </a:lnTo>
                  <a:lnTo>
                    <a:pt x="570014" y="371005"/>
                  </a:lnTo>
                  <a:lnTo>
                    <a:pt x="569963" y="370674"/>
                  </a:lnTo>
                  <a:lnTo>
                    <a:pt x="568261" y="358305"/>
                  </a:lnTo>
                  <a:lnTo>
                    <a:pt x="577405" y="358305"/>
                  </a:lnTo>
                  <a:lnTo>
                    <a:pt x="577545" y="359270"/>
                  </a:lnTo>
                  <a:lnTo>
                    <a:pt x="577570" y="358305"/>
                  </a:lnTo>
                  <a:lnTo>
                    <a:pt x="589711" y="358305"/>
                  </a:lnTo>
                  <a:lnTo>
                    <a:pt x="589775" y="357073"/>
                  </a:lnTo>
                  <a:lnTo>
                    <a:pt x="590359" y="345592"/>
                  </a:lnTo>
                  <a:lnTo>
                    <a:pt x="594067" y="358305"/>
                  </a:lnTo>
                  <a:lnTo>
                    <a:pt x="601357" y="358305"/>
                  </a:lnTo>
                  <a:lnTo>
                    <a:pt x="601624" y="357073"/>
                  </a:lnTo>
                  <a:lnTo>
                    <a:pt x="598995" y="345592"/>
                  </a:lnTo>
                  <a:lnTo>
                    <a:pt x="604100" y="345592"/>
                  </a:lnTo>
                  <a:lnTo>
                    <a:pt x="601624" y="357073"/>
                  </a:lnTo>
                  <a:lnTo>
                    <a:pt x="601903" y="358305"/>
                  </a:lnTo>
                  <a:lnTo>
                    <a:pt x="610133" y="358305"/>
                  </a:lnTo>
                  <a:lnTo>
                    <a:pt x="613435" y="345592"/>
                  </a:lnTo>
                  <a:lnTo>
                    <a:pt x="647928" y="345592"/>
                  </a:lnTo>
                  <a:lnTo>
                    <a:pt x="652919" y="332905"/>
                  </a:lnTo>
                  <a:lnTo>
                    <a:pt x="668032" y="332905"/>
                  </a:lnTo>
                  <a:lnTo>
                    <a:pt x="670877" y="345592"/>
                  </a:lnTo>
                  <a:lnTo>
                    <a:pt x="674624" y="332905"/>
                  </a:lnTo>
                  <a:lnTo>
                    <a:pt x="673277" y="332905"/>
                  </a:lnTo>
                  <a:lnTo>
                    <a:pt x="672617" y="320205"/>
                  </a:lnTo>
                  <a:lnTo>
                    <a:pt x="679348" y="332905"/>
                  </a:lnTo>
                  <a:lnTo>
                    <a:pt x="693521" y="332905"/>
                  </a:lnTo>
                  <a:lnTo>
                    <a:pt x="701890" y="332905"/>
                  </a:lnTo>
                  <a:lnTo>
                    <a:pt x="705040" y="320205"/>
                  </a:lnTo>
                  <a:lnTo>
                    <a:pt x="710755" y="332905"/>
                  </a:lnTo>
                  <a:lnTo>
                    <a:pt x="721118" y="320205"/>
                  </a:lnTo>
                  <a:lnTo>
                    <a:pt x="840397" y="320205"/>
                  </a:lnTo>
                  <a:lnTo>
                    <a:pt x="875703" y="332905"/>
                  </a:lnTo>
                  <a:lnTo>
                    <a:pt x="825309" y="332905"/>
                  </a:lnTo>
                  <a:lnTo>
                    <a:pt x="825334" y="333502"/>
                  </a:lnTo>
                  <a:lnTo>
                    <a:pt x="825944" y="345592"/>
                  </a:lnTo>
                  <a:lnTo>
                    <a:pt x="820978" y="345592"/>
                  </a:lnTo>
                  <a:lnTo>
                    <a:pt x="825309" y="332905"/>
                  </a:lnTo>
                  <a:lnTo>
                    <a:pt x="797509" y="332905"/>
                  </a:lnTo>
                  <a:lnTo>
                    <a:pt x="797458" y="333502"/>
                  </a:lnTo>
                  <a:lnTo>
                    <a:pt x="796290" y="345592"/>
                  </a:lnTo>
                  <a:lnTo>
                    <a:pt x="794550" y="345592"/>
                  </a:lnTo>
                  <a:lnTo>
                    <a:pt x="793026" y="332905"/>
                  </a:lnTo>
                  <a:lnTo>
                    <a:pt x="777976" y="332905"/>
                  </a:lnTo>
                  <a:lnTo>
                    <a:pt x="777925" y="333502"/>
                  </a:lnTo>
                  <a:lnTo>
                    <a:pt x="776744" y="345592"/>
                  </a:lnTo>
                  <a:lnTo>
                    <a:pt x="772566" y="333502"/>
                  </a:lnTo>
                  <a:lnTo>
                    <a:pt x="775919" y="345592"/>
                  </a:lnTo>
                  <a:lnTo>
                    <a:pt x="767956" y="345592"/>
                  </a:lnTo>
                  <a:lnTo>
                    <a:pt x="768045" y="344017"/>
                  </a:lnTo>
                  <a:lnTo>
                    <a:pt x="768096" y="343039"/>
                  </a:lnTo>
                  <a:lnTo>
                    <a:pt x="768172" y="341541"/>
                  </a:lnTo>
                  <a:lnTo>
                    <a:pt x="768642" y="332905"/>
                  </a:lnTo>
                  <a:lnTo>
                    <a:pt x="763625" y="332905"/>
                  </a:lnTo>
                  <a:lnTo>
                    <a:pt x="763600" y="333502"/>
                  </a:lnTo>
                  <a:lnTo>
                    <a:pt x="762914" y="345592"/>
                  </a:lnTo>
                  <a:lnTo>
                    <a:pt x="761390" y="345592"/>
                  </a:lnTo>
                  <a:lnTo>
                    <a:pt x="759485" y="332905"/>
                  </a:lnTo>
                  <a:lnTo>
                    <a:pt x="759142" y="332905"/>
                  </a:lnTo>
                  <a:lnTo>
                    <a:pt x="756069" y="345592"/>
                  </a:lnTo>
                  <a:lnTo>
                    <a:pt x="751484" y="345592"/>
                  </a:lnTo>
                  <a:lnTo>
                    <a:pt x="754176" y="332905"/>
                  </a:lnTo>
                  <a:lnTo>
                    <a:pt x="741629" y="332905"/>
                  </a:lnTo>
                  <a:lnTo>
                    <a:pt x="741553" y="333502"/>
                  </a:lnTo>
                  <a:lnTo>
                    <a:pt x="739838" y="345592"/>
                  </a:lnTo>
                  <a:lnTo>
                    <a:pt x="737539" y="345592"/>
                  </a:lnTo>
                  <a:lnTo>
                    <a:pt x="737628" y="341541"/>
                  </a:lnTo>
                  <a:lnTo>
                    <a:pt x="737781" y="332905"/>
                  </a:lnTo>
                  <a:lnTo>
                    <a:pt x="729907" y="332905"/>
                  </a:lnTo>
                  <a:lnTo>
                    <a:pt x="729996" y="333502"/>
                  </a:lnTo>
                  <a:lnTo>
                    <a:pt x="731735" y="345592"/>
                  </a:lnTo>
                  <a:lnTo>
                    <a:pt x="727202" y="345592"/>
                  </a:lnTo>
                  <a:lnTo>
                    <a:pt x="726236" y="343039"/>
                  </a:lnTo>
                  <a:lnTo>
                    <a:pt x="725665" y="345592"/>
                  </a:lnTo>
                  <a:lnTo>
                    <a:pt x="725665" y="341541"/>
                  </a:lnTo>
                  <a:lnTo>
                    <a:pt x="722414" y="332905"/>
                  </a:lnTo>
                  <a:lnTo>
                    <a:pt x="710755" y="332905"/>
                  </a:lnTo>
                  <a:lnTo>
                    <a:pt x="707745" y="332905"/>
                  </a:lnTo>
                  <a:lnTo>
                    <a:pt x="707656" y="333502"/>
                  </a:lnTo>
                  <a:lnTo>
                    <a:pt x="706247" y="344017"/>
                  </a:lnTo>
                  <a:lnTo>
                    <a:pt x="706120" y="345592"/>
                  </a:lnTo>
                  <a:lnTo>
                    <a:pt x="705142" y="358305"/>
                  </a:lnTo>
                  <a:lnTo>
                    <a:pt x="701967" y="345592"/>
                  </a:lnTo>
                  <a:lnTo>
                    <a:pt x="701319" y="358305"/>
                  </a:lnTo>
                  <a:lnTo>
                    <a:pt x="698030" y="345592"/>
                  </a:lnTo>
                  <a:lnTo>
                    <a:pt x="700836" y="345592"/>
                  </a:lnTo>
                  <a:lnTo>
                    <a:pt x="701967" y="345592"/>
                  </a:lnTo>
                  <a:lnTo>
                    <a:pt x="705840" y="345592"/>
                  </a:lnTo>
                  <a:lnTo>
                    <a:pt x="703529" y="332905"/>
                  </a:lnTo>
                  <a:lnTo>
                    <a:pt x="701890" y="332905"/>
                  </a:lnTo>
                  <a:lnTo>
                    <a:pt x="701738" y="333502"/>
                  </a:lnTo>
                  <a:lnTo>
                    <a:pt x="700836" y="345579"/>
                  </a:lnTo>
                  <a:lnTo>
                    <a:pt x="693521" y="332905"/>
                  </a:lnTo>
                  <a:lnTo>
                    <a:pt x="693648" y="333502"/>
                  </a:lnTo>
                  <a:lnTo>
                    <a:pt x="696023" y="345592"/>
                  </a:lnTo>
                  <a:lnTo>
                    <a:pt x="692188" y="345592"/>
                  </a:lnTo>
                  <a:lnTo>
                    <a:pt x="690676" y="358305"/>
                  </a:lnTo>
                  <a:lnTo>
                    <a:pt x="677037" y="358305"/>
                  </a:lnTo>
                  <a:lnTo>
                    <a:pt x="677418" y="356666"/>
                  </a:lnTo>
                  <a:lnTo>
                    <a:pt x="674903" y="358305"/>
                  </a:lnTo>
                  <a:lnTo>
                    <a:pt x="674509" y="358305"/>
                  </a:lnTo>
                  <a:lnTo>
                    <a:pt x="674382" y="358178"/>
                  </a:lnTo>
                  <a:lnTo>
                    <a:pt x="674357" y="358305"/>
                  </a:lnTo>
                  <a:lnTo>
                    <a:pt x="671995" y="358305"/>
                  </a:lnTo>
                  <a:lnTo>
                    <a:pt x="671410" y="358305"/>
                  </a:lnTo>
                  <a:lnTo>
                    <a:pt x="668667" y="358305"/>
                  </a:lnTo>
                  <a:lnTo>
                    <a:pt x="671334" y="353199"/>
                  </a:lnTo>
                  <a:lnTo>
                    <a:pt x="669036" y="353199"/>
                  </a:lnTo>
                  <a:lnTo>
                    <a:pt x="665518" y="352158"/>
                  </a:lnTo>
                  <a:lnTo>
                    <a:pt x="665581" y="352285"/>
                  </a:lnTo>
                  <a:lnTo>
                    <a:pt x="665695" y="352539"/>
                  </a:lnTo>
                  <a:lnTo>
                    <a:pt x="665797" y="352767"/>
                  </a:lnTo>
                  <a:lnTo>
                    <a:pt x="668235" y="358305"/>
                  </a:lnTo>
                  <a:lnTo>
                    <a:pt x="666369" y="358305"/>
                  </a:lnTo>
                  <a:lnTo>
                    <a:pt x="658253" y="371005"/>
                  </a:lnTo>
                  <a:lnTo>
                    <a:pt x="658190" y="370674"/>
                  </a:lnTo>
                  <a:lnTo>
                    <a:pt x="656945" y="364121"/>
                  </a:lnTo>
                  <a:lnTo>
                    <a:pt x="657098" y="363791"/>
                  </a:lnTo>
                  <a:lnTo>
                    <a:pt x="658279" y="362267"/>
                  </a:lnTo>
                  <a:lnTo>
                    <a:pt x="660196" y="362813"/>
                  </a:lnTo>
                  <a:lnTo>
                    <a:pt x="660285" y="362267"/>
                  </a:lnTo>
                  <a:lnTo>
                    <a:pt x="660336" y="361975"/>
                  </a:lnTo>
                  <a:lnTo>
                    <a:pt x="660463" y="361302"/>
                  </a:lnTo>
                  <a:lnTo>
                    <a:pt x="660628" y="360311"/>
                  </a:lnTo>
                  <a:lnTo>
                    <a:pt x="657542" y="362267"/>
                  </a:lnTo>
                  <a:lnTo>
                    <a:pt x="656424" y="361302"/>
                  </a:lnTo>
                  <a:lnTo>
                    <a:pt x="655942" y="358800"/>
                  </a:lnTo>
                  <a:lnTo>
                    <a:pt x="658977" y="358952"/>
                  </a:lnTo>
                  <a:lnTo>
                    <a:pt x="657021" y="355739"/>
                  </a:lnTo>
                  <a:lnTo>
                    <a:pt x="654786" y="353809"/>
                  </a:lnTo>
                  <a:lnTo>
                    <a:pt x="655116" y="358305"/>
                  </a:lnTo>
                  <a:lnTo>
                    <a:pt x="654481" y="358305"/>
                  </a:lnTo>
                  <a:lnTo>
                    <a:pt x="652614" y="356222"/>
                  </a:lnTo>
                  <a:lnTo>
                    <a:pt x="653783" y="358305"/>
                  </a:lnTo>
                  <a:lnTo>
                    <a:pt x="649947" y="358305"/>
                  </a:lnTo>
                  <a:lnTo>
                    <a:pt x="649897" y="359270"/>
                  </a:lnTo>
                  <a:lnTo>
                    <a:pt x="649274" y="371005"/>
                  </a:lnTo>
                  <a:lnTo>
                    <a:pt x="643636" y="358305"/>
                  </a:lnTo>
                  <a:lnTo>
                    <a:pt x="643521" y="359270"/>
                  </a:lnTo>
                  <a:lnTo>
                    <a:pt x="642086" y="371005"/>
                  </a:lnTo>
                  <a:lnTo>
                    <a:pt x="607009" y="371005"/>
                  </a:lnTo>
                  <a:lnTo>
                    <a:pt x="602615" y="383705"/>
                  </a:lnTo>
                  <a:lnTo>
                    <a:pt x="590524" y="383705"/>
                  </a:lnTo>
                  <a:lnTo>
                    <a:pt x="586803" y="396405"/>
                  </a:lnTo>
                  <a:lnTo>
                    <a:pt x="581507" y="383705"/>
                  </a:lnTo>
                  <a:lnTo>
                    <a:pt x="577951" y="383705"/>
                  </a:lnTo>
                  <a:lnTo>
                    <a:pt x="578015" y="385876"/>
                  </a:lnTo>
                  <a:lnTo>
                    <a:pt x="578231" y="392849"/>
                  </a:lnTo>
                  <a:lnTo>
                    <a:pt x="575805" y="393077"/>
                  </a:lnTo>
                  <a:lnTo>
                    <a:pt x="575779" y="393242"/>
                  </a:lnTo>
                  <a:lnTo>
                    <a:pt x="575589" y="394779"/>
                  </a:lnTo>
                  <a:lnTo>
                    <a:pt x="576059" y="394779"/>
                  </a:lnTo>
                  <a:lnTo>
                    <a:pt x="578243" y="393420"/>
                  </a:lnTo>
                  <a:lnTo>
                    <a:pt x="578345" y="396405"/>
                  </a:lnTo>
                  <a:lnTo>
                    <a:pt x="575386" y="396405"/>
                  </a:lnTo>
                  <a:lnTo>
                    <a:pt x="575589" y="394779"/>
                  </a:lnTo>
                  <a:lnTo>
                    <a:pt x="571893" y="394538"/>
                  </a:lnTo>
                  <a:lnTo>
                    <a:pt x="571944" y="394779"/>
                  </a:lnTo>
                  <a:lnTo>
                    <a:pt x="572211" y="396405"/>
                  </a:lnTo>
                  <a:lnTo>
                    <a:pt x="571385" y="396405"/>
                  </a:lnTo>
                  <a:lnTo>
                    <a:pt x="571842" y="394538"/>
                  </a:lnTo>
                  <a:lnTo>
                    <a:pt x="570598" y="394449"/>
                  </a:lnTo>
                  <a:lnTo>
                    <a:pt x="570649" y="394779"/>
                  </a:lnTo>
                  <a:lnTo>
                    <a:pt x="570877" y="396405"/>
                  </a:lnTo>
                  <a:lnTo>
                    <a:pt x="566102" y="396405"/>
                  </a:lnTo>
                  <a:lnTo>
                    <a:pt x="563499" y="409105"/>
                  </a:lnTo>
                  <a:lnTo>
                    <a:pt x="560387" y="409105"/>
                  </a:lnTo>
                  <a:lnTo>
                    <a:pt x="559257" y="396405"/>
                  </a:lnTo>
                  <a:lnTo>
                    <a:pt x="558622" y="396405"/>
                  </a:lnTo>
                  <a:lnTo>
                    <a:pt x="558673" y="398691"/>
                  </a:lnTo>
                  <a:lnTo>
                    <a:pt x="558927" y="409105"/>
                  </a:lnTo>
                  <a:lnTo>
                    <a:pt x="553821" y="409105"/>
                  </a:lnTo>
                  <a:lnTo>
                    <a:pt x="554405" y="396405"/>
                  </a:lnTo>
                  <a:lnTo>
                    <a:pt x="552145" y="409105"/>
                  </a:lnTo>
                  <a:lnTo>
                    <a:pt x="526770" y="409105"/>
                  </a:lnTo>
                  <a:lnTo>
                    <a:pt x="525208" y="421792"/>
                  </a:lnTo>
                  <a:lnTo>
                    <a:pt x="501637" y="421792"/>
                  </a:lnTo>
                  <a:lnTo>
                    <a:pt x="499986" y="434505"/>
                  </a:lnTo>
                  <a:lnTo>
                    <a:pt x="498944" y="434505"/>
                  </a:lnTo>
                  <a:lnTo>
                    <a:pt x="500100" y="447205"/>
                  </a:lnTo>
                  <a:lnTo>
                    <a:pt x="502373" y="447205"/>
                  </a:lnTo>
                  <a:lnTo>
                    <a:pt x="501827" y="434505"/>
                  </a:lnTo>
                  <a:lnTo>
                    <a:pt x="503923" y="447205"/>
                  </a:lnTo>
                  <a:lnTo>
                    <a:pt x="507377" y="447205"/>
                  </a:lnTo>
                  <a:lnTo>
                    <a:pt x="509231" y="434505"/>
                  </a:lnTo>
                  <a:lnTo>
                    <a:pt x="511975" y="447205"/>
                  </a:lnTo>
                  <a:lnTo>
                    <a:pt x="513016" y="447205"/>
                  </a:lnTo>
                  <a:lnTo>
                    <a:pt x="515162" y="434543"/>
                  </a:lnTo>
                  <a:lnTo>
                    <a:pt x="518528" y="447205"/>
                  </a:lnTo>
                  <a:lnTo>
                    <a:pt x="518261" y="434505"/>
                  </a:lnTo>
                  <a:lnTo>
                    <a:pt x="540829" y="434505"/>
                  </a:lnTo>
                  <a:lnTo>
                    <a:pt x="540918" y="433298"/>
                  </a:lnTo>
                  <a:lnTo>
                    <a:pt x="541731" y="421792"/>
                  </a:lnTo>
                  <a:lnTo>
                    <a:pt x="544487" y="427189"/>
                  </a:lnTo>
                  <a:lnTo>
                    <a:pt x="544385" y="425818"/>
                  </a:lnTo>
                  <a:lnTo>
                    <a:pt x="544093" y="421843"/>
                  </a:lnTo>
                  <a:lnTo>
                    <a:pt x="548386" y="434505"/>
                  </a:lnTo>
                  <a:lnTo>
                    <a:pt x="548309" y="433298"/>
                  </a:lnTo>
                  <a:lnTo>
                    <a:pt x="547547" y="421792"/>
                  </a:lnTo>
                  <a:lnTo>
                    <a:pt x="549287" y="421792"/>
                  </a:lnTo>
                  <a:lnTo>
                    <a:pt x="549211" y="434505"/>
                  </a:lnTo>
                  <a:lnTo>
                    <a:pt x="550291" y="434505"/>
                  </a:lnTo>
                  <a:lnTo>
                    <a:pt x="550379" y="428688"/>
                  </a:lnTo>
                  <a:lnTo>
                    <a:pt x="550481" y="421792"/>
                  </a:lnTo>
                  <a:lnTo>
                    <a:pt x="573290" y="421792"/>
                  </a:lnTo>
                  <a:lnTo>
                    <a:pt x="579615" y="409105"/>
                  </a:lnTo>
                  <a:lnTo>
                    <a:pt x="587324" y="409105"/>
                  </a:lnTo>
                  <a:lnTo>
                    <a:pt x="587298" y="421792"/>
                  </a:lnTo>
                  <a:lnTo>
                    <a:pt x="591616" y="421792"/>
                  </a:lnTo>
                  <a:lnTo>
                    <a:pt x="590600" y="409105"/>
                  </a:lnTo>
                  <a:lnTo>
                    <a:pt x="596976" y="409105"/>
                  </a:lnTo>
                  <a:lnTo>
                    <a:pt x="599224" y="396405"/>
                  </a:lnTo>
                  <a:lnTo>
                    <a:pt x="606399" y="409105"/>
                  </a:lnTo>
                  <a:lnTo>
                    <a:pt x="605370" y="396405"/>
                  </a:lnTo>
                  <a:lnTo>
                    <a:pt x="633349" y="396405"/>
                  </a:lnTo>
                  <a:lnTo>
                    <a:pt x="633577" y="383705"/>
                  </a:lnTo>
                  <a:lnTo>
                    <a:pt x="636143" y="383705"/>
                  </a:lnTo>
                  <a:lnTo>
                    <a:pt x="639076" y="396405"/>
                  </a:lnTo>
                  <a:lnTo>
                    <a:pt x="642607" y="396405"/>
                  </a:lnTo>
                  <a:lnTo>
                    <a:pt x="646874" y="383705"/>
                  </a:lnTo>
                  <a:lnTo>
                    <a:pt x="650913" y="396405"/>
                  </a:lnTo>
                  <a:lnTo>
                    <a:pt x="668947" y="396405"/>
                  </a:lnTo>
                  <a:lnTo>
                    <a:pt x="669874" y="383705"/>
                  </a:lnTo>
                  <a:lnTo>
                    <a:pt x="673531" y="396405"/>
                  </a:lnTo>
                  <a:lnTo>
                    <a:pt x="675462" y="396405"/>
                  </a:lnTo>
                  <a:lnTo>
                    <a:pt x="675944" y="383705"/>
                  </a:lnTo>
                  <a:lnTo>
                    <a:pt x="694486" y="383705"/>
                  </a:lnTo>
                  <a:lnTo>
                    <a:pt x="694258" y="371005"/>
                  </a:lnTo>
                  <a:lnTo>
                    <a:pt x="696671" y="383705"/>
                  </a:lnTo>
                  <a:lnTo>
                    <a:pt x="723607" y="383705"/>
                  </a:lnTo>
                  <a:lnTo>
                    <a:pt x="724700" y="371005"/>
                  </a:lnTo>
                  <a:lnTo>
                    <a:pt x="728091" y="383705"/>
                  </a:lnTo>
                  <a:lnTo>
                    <a:pt x="729132" y="371005"/>
                  </a:lnTo>
                  <a:lnTo>
                    <a:pt x="731507" y="371005"/>
                  </a:lnTo>
                  <a:lnTo>
                    <a:pt x="731380" y="372745"/>
                  </a:lnTo>
                  <a:lnTo>
                    <a:pt x="731329" y="373494"/>
                  </a:lnTo>
                  <a:lnTo>
                    <a:pt x="730592" y="383705"/>
                  </a:lnTo>
                  <a:lnTo>
                    <a:pt x="741819" y="383705"/>
                  </a:lnTo>
                  <a:lnTo>
                    <a:pt x="751141" y="371005"/>
                  </a:lnTo>
                  <a:lnTo>
                    <a:pt x="760577" y="371005"/>
                  </a:lnTo>
                  <a:lnTo>
                    <a:pt x="770293" y="383705"/>
                  </a:lnTo>
                  <a:lnTo>
                    <a:pt x="770242" y="371005"/>
                  </a:lnTo>
                  <a:lnTo>
                    <a:pt x="818324" y="371005"/>
                  </a:lnTo>
                  <a:lnTo>
                    <a:pt x="821613" y="383705"/>
                  </a:lnTo>
                  <a:lnTo>
                    <a:pt x="829259" y="371005"/>
                  </a:lnTo>
                  <a:lnTo>
                    <a:pt x="836930" y="371005"/>
                  </a:lnTo>
                  <a:lnTo>
                    <a:pt x="844550" y="383705"/>
                  </a:lnTo>
                  <a:lnTo>
                    <a:pt x="915809" y="383705"/>
                  </a:lnTo>
                  <a:lnTo>
                    <a:pt x="919962" y="396405"/>
                  </a:lnTo>
                  <a:lnTo>
                    <a:pt x="955471" y="396405"/>
                  </a:lnTo>
                  <a:lnTo>
                    <a:pt x="961898" y="409105"/>
                  </a:lnTo>
                  <a:lnTo>
                    <a:pt x="979982" y="409105"/>
                  </a:lnTo>
                  <a:lnTo>
                    <a:pt x="989596" y="421792"/>
                  </a:lnTo>
                  <a:lnTo>
                    <a:pt x="999871" y="421792"/>
                  </a:lnTo>
                  <a:lnTo>
                    <a:pt x="1001407" y="434505"/>
                  </a:lnTo>
                  <a:lnTo>
                    <a:pt x="1009180" y="421792"/>
                  </a:lnTo>
                  <a:lnTo>
                    <a:pt x="1010158" y="434505"/>
                  </a:lnTo>
                  <a:lnTo>
                    <a:pt x="1022604" y="434505"/>
                  </a:lnTo>
                  <a:lnTo>
                    <a:pt x="1025575" y="447205"/>
                  </a:lnTo>
                  <a:lnTo>
                    <a:pt x="1035011" y="447205"/>
                  </a:lnTo>
                  <a:lnTo>
                    <a:pt x="1042962" y="459905"/>
                  </a:lnTo>
                  <a:lnTo>
                    <a:pt x="1051052" y="459905"/>
                  </a:lnTo>
                  <a:lnTo>
                    <a:pt x="1058164" y="472605"/>
                  </a:lnTo>
                  <a:lnTo>
                    <a:pt x="1067841" y="472605"/>
                  </a:lnTo>
                  <a:lnTo>
                    <a:pt x="1069098" y="485305"/>
                  </a:lnTo>
                  <a:lnTo>
                    <a:pt x="1077722" y="485305"/>
                  </a:lnTo>
                  <a:lnTo>
                    <a:pt x="1079055" y="498005"/>
                  </a:lnTo>
                  <a:lnTo>
                    <a:pt x="1083081" y="498005"/>
                  </a:lnTo>
                  <a:lnTo>
                    <a:pt x="1085735" y="510705"/>
                  </a:lnTo>
                  <a:lnTo>
                    <a:pt x="1087539" y="523405"/>
                  </a:lnTo>
                  <a:lnTo>
                    <a:pt x="1090193" y="536105"/>
                  </a:lnTo>
                  <a:lnTo>
                    <a:pt x="1092415" y="548805"/>
                  </a:lnTo>
                  <a:lnTo>
                    <a:pt x="1094155" y="561505"/>
                  </a:lnTo>
                  <a:lnTo>
                    <a:pt x="1095362" y="574205"/>
                  </a:lnTo>
                  <a:lnTo>
                    <a:pt x="1096035" y="586905"/>
                  </a:lnTo>
                  <a:lnTo>
                    <a:pt x="1094016" y="612305"/>
                  </a:lnTo>
                  <a:lnTo>
                    <a:pt x="1088936" y="637705"/>
                  </a:lnTo>
                  <a:lnTo>
                    <a:pt x="1080452" y="663105"/>
                  </a:lnTo>
                  <a:lnTo>
                    <a:pt x="1078509" y="663105"/>
                  </a:lnTo>
                  <a:lnTo>
                    <a:pt x="1077709" y="675805"/>
                  </a:lnTo>
                  <a:lnTo>
                    <a:pt x="1073277" y="675805"/>
                  </a:lnTo>
                  <a:lnTo>
                    <a:pt x="1071930" y="688505"/>
                  </a:lnTo>
                  <a:lnTo>
                    <a:pt x="1068400" y="688505"/>
                  </a:lnTo>
                  <a:lnTo>
                    <a:pt x="1067130" y="701205"/>
                  </a:lnTo>
                  <a:lnTo>
                    <a:pt x="1059434" y="701205"/>
                  </a:lnTo>
                  <a:lnTo>
                    <a:pt x="1056081" y="713905"/>
                  </a:lnTo>
                  <a:lnTo>
                    <a:pt x="1048181" y="713905"/>
                  </a:lnTo>
                  <a:lnTo>
                    <a:pt x="1045933" y="726605"/>
                  </a:lnTo>
                  <a:lnTo>
                    <a:pt x="1034808" y="726605"/>
                  </a:lnTo>
                  <a:lnTo>
                    <a:pt x="1034757" y="726821"/>
                  </a:lnTo>
                  <a:lnTo>
                    <a:pt x="1031582" y="739305"/>
                  </a:lnTo>
                  <a:lnTo>
                    <a:pt x="1014209" y="739305"/>
                  </a:lnTo>
                  <a:lnTo>
                    <a:pt x="1016635" y="752005"/>
                  </a:lnTo>
                  <a:lnTo>
                    <a:pt x="1013294" y="739305"/>
                  </a:lnTo>
                  <a:lnTo>
                    <a:pt x="1011313" y="739305"/>
                  </a:lnTo>
                  <a:lnTo>
                    <a:pt x="1010742" y="752005"/>
                  </a:lnTo>
                  <a:lnTo>
                    <a:pt x="997673" y="752005"/>
                  </a:lnTo>
                  <a:lnTo>
                    <a:pt x="997153" y="764705"/>
                  </a:lnTo>
                  <a:lnTo>
                    <a:pt x="994676" y="752005"/>
                  </a:lnTo>
                  <a:lnTo>
                    <a:pt x="995146" y="764705"/>
                  </a:lnTo>
                  <a:lnTo>
                    <a:pt x="993863" y="764705"/>
                  </a:lnTo>
                  <a:lnTo>
                    <a:pt x="993749" y="752005"/>
                  </a:lnTo>
                  <a:lnTo>
                    <a:pt x="993394" y="764705"/>
                  </a:lnTo>
                  <a:lnTo>
                    <a:pt x="982700" y="764705"/>
                  </a:lnTo>
                  <a:lnTo>
                    <a:pt x="978941" y="777405"/>
                  </a:lnTo>
                  <a:lnTo>
                    <a:pt x="975448" y="764705"/>
                  </a:lnTo>
                  <a:lnTo>
                    <a:pt x="974572" y="764705"/>
                  </a:lnTo>
                  <a:lnTo>
                    <a:pt x="974979" y="777405"/>
                  </a:lnTo>
                  <a:lnTo>
                    <a:pt x="967066" y="777405"/>
                  </a:lnTo>
                  <a:lnTo>
                    <a:pt x="965250" y="790105"/>
                  </a:lnTo>
                  <a:lnTo>
                    <a:pt x="961212" y="777405"/>
                  </a:lnTo>
                  <a:lnTo>
                    <a:pt x="959319" y="790829"/>
                  </a:lnTo>
                  <a:lnTo>
                    <a:pt x="959345" y="788720"/>
                  </a:lnTo>
                  <a:lnTo>
                    <a:pt x="959485" y="777405"/>
                  </a:lnTo>
                  <a:lnTo>
                    <a:pt x="958392" y="777405"/>
                  </a:lnTo>
                  <a:lnTo>
                    <a:pt x="958215" y="788720"/>
                  </a:lnTo>
                  <a:lnTo>
                    <a:pt x="958430" y="790105"/>
                  </a:lnTo>
                  <a:lnTo>
                    <a:pt x="958202" y="790105"/>
                  </a:lnTo>
                  <a:lnTo>
                    <a:pt x="948334" y="790105"/>
                  </a:lnTo>
                  <a:lnTo>
                    <a:pt x="951928" y="783577"/>
                  </a:lnTo>
                  <a:lnTo>
                    <a:pt x="954316" y="780491"/>
                  </a:lnTo>
                  <a:lnTo>
                    <a:pt x="950506" y="778687"/>
                  </a:lnTo>
                  <a:lnTo>
                    <a:pt x="948728" y="786790"/>
                  </a:lnTo>
                  <a:lnTo>
                    <a:pt x="944892" y="785101"/>
                  </a:lnTo>
                  <a:lnTo>
                    <a:pt x="947267" y="790105"/>
                  </a:lnTo>
                  <a:lnTo>
                    <a:pt x="942924" y="790105"/>
                  </a:lnTo>
                  <a:lnTo>
                    <a:pt x="943838" y="789724"/>
                  </a:lnTo>
                  <a:lnTo>
                    <a:pt x="944930" y="787704"/>
                  </a:lnTo>
                  <a:lnTo>
                    <a:pt x="943051" y="785355"/>
                  </a:lnTo>
                  <a:lnTo>
                    <a:pt x="941793" y="786218"/>
                  </a:lnTo>
                  <a:lnTo>
                    <a:pt x="940892" y="789774"/>
                  </a:lnTo>
                  <a:lnTo>
                    <a:pt x="941844" y="790105"/>
                  </a:lnTo>
                  <a:lnTo>
                    <a:pt x="939698" y="790105"/>
                  </a:lnTo>
                  <a:lnTo>
                    <a:pt x="935977" y="802805"/>
                  </a:lnTo>
                  <a:lnTo>
                    <a:pt x="931926" y="790105"/>
                  </a:lnTo>
                  <a:lnTo>
                    <a:pt x="931900" y="790829"/>
                  </a:lnTo>
                  <a:lnTo>
                    <a:pt x="931418" y="802805"/>
                  </a:lnTo>
                  <a:lnTo>
                    <a:pt x="928598" y="802805"/>
                  </a:lnTo>
                  <a:lnTo>
                    <a:pt x="928535" y="801839"/>
                  </a:lnTo>
                  <a:lnTo>
                    <a:pt x="927646" y="790829"/>
                  </a:lnTo>
                  <a:lnTo>
                    <a:pt x="926998" y="802805"/>
                  </a:lnTo>
                  <a:lnTo>
                    <a:pt x="926922" y="801839"/>
                  </a:lnTo>
                  <a:lnTo>
                    <a:pt x="926071" y="790105"/>
                  </a:lnTo>
                  <a:lnTo>
                    <a:pt x="920330" y="790105"/>
                  </a:lnTo>
                  <a:lnTo>
                    <a:pt x="920356" y="790829"/>
                  </a:lnTo>
                  <a:lnTo>
                    <a:pt x="920826" y="802805"/>
                  </a:lnTo>
                  <a:lnTo>
                    <a:pt x="919467" y="802805"/>
                  </a:lnTo>
                  <a:lnTo>
                    <a:pt x="919467" y="815505"/>
                  </a:lnTo>
                  <a:lnTo>
                    <a:pt x="916901" y="815505"/>
                  </a:lnTo>
                  <a:lnTo>
                    <a:pt x="916178" y="802805"/>
                  </a:lnTo>
                  <a:lnTo>
                    <a:pt x="918756" y="802805"/>
                  </a:lnTo>
                  <a:lnTo>
                    <a:pt x="919467" y="815505"/>
                  </a:lnTo>
                  <a:lnTo>
                    <a:pt x="919467" y="802805"/>
                  </a:lnTo>
                  <a:lnTo>
                    <a:pt x="919365" y="801839"/>
                  </a:lnTo>
                  <a:lnTo>
                    <a:pt x="918146" y="790105"/>
                  </a:lnTo>
                  <a:lnTo>
                    <a:pt x="915860" y="790105"/>
                  </a:lnTo>
                  <a:lnTo>
                    <a:pt x="915873" y="790829"/>
                  </a:lnTo>
                  <a:lnTo>
                    <a:pt x="916139" y="802805"/>
                  </a:lnTo>
                  <a:lnTo>
                    <a:pt x="915454" y="802805"/>
                  </a:lnTo>
                  <a:lnTo>
                    <a:pt x="914920" y="815505"/>
                  </a:lnTo>
                  <a:lnTo>
                    <a:pt x="912558" y="815505"/>
                  </a:lnTo>
                  <a:lnTo>
                    <a:pt x="913676" y="802805"/>
                  </a:lnTo>
                  <a:lnTo>
                    <a:pt x="914476" y="802805"/>
                  </a:lnTo>
                  <a:lnTo>
                    <a:pt x="914501" y="801839"/>
                  </a:lnTo>
                  <a:lnTo>
                    <a:pt x="914806" y="790105"/>
                  </a:lnTo>
                  <a:lnTo>
                    <a:pt x="913688" y="790105"/>
                  </a:lnTo>
                  <a:lnTo>
                    <a:pt x="908735" y="802805"/>
                  </a:lnTo>
                  <a:lnTo>
                    <a:pt x="906576" y="802805"/>
                  </a:lnTo>
                  <a:lnTo>
                    <a:pt x="905319" y="815505"/>
                  </a:lnTo>
                  <a:lnTo>
                    <a:pt x="903897" y="802805"/>
                  </a:lnTo>
                  <a:lnTo>
                    <a:pt x="903046" y="802805"/>
                  </a:lnTo>
                  <a:lnTo>
                    <a:pt x="903795" y="815505"/>
                  </a:lnTo>
                  <a:lnTo>
                    <a:pt x="900747" y="815505"/>
                  </a:lnTo>
                  <a:lnTo>
                    <a:pt x="901319" y="802805"/>
                  </a:lnTo>
                  <a:lnTo>
                    <a:pt x="878687" y="802805"/>
                  </a:lnTo>
                  <a:lnTo>
                    <a:pt x="873925" y="815505"/>
                  </a:lnTo>
                  <a:lnTo>
                    <a:pt x="838479" y="815505"/>
                  </a:lnTo>
                  <a:lnTo>
                    <a:pt x="831557" y="828205"/>
                  </a:lnTo>
                  <a:lnTo>
                    <a:pt x="817054" y="828205"/>
                  </a:lnTo>
                  <a:lnTo>
                    <a:pt x="810298" y="815505"/>
                  </a:lnTo>
                  <a:lnTo>
                    <a:pt x="804303" y="815505"/>
                  </a:lnTo>
                  <a:lnTo>
                    <a:pt x="803579" y="828205"/>
                  </a:lnTo>
                  <a:lnTo>
                    <a:pt x="788860" y="828205"/>
                  </a:lnTo>
                  <a:lnTo>
                    <a:pt x="783132" y="840905"/>
                  </a:lnTo>
                  <a:lnTo>
                    <a:pt x="780757" y="828205"/>
                  </a:lnTo>
                  <a:lnTo>
                    <a:pt x="768718" y="840905"/>
                  </a:lnTo>
                  <a:lnTo>
                    <a:pt x="757212" y="840905"/>
                  </a:lnTo>
                  <a:lnTo>
                    <a:pt x="746353" y="828205"/>
                  </a:lnTo>
                  <a:lnTo>
                    <a:pt x="714514" y="828205"/>
                  </a:lnTo>
                  <a:lnTo>
                    <a:pt x="712089" y="840905"/>
                  </a:lnTo>
                  <a:lnTo>
                    <a:pt x="697966" y="840905"/>
                  </a:lnTo>
                  <a:lnTo>
                    <a:pt x="688530" y="828205"/>
                  </a:lnTo>
                  <a:lnTo>
                    <a:pt x="668553" y="828205"/>
                  </a:lnTo>
                  <a:lnTo>
                    <a:pt x="659460" y="840905"/>
                  </a:lnTo>
                  <a:lnTo>
                    <a:pt x="640207" y="840905"/>
                  </a:lnTo>
                  <a:lnTo>
                    <a:pt x="630516" y="853605"/>
                  </a:lnTo>
                  <a:lnTo>
                    <a:pt x="627392" y="840905"/>
                  </a:lnTo>
                  <a:lnTo>
                    <a:pt x="627443" y="853605"/>
                  </a:lnTo>
                  <a:lnTo>
                    <a:pt x="620026" y="840905"/>
                  </a:lnTo>
                  <a:lnTo>
                    <a:pt x="592937" y="840905"/>
                  </a:lnTo>
                  <a:lnTo>
                    <a:pt x="585317" y="853605"/>
                  </a:lnTo>
                  <a:lnTo>
                    <a:pt x="531444" y="853605"/>
                  </a:lnTo>
                  <a:lnTo>
                    <a:pt x="523049" y="866305"/>
                  </a:lnTo>
                  <a:lnTo>
                    <a:pt x="500176" y="866305"/>
                  </a:lnTo>
                  <a:lnTo>
                    <a:pt x="492721" y="879005"/>
                  </a:lnTo>
                  <a:lnTo>
                    <a:pt x="488137" y="879005"/>
                  </a:lnTo>
                  <a:lnTo>
                    <a:pt x="489242" y="891705"/>
                  </a:lnTo>
                  <a:lnTo>
                    <a:pt x="496709" y="891705"/>
                  </a:lnTo>
                  <a:lnTo>
                    <a:pt x="488581" y="904405"/>
                  </a:lnTo>
                  <a:lnTo>
                    <a:pt x="470839" y="904405"/>
                  </a:lnTo>
                  <a:lnTo>
                    <a:pt x="464273" y="917105"/>
                  </a:lnTo>
                  <a:lnTo>
                    <a:pt x="455968" y="917105"/>
                  </a:lnTo>
                  <a:lnTo>
                    <a:pt x="448360" y="929805"/>
                  </a:lnTo>
                  <a:lnTo>
                    <a:pt x="441617" y="929805"/>
                  </a:lnTo>
                  <a:lnTo>
                    <a:pt x="435889" y="942505"/>
                  </a:lnTo>
                  <a:lnTo>
                    <a:pt x="471246" y="942505"/>
                  </a:lnTo>
                  <a:lnTo>
                    <a:pt x="465785" y="955205"/>
                  </a:lnTo>
                  <a:lnTo>
                    <a:pt x="485381" y="955205"/>
                  </a:lnTo>
                  <a:lnTo>
                    <a:pt x="496201" y="942505"/>
                  </a:lnTo>
                  <a:lnTo>
                    <a:pt x="505942" y="942505"/>
                  </a:lnTo>
                  <a:lnTo>
                    <a:pt x="504024" y="955205"/>
                  </a:lnTo>
                  <a:lnTo>
                    <a:pt x="506730" y="955205"/>
                  </a:lnTo>
                  <a:lnTo>
                    <a:pt x="500824" y="967905"/>
                  </a:lnTo>
                  <a:lnTo>
                    <a:pt x="474205" y="967905"/>
                  </a:lnTo>
                  <a:lnTo>
                    <a:pt x="467575" y="980605"/>
                  </a:lnTo>
                  <a:lnTo>
                    <a:pt x="459206" y="980605"/>
                  </a:lnTo>
                  <a:lnTo>
                    <a:pt x="459206" y="1031405"/>
                  </a:lnTo>
                  <a:lnTo>
                    <a:pt x="457568" y="1044105"/>
                  </a:lnTo>
                  <a:lnTo>
                    <a:pt x="456971" y="1044105"/>
                  </a:lnTo>
                  <a:lnTo>
                    <a:pt x="459206" y="1031405"/>
                  </a:lnTo>
                  <a:lnTo>
                    <a:pt x="459206" y="980605"/>
                  </a:lnTo>
                  <a:lnTo>
                    <a:pt x="448195" y="980605"/>
                  </a:lnTo>
                  <a:lnTo>
                    <a:pt x="442353" y="993305"/>
                  </a:lnTo>
                  <a:lnTo>
                    <a:pt x="434886" y="993305"/>
                  </a:lnTo>
                  <a:lnTo>
                    <a:pt x="434886" y="1006005"/>
                  </a:lnTo>
                  <a:lnTo>
                    <a:pt x="431520" y="1018705"/>
                  </a:lnTo>
                  <a:lnTo>
                    <a:pt x="430237" y="1006005"/>
                  </a:lnTo>
                  <a:lnTo>
                    <a:pt x="434886" y="1006005"/>
                  </a:lnTo>
                  <a:lnTo>
                    <a:pt x="434886" y="993305"/>
                  </a:lnTo>
                  <a:lnTo>
                    <a:pt x="423316" y="993305"/>
                  </a:lnTo>
                  <a:lnTo>
                    <a:pt x="419735" y="1006005"/>
                  </a:lnTo>
                  <a:lnTo>
                    <a:pt x="415848" y="993305"/>
                  </a:lnTo>
                  <a:lnTo>
                    <a:pt x="413702" y="1006005"/>
                  </a:lnTo>
                  <a:lnTo>
                    <a:pt x="413067" y="1006005"/>
                  </a:lnTo>
                  <a:lnTo>
                    <a:pt x="412788" y="993305"/>
                  </a:lnTo>
                  <a:lnTo>
                    <a:pt x="407301" y="1006005"/>
                  </a:lnTo>
                  <a:lnTo>
                    <a:pt x="402780" y="1006005"/>
                  </a:lnTo>
                  <a:lnTo>
                    <a:pt x="399770" y="1018705"/>
                  </a:lnTo>
                  <a:lnTo>
                    <a:pt x="398830" y="1018705"/>
                  </a:lnTo>
                  <a:lnTo>
                    <a:pt x="400545" y="1031405"/>
                  </a:lnTo>
                  <a:lnTo>
                    <a:pt x="402767" y="1031405"/>
                  </a:lnTo>
                  <a:lnTo>
                    <a:pt x="406196" y="1044105"/>
                  </a:lnTo>
                  <a:lnTo>
                    <a:pt x="411340" y="1031405"/>
                  </a:lnTo>
                  <a:lnTo>
                    <a:pt x="412026" y="1044105"/>
                  </a:lnTo>
                  <a:lnTo>
                    <a:pt x="415912" y="1044105"/>
                  </a:lnTo>
                  <a:lnTo>
                    <a:pt x="415074" y="1031405"/>
                  </a:lnTo>
                  <a:lnTo>
                    <a:pt x="416217" y="1044105"/>
                  </a:lnTo>
                  <a:lnTo>
                    <a:pt x="417614" y="1031405"/>
                  </a:lnTo>
                  <a:lnTo>
                    <a:pt x="418744" y="1044105"/>
                  </a:lnTo>
                  <a:lnTo>
                    <a:pt x="448144" y="1044105"/>
                  </a:lnTo>
                  <a:lnTo>
                    <a:pt x="446214" y="1056805"/>
                  </a:lnTo>
                  <a:lnTo>
                    <a:pt x="437946" y="1056805"/>
                  </a:lnTo>
                  <a:lnTo>
                    <a:pt x="437946" y="1069505"/>
                  </a:lnTo>
                  <a:lnTo>
                    <a:pt x="437476" y="1082014"/>
                  </a:lnTo>
                  <a:lnTo>
                    <a:pt x="435267" y="1082014"/>
                  </a:lnTo>
                  <a:lnTo>
                    <a:pt x="434149" y="1069505"/>
                  </a:lnTo>
                  <a:lnTo>
                    <a:pt x="437946" y="1069505"/>
                  </a:lnTo>
                  <a:lnTo>
                    <a:pt x="437946" y="1056805"/>
                  </a:lnTo>
                  <a:lnTo>
                    <a:pt x="427202" y="1056805"/>
                  </a:lnTo>
                  <a:lnTo>
                    <a:pt x="424116" y="1069505"/>
                  </a:lnTo>
                  <a:lnTo>
                    <a:pt x="420966" y="1069505"/>
                  </a:lnTo>
                  <a:lnTo>
                    <a:pt x="422973" y="1082014"/>
                  </a:lnTo>
                  <a:lnTo>
                    <a:pt x="420204" y="1082014"/>
                  </a:lnTo>
                  <a:lnTo>
                    <a:pt x="418172" y="1069505"/>
                  </a:lnTo>
                  <a:lnTo>
                    <a:pt x="417182" y="1082014"/>
                  </a:lnTo>
                  <a:lnTo>
                    <a:pt x="417474" y="1082014"/>
                  </a:lnTo>
                  <a:lnTo>
                    <a:pt x="419519" y="1094905"/>
                  </a:lnTo>
                  <a:lnTo>
                    <a:pt x="423506" y="1107605"/>
                  </a:lnTo>
                  <a:lnTo>
                    <a:pt x="436664" y="1107605"/>
                  </a:lnTo>
                  <a:lnTo>
                    <a:pt x="442201" y="1120305"/>
                  </a:lnTo>
                  <a:lnTo>
                    <a:pt x="442137" y="1119797"/>
                  </a:lnTo>
                  <a:lnTo>
                    <a:pt x="440893" y="1107605"/>
                  </a:lnTo>
                  <a:lnTo>
                    <a:pt x="443623" y="1119797"/>
                  </a:lnTo>
                  <a:lnTo>
                    <a:pt x="441515" y="1107605"/>
                  </a:lnTo>
                  <a:lnTo>
                    <a:pt x="445897" y="1107605"/>
                  </a:lnTo>
                  <a:lnTo>
                    <a:pt x="446024" y="1120305"/>
                  </a:lnTo>
                  <a:lnTo>
                    <a:pt x="447116" y="1120305"/>
                  </a:lnTo>
                  <a:lnTo>
                    <a:pt x="447078" y="1119797"/>
                  </a:lnTo>
                  <a:lnTo>
                    <a:pt x="446214" y="1107605"/>
                  </a:lnTo>
                  <a:lnTo>
                    <a:pt x="446925" y="1111758"/>
                  </a:lnTo>
                  <a:lnTo>
                    <a:pt x="448424" y="1119797"/>
                  </a:lnTo>
                  <a:lnTo>
                    <a:pt x="449008" y="1107605"/>
                  </a:lnTo>
                  <a:lnTo>
                    <a:pt x="461911" y="1107605"/>
                  </a:lnTo>
                  <a:lnTo>
                    <a:pt x="462381" y="1111758"/>
                  </a:lnTo>
                  <a:lnTo>
                    <a:pt x="463372" y="1119797"/>
                  </a:lnTo>
                  <a:lnTo>
                    <a:pt x="463689" y="1107605"/>
                  </a:lnTo>
                  <a:lnTo>
                    <a:pt x="462597" y="1107605"/>
                  </a:lnTo>
                  <a:lnTo>
                    <a:pt x="464108" y="1094905"/>
                  </a:lnTo>
                  <a:lnTo>
                    <a:pt x="467347" y="1094905"/>
                  </a:lnTo>
                  <a:lnTo>
                    <a:pt x="467309" y="1107605"/>
                  </a:lnTo>
                  <a:lnTo>
                    <a:pt x="463689" y="1107605"/>
                  </a:lnTo>
                  <a:lnTo>
                    <a:pt x="465302" y="1120305"/>
                  </a:lnTo>
                  <a:lnTo>
                    <a:pt x="468960" y="1107605"/>
                  </a:lnTo>
                  <a:lnTo>
                    <a:pt x="476237" y="1107605"/>
                  </a:lnTo>
                  <a:lnTo>
                    <a:pt x="476707" y="1111758"/>
                  </a:lnTo>
                  <a:lnTo>
                    <a:pt x="477723" y="1119797"/>
                  </a:lnTo>
                  <a:lnTo>
                    <a:pt x="478548" y="1107605"/>
                  </a:lnTo>
                  <a:lnTo>
                    <a:pt x="477202" y="1107605"/>
                  </a:lnTo>
                  <a:lnTo>
                    <a:pt x="482498" y="1094905"/>
                  </a:lnTo>
                  <a:lnTo>
                    <a:pt x="482942" y="1094905"/>
                  </a:lnTo>
                  <a:lnTo>
                    <a:pt x="482752" y="1107605"/>
                  </a:lnTo>
                  <a:lnTo>
                    <a:pt x="490448" y="1107605"/>
                  </a:lnTo>
                  <a:lnTo>
                    <a:pt x="488251" y="1094905"/>
                  </a:lnTo>
                  <a:lnTo>
                    <a:pt x="489331" y="1094905"/>
                  </a:lnTo>
                  <a:lnTo>
                    <a:pt x="490677" y="1107605"/>
                  </a:lnTo>
                  <a:lnTo>
                    <a:pt x="492747" y="1107605"/>
                  </a:lnTo>
                  <a:lnTo>
                    <a:pt x="493776" y="1094905"/>
                  </a:lnTo>
                  <a:lnTo>
                    <a:pt x="501904" y="1094905"/>
                  </a:lnTo>
                  <a:lnTo>
                    <a:pt x="505485" y="1107605"/>
                  </a:lnTo>
                  <a:lnTo>
                    <a:pt x="506514" y="1094905"/>
                  </a:lnTo>
                  <a:lnTo>
                    <a:pt x="513118" y="1094905"/>
                  </a:lnTo>
                  <a:lnTo>
                    <a:pt x="513194" y="1107605"/>
                  </a:lnTo>
                  <a:lnTo>
                    <a:pt x="530072" y="1107605"/>
                  </a:lnTo>
                  <a:lnTo>
                    <a:pt x="530466" y="1111758"/>
                  </a:lnTo>
                  <a:lnTo>
                    <a:pt x="531342" y="1119797"/>
                  </a:lnTo>
                  <a:lnTo>
                    <a:pt x="532587" y="1107605"/>
                  </a:lnTo>
                  <a:lnTo>
                    <a:pt x="537095" y="1107605"/>
                  </a:lnTo>
                  <a:lnTo>
                    <a:pt x="536371" y="1120305"/>
                  </a:lnTo>
                  <a:lnTo>
                    <a:pt x="539013" y="1120305"/>
                  </a:lnTo>
                  <a:lnTo>
                    <a:pt x="539038" y="1119797"/>
                  </a:lnTo>
                  <a:lnTo>
                    <a:pt x="539686" y="1107605"/>
                  </a:lnTo>
                  <a:lnTo>
                    <a:pt x="541426" y="1120305"/>
                  </a:lnTo>
                  <a:lnTo>
                    <a:pt x="585914" y="1120305"/>
                  </a:lnTo>
                  <a:lnTo>
                    <a:pt x="585978" y="1119797"/>
                  </a:lnTo>
                  <a:lnTo>
                    <a:pt x="587641" y="1107605"/>
                  </a:lnTo>
                  <a:lnTo>
                    <a:pt x="589254" y="1107605"/>
                  </a:lnTo>
                  <a:lnTo>
                    <a:pt x="592023" y="1120305"/>
                  </a:lnTo>
                  <a:lnTo>
                    <a:pt x="592518" y="1120305"/>
                  </a:lnTo>
                  <a:lnTo>
                    <a:pt x="595122" y="1132992"/>
                  </a:lnTo>
                  <a:lnTo>
                    <a:pt x="595210" y="1132738"/>
                  </a:lnTo>
                  <a:lnTo>
                    <a:pt x="599249" y="1120305"/>
                  </a:lnTo>
                  <a:lnTo>
                    <a:pt x="599567" y="1132205"/>
                  </a:lnTo>
                  <a:lnTo>
                    <a:pt x="599694" y="1132738"/>
                  </a:lnTo>
                  <a:lnTo>
                    <a:pt x="604291" y="1120305"/>
                  </a:lnTo>
                  <a:lnTo>
                    <a:pt x="603427" y="1120305"/>
                  </a:lnTo>
                  <a:lnTo>
                    <a:pt x="608634" y="1107605"/>
                  </a:lnTo>
                  <a:lnTo>
                    <a:pt x="605586" y="1120305"/>
                  </a:lnTo>
                  <a:lnTo>
                    <a:pt x="604291" y="1120305"/>
                  </a:lnTo>
                  <a:lnTo>
                    <a:pt x="605802" y="1132992"/>
                  </a:lnTo>
                  <a:lnTo>
                    <a:pt x="606933" y="1132992"/>
                  </a:lnTo>
                  <a:lnTo>
                    <a:pt x="617842" y="1120305"/>
                  </a:lnTo>
                  <a:lnTo>
                    <a:pt x="620318" y="1120305"/>
                  </a:lnTo>
                  <a:lnTo>
                    <a:pt x="618528" y="1132992"/>
                  </a:lnTo>
                  <a:lnTo>
                    <a:pt x="624243" y="1132992"/>
                  </a:lnTo>
                  <a:lnTo>
                    <a:pt x="624217" y="1132205"/>
                  </a:lnTo>
                  <a:lnTo>
                    <a:pt x="623404" y="1120305"/>
                  </a:lnTo>
                  <a:lnTo>
                    <a:pt x="626059" y="1120305"/>
                  </a:lnTo>
                  <a:lnTo>
                    <a:pt x="625208" y="1126401"/>
                  </a:lnTo>
                  <a:lnTo>
                    <a:pt x="624471" y="1132205"/>
                  </a:lnTo>
                  <a:lnTo>
                    <a:pt x="627303" y="1120305"/>
                  </a:lnTo>
                  <a:lnTo>
                    <a:pt x="640689" y="1120305"/>
                  </a:lnTo>
                  <a:lnTo>
                    <a:pt x="642112" y="1126401"/>
                  </a:lnTo>
                  <a:lnTo>
                    <a:pt x="643242" y="1120305"/>
                  </a:lnTo>
                  <a:lnTo>
                    <a:pt x="640765" y="1120305"/>
                  </a:lnTo>
                  <a:lnTo>
                    <a:pt x="645299" y="1111758"/>
                  </a:lnTo>
                  <a:lnTo>
                    <a:pt x="644105" y="1107605"/>
                  </a:lnTo>
                  <a:lnTo>
                    <a:pt x="647509" y="1107605"/>
                  </a:lnTo>
                  <a:lnTo>
                    <a:pt x="645299" y="1111758"/>
                  </a:lnTo>
                  <a:lnTo>
                    <a:pt x="647788" y="1120305"/>
                  </a:lnTo>
                  <a:lnTo>
                    <a:pt x="652373" y="1120305"/>
                  </a:lnTo>
                  <a:lnTo>
                    <a:pt x="655586" y="1107605"/>
                  </a:lnTo>
                  <a:lnTo>
                    <a:pt x="663498" y="1107605"/>
                  </a:lnTo>
                  <a:lnTo>
                    <a:pt x="664387" y="1120305"/>
                  </a:lnTo>
                  <a:lnTo>
                    <a:pt x="677164" y="1120305"/>
                  </a:lnTo>
                  <a:lnTo>
                    <a:pt x="677100" y="1119797"/>
                  </a:lnTo>
                  <a:lnTo>
                    <a:pt x="675640" y="1107605"/>
                  </a:lnTo>
                  <a:lnTo>
                    <a:pt x="676046" y="1107605"/>
                  </a:lnTo>
                  <a:lnTo>
                    <a:pt x="677164" y="1120305"/>
                  </a:lnTo>
                  <a:lnTo>
                    <a:pt x="681012" y="1120305"/>
                  </a:lnTo>
                  <a:lnTo>
                    <a:pt x="680974" y="1119797"/>
                  </a:lnTo>
                  <a:lnTo>
                    <a:pt x="680008" y="1107605"/>
                  </a:lnTo>
                  <a:lnTo>
                    <a:pt x="683133" y="1107605"/>
                  </a:lnTo>
                  <a:lnTo>
                    <a:pt x="682091" y="1120305"/>
                  </a:lnTo>
                  <a:lnTo>
                    <a:pt x="689940" y="1120305"/>
                  </a:lnTo>
                  <a:lnTo>
                    <a:pt x="689914" y="1107605"/>
                  </a:lnTo>
                  <a:lnTo>
                    <a:pt x="695782" y="1107605"/>
                  </a:lnTo>
                  <a:lnTo>
                    <a:pt x="695058" y="1119797"/>
                  </a:lnTo>
                  <a:lnTo>
                    <a:pt x="697687" y="1107605"/>
                  </a:lnTo>
                  <a:lnTo>
                    <a:pt x="699262" y="1120305"/>
                  </a:lnTo>
                  <a:lnTo>
                    <a:pt x="699363" y="1119797"/>
                  </a:lnTo>
                  <a:lnTo>
                    <a:pt x="701967" y="1107605"/>
                  </a:lnTo>
                  <a:lnTo>
                    <a:pt x="705650" y="1120305"/>
                  </a:lnTo>
                  <a:lnTo>
                    <a:pt x="728675" y="1120305"/>
                  </a:lnTo>
                  <a:lnTo>
                    <a:pt x="728675" y="1107605"/>
                  </a:lnTo>
                  <a:lnTo>
                    <a:pt x="736409" y="1107605"/>
                  </a:lnTo>
                  <a:lnTo>
                    <a:pt x="739140" y="1120305"/>
                  </a:lnTo>
                  <a:lnTo>
                    <a:pt x="742365" y="1120305"/>
                  </a:lnTo>
                  <a:lnTo>
                    <a:pt x="742391" y="1119797"/>
                  </a:lnTo>
                  <a:lnTo>
                    <a:pt x="742848" y="1107605"/>
                  </a:lnTo>
                  <a:lnTo>
                    <a:pt x="747941" y="1107605"/>
                  </a:lnTo>
                  <a:lnTo>
                    <a:pt x="748766" y="1107605"/>
                  </a:lnTo>
                  <a:lnTo>
                    <a:pt x="750747" y="1120305"/>
                  </a:lnTo>
                  <a:lnTo>
                    <a:pt x="755421" y="1120305"/>
                  </a:lnTo>
                  <a:lnTo>
                    <a:pt x="761517" y="1107605"/>
                  </a:lnTo>
                  <a:lnTo>
                    <a:pt x="766051" y="1107605"/>
                  </a:lnTo>
                  <a:lnTo>
                    <a:pt x="767689" y="1120305"/>
                  </a:lnTo>
                  <a:lnTo>
                    <a:pt x="758444" y="1120305"/>
                  </a:lnTo>
                  <a:lnTo>
                    <a:pt x="764159" y="1132992"/>
                  </a:lnTo>
                  <a:lnTo>
                    <a:pt x="764247" y="1132738"/>
                  </a:lnTo>
                  <a:lnTo>
                    <a:pt x="768248" y="1120305"/>
                  </a:lnTo>
                  <a:lnTo>
                    <a:pt x="775538" y="1120305"/>
                  </a:lnTo>
                  <a:lnTo>
                    <a:pt x="777455" y="1132992"/>
                  </a:lnTo>
                  <a:lnTo>
                    <a:pt x="778827" y="1132992"/>
                  </a:lnTo>
                  <a:lnTo>
                    <a:pt x="778878" y="1132738"/>
                  </a:lnTo>
                  <a:lnTo>
                    <a:pt x="779005" y="1132205"/>
                  </a:lnTo>
                  <a:lnTo>
                    <a:pt x="781799" y="1120305"/>
                  </a:lnTo>
                  <a:lnTo>
                    <a:pt x="812901" y="1120305"/>
                  </a:lnTo>
                  <a:lnTo>
                    <a:pt x="821207" y="1107605"/>
                  </a:lnTo>
                  <a:lnTo>
                    <a:pt x="825931" y="1120305"/>
                  </a:lnTo>
                  <a:lnTo>
                    <a:pt x="829818" y="1120305"/>
                  </a:lnTo>
                  <a:lnTo>
                    <a:pt x="837895" y="1120305"/>
                  </a:lnTo>
                  <a:lnTo>
                    <a:pt x="838022" y="1126401"/>
                  </a:lnTo>
                  <a:lnTo>
                    <a:pt x="838149" y="1132738"/>
                  </a:lnTo>
                  <a:lnTo>
                    <a:pt x="838149" y="1132992"/>
                  </a:lnTo>
                  <a:lnTo>
                    <a:pt x="841260" y="1132992"/>
                  </a:lnTo>
                  <a:lnTo>
                    <a:pt x="841209" y="1132205"/>
                  </a:lnTo>
                  <a:lnTo>
                    <a:pt x="840511" y="1120305"/>
                  </a:lnTo>
                  <a:lnTo>
                    <a:pt x="844003" y="1120305"/>
                  </a:lnTo>
                  <a:lnTo>
                    <a:pt x="841260" y="1132992"/>
                  </a:lnTo>
                  <a:lnTo>
                    <a:pt x="846924" y="1132992"/>
                  </a:lnTo>
                  <a:lnTo>
                    <a:pt x="846823" y="1132205"/>
                  </a:lnTo>
                  <a:lnTo>
                    <a:pt x="845223" y="1120305"/>
                  </a:lnTo>
                  <a:lnTo>
                    <a:pt x="853427" y="1120305"/>
                  </a:lnTo>
                  <a:lnTo>
                    <a:pt x="854494" y="1132205"/>
                  </a:lnTo>
                  <a:lnTo>
                    <a:pt x="856170" y="1120305"/>
                  </a:lnTo>
                  <a:lnTo>
                    <a:pt x="857415" y="1132205"/>
                  </a:lnTo>
                  <a:lnTo>
                    <a:pt x="857592" y="1132738"/>
                  </a:lnTo>
                  <a:lnTo>
                    <a:pt x="861910" y="1120305"/>
                  </a:lnTo>
                  <a:lnTo>
                    <a:pt x="863536" y="1132992"/>
                  </a:lnTo>
                  <a:lnTo>
                    <a:pt x="870623" y="1132992"/>
                  </a:lnTo>
                  <a:lnTo>
                    <a:pt x="870724" y="1132738"/>
                  </a:lnTo>
                  <a:lnTo>
                    <a:pt x="875690" y="1120305"/>
                  </a:lnTo>
                  <a:lnTo>
                    <a:pt x="877023" y="1132992"/>
                  </a:lnTo>
                  <a:lnTo>
                    <a:pt x="892416" y="1132992"/>
                  </a:lnTo>
                  <a:lnTo>
                    <a:pt x="892467" y="1133754"/>
                  </a:lnTo>
                  <a:lnTo>
                    <a:pt x="893292" y="1145705"/>
                  </a:lnTo>
                  <a:lnTo>
                    <a:pt x="896239" y="1133754"/>
                  </a:lnTo>
                  <a:lnTo>
                    <a:pt x="896404" y="1133246"/>
                  </a:lnTo>
                  <a:lnTo>
                    <a:pt x="896353" y="1145705"/>
                  </a:lnTo>
                  <a:lnTo>
                    <a:pt x="898042" y="1145705"/>
                  </a:lnTo>
                  <a:lnTo>
                    <a:pt x="897826" y="1132992"/>
                  </a:lnTo>
                  <a:lnTo>
                    <a:pt x="905725" y="1145705"/>
                  </a:lnTo>
                  <a:lnTo>
                    <a:pt x="929081" y="1145705"/>
                  </a:lnTo>
                  <a:lnTo>
                    <a:pt x="929144" y="1158405"/>
                  </a:lnTo>
                  <a:lnTo>
                    <a:pt x="953706" y="1158405"/>
                  </a:lnTo>
                  <a:lnTo>
                    <a:pt x="954824" y="1171105"/>
                  </a:lnTo>
                  <a:lnTo>
                    <a:pt x="956017" y="1158405"/>
                  </a:lnTo>
                  <a:lnTo>
                    <a:pt x="961593" y="1158405"/>
                  </a:lnTo>
                  <a:lnTo>
                    <a:pt x="965974" y="1171105"/>
                  </a:lnTo>
                  <a:lnTo>
                    <a:pt x="984300" y="1171105"/>
                  </a:lnTo>
                  <a:lnTo>
                    <a:pt x="982103" y="1183805"/>
                  </a:lnTo>
                  <a:lnTo>
                    <a:pt x="984427" y="1183805"/>
                  </a:lnTo>
                  <a:lnTo>
                    <a:pt x="985151" y="1171105"/>
                  </a:lnTo>
                  <a:lnTo>
                    <a:pt x="987971" y="1171105"/>
                  </a:lnTo>
                  <a:lnTo>
                    <a:pt x="990422" y="1171105"/>
                  </a:lnTo>
                  <a:lnTo>
                    <a:pt x="995375" y="1183805"/>
                  </a:lnTo>
                  <a:lnTo>
                    <a:pt x="995210" y="1183805"/>
                  </a:lnTo>
                  <a:lnTo>
                    <a:pt x="995781" y="1196505"/>
                  </a:lnTo>
                  <a:lnTo>
                    <a:pt x="1003427" y="1183805"/>
                  </a:lnTo>
                  <a:lnTo>
                    <a:pt x="1007452" y="1183805"/>
                  </a:lnTo>
                  <a:lnTo>
                    <a:pt x="1006208" y="1196505"/>
                  </a:lnTo>
                  <a:lnTo>
                    <a:pt x="1011555" y="1183805"/>
                  </a:lnTo>
                  <a:lnTo>
                    <a:pt x="1015250" y="1183805"/>
                  </a:lnTo>
                  <a:lnTo>
                    <a:pt x="1014920" y="1196505"/>
                  </a:lnTo>
                  <a:lnTo>
                    <a:pt x="1011923" y="1196505"/>
                  </a:lnTo>
                  <a:lnTo>
                    <a:pt x="1010932" y="1209205"/>
                  </a:lnTo>
                  <a:lnTo>
                    <a:pt x="1016723" y="1196505"/>
                  </a:lnTo>
                  <a:lnTo>
                    <a:pt x="1020902" y="1209205"/>
                  </a:lnTo>
                  <a:lnTo>
                    <a:pt x="1023010" y="1204823"/>
                  </a:lnTo>
                  <a:lnTo>
                    <a:pt x="1023315" y="1196505"/>
                  </a:lnTo>
                  <a:lnTo>
                    <a:pt x="1024674" y="1201356"/>
                  </a:lnTo>
                  <a:lnTo>
                    <a:pt x="1026998" y="1196505"/>
                  </a:lnTo>
                  <a:lnTo>
                    <a:pt x="1026858" y="1201356"/>
                  </a:lnTo>
                  <a:lnTo>
                    <a:pt x="1026858" y="1209205"/>
                  </a:lnTo>
                  <a:lnTo>
                    <a:pt x="1026642" y="1209205"/>
                  </a:lnTo>
                  <a:lnTo>
                    <a:pt x="1026655" y="1208493"/>
                  </a:lnTo>
                  <a:lnTo>
                    <a:pt x="1024674" y="1201356"/>
                  </a:lnTo>
                  <a:lnTo>
                    <a:pt x="1023010" y="1204823"/>
                  </a:lnTo>
                  <a:lnTo>
                    <a:pt x="1022845" y="1209205"/>
                  </a:lnTo>
                  <a:lnTo>
                    <a:pt x="1023543" y="1209205"/>
                  </a:lnTo>
                  <a:lnTo>
                    <a:pt x="1024140" y="1221905"/>
                  </a:lnTo>
                  <a:lnTo>
                    <a:pt x="1034199" y="1221905"/>
                  </a:lnTo>
                  <a:lnTo>
                    <a:pt x="1036320" y="1209205"/>
                  </a:lnTo>
                  <a:lnTo>
                    <a:pt x="1037513" y="1221905"/>
                  </a:lnTo>
                  <a:lnTo>
                    <a:pt x="1048270" y="1221905"/>
                  </a:lnTo>
                  <a:lnTo>
                    <a:pt x="1046645" y="1234605"/>
                  </a:lnTo>
                  <a:lnTo>
                    <a:pt x="1047648" y="1234605"/>
                  </a:lnTo>
                  <a:lnTo>
                    <a:pt x="1046988" y="1247305"/>
                  </a:lnTo>
                  <a:lnTo>
                    <a:pt x="1052436" y="1234605"/>
                  </a:lnTo>
                  <a:lnTo>
                    <a:pt x="1061529" y="1234605"/>
                  </a:lnTo>
                  <a:lnTo>
                    <a:pt x="1060297" y="1247305"/>
                  </a:lnTo>
                  <a:lnTo>
                    <a:pt x="1064615" y="1247305"/>
                  </a:lnTo>
                  <a:lnTo>
                    <a:pt x="1064120" y="1260005"/>
                  </a:lnTo>
                  <a:lnTo>
                    <a:pt x="1074026" y="1260005"/>
                  </a:lnTo>
                  <a:lnTo>
                    <a:pt x="1073137" y="1272705"/>
                  </a:lnTo>
                  <a:lnTo>
                    <a:pt x="1076515" y="1272705"/>
                  </a:lnTo>
                  <a:lnTo>
                    <a:pt x="1077607" y="1260005"/>
                  </a:lnTo>
                  <a:lnTo>
                    <a:pt x="1083233" y="1260005"/>
                  </a:lnTo>
                  <a:lnTo>
                    <a:pt x="1076515" y="1272705"/>
                  </a:lnTo>
                  <a:lnTo>
                    <a:pt x="1080236" y="1272705"/>
                  </a:lnTo>
                  <a:lnTo>
                    <a:pt x="1077239" y="1285405"/>
                  </a:lnTo>
                  <a:lnTo>
                    <a:pt x="1082192" y="1285405"/>
                  </a:lnTo>
                  <a:lnTo>
                    <a:pt x="1082738" y="1272705"/>
                  </a:lnTo>
                  <a:lnTo>
                    <a:pt x="1086243" y="1272705"/>
                  </a:lnTo>
                  <a:lnTo>
                    <a:pt x="1086535" y="1273962"/>
                  </a:lnTo>
                  <a:lnTo>
                    <a:pt x="1087018" y="1272705"/>
                  </a:lnTo>
                  <a:lnTo>
                    <a:pt x="1090841" y="1272705"/>
                  </a:lnTo>
                  <a:lnTo>
                    <a:pt x="1089177" y="1285379"/>
                  </a:lnTo>
                  <a:lnTo>
                    <a:pt x="1086535" y="1273962"/>
                  </a:lnTo>
                  <a:lnTo>
                    <a:pt x="1082192" y="1285405"/>
                  </a:lnTo>
                  <a:lnTo>
                    <a:pt x="1089177" y="1285405"/>
                  </a:lnTo>
                  <a:lnTo>
                    <a:pt x="1092403" y="1285405"/>
                  </a:lnTo>
                  <a:lnTo>
                    <a:pt x="1096860" y="1298105"/>
                  </a:lnTo>
                  <a:lnTo>
                    <a:pt x="1098118" y="1298105"/>
                  </a:lnTo>
                  <a:lnTo>
                    <a:pt x="1098067" y="1298321"/>
                  </a:lnTo>
                  <a:lnTo>
                    <a:pt x="1097343" y="1301089"/>
                  </a:lnTo>
                  <a:lnTo>
                    <a:pt x="1098740" y="1310805"/>
                  </a:lnTo>
                  <a:lnTo>
                    <a:pt x="1099794" y="1310805"/>
                  </a:lnTo>
                  <a:lnTo>
                    <a:pt x="1094841" y="1323505"/>
                  </a:lnTo>
                  <a:lnTo>
                    <a:pt x="1096886" y="1323505"/>
                  </a:lnTo>
                  <a:lnTo>
                    <a:pt x="1096632" y="1336205"/>
                  </a:lnTo>
                  <a:lnTo>
                    <a:pt x="1097432" y="1336205"/>
                  </a:lnTo>
                  <a:lnTo>
                    <a:pt x="1097826" y="1323505"/>
                  </a:lnTo>
                  <a:lnTo>
                    <a:pt x="1106081" y="1336205"/>
                  </a:lnTo>
                  <a:lnTo>
                    <a:pt x="1105763" y="1336205"/>
                  </a:lnTo>
                  <a:lnTo>
                    <a:pt x="1106424" y="1348905"/>
                  </a:lnTo>
                  <a:lnTo>
                    <a:pt x="1103553" y="1348905"/>
                  </a:lnTo>
                  <a:lnTo>
                    <a:pt x="1101801" y="1361605"/>
                  </a:lnTo>
                  <a:lnTo>
                    <a:pt x="1099172" y="1361605"/>
                  </a:lnTo>
                  <a:lnTo>
                    <a:pt x="1100975" y="1348905"/>
                  </a:lnTo>
                  <a:lnTo>
                    <a:pt x="1095527" y="1348905"/>
                  </a:lnTo>
                  <a:lnTo>
                    <a:pt x="1098689" y="1361605"/>
                  </a:lnTo>
                  <a:lnTo>
                    <a:pt x="1096695" y="1361605"/>
                  </a:lnTo>
                  <a:lnTo>
                    <a:pt x="1100861" y="1374305"/>
                  </a:lnTo>
                  <a:lnTo>
                    <a:pt x="1103934" y="1374305"/>
                  </a:lnTo>
                  <a:lnTo>
                    <a:pt x="1107782" y="1387005"/>
                  </a:lnTo>
                  <a:lnTo>
                    <a:pt x="1106449" y="1387005"/>
                  </a:lnTo>
                  <a:lnTo>
                    <a:pt x="1105598" y="1399705"/>
                  </a:lnTo>
                  <a:lnTo>
                    <a:pt x="1102855" y="1399705"/>
                  </a:lnTo>
                  <a:lnTo>
                    <a:pt x="1103617" y="1412405"/>
                  </a:lnTo>
                  <a:lnTo>
                    <a:pt x="1106792" y="1412405"/>
                  </a:lnTo>
                  <a:lnTo>
                    <a:pt x="1106500" y="1414627"/>
                  </a:lnTo>
                  <a:lnTo>
                    <a:pt x="1107503" y="1412405"/>
                  </a:lnTo>
                  <a:lnTo>
                    <a:pt x="1109687" y="1412405"/>
                  </a:lnTo>
                  <a:lnTo>
                    <a:pt x="1108875" y="1426108"/>
                  </a:lnTo>
                  <a:lnTo>
                    <a:pt x="1106843" y="1437805"/>
                  </a:lnTo>
                  <a:lnTo>
                    <a:pt x="1103617" y="1425105"/>
                  </a:lnTo>
                  <a:lnTo>
                    <a:pt x="1105141" y="1425105"/>
                  </a:lnTo>
                  <a:lnTo>
                    <a:pt x="1106500" y="1414627"/>
                  </a:lnTo>
                  <a:lnTo>
                    <a:pt x="1101788" y="1425105"/>
                  </a:lnTo>
                  <a:lnTo>
                    <a:pt x="1099959" y="1425105"/>
                  </a:lnTo>
                  <a:lnTo>
                    <a:pt x="1102004" y="1437805"/>
                  </a:lnTo>
                  <a:lnTo>
                    <a:pt x="1103655" y="1437805"/>
                  </a:lnTo>
                  <a:lnTo>
                    <a:pt x="1100924" y="1450505"/>
                  </a:lnTo>
                  <a:lnTo>
                    <a:pt x="1099883" y="1437805"/>
                  </a:lnTo>
                  <a:lnTo>
                    <a:pt x="1099058" y="1437805"/>
                  </a:lnTo>
                  <a:lnTo>
                    <a:pt x="1099997" y="1450505"/>
                  </a:lnTo>
                  <a:lnTo>
                    <a:pt x="1097165" y="1450505"/>
                  </a:lnTo>
                  <a:lnTo>
                    <a:pt x="1094816" y="1463205"/>
                  </a:lnTo>
                  <a:lnTo>
                    <a:pt x="1082789" y="1463205"/>
                  </a:lnTo>
                  <a:lnTo>
                    <a:pt x="1088885" y="1475905"/>
                  </a:lnTo>
                  <a:lnTo>
                    <a:pt x="1083906" y="1475905"/>
                  </a:lnTo>
                  <a:lnTo>
                    <a:pt x="1086015" y="1488605"/>
                  </a:lnTo>
                  <a:lnTo>
                    <a:pt x="1082611" y="1488605"/>
                  </a:lnTo>
                  <a:lnTo>
                    <a:pt x="1084541" y="1501305"/>
                  </a:lnTo>
                  <a:lnTo>
                    <a:pt x="1081354" y="1501305"/>
                  </a:lnTo>
                  <a:lnTo>
                    <a:pt x="1075080" y="1512671"/>
                  </a:lnTo>
                  <a:lnTo>
                    <a:pt x="1075143" y="1513001"/>
                  </a:lnTo>
                  <a:lnTo>
                    <a:pt x="1075347" y="1514005"/>
                  </a:lnTo>
                  <a:lnTo>
                    <a:pt x="1074902" y="1513001"/>
                  </a:lnTo>
                  <a:lnTo>
                    <a:pt x="1074343" y="1514005"/>
                  </a:lnTo>
                  <a:lnTo>
                    <a:pt x="1075334" y="1526705"/>
                  </a:lnTo>
                  <a:lnTo>
                    <a:pt x="1075004" y="1526705"/>
                  </a:lnTo>
                  <a:lnTo>
                    <a:pt x="1076083" y="1539405"/>
                  </a:lnTo>
                  <a:lnTo>
                    <a:pt x="1072324" y="1539405"/>
                  </a:lnTo>
                  <a:lnTo>
                    <a:pt x="1072273" y="1526705"/>
                  </a:lnTo>
                  <a:lnTo>
                    <a:pt x="1059751" y="1526705"/>
                  </a:lnTo>
                  <a:lnTo>
                    <a:pt x="1062901" y="1539405"/>
                  </a:lnTo>
                  <a:lnTo>
                    <a:pt x="1058011" y="1539405"/>
                  </a:lnTo>
                  <a:lnTo>
                    <a:pt x="1058049" y="1539735"/>
                  </a:lnTo>
                  <a:lnTo>
                    <a:pt x="1058138" y="1540764"/>
                  </a:lnTo>
                  <a:lnTo>
                    <a:pt x="1059205" y="1552105"/>
                  </a:lnTo>
                  <a:lnTo>
                    <a:pt x="1053185" y="1552105"/>
                  </a:lnTo>
                  <a:lnTo>
                    <a:pt x="1052296" y="1539405"/>
                  </a:lnTo>
                  <a:lnTo>
                    <a:pt x="1056436" y="1539405"/>
                  </a:lnTo>
                  <a:lnTo>
                    <a:pt x="1055052" y="1526705"/>
                  </a:lnTo>
                  <a:lnTo>
                    <a:pt x="1049489" y="1526705"/>
                  </a:lnTo>
                  <a:lnTo>
                    <a:pt x="1049286" y="1539405"/>
                  </a:lnTo>
                  <a:lnTo>
                    <a:pt x="1040434" y="1539405"/>
                  </a:lnTo>
                  <a:lnTo>
                    <a:pt x="1040409" y="1539735"/>
                  </a:lnTo>
                  <a:lnTo>
                    <a:pt x="1040295" y="1540764"/>
                  </a:lnTo>
                  <a:lnTo>
                    <a:pt x="1039164" y="1552105"/>
                  </a:lnTo>
                  <a:lnTo>
                    <a:pt x="1035138" y="1539405"/>
                  </a:lnTo>
                  <a:lnTo>
                    <a:pt x="1034008" y="1539405"/>
                  </a:lnTo>
                  <a:lnTo>
                    <a:pt x="1034072" y="1540764"/>
                  </a:lnTo>
                  <a:lnTo>
                    <a:pt x="1034656" y="1552105"/>
                  </a:lnTo>
                  <a:lnTo>
                    <a:pt x="1028306" y="1552105"/>
                  </a:lnTo>
                  <a:lnTo>
                    <a:pt x="1028395" y="1562849"/>
                  </a:lnTo>
                  <a:lnTo>
                    <a:pt x="1029246" y="1564754"/>
                  </a:lnTo>
                  <a:lnTo>
                    <a:pt x="1034707" y="1564754"/>
                  </a:lnTo>
                  <a:lnTo>
                    <a:pt x="1032522" y="1577454"/>
                  </a:lnTo>
                  <a:lnTo>
                    <a:pt x="1028776" y="1564754"/>
                  </a:lnTo>
                  <a:lnTo>
                    <a:pt x="1028420" y="1564754"/>
                  </a:lnTo>
                  <a:lnTo>
                    <a:pt x="1028395" y="1562849"/>
                  </a:lnTo>
                  <a:lnTo>
                    <a:pt x="1023658" y="1552105"/>
                  </a:lnTo>
                  <a:lnTo>
                    <a:pt x="1025880" y="1564754"/>
                  </a:lnTo>
                  <a:lnTo>
                    <a:pt x="1018654" y="1564754"/>
                  </a:lnTo>
                  <a:lnTo>
                    <a:pt x="1018768" y="1577454"/>
                  </a:lnTo>
                  <a:lnTo>
                    <a:pt x="1019911" y="1577454"/>
                  </a:lnTo>
                  <a:lnTo>
                    <a:pt x="1016622" y="1590205"/>
                  </a:lnTo>
                  <a:lnTo>
                    <a:pt x="1012532" y="1590205"/>
                  </a:lnTo>
                  <a:lnTo>
                    <a:pt x="1012583" y="1577454"/>
                  </a:lnTo>
                  <a:lnTo>
                    <a:pt x="1015606" y="1577454"/>
                  </a:lnTo>
                  <a:lnTo>
                    <a:pt x="1015619" y="1564754"/>
                  </a:lnTo>
                  <a:lnTo>
                    <a:pt x="1010996" y="1564754"/>
                  </a:lnTo>
                  <a:lnTo>
                    <a:pt x="1010996" y="1590205"/>
                  </a:lnTo>
                  <a:lnTo>
                    <a:pt x="1005941" y="1590205"/>
                  </a:lnTo>
                  <a:lnTo>
                    <a:pt x="1006271" y="1577530"/>
                  </a:lnTo>
                  <a:lnTo>
                    <a:pt x="1010996" y="1590205"/>
                  </a:lnTo>
                  <a:lnTo>
                    <a:pt x="1010996" y="1564754"/>
                  </a:lnTo>
                  <a:lnTo>
                    <a:pt x="1005255" y="1564754"/>
                  </a:lnTo>
                  <a:lnTo>
                    <a:pt x="1002665" y="1577454"/>
                  </a:lnTo>
                  <a:lnTo>
                    <a:pt x="999147" y="1577454"/>
                  </a:lnTo>
                  <a:lnTo>
                    <a:pt x="996099" y="1577454"/>
                  </a:lnTo>
                  <a:lnTo>
                    <a:pt x="996010" y="1578051"/>
                  </a:lnTo>
                  <a:lnTo>
                    <a:pt x="994283" y="1590205"/>
                  </a:lnTo>
                  <a:lnTo>
                    <a:pt x="993216" y="1590205"/>
                  </a:lnTo>
                  <a:lnTo>
                    <a:pt x="993152" y="1577454"/>
                  </a:lnTo>
                  <a:lnTo>
                    <a:pt x="991095" y="1577454"/>
                  </a:lnTo>
                  <a:lnTo>
                    <a:pt x="991184" y="1578051"/>
                  </a:lnTo>
                  <a:lnTo>
                    <a:pt x="993038" y="1590205"/>
                  </a:lnTo>
                  <a:lnTo>
                    <a:pt x="992301" y="1590205"/>
                  </a:lnTo>
                  <a:lnTo>
                    <a:pt x="993838" y="1602905"/>
                  </a:lnTo>
                  <a:lnTo>
                    <a:pt x="995235" y="1590205"/>
                  </a:lnTo>
                  <a:lnTo>
                    <a:pt x="996251" y="1590205"/>
                  </a:lnTo>
                  <a:lnTo>
                    <a:pt x="999134" y="1577517"/>
                  </a:lnTo>
                  <a:lnTo>
                    <a:pt x="1002360" y="1590205"/>
                  </a:lnTo>
                  <a:lnTo>
                    <a:pt x="997889" y="1590205"/>
                  </a:lnTo>
                  <a:lnTo>
                    <a:pt x="997343" y="1602905"/>
                  </a:lnTo>
                  <a:lnTo>
                    <a:pt x="993838" y="1602905"/>
                  </a:lnTo>
                  <a:lnTo>
                    <a:pt x="978395" y="1602905"/>
                  </a:lnTo>
                  <a:lnTo>
                    <a:pt x="979385" y="1590205"/>
                  </a:lnTo>
                  <a:lnTo>
                    <a:pt x="974737" y="1590205"/>
                  </a:lnTo>
                  <a:lnTo>
                    <a:pt x="974953" y="1602905"/>
                  </a:lnTo>
                  <a:lnTo>
                    <a:pt x="971092" y="1602905"/>
                  </a:lnTo>
                  <a:lnTo>
                    <a:pt x="974737" y="1615605"/>
                  </a:lnTo>
                  <a:lnTo>
                    <a:pt x="968857" y="1615605"/>
                  </a:lnTo>
                  <a:lnTo>
                    <a:pt x="968768" y="1610842"/>
                  </a:lnTo>
                  <a:lnTo>
                    <a:pt x="968654" y="1605749"/>
                  </a:lnTo>
                  <a:lnTo>
                    <a:pt x="968603" y="1602905"/>
                  </a:lnTo>
                  <a:lnTo>
                    <a:pt x="963739" y="1602905"/>
                  </a:lnTo>
                  <a:lnTo>
                    <a:pt x="965466" y="1615605"/>
                  </a:lnTo>
                  <a:lnTo>
                    <a:pt x="964920" y="1615605"/>
                  </a:lnTo>
                  <a:lnTo>
                    <a:pt x="963650" y="1628305"/>
                  </a:lnTo>
                  <a:lnTo>
                    <a:pt x="958278" y="1615605"/>
                  </a:lnTo>
                  <a:lnTo>
                    <a:pt x="957148" y="1628305"/>
                  </a:lnTo>
                  <a:lnTo>
                    <a:pt x="954824" y="1615605"/>
                  </a:lnTo>
                  <a:lnTo>
                    <a:pt x="956208" y="1615605"/>
                  </a:lnTo>
                  <a:lnTo>
                    <a:pt x="950391" y="1602905"/>
                  </a:lnTo>
                  <a:lnTo>
                    <a:pt x="944359" y="1602905"/>
                  </a:lnTo>
                  <a:lnTo>
                    <a:pt x="944562" y="1605749"/>
                  </a:lnTo>
                  <a:lnTo>
                    <a:pt x="948016" y="1615605"/>
                  </a:lnTo>
                  <a:lnTo>
                    <a:pt x="946340" y="1628305"/>
                  </a:lnTo>
                  <a:lnTo>
                    <a:pt x="942873" y="1618043"/>
                  </a:lnTo>
                  <a:lnTo>
                    <a:pt x="942352" y="1619084"/>
                  </a:lnTo>
                  <a:lnTo>
                    <a:pt x="943152" y="1628305"/>
                  </a:lnTo>
                  <a:lnTo>
                    <a:pt x="937653" y="1628305"/>
                  </a:lnTo>
                  <a:lnTo>
                    <a:pt x="942352" y="1619084"/>
                  </a:lnTo>
                  <a:lnTo>
                    <a:pt x="942251" y="1618043"/>
                  </a:lnTo>
                  <a:lnTo>
                    <a:pt x="942047" y="1615605"/>
                  </a:lnTo>
                  <a:lnTo>
                    <a:pt x="941844" y="1615605"/>
                  </a:lnTo>
                  <a:lnTo>
                    <a:pt x="941768" y="1614309"/>
                  </a:lnTo>
                  <a:lnTo>
                    <a:pt x="941666" y="1612823"/>
                  </a:lnTo>
                  <a:lnTo>
                    <a:pt x="941006" y="1602905"/>
                  </a:lnTo>
                  <a:lnTo>
                    <a:pt x="940473" y="1602905"/>
                  </a:lnTo>
                  <a:lnTo>
                    <a:pt x="940409" y="1605749"/>
                  </a:lnTo>
                  <a:lnTo>
                    <a:pt x="940295" y="1610842"/>
                  </a:lnTo>
                  <a:lnTo>
                    <a:pt x="940181" y="1615605"/>
                  </a:lnTo>
                  <a:lnTo>
                    <a:pt x="936904" y="1602905"/>
                  </a:lnTo>
                  <a:lnTo>
                    <a:pt x="934085" y="1602905"/>
                  </a:lnTo>
                  <a:lnTo>
                    <a:pt x="937704" y="1615605"/>
                  </a:lnTo>
                  <a:lnTo>
                    <a:pt x="929347" y="1615605"/>
                  </a:lnTo>
                  <a:lnTo>
                    <a:pt x="928433" y="1628305"/>
                  </a:lnTo>
                  <a:lnTo>
                    <a:pt x="935380" y="1628305"/>
                  </a:lnTo>
                  <a:lnTo>
                    <a:pt x="935431" y="1640979"/>
                  </a:lnTo>
                  <a:lnTo>
                    <a:pt x="928687" y="1640979"/>
                  </a:lnTo>
                  <a:lnTo>
                    <a:pt x="928738" y="1640357"/>
                  </a:lnTo>
                  <a:lnTo>
                    <a:pt x="929436" y="1629054"/>
                  </a:lnTo>
                  <a:lnTo>
                    <a:pt x="925423" y="1640357"/>
                  </a:lnTo>
                  <a:lnTo>
                    <a:pt x="925499" y="1640560"/>
                  </a:lnTo>
                  <a:lnTo>
                    <a:pt x="925639" y="1640979"/>
                  </a:lnTo>
                  <a:lnTo>
                    <a:pt x="928408" y="1640979"/>
                  </a:lnTo>
                  <a:lnTo>
                    <a:pt x="925969" y="1653705"/>
                  </a:lnTo>
                  <a:lnTo>
                    <a:pt x="923759" y="1653705"/>
                  </a:lnTo>
                  <a:lnTo>
                    <a:pt x="923709" y="1653273"/>
                  </a:lnTo>
                  <a:lnTo>
                    <a:pt x="922286" y="1640979"/>
                  </a:lnTo>
                  <a:lnTo>
                    <a:pt x="922743" y="1640979"/>
                  </a:lnTo>
                  <a:lnTo>
                    <a:pt x="922667" y="1640357"/>
                  </a:lnTo>
                  <a:lnTo>
                    <a:pt x="921854" y="1633372"/>
                  </a:lnTo>
                  <a:lnTo>
                    <a:pt x="920902" y="1640979"/>
                  </a:lnTo>
                  <a:lnTo>
                    <a:pt x="919797" y="1640979"/>
                  </a:lnTo>
                  <a:lnTo>
                    <a:pt x="915784" y="1653705"/>
                  </a:lnTo>
                  <a:lnTo>
                    <a:pt x="915682" y="1653273"/>
                  </a:lnTo>
                  <a:lnTo>
                    <a:pt x="912914" y="1640979"/>
                  </a:lnTo>
                  <a:lnTo>
                    <a:pt x="911491" y="1640979"/>
                  </a:lnTo>
                  <a:lnTo>
                    <a:pt x="911415" y="1637347"/>
                  </a:lnTo>
                  <a:lnTo>
                    <a:pt x="911326" y="1633372"/>
                  </a:lnTo>
                  <a:lnTo>
                    <a:pt x="911212" y="1628305"/>
                  </a:lnTo>
                  <a:lnTo>
                    <a:pt x="911288" y="1628660"/>
                  </a:lnTo>
                  <a:lnTo>
                    <a:pt x="911390" y="1629054"/>
                  </a:lnTo>
                  <a:lnTo>
                    <a:pt x="914374" y="1640979"/>
                  </a:lnTo>
                  <a:lnTo>
                    <a:pt x="914577" y="1640979"/>
                  </a:lnTo>
                  <a:lnTo>
                    <a:pt x="914666" y="1640357"/>
                  </a:lnTo>
                  <a:lnTo>
                    <a:pt x="916470" y="1628305"/>
                  </a:lnTo>
                  <a:lnTo>
                    <a:pt x="916927" y="1628305"/>
                  </a:lnTo>
                  <a:lnTo>
                    <a:pt x="919886" y="1615605"/>
                  </a:lnTo>
                  <a:lnTo>
                    <a:pt x="912025" y="1615605"/>
                  </a:lnTo>
                  <a:lnTo>
                    <a:pt x="910564" y="1628305"/>
                  </a:lnTo>
                  <a:lnTo>
                    <a:pt x="908481" y="1617789"/>
                  </a:lnTo>
                  <a:lnTo>
                    <a:pt x="908481" y="1640979"/>
                  </a:lnTo>
                  <a:lnTo>
                    <a:pt x="906208" y="1640979"/>
                  </a:lnTo>
                  <a:lnTo>
                    <a:pt x="908481" y="1640979"/>
                  </a:lnTo>
                  <a:lnTo>
                    <a:pt x="908481" y="1617789"/>
                  </a:lnTo>
                  <a:lnTo>
                    <a:pt x="908050" y="1615605"/>
                  </a:lnTo>
                  <a:lnTo>
                    <a:pt x="904392" y="1628305"/>
                  </a:lnTo>
                  <a:lnTo>
                    <a:pt x="900137" y="1615605"/>
                  </a:lnTo>
                  <a:lnTo>
                    <a:pt x="900049" y="1619084"/>
                  </a:lnTo>
                  <a:lnTo>
                    <a:pt x="899820" y="1628305"/>
                  </a:lnTo>
                  <a:lnTo>
                    <a:pt x="902881" y="1628305"/>
                  </a:lnTo>
                  <a:lnTo>
                    <a:pt x="902830" y="1629054"/>
                  </a:lnTo>
                  <a:lnTo>
                    <a:pt x="902716" y="1630921"/>
                  </a:lnTo>
                  <a:lnTo>
                    <a:pt x="902690" y="1631442"/>
                  </a:lnTo>
                  <a:lnTo>
                    <a:pt x="902563" y="1633372"/>
                  </a:lnTo>
                  <a:lnTo>
                    <a:pt x="902081" y="1640979"/>
                  </a:lnTo>
                  <a:lnTo>
                    <a:pt x="898486" y="1631442"/>
                  </a:lnTo>
                  <a:lnTo>
                    <a:pt x="898588" y="1637347"/>
                  </a:lnTo>
                  <a:lnTo>
                    <a:pt x="898652" y="1640979"/>
                  </a:lnTo>
                  <a:lnTo>
                    <a:pt x="899160" y="1640979"/>
                  </a:lnTo>
                  <a:lnTo>
                    <a:pt x="891400" y="1653705"/>
                  </a:lnTo>
                  <a:lnTo>
                    <a:pt x="896264" y="1653705"/>
                  </a:lnTo>
                  <a:lnTo>
                    <a:pt x="892505" y="1666405"/>
                  </a:lnTo>
                  <a:lnTo>
                    <a:pt x="889609" y="1655254"/>
                  </a:lnTo>
                  <a:lnTo>
                    <a:pt x="892200" y="1666405"/>
                  </a:lnTo>
                  <a:lnTo>
                    <a:pt x="889673" y="1666405"/>
                  </a:lnTo>
                  <a:lnTo>
                    <a:pt x="889673" y="1729905"/>
                  </a:lnTo>
                  <a:lnTo>
                    <a:pt x="889571" y="1731022"/>
                  </a:lnTo>
                  <a:lnTo>
                    <a:pt x="889482" y="1732064"/>
                  </a:lnTo>
                  <a:lnTo>
                    <a:pt x="888555" y="1742605"/>
                  </a:lnTo>
                  <a:lnTo>
                    <a:pt x="884605" y="1742605"/>
                  </a:lnTo>
                  <a:lnTo>
                    <a:pt x="884707" y="1740852"/>
                  </a:lnTo>
                  <a:lnTo>
                    <a:pt x="885367" y="1729905"/>
                  </a:lnTo>
                  <a:lnTo>
                    <a:pt x="889673" y="1729905"/>
                  </a:lnTo>
                  <a:lnTo>
                    <a:pt x="889673" y="1666405"/>
                  </a:lnTo>
                  <a:lnTo>
                    <a:pt x="883754" y="1666405"/>
                  </a:lnTo>
                  <a:lnTo>
                    <a:pt x="886777" y="1655254"/>
                  </a:lnTo>
                  <a:lnTo>
                    <a:pt x="886434" y="1653705"/>
                  </a:lnTo>
                  <a:lnTo>
                    <a:pt x="880579" y="1653705"/>
                  </a:lnTo>
                  <a:lnTo>
                    <a:pt x="880694" y="1653273"/>
                  </a:lnTo>
                  <a:lnTo>
                    <a:pt x="884212" y="1641005"/>
                  </a:lnTo>
                  <a:lnTo>
                    <a:pt x="888250" y="1653705"/>
                  </a:lnTo>
                  <a:lnTo>
                    <a:pt x="888352" y="1653273"/>
                  </a:lnTo>
                  <a:lnTo>
                    <a:pt x="890943" y="1640979"/>
                  </a:lnTo>
                  <a:lnTo>
                    <a:pt x="889444" y="1640979"/>
                  </a:lnTo>
                  <a:lnTo>
                    <a:pt x="884783" y="1629054"/>
                  </a:lnTo>
                  <a:lnTo>
                    <a:pt x="884529" y="1628660"/>
                  </a:lnTo>
                  <a:lnTo>
                    <a:pt x="884567" y="1629054"/>
                  </a:lnTo>
                  <a:lnTo>
                    <a:pt x="885748" y="1640979"/>
                  </a:lnTo>
                  <a:lnTo>
                    <a:pt x="884224" y="1640979"/>
                  </a:lnTo>
                  <a:lnTo>
                    <a:pt x="877811" y="1640979"/>
                  </a:lnTo>
                  <a:lnTo>
                    <a:pt x="876122" y="1647202"/>
                  </a:lnTo>
                  <a:lnTo>
                    <a:pt x="876122" y="1729905"/>
                  </a:lnTo>
                  <a:lnTo>
                    <a:pt x="876046" y="1731022"/>
                  </a:lnTo>
                  <a:lnTo>
                    <a:pt x="875969" y="1732064"/>
                  </a:lnTo>
                  <a:lnTo>
                    <a:pt x="875271" y="1742605"/>
                  </a:lnTo>
                  <a:lnTo>
                    <a:pt x="873709" y="1742605"/>
                  </a:lnTo>
                  <a:lnTo>
                    <a:pt x="873086" y="1742605"/>
                  </a:lnTo>
                  <a:lnTo>
                    <a:pt x="873086" y="1971205"/>
                  </a:lnTo>
                  <a:lnTo>
                    <a:pt x="871499" y="1983905"/>
                  </a:lnTo>
                  <a:lnTo>
                    <a:pt x="842873" y="1983905"/>
                  </a:lnTo>
                  <a:lnTo>
                    <a:pt x="815479" y="1996605"/>
                  </a:lnTo>
                  <a:lnTo>
                    <a:pt x="751763" y="1996605"/>
                  </a:lnTo>
                  <a:lnTo>
                    <a:pt x="783475" y="1983905"/>
                  </a:lnTo>
                  <a:lnTo>
                    <a:pt x="815086" y="1983905"/>
                  </a:lnTo>
                  <a:lnTo>
                    <a:pt x="846785" y="1971205"/>
                  </a:lnTo>
                  <a:lnTo>
                    <a:pt x="873086" y="1971205"/>
                  </a:lnTo>
                  <a:lnTo>
                    <a:pt x="873086" y="1742605"/>
                  </a:lnTo>
                  <a:lnTo>
                    <a:pt x="865543" y="1742605"/>
                  </a:lnTo>
                  <a:lnTo>
                    <a:pt x="857148" y="1742605"/>
                  </a:lnTo>
                  <a:lnTo>
                    <a:pt x="863053" y="1729905"/>
                  </a:lnTo>
                  <a:lnTo>
                    <a:pt x="863142" y="1730336"/>
                  </a:lnTo>
                  <a:lnTo>
                    <a:pt x="865543" y="1742605"/>
                  </a:lnTo>
                  <a:lnTo>
                    <a:pt x="867270" y="1729905"/>
                  </a:lnTo>
                  <a:lnTo>
                    <a:pt x="873709" y="1742605"/>
                  </a:lnTo>
                  <a:lnTo>
                    <a:pt x="872159" y="1729905"/>
                  </a:lnTo>
                  <a:lnTo>
                    <a:pt x="876122" y="1729905"/>
                  </a:lnTo>
                  <a:lnTo>
                    <a:pt x="876122" y="1647202"/>
                  </a:lnTo>
                  <a:lnTo>
                    <a:pt x="874356" y="1653705"/>
                  </a:lnTo>
                  <a:lnTo>
                    <a:pt x="861809" y="1653705"/>
                  </a:lnTo>
                  <a:lnTo>
                    <a:pt x="859256" y="1666405"/>
                  </a:lnTo>
                  <a:lnTo>
                    <a:pt x="857631" y="1666405"/>
                  </a:lnTo>
                  <a:lnTo>
                    <a:pt x="857758" y="1664741"/>
                  </a:lnTo>
                  <a:lnTo>
                    <a:pt x="858570" y="1653705"/>
                  </a:lnTo>
                  <a:lnTo>
                    <a:pt x="855332" y="1653705"/>
                  </a:lnTo>
                  <a:lnTo>
                    <a:pt x="853668" y="1666405"/>
                  </a:lnTo>
                  <a:lnTo>
                    <a:pt x="850582" y="1653705"/>
                  </a:lnTo>
                  <a:lnTo>
                    <a:pt x="850480" y="1655254"/>
                  </a:lnTo>
                  <a:lnTo>
                    <a:pt x="849731" y="1666405"/>
                  </a:lnTo>
                  <a:lnTo>
                    <a:pt x="848106" y="1666405"/>
                  </a:lnTo>
                  <a:lnTo>
                    <a:pt x="846023" y="1679092"/>
                  </a:lnTo>
                  <a:lnTo>
                    <a:pt x="845985" y="1678927"/>
                  </a:lnTo>
                  <a:lnTo>
                    <a:pt x="843483" y="1666405"/>
                  </a:lnTo>
                  <a:lnTo>
                    <a:pt x="842772" y="1666405"/>
                  </a:lnTo>
                  <a:lnTo>
                    <a:pt x="843965" y="1679092"/>
                  </a:lnTo>
                  <a:lnTo>
                    <a:pt x="836663" y="1679092"/>
                  </a:lnTo>
                  <a:lnTo>
                    <a:pt x="836663" y="1755305"/>
                  </a:lnTo>
                  <a:lnTo>
                    <a:pt x="829983" y="1755305"/>
                  </a:lnTo>
                  <a:lnTo>
                    <a:pt x="833259" y="1742605"/>
                  </a:lnTo>
                  <a:lnTo>
                    <a:pt x="836663" y="1755305"/>
                  </a:lnTo>
                  <a:lnTo>
                    <a:pt x="836663" y="1679092"/>
                  </a:lnTo>
                  <a:lnTo>
                    <a:pt x="828852" y="1679092"/>
                  </a:lnTo>
                  <a:lnTo>
                    <a:pt x="828840" y="1678927"/>
                  </a:lnTo>
                  <a:lnTo>
                    <a:pt x="827989" y="1666405"/>
                  </a:lnTo>
                  <a:lnTo>
                    <a:pt x="824611" y="1666405"/>
                  </a:lnTo>
                  <a:lnTo>
                    <a:pt x="824611" y="1831505"/>
                  </a:lnTo>
                  <a:lnTo>
                    <a:pt x="817067" y="1844179"/>
                  </a:lnTo>
                  <a:lnTo>
                    <a:pt x="811771" y="1844179"/>
                  </a:lnTo>
                  <a:lnTo>
                    <a:pt x="811822" y="1844014"/>
                  </a:lnTo>
                  <a:lnTo>
                    <a:pt x="816076" y="1831505"/>
                  </a:lnTo>
                  <a:lnTo>
                    <a:pt x="824611" y="1831505"/>
                  </a:lnTo>
                  <a:lnTo>
                    <a:pt x="824611" y="1666405"/>
                  </a:lnTo>
                  <a:lnTo>
                    <a:pt x="824039" y="1666405"/>
                  </a:lnTo>
                  <a:lnTo>
                    <a:pt x="824039" y="1755305"/>
                  </a:lnTo>
                  <a:lnTo>
                    <a:pt x="823937" y="1756359"/>
                  </a:lnTo>
                  <a:lnTo>
                    <a:pt x="822756" y="1768005"/>
                  </a:lnTo>
                  <a:lnTo>
                    <a:pt x="816127" y="1768005"/>
                  </a:lnTo>
                  <a:lnTo>
                    <a:pt x="808443" y="1768005"/>
                  </a:lnTo>
                  <a:lnTo>
                    <a:pt x="810209" y="1755305"/>
                  </a:lnTo>
                  <a:lnTo>
                    <a:pt x="810374" y="1755305"/>
                  </a:lnTo>
                  <a:lnTo>
                    <a:pt x="816127" y="1768005"/>
                  </a:lnTo>
                  <a:lnTo>
                    <a:pt x="819111" y="1755305"/>
                  </a:lnTo>
                  <a:lnTo>
                    <a:pt x="816508" y="1755305"/>
                  </a:lnTo>
                  <a:lnTo>
                    <a:pt x="814476" y="1742605"/>
                  </a:lnTo>
                  <a:lnTo>
                    <a:pt x="820191" y="1755305"/>
                  </a:lnTo>
                  <a:lnTo>
                    <a:pt x="824039" y="1755305"/>
                  </a:lnTo>
                  <a:lnTo>
                    <a:pt x="824039" y="1666405"/>
                  </a:lnTo>
                  <a:lnTo>
                    <a:pt x="817778" y="1666405"/>
                  </a:lnTo>
                  <a:lnTo>
                    <a:pt x="820242" y="1679092"/>
                  </a:lnTo>
                  <a:lnTo>
                    <a:pt x="819073" y="1679092"/>
                  </a:lnTo>
                  <a:lnTo>
                    <a:pt x="819035" y="1678927"/>
                  </a:lnTo>
                  <a:lnTo>
                    <a:pt x="815492" y="1666405"/>
                  </a:lnTo>
                  <a:lnTo>
                    <a:pt x="813803" y="1679092"/>
                  </a:lnTo>
                  <a:lnTo>
                    <a:pt x="812698" y="1679092"/>
                  </a:lnTo>
                  <a:lnTo>
                    <a:pt x="812812" y="1674114"/>
                  </a:lnTo>
                  <a:lnTo>
                    <a:pt x="812927" y="1668564"/>
                  </a:lnTo>
                  <a:lnTo>
                    <a:pt x="812977" y="1666405"/>
                  </a:lnTo>
                  <a:lnTo>
                    <a:pt x="805700" y="1666405"/>
                  </a:lnTo>
                  <a:lnTo>
                    <a:pt x="803122" y="1679092"/>
                  </a:lnTo>
                  <a:lnTo>
                    <a:pt x="788949" y="1679092"/>
                  </a:lnTo>
                  <a:lnTo>
                    <a:pt x="788949" y="1768005"/>
                  </a:lnTo>
                  <a:lnTo>
                    <a:pt x="782701" y="1768005"/>
                  </a:lnTo>
                  <a:lnTo>
                    <a:pt x="786231" y="1755305"/>
                  </a:lnTo>
                  <a:lnTo>
                    <a:pt x="777074" y="1755305"/>
                  </a:lnTo>
                  <a:lnTo>
                    <a:pt x="784936" y="1742605"/>
                  </a:lnTo>
                  <a:lnTo>
                    <a:pt x="788073" y="1755305"/>
                  </a:lnTo>
                  <a:lnTo>
                    <a:pt x="786231" y="1755305"/>
                  </a:lnTo>
                  <a:lnTo>
                    <a:pt x="786333" y="1755736"/>
                  </a:lnTo>
                  <a:lnTo>
                    <a:pt x="788949" y="1768005"/>
                  </a:lnTo>
                  <a:lnTo>
                    <a:pt x="788949" y="1679092"/>
                  </a:lnTo>
                  <a:lnTo>
                    <a:pt x="781456" y="1679092"/>
                  </a:lnTo>
                  <a:lnTo>
                    <a:pt x="779487" y="1691741"/>
                  </a:lnTo>
                  <a:lnTo>
                    <a:pt x="783285" y="1691741"/>
                  </a:lnTo>
                  <a:lnTo>
                    <a:pt x="783170" y="1692376"/>
                  </a:lnTo>
                  <a:lnTo>
                    <a:pt x="783094" y="1692795"/>
                  </a:lnTo>
                  <a:lnTo>
                    <a:pt x="780897" y="1704505"/>
                  </a:lnTo>
                  <a:lnTo>
                    <a:pt x="776998" y="1704505"/>
                  </a:lnTo>
                  <a:lnTo>
                    <a:pt x="778522" y="1691741"/>
                  </a:lnTo>
                  <a:lnTo>
                    <a:pt x="778243" y="1691741"/>
                  </a:lnTo>
                  <a:lnTo>
                    <a:pt x="778332" y="1686318"/>
                  </a:lnTo>
                  <a:lnTo>
                    <a:pt x="778459" y="1679092"/>
                  </a:lnTo>
                  <a:lnTo>
                    <a:pt x="773303" y="1679092"/>
                  </a:lnTo>
                  <a:lnTo>
                    <a:pt x="773188" y="1691741"/>
                  </a:lnTo>
                  <a:lnTo>
                    <a:pt x="775881" y="1691741"/>
                  </a:lnTo>
                  <a:lnTo>
                    <a:pt x="775754" y="1692795"/>
                  </a:lnTo>
                  <a:lnTo>
                    <a:pt x="774369" y="1704505"/>
                  </a:lnTo>
                  <a:lnTo>
                    <a:pt x="769251" y="1704505"/>
                  </a:lnTo>
                  <a:lnTo>
                    <a:pt x="771245" y="1692795"/>
                  </a:lnTo>
                  <a:lnTo>
                    <a:pt x="771321" y="1692376"/>
                  </a:lnTo>
                  <a:lnTo>
                    <a:pt x="771423" y="1691741"/>
                  </a:lnTo>
                  <a:lnTo>
                    <a:pt x="764209" y="1691741"/>
                  </a:lnTo>
                  <a:lnTo>
                    <a:pt x="764209" y="1755305"/>
                  </a:lnTo>
                  <a:lnTo>
                    <a:pt x="762647" y="1755305"/>
                  </a:lnTo>
                  <a:lnTo>
                    <a:pt x="762647" y="1856905"/>
                  </a:lnTo>
                  <a:lnTo>
                    <a:pt x="757377" y="1844179"/>
                  </a:lnTo>
                  <a:lnTo>
                    <a:pt x="762127" y="1844179"/>
                  </a:lnTo>
                  <a:lnTo>
                    <a:pt x="762241" y="1847151"/>
                  </a:lnTo>
                  <a:lnTo>
                    <a:pt x="762317" y="1848688"/>
                  </a:lnTo>
                  <a:lnTo>
                    <a:pt x="762431" y="1851545"/>
                  </a:lnTo>
                  <a:lnTo>
                    <a:pt x="762508" y="1853425"/>
                  </a:lnTo>
                  <a:lnTo>
                    <a:pt x="762596" y="1855508"/>
                  </a:lnTo>
                  <a:lnTo>
                    <a:pt x="762647" y="1856905"/>
                  </a:lnTo>
                  <a:lnTo>
                    <a:pt x="762647" y="1755305"/>
                  </a:lnTo>
                  <a:lnTo>
                    <a:pt x="756678" y="1755305"/>
                  </a:lnTo>
                  <a:lnTo>
                    <a:pt x="759650" y="1742605"/>
                  </a:lnTo>
                  <a:lnTo>
                    <a:pt x="764209" y="1755305"/>
                  </a:lnTo>
                  <a:lnTo>
                    <a:pt x="764209" y="1691741"/>
                  </a:lnTo>
                  <a:lnTo>
                    <a:pt x="763041" y="1691741"/>
                  </a:lnTo>
                  <a:lnTo>
                    <a:pt x="762927" y="1690916"/>
                  </a:lnTo>
                  <a:lnTo>
                    <a:pt x="761174" y="1679130"/>
                  </a:lnTo>
                  <a:lnTo>
                    <a:pt x="766889" y="1690916"/>
                  </a:lnTo>
                  <a:lnTo>
                    <a:pt x="767283" y="1691500"/>
                  </a:lnTo>
                  <a:lnTo>
                    <a:pt x="767207" y="1690916"/>
                  </a:lnTo>
                  <a:lnTo>
                    <a:pt x="767092" y="1690027"/>
                  </a:lnTo>
                  <a:lnTo>
                    <a:pt x="767041" y="1689633"/>
                  </a:lnTo>
                  <a:lnTo>
                    <a:pt x="766953" y="1688858"/>
                  </a:lnTo>
                  <a:lnTo>
                    <a:pt x="765733" y="1679092"/>
                  </a:lnTo>
                  <a:lnTo>
                    <a:pt x="761174" y="1679092"/>
                  </a:lnTo>
                  <a:lnTo>
                    <a:pt x="759587" y="1679092"/>
                  </a:lnTo>
                  <a:lnTo>
                    <a:pt x="757504" y="1691741"/>
                  </a:lnTo>
                  <a:lnTo>
                    <a:pt x="752640" y="1691741"/>
                  </a:lnTo>
                  <a:lnTo>
                    <a:pt x="752589" y="1691500"/>
                  </a:lnTo>
                  <a:lnTo>
                    <a:pt x="752475" y="1690916"/>
                  </a:lnTo>
                  <a:lnTo>
                    <a:pt x="750100" y="1679092"/>
                  </a:lnTo>
                  <a:lnTo>
                    <a:pt x="748411" y="1679092"/>
                  </a:lnTo>
                  <a:lnTo>
                    <a:pt x="744042" y="1691741"/>
                  </a:lnTo>
                  <a:lnTo>
                    <a:pt x="743915" y="1679092"/>
                  </a:lnTo>
                  <a:lnTo>
                    <a:pt x="743623" y="1679905"/>
                  </a:lnTo>
                  <a:lnTo>
                    <a:pt x="743623" y="1755305"/>
                  </a:lnTo>
                  <a:lnTo>
                    <a:pt x="738530" y="1755305"/>
                  </a:lnTo>
                  <a:lnTo>
                    <a:pt x="742378" y="1742605"/>
                  </a:lnTo>
                  <a:lnTo>
                    <a:pt x="743623" y="1755305"/>
                  </a:lnTo>
                  <a:lnTo>
                    <a:pt x="743623" y="1679905"/>
                  </a:lnTo>
                  <a:lnTo>
                    <a:pt x="739330" y="1691741"/>
                  </a:lnTo>
                  <a:lnTo>
                    <a:pt x="728840" y="1691741"/>
                  </a:lnTo>
                  <a:lnTo>
                    <a:pt x="728738" y="1691500"/>
                  </a:lnTo>
                  <a:lnTo>
                    <a:pt x="727049" y="1687474"/>
                  </a:lnTo>
                  <a:lnTo>
                    <a:pt x="725246" y="1691741"/>
                  </a:lnTo>
                  <a:lnTo>
                    <a:pt x="723138" y="1691741"/>
                  </a:lnTo>
                  <a:lnTo>
                    <a:pt x="723112" y="1691500"/>
                  </a:lnTo>
                  <a:lnTo>
                    <a:pt x="722998" y="1690027"/>
                  </a:lnTo>
                  <a:lnTo>
                    <a:pt x="722909" y="1688858"/>
                  </a:lnTo>
                  <a:lnTo>
                    <a:pt x="722795" y="1687474"/>
                  </a:lnTo>
                  <a:lnTo>
                    <a:pt x="722769" y="1687106"/>
                  </a:lnTo>
                  <a:lnTo>
                    <a:pt x="722642" y="1685505"/>
                  </a:lnTo>
                  <a:lnTo>
                    <a:pt x="722541" y="1684185"/>
                  </a:lnTo>
                  <a:lnTo>
                    <a:pt x="722464" y="1683232"/>
                  </a:lnTo>
                  <a:lnTo>
                    <a:pt x="722134" y="1679092"/>
                  </a:lnTo>
                  <a:lnTo>
                    <a:pt x="718096" y="1679092"/>
                  </a:lnTo>
                  <a:lnTo>
                    <a:pt x="718096" y="1768005"/>
                  </a:lnTo>
                  <a:lnTo>
                    <a:pt x="715987" y="1768005"/>
                  </a:lnTo>
                  <a:lnTo>
                    <a:pt x="714654" y="1756359"/>
                  </a:lnTo>
                  <a:lnTo>
                    <a:pt x="714476" y="1755736"/>
                  </a:lnTo>
                  <a:lnTo>
                    <a:pt x="714375" y="1756359"/>
                  </a:lnTo>
                  <a:lnTo>
                    <a:pt x="713727" y="1760728"/>
                  </a:lnTo>
                  <a:lnTo>
                    <a:pt x="713727" y="1844179"/>
                  </a:lnTo>
                  <a:lnTo>
                    <a:pt x="711415" y="1856905"/>
                  </a:lnTo>
                  <a:lnTo>
                    <a:pt x="708748" y="1856905"/>
                  </a:lnTo>
                  <a:lnTo>
                    <a:pt x="711771" y="1844179"/>
                  </a:lnTo>
                  <a:lnTo>
                    <a:pt x="713727" y="1844179"/>
                  </a:lnTo>
                  <a:lnTo>
                    <a:pt x="713727" y="1760728"/>
                  </a:lnTo>
                  <a:lnTo>
                    <a:pt x="712647" y="1768005"/>
                  </a:lnTo>
                  <a:lnTo>
                    <a:pt x="708596" y="1756727"/>
                  </a:lnTo>
                  <a:lnTo>
                    <a:pt x="708596" y="1844179"/>
                  </a:lnTo>
                  <a:lnTo>
                    <a:pt x="708494" y="1847151"/>
                  </a:lnTo>
                  <a:lnTo>
                    <a:pt x="708431" y="1848688"/>
                  </a:lnTo>
                  <a:lnTo>
                    <a:pt x="708317" y="1851545"/>
                  </a:lnTo>
                  <a:lnTo>
                    <a:pt x="708253" y="1853425"/>
                  </a:lnTo>
                  <a:lnTo>
                    <a:pt x="708177" y="1855508"/>
                  </a:lnTo>
                  <a:lnTo>
                    <a:pt x="708113" y="1856905"/>
                  </a:lnTo>
                  <a:lnTo>
                    <a:pt x="704608" y="1847151"/>
                  </a:lnTo>
                  <a:lnTo>
                    <a:pt x="703922" y="1848688"/>
                  </a:lnTo>
                  <a:lnTo>
                    <a:pt x="704596" y="1856905"/>
                  </a:lnTo>
                  <a:lnTo>
                    <a:pt x="700239" y="1856905"/>
                  </a:lnTo>
                  <a:lnTo>
                    <a:pt x="703922" y="1848688"/>
                  </a:lnTo>
                  <a:lnTo>
                    <a:pt x="703795" y="1847151"/>
                  </a:lnTo>
                  <a:lnTo>
                    <a:pt x="703668" y="1845665"/>
                  </a:lnTo>
                  <a:lnTo>
                    <a:pt x="703541" y="1844179"/>
                  </a:lnTo>
                  <a:lnTo>
                    <a:pt x="704608" y="1847151"/>
                  </a:lnTo>
                  <a:lnTo>
                    <a:pt x="705942" y="1844179"/>
                  </a:lnTo>
                  <a:lnTo>
                    <a:pt x="708596" y="1844179"/>
                  </a:lnTo>
                  <a:lnTo>
                    <a:pt x="708596" y="1756727"/>
                  </a:lnTo>
                  <a:lnTo>
                    <a:pt x="708088" y="1755305"/>
                  </a:lnTo>
                  <a:lnTo>
                    <a:pt x="716076" y="1755305"/>
                  </a:lnTo>
                  <a:lnTo>
                    <a:pt x="716140" y="1755736"/>
                  </a:lnTo>
                  <a:lnTo>
                    <a:pt x="716241" y="1756359"/>
                  </a:lnTo>
                  <a:lnTo>
                    <a:pt x="718096" y="1768005"/>
                  </a:lnTo>
                  <a:lnTo>
                    <a:pt x="718096" y="1679092"/>
                  </a:lnTo>
                  <a:lnTo>
                    <a:pt x="712355" y="1679092"/>
                  </a:lnTo>
                  <a:lnTo>
                    <a:pt x="711085" y="1689633"/>
                  </a:lnTo>
                  <a:lnTo>
                    <a:pt x="710984" y="1692795"/>
                  </a:lnTo>
                  <a:lnTo>
                    <a:pt x="710920" y="1692376"/>
                  </a:lnTo>
                  <a:lnTo>
                    <a:pt x="710819" y="1691741"/>
                  </a:lnTo>
                  <a:lnTo>
                    <a:pt x="706589" y="1691741"/>
                  </a:lnTo>
                  <a:lnTo>
                    <a:pt x="706539" y="1691500"/>
                  </a:lnTo>
                  <a:lnTo>
                    <a:pt x="704507" y="1682877"/>
                  </a:lnTo>
                  <a:lnTo>
                    <a:pt x="704507" y="1755305"/>
                  </a:lnTo>
                  <a:lnTo>
                    <a:pt x="704392" y="1755597"/>
                  </a:lnTo>
                  <a:lnTo>
                    <a:pt x="704329" y="1755736"/>
                  </a:lnTo>
                  <a:lnTo>
                    <a:pt x="699211" y="1767954"/>
                  </a:lnTo>
                  <a:lnTo>
                    <a:pt x="699211" y="1844179"/>
                  </a:lnTo>
                  <a:lnTo>
                    <a:pt x="695985" y="1856905"/>
                  </a:lnTo>
                  <a:lnTo>
                    <a:pt x="693051" y="1846656"/>
                  </a:lnTo>
                  <a:lnTo>
                    <a:pt x="692988" y="1847151"/>
                  </a:lnTo>
                  <a:lnTo>
                    <a:pt x="691718" y="1856905"/>
                  </a:lnTo>
                  <a:lnTo>
                    <a:pt x="687946" y="1856905"/>
                  </a:lnTo>
                  <a:lnTo>
                    <a:pt x="689444" y="1844179"/>
                  </a:lnTo>
                  <a:lnTo>
                    <a:pt x="692340" y="1844179"/>
                  </a:lnTo>
                  <a:lnTo>
                    <a:pt x="693051" y="1846656"/>
                  </a:lnTo>
                  <a:lnTo>
                    <a:pt x="693381" y="1844179"/>
                  </a:lnTo>
                  <a:lnTo>
                    <a:pt x="699211" y="1844179"/>
                  </a:lnTo>
                  <a:lnTo>
                    <a:pt x="699211" y="1767954"/>
                  </a:lnTo>
                  <a:lnTo>
                    <a:pt x="701167" y="1755305"/>
                  </a:lnTo>
                  <a:lnTo>
                    <a:pt x="704507" y="1755305"/>
                  </a:lnTo>
                  <a:lnTo>
                    <a:pt x="704507" y="1682877"/>
                  </a:lnTo>
                  <a:lnTo>
                    <a:pt x="703618" y="1679092"/>
                  </a:lnTo>
                  <a:lnTo>
                    <a:pt x="703745" y="1681556"/>
                  </a:lnTo>
                  <a:lnTo>
                    <a:pt x="703834" y="1683232"/>
                  </a:lnTo>
                  <a:lnTo>
                    <a:pt x="703948" y="1685505"/>
                  </a:lnTo>
                  <a:lnTo>
                    <a:pt x="704037" y="1687474"/>
                  </a:lnTo>
                  <a:lnTo>
                    <a:pt x="704151" y="1689633"/>
                  </a:lnTo>
                  <a:lnTo>
                    <a:pt x="704253" y="1691741"/>
                  </a:lnTo>
                  <a:lnTo>
                    <a:pt x="699846" y="1691741"/>
                  </a:lnTo>
                  <a:lnTo>
                    <a:pt x="699795" y="1692795"/>
                  </a:lnTo>
                  <a:lnTo>
                    <a:pt x="699236" y="1704505"/>
                  </a:lnTo>
                  <a:lnTo>
                    <a:pt x="697496" y="1704505"/>
                  </a:lnTo>
                  <a:lnTo>
                    <a:pt x="696112" y="1695983"/>
                  </a:lnTo>
                  <a:lnTo>
                    <a:pt x="695337" y="1704505"/>
                  </a:lnTo>
                  <a:lnTo>
                    <a:pt x="694448" y="1699475"/>
                  </a:lnTo>
                  <a:lnTo>
                    <a:pt x="694296" y="1700669"/>
                  </a:lnTo>
                  <a:lnTo>
                    <a:pt x="694296" y="1755305"/>
                  </a:lnTo>
                  <a:lnTo>
                    <a:pt x="694232" y="1755736"/>
                  </a:lnTo>
                  <a:lnTo>
                    <a:pt x="694131" y="1756359"/>
                  </a:lnTo>
                  <a:lnTo>
                    <a:pt x="692327" y="1768005"/>
                  </a:lnTo>
                  <a:lnTo>
                    <a:pt x="687044" y="1755305"/>
                  </a:lnTo>
                  <a:lnTo>
                    <a:pt x="694296" y="1755305"/>
                  </a:lnTo>
                  <a:lnTo>
                    <a:pt x="694296" y="1700669"/>
                  </a:lnTo>
                  <a:lnTo>
                    <a:pt x="693801" y="1704505"/>
                  </a:lnTo>
                  <a:lnTo>
                    <a:pt x="691794" y="1691741"/>
                  </a:lnTo>
                  <a:lnTo>
                    <a:pt x="690372" y="1691741"/>
                  </a:lnTo>
                  <a:lnTo>
                    <a:pt x="690257" y="1692376"/>
                  </a:lnTo>
                  <a:lnTo>
                    <a:pt x="690194" y="1692795"/>
                  </a:lnTo>
                  <a:lnTo>
                    <a:pt x="688225" y="1704505"/>
                  </a:lnTo>
                  <a:lnTo>
                    <a:pt x="686612" y="1704505"/>
                  </a:lnTo>
                  <a:lnTo>
                    <a:pt x="686612" y="1755305"/>
                  </a:lnTo>
                  <a:lnTo>
                    <a:pt x="686549" y="1755736"/>
                  </a:lnTo>
                  <a:lnTo>
                    <a:pt x="686460" y="1756359"/>
                  </a:lnTo>
                  <a:lnTo>
                    <a:pt x="684809" y="1768005"/>
                  </a:lnTo>
                  <a:lnTo>
                    <a:pt x="681913" y="1768005"/>
                  </a:lnTo>
                  <a:lnTo>
                    <a:pt x="681494" y="1760766"/>
                  </a:lnTo>
                  <a:lnTo>
                    <a:pt x="681494" y="1856905"/>
                  </a:lnTo>
                  <a:lnTo>
                    <a:pt x="673290" y="1856905"/>
                  </a:lnTo>
                  <a:lnTo>
                    <a:pt x="677075" y="1844179"/>
                  </a:lnTo>
                  <a:lnTo>
                    <a:pt x="679183" y="1844179"/>
                  </a:lnTo>
                  <a:lnTo>
                    <a:pt x="681494" y="1856905"/>
                  </a:lnTo>
                  <a:lnTo>
                    <a:pt x="681494" y="1760766"/>
                  </a:lnTo>
                  <a:lnTo>
                    <a:pt x="681240" y="1756359"/>
                  </a:lnTo>
                  <a:lnTo>
                    <a:pt x="676478" y="1768005"/>
                  </a:lnTo>
                  <a:lnTo>
                    <a:pt x="672998" y="1763293"/>
                  </a:lnTo>
                  <a:lnTo>
                    <a:pt x="672998" y="1844179"/>
                  </a:lnTo>
                  <a:lnTo>
                    <a:pt x="670509" y="1856905"/>
                  </a:lnTo>
                  <a:lnTo>
                    <a:pt x="667232" y="1856905"/>
                  </a:lnTo>
                  <a:lnTo>
                    <a:pt x="670725" y="1844179"/>
                  </a:lnTo>
                  <a:lnTo>
                    <a:pt x="672998" y="1844179"/>
                  </a:lnTo>
                  <a:lnTo>
                    <a:pt x="672998" y="1763293"/>
                  </a:lnTo>
                  <a:lnTo>
                    <a:pt x="667423" y="1755736"/>
                  </a:lnTo>
                  <a:lnTo>
                    <a:pt x="667486" y="1756359"/>
                  </a:lnTo>
                  <a:lnTo>
                    <a:pt x="668642" y="1768005"/>
                  </a:lnTo>
                  <a:lnTo>
                    <a:pt x="664921" y="1768005"/>
                  </a:lnTo>
                  <a:lnTo>
                    <a:pt x="667181" y="1756359"/>
                  </a:lnTo>
                  <a:lnTo>
                    <a:pt x="667423" y="1755736"/>
                  </a:lnTo>
                  <a:lnTo>
                    <a:pt x="667321" y="1755597"/>
                  </a:lnTo>
                  <a:lnTo>
                    <a:pt x="667105" y="1755305"/>
                  </a:lnTo>
                  <a:lnTo>
                    <a:pt x="679958" y="1755305"/>
                  </a:lnTo>
                  <a:lnTo>
                    <a:pt x="682904" y="1742605"/>
                  </a:lnTo>
                  <a:lnTo>
                    <a:pt x="686155" y="1755305"/>
                  </a:lnTo>
                  <a:lnTo>
                    <a:pt x="686612" y="1755305"/>
                  </a:lnTo>
                  <a:lnTo>
                    <a:pt x="686612" y="1704505"/>
                  </a:lnTo>
                  <a:lnTo>
                    <a:pt x="684453" y="1704505"/>
                  </a:lnTo>
                  <a:lnTo>
                    <a:pt x="684453" y="1729905"/>
                  </a:lnTo>
                  <a:lnTo>
                    <a:pt x="676059" y="1729905"/>
                  </a:lnTo>
                  <a:lnTo>
                    <a:pt x="684085" y="1717217"/>
                  </a:lnTo>
                  <a:lnTo>
                    <a:pt x="684212" y="1721396"/>
                  </a:lnTo>
                  <a:lnTo>
                    <a:pt x="684288" y="1723986"/>
                  </a:lnTo>
                  <a:lnTo>
                    <a:pt x="684403" y="1728165"/>
                  </a:lnTo>
                  <a:lnTo>
                    <a:pt x="684453" y="1729905"/>
                  </a:lnTo>
                  <a:lnTo>
                    <a:pt x="684453" y="1704505"/>
                  </a:lnTo>
                  <a:lnTo>
                    <a:pt x="683552" y="1704505"/>
                  </a:lnTo>
                  <a:lnTo>
                    <a:pt x="685863" y="1691500"/>
                  </a:lnTo>
                  <a:lnTo>
                    <a:pt x="685990" y="1690916"/>
                  </a:lnTo>
                  <a:lnTo>
                    <a:pt x="686181" y="1690027"/>
                  </a:lnTo>
                  <a:lnTo>
                    <a:pt x="686066" y="1689633"/>
                  </a:lnTo>
                  <a:lnTo>
                    <a:pt x="685850" y="1688858"/>
                  </a:lnTo>
                  <a:lnTo>
                    <a:pt x="685050" y="1691741"/>
                  </a:lnTo>
                  <a:lnTo>
                    <a:pt x="682840" y="1691741"/>
                  </a:lnTo>
                  <a:lnTo>
                    <a:pt x="682904" y="1687106"/>
                  </a:lnTo>
                  <a:lnTo>
                    <a:pt x="683031" y="1678927"/>
                  </a:lnTo>
                  <a:lnTo>
                    <a:pt x="682320" y="1666405"/>
                  </a:lnTo>
                  <a:lnTo>
                    <a:pt x="680427" y="1666405"/>
                  </a:lnTo>
                  <a:lnTo>
                    <a:pt x="680491" y="1679092"/>
                  </a:lnTo>
                  <a:lnTo>
                    <a:pt x="679081" y="1679092"/>
                  </a:lnTo>
                  <a:lnTo>
                    <a:pt x="677748" y="1679092"/>
                  </a:lnTo>
                  <a:lnTo>
                    <a:pt x="676846" y="1681556"/>
                  </a:lnTo>
                  <a:lnTo>
                    <a:pt x="677913" y="1684185"/>
                  </a:lnTo>
                  <a:lnTo>
                    <a:pt x="679056" y="1679168"/>
                  </a:lnTo>
                  <a:lnTo>
                    <a:pt x="678967" y="1681556"/>
                  </a:lnTo>
                  <a:lnTo>
                    <a:pt x="678865" y="1684185"/>
                  </a:lnTo>
                  <a:lnTo>
                    <a:pt x="678776" y="1686318"/>
                  </a:lnTo>
                  <a:lnTo>
                    <a:pt x="680872" y="1691500"/>
                  </a:lnTo>
                  <a:lnTo>
                    <a:pt x="680986" y="1691741"/>
                  </a:lnTo>
                  <a:lnTo>
                    <a:pt x="681113" y="1687474"/>
                  </a:lnTo>
                  <a:lnTo>
                    <a:pt x="681228" y="1683232"/>
                  </a:lnTo>
                  <a:lnTo>
                    <a:pt x="681342" y="1679092"/>
                  </a:lnTo>
                  <a:lnTo>
                    <a:pt x="681812" y="1679092"/>
                  </a:lnTo>
                  <a:lnTo>
                    <a:pt x="681926" y="1680857"/>
                  </a:lnTo>
                  <a:lnTo>
                    <a:pt x="681977" y="1681556"/>
                  </a:lnTo>
                  <a:lnTo>
                    <a:pt x="682078" y="1683232"/>
                  </a:lnTo>
                  <a:lnTo>
                    <a:pt x="682142" y="1684185"/>
                  </a:lnTo>
                  <a:lnTo>
                    <a:pt x="682218" y="1685505"/>
                  </a:lnTo>
                  <a:lnTo>
                    <a:pt x="682345" y="1687474"/>
                  </a:lnTo>
                  <a:lnTo>
                    <a:pt x="682434" y="1688858"/>
                  </a:lnTo>
                  <a:lnTo>
                    <a:pt x="682510" y="1690027"/>
                  </a:lnTo>
                  <a:lnTo>
                    <a:pt x="682612" y="1691741"/>
                  </a:lnTo>
                  <a:lnTo>
                    <a:pt x="680986" y="1691741"/>
                  </a:lnTo>
                  <a:lnTo>
                    <a:pt x="678840" y="1691741"/>
                  </a:lnTo>
                  <a:lnTo>
                    <a:pt x="678776" y="1692795"/>
                  </a:lnTo>
                  <a:lnTo>
                    <a:pt x="678040" y="1704505"/>
                  </a:lnTo>
                  <a:lnTo>
                    <a:pt x="676249" y="1692376"/>
                  </a:lnTo>
                  <a:lnTo>
                    <a:pt x="676135" y="1691995"/>
                  </a:lnTo>
                  <a:lnTo>
                    <a:pt x="676033" y="1692795"/>
                  </a:lnTo>
                  <a:lnTo>
                    <a:pt x="674395" y="1704505"/>
                  </a:lnTo>
                  <a:lnTo>
                    <a:pt x="672503" y="1691741"/>
                  </a:lnTo>
                  <a:lnTo>
                    <a:pt x="664159" y="1691741"/>
                  </a:lnTo>
                  <a:lnTo>
                    <a:pt x="664159" y="1844179"/>
                  </a:lnTo>
                  <a:lnTo>
                    <a:pt x="661835" y="1856905"/>
                  </a:lnTo>
                  <a:lnTo>
                    <a:pt x="657555" y="1856905"/>
                  </a:lnTo>
                  <a:lnTo>
                    <a:pt x="654939" y="1845665"/>
                  </a:lnTo>
                  <a:lnTo>
                    <a:pt x="653389" y="1856905"/>
                  </a:lnTo>
                  <a:lnTo>
                    <a:pt x="647903" y="1856905"/>
                  </a:lnTo>
                  <a:lnTo>
                    <a:pt x="648360" y="1853425"/>
                  </a:lnTo>
                  <a:lnTo>
                    <a:pt x="647217" y="1856905"/>
                  </a:lnTo>
                  <a:lnTo>
                    <a:pt x="648614" y="1851545"/>
                  </a:lnTo>
                  <a:lnTo>
                    <a:pt x="649592" y="1844179"/>
                  </a:lnTo>
                  <a:lnTo>
                    <a:pt x="642543" y="1856905"/>
                  </a:lnTo>
                  <a:lnTo>
                    <a:pt x="648093" y="1844179"/>
                  </a:lnTo>
                  <a:lnTo>
                    <a:pt x="649592" y="1844179"/>
                  </a:lnTo>
                  <a:lnTo>
                    <a:pt x="650532" y="1844179"/>
                  </a:lnTo>
                  <a:lnTo>
                    <a:pt x="648614" y="1851545"/>
                  </a:lnTo>
                  <a:lnTo>
                    <a:pt x="648360" y="1853425"/>
                  </a:lnTo>
                  <a:lnTo>
                    <a:pt x="651408" y="1844179"/>
                  </a:lnTo>
                  <a:lnTo>
                    <a:pt x="654608" y="1844179"/>
                  </a:lnTo>
                  <a:lnTo>
                    <a:pt x="655142" y="1844179"/>
                  </a:lnTo>
                  <a:lnTo>
                    <a:pt x="664159" y="1844179"/>
                  </a:lnTo>
                  <a:lnTo>
                    <a:pt x="664159" y="1691741"/>
                  </a:lnTo>
                  <a:lnTo>
                    <a:pt x="661454" y="1691741"/>
                  </a:lnTo>
                  <a:lnTo>
                    <a:pt x="661454" y="1742605"/>
                  </a:lnTo>
                  <a:lnTo>
                    <a:pt x="661352" y="1744370"/>
                  </a:lnTo>
                  <a:lnTo>
                    <a:pt x="661289" y="1745399"/>
                  </a:lnTo>
                  <a:lnTo>
                    <a:pt x="661200" y="1746783"/>
                  </a:lnTo>
                  <a:lnTo>
                    <a:pt x="661098" y="1748434"/>
                  </a:lnTo>
                  <a:lnTo>
                    <a:pt x="660996" y="1750047"/>
                  </a:lnTo>
                  <a:lnTo>
                    <a:pt x="660882" y="1751939"/>
                  </a:lnTo>
                  <a:lnTo>
                    <a:pt x="660679" y="1755305"/>
                  </a:lnTo>
                  <a:lnTo>
                    <a:pt x="657999" y="1745399"/>
                  </a:lnTo>
                  <a:lnTo>
                    <a:pt x="656247" y="1755305"/>
                  </a:lnTo>
                  <a:lnTo>
                    <a:pt x="655307" y="1749539"/>
                  </a:lnTo>
                  <a:lnTo>
                    <a:pt x="653681" y="1755305"/>
                  </a:lnTo>
                  <a:lnTo>
                    <a:pt x="650328" y="1742605"/>
                  </a:lnTo>
                  <a:lnTo>
                    <a:pt x="654164" y="1742605"/>
                  </a:lnTo>
                  <a:lnTo>
                    <a:pt x="655307" y="1749539"/>
                  </a:lnTo>
                  <a:lnTo>
                    <a:pt x="657250" y="1742605"/>
                  </a:lnTo>
                  <a:lnTo>
                    <a:pt x="657860" y="1744891"/>
                  </a:lnTo>
                  <a:lnTo>
                    <a:pt x="658025" y="1745246"/>
                  </a:lnTo>
                  <a:lnTo>
                    <a:pt x="658088" y="1744891"/>
                  </a:lnTo>
                  <a:lnTo>
                    <a:pt x="658190" y="1744370"/>
                  </a:lnTo>
                  <a:lnTo>
                    <a:pt x="658253" y="1744002"/>
                  </a:lnTo>
                  <a:lnTo>
                    <a:pt x="658495" y="1742605"/>
                  </a:lnTo>
                  <a:lnTo>
                    <a:pt x="661454" y="1742605"/>
                  </a:lnTo>
                  <a:lnTo>
                    <a:pt x="661454" y="1691741"/>
                  </a:lnTo>
                  <a:lnTo>
                    <a:pt x="658901" y="1691741"/>
                  </a:lnTo>
                  <a:lnTo>
                    <a:pt x="658926" y="1691500"/>
                  </a:lnTo>
                  <a:lnTo>
                    <a:pt x="659041" y="1690027"/>
                  </a:lnTo>
                  <a:lnTo>
                    <a:pt x="659142" y="1688858"/>
                  </a:lnTo>
                  <a:lnTo>
                    <a:pt x="659244" y="1687474"/>
                  </a:lnTo>
                  <a:lnTo>
                    <a:pt x="659345" y="1686318"/>
                  </a:lnTo>
                  <a:lnTo>
                    <a:pt x="659409" y="1685505"/>
                  </a:lnTo>
                  <a:lnTo>
                    <a:pt x="659511" y="1684185"/>
                  </a:lnTo>
                  <a:lnTo>
                    <a:pt x="659587" y="1683232"/>
                  </a:lnTo>
                  <a:lnTo>
                    <a:pt x="659930" y="1679092"/>
                  </a:lnTo>
                  <a:lnTo>
                    <a:pt x="657720" y="1679092"/>
                  </a:lnTo>
                  <a:lnTo>
                    <a:pt x="656539" y="1691741"/>
                  </a:lnTo>
                  <a:lnTo>
                    <a:pt x="655193" y="1691741"/>
                  </a:lnTo>
                  <a:lnTo>
                    <a:pt x="655129" y="1691500"/>
                  </a:lnTo>
                  <a:lnTo>
                    <a:pt x="651814" y="1679092"/>
                  </a:lnTo>
                  <a:lnTo>
                    <a:pt x="647179" y="1679092"/>
                  </a:lnTo>
                  <a:lnTo>
                    <a:pt x="645782" y="1679092"/>
                  </a:lnTo>
                  <a:lnTo>
                    <a:pt x="644906" y="1687474"/>
                  </a:lnTo>
                  <a:lnTo>
                    <a:pt x="644867" y="1688858"/>
                  </a:lnTo>
                  <a:lnTo>
                    <a:pt x="647166" y="1679117"/>
                  </a:lnTo>
                  <a:lnTo>
                    <a:pt x="651408" y="1691741"/>
                  </a:lnTo>
                  <a:lnTo>
                    <a:pt x="647382" y="1691741"/>
                  </a:lnTo>
                  <a:lnTo>
                    <a:pt x="647382" y="1742605"/>
                  </a:lnTo>
                  <a:lnTo>
                    <a:pt x="646391" y="1746453"/>
                  </a:lnTo>
                  <a:lnTo>
                    <a:pt x="646391" y="1844179"/>
                  </a:lnTo>
                  <a:lnTo>
                    <a:pt x="641438" y="1856905"/>
                  </a:lnTo>
                  <a:lnTo>
                    <a:pt x="639762" y="1846656"/>
                  </a:lnTo>
                  <a:lnTo>
                    <a:pt x="639559" y="1845665"/>
                  </a:lnTo>
                  <a:lnTo>
                    <a:pt x="639457" y="1846656"/>
                  </a:lnTo>
                  <a:lnTo>
                    <a:pt x="639406" y="1847151"/>
                  </a:lnTo>
                  <a:lnTo>
                    <a:pt x="638403" y="1856905"/>
                  </a:lnTo>
                  <a:lnTo>
                    <a:pt x="618121" y="1856905"/>
                  </a:lnTo>
                  <a:lnTo>
                    <a:pt x="616966" y="1856905"/>
                  </a:lnTo>
                  <a:lnTo>
                    <a:pt x="617651" y="1855508"/>
                  </a:lnTo>
                  <a:lnTo>
                    <a:pt x="614108" y="1845183"/>
                  </a:lnTo>
                  <a:lnTo>
                    <a:pt x="613829" y="1844179"/>
                  </a:lnTo>
                  <a:lnTo>
                    <a:pt x="613740" y="1847151"/>
                  </a:lnTo>
                  <a:lnTo>
                    <a:pt x="613625" y="1851545"/>
                  </a:lnTo>
                  <a:lnTo>
                    <a:pt x="613511" y="1855508"/>
                  </a:lnTo>
                  <a:lnTo>
                    <a:pt x="613473" y="1856905"/>
                  </a:lnTo>
                  <a:lnTo>
                    <a:pt x="607148" y="1844179"/>
                  </a:lnTo>
                  <a:lnTo>
                    <a:pt x="602107" y="1844179"/>
                  </a:lnTo>
                  <a:lnTo>
                    <a:pt x="595947" y="1856905"/>
                  </a:lnTo>
                  <a:lnTo>
                    <a:pt x="574649" y="1856905"/>
                  </a:lnTo>
                  <a:lnTo>
                    <a:pt x="577329" y="1844179"/>
                  </a:lnTo>
                  <a:lnTo>
                    <a:pt x="569976" y="1844179"/>
                  </a:lnTo>
                  <a:lnTo>
                    <a:pt x="564540" y="1856905"/>
                  </a:lnTo>
                  <a:lnTo>
                    <a:pt x="561924" y="1844179"/>
                  </a:lnTo>
                  <a:lnTo>
                    <a:pt x="524497" y="1844179"/>
                  </a:lnTo>
                  <a:lnTo>
                    <a:pt x="524510" y="1844014"/>
                  </a:lnTo>
                  <a:lnTo>
                    <a:pt x="525348" y="1831505"/>
                  </a:lnTo>
                  <a:lnTo>
                    <a:pt x="525653" y="1831505"/>
                  </a:lnTo>
                  <a:lnTo>
                    <a:pt x="525056" y="1818805"/>
                  </a:lnTo>
                  <a:lnTo>
                    <a:pt x="531164" y="1818805"/>
                  </a:lnTo>
                  <a:lnTo>
                    <a:pt x="538391" y="1831505"/>
                  </a:lnTo>
                  <a:lnTo>
                    <a:pt x="545998" y="1831505"/>
                  </a:lnTo>
                  <a:lnTo>
                    <a:pt x="553212" y="1818805"/>
                  </a:lnTo>
                  <a:lnTo>
                    <a:pt x="555028" y="1831505"/>
                  </a:lnTo>
                  <a:lnTo>
                    <a:pt x="610247" y="1831505"/>
                  </a:lnTo>
                  <a:lnTo>
                    <a:pt x="613791" y="1844014"/>
                  </a:lnTo>
                  <a:lnTo>
                    <a:pt x="613803" y="1844179"/>
                  </a:lnTo>
                  <a:lnTo>
                    <a:pt x="616610" y="1844179"/>
                  </a:lnTo>
                  <a:lnTo>
                    <a:pt x="616673" y="1844014"/>
                  </a:lnTo>
                  <a:lnTo>
                    <a:pt x="620941" y="1831505"/>
                  </a:lnTo>
                  <a:lnTo>
                    <a:pt x="624751" y="1844179"/>
                  </a:lnTo>
                  <a:lnTo>
                    <a:pt x="639368" y="1844179"/>
                  </a:lnTo>
                  <a:lnTo>
                    <a:pt x="639610" y="1845183"/>
                  </a:lnTo>
                  <a:lnTo>
                    <a:pt x="639711" y="1844179"/>
                  </a:lnTo>
                  <a:lnTo>
                    <a:pt x="646391" y="1844179"/>
                  </a:lnTo>
                  <a:lnTo>
                    <a:pt x="646391" y="1746453"/>
                  </a:lnTo>
                  <a:lnTo>
                    <a:pt x="644105" y="1755305"/>
                  </a:lnTo>
                  <a:lnTo>
                    <a:pt x="643267" y="1755305"/>
                  </a:lnTo>
                  <a:lnTo>
                    <a:pt x="639775" y="1750656"/>
                  </a:lnTo>
                  <a:lnTo>
                    <a:pt x="640943" y="1755305"/>
                  </a:lnTo>
                  <a:lnTo>
                    <a:pt x="638124" y="1755305"/>
                  </a:lnTo>
                  <a:lnTo>
                    <a:pt x="632523" y="1768005"/>
                  </a:lnTo>
                  <a:lnTo>
                    <a:pt x="630123" y="1755305"/>
                  </a:lnTo>
                  <a:lnTo>
                    <a:pt x="633082" y="1755305"/>
                  </a:lnTo>
                  <a:lnTo>
                    <a:pt x="633450" y="1747837"/>
                  </a:lnTo>
                  <a:lnTo>
                    <a:pt x="630047" y="1755305"/>
                  </a:lnTo>
                  <a:lnTo>
                    <a:pt x="623392" y="1755305"/>
                  </a:lnTo>
                  <a:lnTo>
                    <a:pt x="619125" y="1745246"/>
                  </a:lnTo>
                  <a:lnTo>
                    <a:pt x="619010" y="1745399"/>
                  </a:lnTo>
                  <a:lnTo>
                    <a:pt x="611962" y="1755305"/>
                  </a:lnTo>
                  <a:lnTo>
                    <a:pt x="610463" y="1750733"/>
                  </a:lnTo>
                  <a:lnTo>
                    <a:pt x="610463" y="1780705"/>
                  </a:lnTo>
                  <a:lnTo>
                    <a:pt x="605015" y="1780705"/>
                  </a:lnTo>
                  <a:lnTo>
                    <a:pt x="607021" y="1768005"/>
                  </a:lnTo>
                  <a:lnTo>
                    <a:pt x="608863" y="1768005"/>
                  </a:lnTo>
                  <a:lnTo>
                    <a:pt x="610463" y="1780705"/>
                  </a:lnTo>
                  <a:lnTo>
                    <a:pt x="610463" y="1750733"/>
                  </a:lnTo>
                  <a:lnTo>
                    <a:pt x="609714" y="1748434"/>
                  </a:lnTo>
                  <a:lnTo>
                    <a:pt x="606564" y="1755305"/>
                  </a:lnTo>
                  <a:lnTo>
                    <a:pt x="604710" y="1755305"/>
                  </a:lnTo>
                  <a:lnTo>
                    <a:pt x="607809" y="1742605"/>
                  </a:lnTo>
                  <a:lnTo>
                    <a:pt x="609714" y="1748434"/>
                  </a:lnTo>
                  <a:lnTo>
                    <a:pt x="612381" y="1742605"/>
                  </a:lnTo>
                  <a:lnTo>
                    <a:pt x="618007" y="1742605"/>
                  </a:lnTo>
                  <a:lnTo>
                    <a:pt x="619125" y="1745246"/>
                  </a:lnTo>
                  <a:lnTo>
                    <a:pt x="621004" y="1742605"/>
                  </a:lnTo>
                  <a:lnTo>
                    <a:pt x="633717" y="1742605"/>
                  </a:lnTo>
                  <a:lnTo>
                    <a:pt x="635850" y="1742605"/>
                  </a:lnTo>
                  <a:lnTo>
                    <a:pt x="635038" y="1744370"/>
                  </a:lnTo>
                  <a:lnTo>
                    <a:pt x="639775" y="1750656"/>
                  </a:lnTo>
                  <a:lnTo>
                    <a:pt x="637755" y="1742605"/>
                  </a:lnTo>
                  <a:lnTo>
                    <a:pt x="647382" y="1742605"/>
                  </a:lnTo>
                  <a:lnTo>
                    <a:pt x="647382" y="1691741"/>
                  </a:lnTo>
                  <a:lnTo>
                    <a:pt x="644461" y="1691741"/>
                  </a:lnTo>
                  <a:lnTo>
                    <a:pt x="644588" y="1690027"/>
                  </a:lnTo>
                  <a:lnTo>
                    <a:pt x="644182" y="1691741"/>
                  </a:lnTo>
                  <a:lnTo>
                    <a:pt x="643432" y="1691741"/>
                  </a:lnTo>
                  <a:lnTo>
                    <a:pt x="643343" y="1691500"/>
                  </a:lnTo>
                  <a:lnTo>
                    <a:pt x="640283" y="1683232"/>
                  </a:lnTo>
                  <a:lnTo>
                    <a:pt x="642112" y="1691741"/>
                  </a:lnTo>
                  <a:lnTo>
                    <a:pt x="634555" y="1691741"/>
                  </a:lnTo>
                  <a:lnTo>
                    <a:pt x="634606" y="1691500"/>
                  </a:lnTo>
                  <a:lnTo>
                    <a:pt x="637400" y="1679092"/>
                  </a:lnTo>
                  <a:lnTo>
                    <a:pt x="636041" y="1679092"/>
                  </a:lnTo>
                  <a:lnTo>
                    <a:pt x="628764" y="1690916"/>
                  </a:lnTo>
                  <a:lnTo>
                    <a:pt x="628713" y="1691741"/>
                  </a:lnTo>
                  <a:lnTo>
                    <a:pt x="628243" y="1691741"/>
                  </a:lnTo>
                  <a:lnTo>
                    <a:pt x="628764" y="1690916"/>
                  </a:lnTo>
                  <a:lnTo>
                    <a:pt x="628878" y="1688858"/>
                  </a:lnTo>
                  <a:lnTo>
                    <a:pt x="628954" y="1687474"/>
                  </a:lnTo>
                  <a:lnTo>
                    <a:pt x="629031" y="1686318"/>
                  </a:lnTo>
                  <a:lnTo>
                    <a:pt x="629158" y="1684185"/>
                  </a:lnTo>
                  <a:lnTo>
                    <a:pt x="629208" y="1683232"/>
                  </a:lnTo>
                  <a:lnTo>
                    <a:pt x="629310" y="1681556"/>
                  </a:lnTo>
                  <a:lnTo>
                    <a:pt x="629348" y="1680857"/>
                  </a:lnTo>
                  <a:lnTo>
                    <a:pt x="629450" y="1679092"/>
                  </a:lnTo>
                  <a:lnTo>
                    <a:pt x="625665" y="1679092"/>
                  </a:lnTo>
                  <a:lnTo>
                    <a:pt x="623544" y="1691741"/>
                  </a:lnTo>
                  <a:lnTo>
                    <a:pt x="623417" y="1690916"/>
                  </a:lnTo>
                  <a:lnTo>
                    <a:pt x="621715" y="1679092"/>
                  </a:lnTo>
                  <a:lnTo>
                    <a:pt x="619391" y="1679092"/>
                  </a:lnTo>
                  <a:lnTo>
                    <a:pt x="617715" y="1691741"/>
                  </a:lnTo>
                  <a:lnTo>
                    <a:pt x="610666" y="1679092"/>
                  </a:lnTo>
                  <a:lnTo>
                    <a:pt x="608253" y="1679092"/>
                  </a:lnTo>
                  <a:lnTo>
                    <a:pt x="608368" y="1680857"/>
                  </a:lnTo>
                  <a:lnTo>
                    <a:pt x="608418" y="1681556"/>
                  </a:lnTo>
                  <a:lnTo>
                    <a:pt x="608520" y="1683232"/>
                  </a:lnTo>
                  <a:lnTo>
                    <a:pt x="608584" y="1684185"/>
                  </a:lnTo>
                  <a:lnTo>
                    <a:pt x="608660" y="1685505"/>
                  </a:lnTo>
                  <a:lnTo>
                    <a:pt x="608787" y="1687474"/>
                  </a:lnTo>
                  <a:lnTo>
                    <a:pt x="608876" y="1688858"/>
                  </a:lnTo>
                  <a:lnTo>
                    <a:pt x="608952" y="1690027"/>
                  </a:lnTo>
                  <a:lnTo>
                    <a:pt x="609053" y="1691741"/>
                  </a:lnTo>
                  <a:lnTo>
                    <a:pt x="595058" y="1691741"/>
                  </a:lnTo>
                  <a:lnTo>
                    <a:pt x="595058" y="1755305"/>
                  </a:lnTo>
                  <a:lnTo>
                    <a:pt x="594995" y="1755736"/>
                  </a:lnTo>
                  <a:lnTo>
                    <a:pt x="594906" y="1756359"/>
                  </a:lnTo>
                  <a:lnTo>
                    <a:pt x="593191" y="1768005"/>
                  </a:lnTo>
                  <a:lnTo>
                    <a:pt x="590854" y="1768005"/>
                  </a:lnTo>
                  <a:lnTo>
                    <a:pt x="587730" y="1768005"/>
                  </a:lnTo>
                  <a:lnTo>
                    <a:pt x="589089" y="1755305"/>
                  </a:lnTo>
                  <a:lnTo>
                    <a:pt x="589153" y="1755736"/>
                  </a:lnTo>
                  <a:lnTo>
                    <a:pt x="589241" y="1756359"/>
                  </a:lnTo>
                  <a:lnTo>
                    <a:pt x="590854" y="1768005"/>
                  </a:lnTo>
                  <a:lnTo>
                    <a:pt x="592124" y="1755305"/>
                  </a:lnTo>
                  <a:lnTo>
                    <a:pt x="590029" y="1755305"/>
                  </a:lnTo>
                  <a:lnTo>
                    <a:pt x="587362" y="1744891"/>
                  </a:lnTo>
                  <a:lnTo>
                    <a:pt x="587311" y="1745399"/>
                  </a:lnTo>
                  <a:lnTo>
                    <a:pt x="586257" y="1755305"/>
                  </a:lnTo>
                  <a:lnTo>
                    <a:pt x="583323" y="1755305"/>
                  </a:lnTo>
                  <a:lnTo>
                    <a:pt x="587133" y="1744002"/>
                  </a:lnTo>
                  <a:lnTo>
                    <a:pt x="586778" y="1742605"/>
                  </a:lnTo>
                  <a:lnTo>
                    <a:pt x="587603" y="1742605"/>
                  </a:lnTo>
                  <a:lnTo>
                    <a:pt x="592239" y="1742605"/>
                  </a:lnTo>
                  <a:lnTo>
                    <a:pt x="594525" y="1755305"/>
                  </a:lnTo>
                  <a:lnTo>
                    <a:pt x="595058" y="1755305"/>
                  </a:lnTo>
                  <a:lnTo>
                    <a:pt x="595058" y="1691741"/>
                  </a:lnTo>
                  <a:lnTo>
                    <a:pt x="587527" y="1691741"/>
                  </a:lnTo>
                  <a:lnTo>
                    <a:pt x="587527" y="1729905"/>
                  </a:lnTo>
                  <a:lnTo>
                    <a:pt x="587463" y="1730336"/>
                  </a:lnTo>
                  <a:lnTo>
                    <a:pt x="587362" y="1731022"/>
                  </a:lnTo>
                  <a:lnTo>
                    <a:pt x="585736" y="1742605"/>
                  </a:lnTo>
                  <a:lnTo>
                    <a:pt x="584733" y="1729905"/>
                  </a:lnTo>
                  <a:lnTo>
                    <a:pt x="587527" y="1729905"/>
                  </a:lnTo>
                  <a:lnTo>
                    <a:pt x="587527" y="1691741"/>
                  </a:lnTo>
                  <a:lnTo>
                    <a:pt x="579818" y="1691741"/>
                  </a:lnTo>
                  <a:lnTo>
                    <a:pt x="579920" y="1690027"/>
                  </a:lnTo>
                  <a:lnTo>
                    <a:pt x="579996" y="1688858"/>
                  </a:lnTo>
                  <a:lnTo>
                    <a:pt x="580110" y="1687106"/>
                  </a:lnTo>
                  <a:lnTo>
                    <a:pt x="580212" y="1685505"/>
                  </a:lnTo>
                  <a:lnTo>
                    <a:pt x="580301" y="1684185"/>
                  </a:lnTo>
                  <a:lnTo>
                    <a:pt x="580364" y="1683232"/>
                  </a:lnTo>
                  <a:lnTo>
                    <a:pt x="580478" y="1681556"/>
                  </a:lnTo>
                  <a:lnTo>
                    <a:pt x="580517" y="1680857"/>
                  </a:lnTo>
                  <a:lnTo>
                    <a:pt x="580631" y="1679092"/>
                  </a:lnTo>
                  <a:lnTo>
                    <a:pt x="577405" y="1679092"/>
                  </a:lnTo>
                  <a:lnTo>
                    <a:pt x="575144" y="1691741"/>
                  </a:lnTo>
                  <a:lnTo>
                    <a:pt x="575017" y="1687474"/>
                  </a:lnTo>
                  <a:lnTo>
                    <a:pt x="574916" y="1683232"/>
                  </a:lnTo>
                  <a:lnTo>
                    <a:pt x="574802" y="1679092"/>
                  </a:lnTo>
                  <a:lnTo>
                    <a:pt x="570611" y="1679092"/>
                  </a:lnTo>
                  <a:lnTo>
                    <a:pt x="570611" y="1742605"/>
                  </a:lnTo>
                  <a:lnTo>
                    <a:pt x="570509" y="1744370"/>
                  </a:lnTo>
                  <a:lnTo>
                    <a:pt x="570458" y="1745399"/>
                  </a:lnTo>
                  <a:lnTo>
                    <a:pt x="570382" y="1746783"/>
                  </a:lnTo>
                  <a:lnTo>
                    <a:pt x="570280" y="1748434"/>
                  </a:lnTo>
                  <a:lnTo>
                    <a:pt x="570153" y="1750656"/>
                  </a:lnTo>
                  <a:lnTo>
                    <a:pt x="570090" y="1751939"/>
                  </a:lnTo>
                  <a:lnTo>
                    <a:pt x="569899" y="1755305"/>
                  </a:lnTo>
                  <a:lnTo>
                    <a:pt x="563918" y="1755305"/>
                  </a:lnTo>
                  <a:lnTo>
                    <a:pt x="559231" y="1755305"/>
                  </a:lnTo>
                  <a:lnTo>
                    <a:pt x="562241" y="1742605"/>
                  </a:lnTo>
                  <a:lnTo>
                    <a:pt x="560362" y="1742605"/>
                  </a:lnTo>
                  <a:lnTo>
                    <a:pt x="563143" y="1729905"/>
                  </a:lnTo>
                  <a:lnTo>
                    <a:pt x="565454" y="1729905"/>
                  </a:lnTo>
                  <a:lnTo>
                    <a:pt x="565492" y="1732064"/>
                  </a:lnTo>
                  <a:lnTo>
                    <a:pt x="565658" y="1742605"/>
                  </a:lnTo>
                  <a:lnTo>
                    <a:pt x="562241" y="1742605"/>
                  </a:lnTo>
                  <a:lnTo>
                    <a:pt x="563918" y="1755305"/>
                  </a:lnTo>
                  <a:lnTo>
                    <a:pt x="570611" y="1742605"/>
                  </a:lnTo>
                  <a:lnTo>
                    <a:pt x="570611" y="1679092"/>
                  </a:lnTo>
                  <a:lnTo>
                    <a:pt x="564489" y="1679092"/>
                  </a:lnTo>
                  <a:lnTo>
                    <a:pt x="564489" y="1704505"/>
                  </a:lnTo>
                  <a:lnTo>
                    <a:pt x="559663" y="1704505"/>
                  </a:lnTo>
                  <a:lnTo>
                    <a:pt x="562521" y="1692376"/>
                  </a:lnTo>
                  <a:lnTo>
                    <a:pt x="562686" y="1691995"/>
                  </a:lnTo>
                  <a:lnTo>
                    <a:pt x="562648" y="1691741"/>
                  </a:lnTo>
                  <a:lnTo>
                    <a:pt x="562686" y="1691995"/>
                  </a:lnTo>
                  <a:lnTo>
                    <a:pt x="562737" y="1692376"/>
                  </a:lnTo>
                  <a:lnTo>
                    <a:pt x="562800" y="1692795"/>
                  </a:lnTo>
                  <a:lnTo>
                    <a:pt x="564489" y="1704505"/>
                  </a:lnTo>
                  <a:lnTo>
                    <a:pt x="564489" y="1679092"/>
                  </a:lnTo>
                  <a:lnTo>
                    <a:pt x="555091" y="1679092"/>
                  </a:lnTo>
                  <a:lnTo>
                    <a:pt x="555091" y="1691741"/>
                  </a:lnTo>
                  <a:lnTo>
                    <a:pt x="555015" y="1691995"/>
                  </a:lnTo>
                  <a:lnTo>
                    <a:pt x="554901" y="1692376"/>
                  </a:lnTo>
                  <a:lnTo>
                    <a:pt x="554774" y="1692795"/>
                  </a:lnTo>
                  <a:lnTo>
                    <a:pt x="551243" y="1704505"/>
                  </a:lnTo>
                  <a:lnTo>
                    <a:pt x="550659" y="1704505"/>
                  </a:lnTo>
                  <a:lnTo>
                    <a:pt x="544588" y="1704505"/>
                  </a:lnTo>
                  <a:lnTo>
                    <a:pt x="549300" y="1692376"/>
                  </a:lnTo>
                  <a:lnTo>
                    <a:pt x="549541" y="1691995"/>
                  </a:lnTo>
                  <a:lnTo>
                    <a:pt x="549516" y="1691741"/>
                  </a:lnTo>
                  <a:lnTo>
                    <a:pt x="549605" y="1692795"/>
                  </a:lnTo>
                  <a:lnTo>
                    <a:pt x="550659" y="1704505"/>
                  </a:lnTo>
                  <a:lnTo>
                    <a:pt x="553796" y="1691741"/>
                  </a:lnTo>
                  <a:lnTo>
                    <a:pt x="555091" y="1691741"/>
                  </a:lnTo>
                  <a:lnTo>
                    <a:pt x="555091" y="1679092"/>
                  </a:lnTo>
                  <a:lnTo>
                    <a:pt x="547966" y="1679092"/>
                  </a:lnTo>
                  <a:lnTo>
                    <a:pt x="547903" y="1678927"/>
                  </a:lnTo>
                  <a:lnTo>
                    <a:pt x="542950" y="1666405"/>
                  </a:lnTo>
                  <a:lnTo>
                    <a:pt x="522300" y="1666405"/>
                  </a:lnTo>
                  <a:lnTo>
                    <a:pt x="522300" y="1691741"/>
                  </a:lnTo>
                  <a:lnTo>
                    <a:pt x="517817" y="1691741"/>
                  </a:lnTo>
                  <a:lnTo>
                    <a:pt x="517728" y="1688858"/>
                  </a:lnTo>
                  <a:lnTo>
                    <a:pt x="517626" y="1685505"/>
                  </a:lnTo>
                  <a:lnTo>
                    <a:pt x="517499" y="1681556"/>
                  </a:lnTo>
                  <a:lnTo>
                    <a:pt x="517423" y="1679092"/>
                  </a:lnTo>
                  <a:lnTo>
                    <a:pt x="518363" y="1679092"/>
                  </a:lnTo>
                  <a:lnTo>
                    <a:pt x="518464" y="1680857"/>
                  </a:lnTo>
                  <a:lnTo>
                    <a:pt x="518502" y="1681556"/>
                  </a:lnTo>
                  <a:lnTo>
                    <a:pt x="518591" y="1683232"/>
                  </a:lnTo>
                  <a:lnTo>
                    <a:pt x="518642" y="1684185"/>
                  </a:lnTo>
                  <a:lnTo>
                    <a:pt x="518769" y="1686318"/>
                  </a:lnTo>
                  <a:lnTo>
                    <a:pt x="518833" y="1687474"/>
                  </a:lnTo>
                  <a:lnTo>
                    <a:pt x="518960" y="1689633"/>
                  </a:lnTo>
                  <a:lnTo>
                    <a:pt x="519036" y="1690916"/>
                  </a:lnTo>
                  <a:lnTo>
                    <a:pt x="519137" y="1691500"/>
                  </a:lnTo>
                  <a:lnTo>
                    <a:pt x="519252" y="1690916"/>
                  </a:lnTo>
                  <a:lnTo>
                    <a:pt x="521500" y="1679143"/>
                  </a:lnTo>
                  <a:lnTo>
                    <a:pt x="521614" y="1680857"/>
                  </a:lnTo>
                  <a:lnTo>
                    <a:pt x="521652" y="1681556"/>
                  </a:lnTo>
                  <a:lnTo>
                    <a:pt x="521766" y="1683232"/>
                  </a:lnTo>
                  <a:lnTo>
                    <a:pt x="521817" y="1684185"/>
                  </a:lnTo>
                  <a:lnTo>
                    <a:pt x="521906" y="1685505"/>
                  </a:lnTo>
                  <a:lnTo>
                    <a:pt x="522033" y="1687474"/>
                  </a:lnTo>
                  <a:lnTo>
                    <a:pt x="522109" y="1688858"/>
                  </a:lnTo>
                  <a:lnTo>
                    <a:pt x="522185" y="1690027"/>
                  </a:lnTo>
                  <a:lnTo>
                    <a:pt x="522300" y="1691741"/>
                  </a:lnTo>
                  <a:lnTo>
                    <a:pt x="522300" y="1666405"/>
                  </a:lnTo>
                  <a:lnTo>
                    <a:pt x="513270" y="1666405"/>
                  </a:lnTo>
                  <a:lnTo>
                    <a:pt x="510540" y="1653705"/>
                  </a:lnTo>
                  <a:lnTo>
                    <a:pt x="510603" y="1666405"/>
                  </a:lnTo>
                  <a:lnTo>
                    <a:pt x="502551" y="1666405"/>
                  </a:lnTo>
                  <a:lnTo>
                    <a:pt x="504659" y="1653705"/>
                  </a:lnTo>
                  <a:lnTo>
                    <a:pt x="502119" y="1653705"/>
                  </a:lnTo>
                  <a:lnTo>
                    <a:pt x="502119" y="1666405"/>
                  </a:lnTo>
                  <a:lnTo>
                    <a:pt x="499211" y="1679092"/>
                  </a:lnTo>
                  <a:lnTo>
                    <a:pt x="490867" y="1679092"/>
                  </a:lnTo>
                  <a:lnTo>
                    <a:pt x="487387" y="1679092"/>
                  </a:lnTo>
                  <a:lnTo>
                    <a:pt x="487286" y="1666405"/>
                  </a:lnTo>
                  <a:lnTo>
                    <a:pt x="490804" y="1678927"/>
                  </a:lnTo>
                  <a:lnTo>
                    <a:pt x="490867" y="1679092"/>
                  </a:lnTo>
                  <a:lnTo>
                    <a:pt x="502119" y="1666405"/>
                  </a:lnTo>
                  <a:lnTo>
                    <a:pt x="502119" y="1653705"/>
                  </a:lnTo>
                  <a:lnTo>
                    <a:pt x="488200" y="1653705"/>
                  </a:lnTo>
                  <a:lnTo>
                    <a:pt x="482688" y="1666405"/>
                  </a:lnTo>
                  <a:lnTo>
                    <a:pt x="478421" y="1666405"/>
                  </a:lnTo>
                  <a:lnTo>
                    <a:pt x="478307" y="1664741"/>
                  </a:lnTo>
                  <a:lnTo>
                    <a:pt x="477583" y="1653705"/>
                  </a:lnTo>
                  <a:lnTo>
                    <a:pt x="479577" y="1653705"/>
                  </a:lnTo>
                  <a:lnTo>
                    <a:pt x="479488" y="1653273"/>
                  </a:lnTo>
                  <a:lnTo>
                    <a:pt x="477088" y="1640979"/>
                  </a:lnTo>
                  <a:lnTo>
                    <a:pt x="474167" y="1640979"/>
                  </a:lnTo>
                  <a:lnTo>
                    <a:pt x="474167" y="1653705"/>
                  </a:lnTo>
                  <a:lnTo>
                    <a:pt x="471017" y="1666405"/>
                  </a:lnTo>
                  <a:lnTo>
                    <a:pt x="470979" y="1664741"/>
                  </a:lnTo>
                  <a:lnTo>
                    <a:pt x="470712" y="1653705"/>
                  </a:lnTo>
                  <a:lnTo>
                    <a:pt x="474167" y="1653705"/>
                  </a:lnTo>
                  <a:lnTo>
                    <a:pt x="474167" y="1640979"/>
                  </a:lnTo>
                  <a:lnTo>
                    <a:pt x="462889" y="1640979"/>
                  </a:lnTo>
                  <a:lnTo>
                    <a:pt x="462762" y="1640560"/>
                  </a:lnTo>
                  <a:lnTo>
                    <a:pt x="462711" y="1640357"/>
                  </a:lnTo>
                  <a:lnTo>
                    <a:pt x="459219" y="1628305"/>
                  </a:lnTo>
                  <a:lnTo>
                    <a:pt x="453732" y="1628305"/>
                  </a:lnTo>
                  <a:lnTo>
                    <a:pt x="453796" y="1640979"/>
                  </a:lnTo>
                  <a:lnTo>
                    <a:pt x="452069" y="1640979"/>
                  </a:lnTo>
                  <a:lnTo>
                    <a:pt x="452170" y="1637347"/>
                  </a:lnTo>
                  <a:lnTo>
                    <a:pt x="452272" y="1633372"/>
                  </a:lnTo>
                  <a:lnTo>
                    <a:pt x="452335" y="1631442"/>
                  </a:lnTo>
                  <a:lnTo>
                    <a:pt x="452412" y="1628305"/>
                  </a:lnTo>
                  <a:lnTo>
                    <a:pt x="448779" y="1628305"/>
                  </a:lnTo>
                  <a:lnTo>
                    <a:pt x="448868" y="1629054"/>
                  </a:lnTo>
                  <a:lnTo>
                    <a:pt x="450164" y="1640979"/>
                  </a:lnTo>
                  <a:lnTo>
                    <a:pt x="444842" y="1640979"/>
                  </a:lnTo>
                  <a:lnTo>
                    <a:pt x="444754" y="1640560"/>
                  </a:lnTo>
                  <a:lnTo>
                    <a:pt x="444715" y="1640357"/>
                  </a:lnTo>
                  <a:lnTo>
                    <a:pt x="442328" y="1628660"/>
                  </a:lnTo>
                  <a:lnTo>
                    <a:pt x="442252" y="1628305"/>
                  </a:lnTo>
                  <a:lnTo>
                    <a:pt x="441337" y="1628305"/>
                  </a:lnTo>
                  <a:lnTo>
                    <a:pt x="437070" y="1617726"/>
                  </a:lnTo>
                  <a:lnTo>
                    <a:pt x="437070" y="1653705"/>
                  </a:lnTo>
                  <a:lnTo>
                    <a:pt x="433222" y="1653705"/>
                  </a:lnTo>
                  <a:lnTo>
                    <a:pt x="433311" y="1653273"/>
                  </a:lnTo>
                  <a:lnTo>
                    <a:pt x="435571" y="1640979"/>
                  </a:lnTo>
                  <a:lnTo>
                    <a:pt x="437070" y="1653705"/>
                  </a:lnTo>
                  <a:lnTo>
                    <a:pt x="437070" y="1617726"/>
                  </a:lnTo>
                  <a:lnTo>
                    <a:pt x="436219" y="1615605"/>
                  </a:lnTo>
                  <a:lnTo>
                    <a:pt x="414845" y="1615605"/>
                  </a:lnTo>
                  <a:lnTo>
                    <a:pt x="414972" y="1618043"/>
                  </a:lnTo>
                  <a:lnTo>
                    <a:pt x="415023" y="1619084"/>
                  </a:lnTo>
                  <a:lnTo>
                    <a:pt x="415480" y="1628305"/>
                  </a:lnTo>
                  <a:lnTo>
                    <a:pt x="412559" y="1628305"/>
                  </a:lnTo>
                  <a:lnTo>
                    <a:pt x="412610" y="1627251"/>
                  </a:lnTo>
                  <a:lnTo>
                    <a:pt x="412724" y="1624545"/>
                  </a:lnTo>
                  <a:lnTo>
                    <a:pt x="413092" y="1615605"/>
                  </a:lnTo>
                  <a:lnTo>
                    <a:pt x="410806" y="1615605"/>
                  </a:lnTo>
                  <a:lnTo>
                    <a:pt x="412038" y="1628305"/>
                  </a:lnTo>
                  <a:lnTo>
                    <a:pt x="407441" y="1628305"/>
                  </a:lnTo>
                  <a:lnTo>
                    <a:pt x="407352" y="1628660"/>
                  </a:lnTo>
                  <a:lnTo>
                    <a:pt x="407327" y="1628305"/>
                  </a:lnTo>
                  <a:lnTo>
                    <a:pt x="404761" y="1628305"/>
                  </a:lnTo>
                  <a:lnTo>
                    <a:pt x="404685" y="1628660"/>
                  </a:lnTo>
                  <a:lnTo>
                    <a:pt x="404596" y="1629054"/>
                  </a:lnTo>
                  <a:lnTo>
                    <a:pt x="401980" y="1640979"/>
                  </a:lnTo>
                  <a:lnTo>
                    <a:pt x="400646" y="1640979"/>
                  </a:lnTo>
                  <a:lnTo>
                    <a:pt x="402285" y="1653705"/>
                  </a:lnTo>
                  <a:lnTo>
                    <a:pt x="402983" y="1653705"/>
                  </a:lnTo>
                  <a:lnTo>
                    <a:pt x="402869" y="1650047"/>
                  </a:lnTo>
                  <a:lnTo>
                    <a:pt x="402615" y="1640979"/>
                  </a:lnTo>
                  <a:lnTo>
                    <a:pt x="406158" y="1640979"/>
                  </a:lnTo>
                  <a:lnTo>
                    <a:pt x="408241" y="1653705"/>
                  </a:lnTo>
                  <a:lnTo>
                    <a:pt x="413194" y="1653705"/>
                  </a:lnTo>
                  <a:lnTo>
                    <a:pt x="413245" y="1653273"/>
                  </a:lnTo>
                  <a:lnTo>
                    <a:pt x="414489" y="1642097"/>
                  </a:lnTo>
                  <a:lnTo>
                    <a:pt x="414312" y="1640979"/>
                  </a:lnTo>
                  <a:lnTo>
                    <a:pt x="414616" y="1640979"/>
                  </a:lnTo>
                  <a:lnTo>
                    <a:pt x="414489" y="1642097"/>
                  </a:lnTo>
                  <a:lnTo>
                    <a:pt x="416255" y="1653705"/>
                  </a:lnTo>
                  <a:lnTo>
                    <a:pt x="418922" y="1653705"/>
                  </a:lnTo>
                  <a:lnTo>
                    <a:pt x="418896" y="1653273"/>
                  </a:lnTo>
                  <a:lnTo>
                    <a:pt x="418236" y="1640979"/>
                  </a:lnTo>
                  <a:lnTo>
                    <a:pt x="424434" y="1640979"/>
                  </a:lnTo>
                  <a:lnTo>
                    <a:pt x="421157" y="1653705"/>
                  </a:lnTo>
                  <a:lnTo>
                    <a:pt x="423379" y="1653705"/>
                  </a:lnTo>
                  <a:lnTo>
                    <a:pt x="424929" y="1666405"/>
                  </a:lnTo>
                  <a:lnTo>
                    <a:pt x="435127" y="1666405"/>
                  </a:lnTo>
                  <a:lnTo>
                    <a:pt x="438619" y="1666405"/>
                  </a:lnTo>
                  <a:lnTo>
                    <a:pt x="438531" y="1664741"/>
                  </a:lnTo>
                  <a:lnTo>
                    <a:pt x="437934" y="1653705"/>
                  </a:lnTo>
                  <a:lnTo>
                    <a:pt x="440601" y="1653705"/>
                  </a:lnTo>
                  <a:lnTo>
                    <a:pt x="440626" y="1666405"/>
                  </a:lnTo>
                  <a:lnTo>
                    <a:pt x="439813" y="1666405"/>
                  </a:lnTo>
                  <a:lnTo>
                    <a:pt x="439813" y="1679092"/>
                  </a:lnTo>
                  <a:lnTo>
                    <a:pt x="440690" y="1679092"/>
                  </a:lnTo>
                  <a:lnTo>
                    <a:pt x="440753" y="1678927"/>
                  </a:lnTo>
                  <a:lnTo>
                    <a:pt x="445744" y="1666405"/>
                  </a:lnTo>
                  <a:lnTo>
                    <a:pt x="449643" y="1679092"/>
                  </a:lnTo>
                  <a:lnTo>
                    <a:pt x="455790" y="1679092"/>
                  </a:lnTo>
                  <a:lnTo>
                    <a:pt x="455764" y="1678927"/>
                  </a:lnTo>
                  <a:lnTo>
                    <a:pt x="453986" y="1666405"/>
                  </a:lnTo>
                  <a:lnTo>
                    <a:pt x="457492" y="1666405"/>
                  </a:lnTo>
                  <a:lnTo>
                    <a:pt x="455790" y="1679092"/>
                  </a:lnTo>
                  <a:lnTo>
                    <a:pt x="460654" y="1679092"/>
                  </a:lnTo>
                  <a:lnTo>
                    <a:pt x="460756" y="1681556"/>
                  </a:lnTo>
                  <a:lnTo>
                    <a:pt x="460857" y="1684185"/>
                  </a:lnTo>
                  <a:lnTo>
                    <a:pt x="460971" y="1687106"/>
                  </a:lnTo>
                  <a:lnTo>
                    <a:pt x="461086" y="1690027"/>
                  </a:lnTo>
                  <a:lnTo>
                    <a:pt x="461149" y="1691741"/>
                  </a:lnTo>
                  <a:lnTo>
                    <a:pt x="473290" y="1691741"/>
                  </a:lnTo>
                  <a:lnTo>
                    <a:pt x="473189" y="1692795"/>
                  </a:lnTo>
                  <a:lnTo>
                    <a:pt x="472008" y="1704505"/>
                  </a:lnTo>
                  <a:lnTo>
                    <a:pt x="474243" y="1704505"/>
                  </a:lnTo>
                  <a:lnTo>
                    <a:pt x="474319" y="1699475"/>
                  </a:lnTo>
                  <a:lnTo>
                    <a:pt x="474408" y="1691741"/>
                  </a:lnTo>
                  <a:lnTo>
                    <a:pt x="474421" y="1691995"/>
                  </a:lnTo>
                  <a:lnTo>
                    <a:pt x="474611" y="1692376"/>
                  </a:lnTo>
                  <a:lnTo>
                    <a:pt x="478675" y="1704505"/>
                  </a:lnTo>
                  <a:lnTo>
                    <a:pt x="480733" y="1691741"/>
                  </a:lnTo>
                  <a:lnTo>
                    <a:pt x="482257" y="1691741"/>
                  </a:lnTo>
                  <a:lnTo>
                    <a:pt x="482346" y="1691995"/>
                  </a:lnTo>
                  <a:lnTo>
                    <a:pt x="486486" y="1704505"/>
                  </a:lnTo>
                  <a:lnTo>
                    <a:pt x="496239" y="1704505"/>
                  </a:lnTo>
                  <a:lnTo>
                    <a:pt x="497662" y="1717192"/>
                  </a:lnTo>
                  <a:lnTo>
                    <a:pt x="497776" y="1716824"/>
                  </a:lnTo>
                  <a:lnTo>
                    <a:pt x="497852" y="1716544"/>
                  </a:lnTo>
                  <a:lnTo>
                    <a:pt x="501243" y="1704505"/>
                  </a:lnTo>
                  <a:lnTo>
                    <a:pt x="502005" y="1704505"/>
                  </a:lnTo>
                  <a:lnTo>
                    <a:pt x="504736" y="1717192"/>
                  </a:lnTo>
                  <a:lnTo>
                    <a:pt x="528040" y="1717192"/>
                  </a:lnTo>
                  <a:lnTo>
                    <a:pt x="532066" y="1729905"/>
                  </a:lnTo>
                  <a:lnTo>
                    <a:pt x="532155" y="1729447"/>
                  </a:lnTo>
                  <a:lnTo>
                    <a:pt x="534555" y="1716824"/>
                  </a:lnTo>
                  <a:lnTo>
                    <a:pt x="534568" y="1717192"/>
                  </a:lnTo>
                  <a:lnTo>
                    <a:pt x="535165" y="1729905"/>
                  </a:lnTo>
                  <a:lnTo>
                    <a:pt x="539305" y="1729905"/>
                  </a:lnTo>
                  <a:lnTo>
                    <a:pt x="539407" y="1729447"/>
                  </a:lnTo>
                  <a:lnTo>
                    <a:pt x="539838" y="1727593"/>
                  </a:lnTo>
                  <a:lnTo>
                    <a:pt x="539750" y="1723986"/>
                  </a:lnTo>
                  <a:lnTo>
                    <a:pt x="539686" y="1721396"/>
                  </a:lnTo>
                  <a:lnTo>
                    <a:pt x="539572" y="1717192"/>
                  </a:lnTo>
                  <a:lnTo>
                    <a:pt x="541286" y="1721396"/>
                  </a:lnTo>
                  <a:lnTo>
                    <a:pt x="542264" y="1717192"/>
                  </a:lnTo>
                  <a:lnTo>
                    <a:pt x="544766" y="1729905"/>
                  </a:lnTo>
                  <a:lnTo>
                    <a:pt x="552221" y="1729905"/>
                  </a:lnTo>
                  <a:lnTo>
                    <a:pt x="557060" y="1742605"/>
                  </a:lnTo>
                  <a:lnTo>
                    <a:pt x="557314" y="1740852"/>
                  </a:lnTo>
                  <a:lnTo>
                    <a:pt x="555040" y="1729905"/>
                  </a:lnTo>
                  <a:lnTo>
                    <a:pt x="558901" y="1729905"/>
                  </a:lnTo>
                  <a:lnTo>
                    <a:pt x="558838" y="1730336"/>
                  </a:lnTo>
                  <a:lnTo>
                    <a:pt x="558736" y="1731022"/>
                  </a:lnTo>
                  <a:lnTo>
                    <a:pt x="557314" y="1740852"/>
                  </a:lnTo>
                  <a:lnTo>
                    <a:pt x="557682" y="1742605"/>
                  </a:lnTo>
                  <a:lnTo>
                    <a:pt x="557060" y="1742605"/>
                  </a:lnTo>
                  <a:lnTo>
                    <a:pt x="530720" y="1742605"/>
                  </a:lnTo>
                  <a:lnTo>
                    <a:pt x="528599" y="1729905"/>
                  </a:lnTo>
                  <a:lnTo>
                    <a:pt x="526199" y="1729905"/>
                  </a:lnTo>
                  <a:lnTo>
                    <a:pt x="526275" y="1730336"/>
                  </a:lnTo>
                  <a:lnTo>
                    <a:pt x="526376" y="1731022"/>
                  </a:lnTo>
                  <a:lnTo>
                    <a:pt x="528231" y="1742605"/>
                  </a:lnTo>
                  <a:lnTo>
                    <a:pt x="511289" y="1742605"/>
                  </a:lnTo>
                  <a:lnTo>
                    <a:pt x="515124" y="1729905"/>
                  </a:lnTo>
                  <a:lnTo>
                    <a:pt x="502615" y="1729905"/>
                  </a:lnTo>
                  <a:lnTo>
                    <a:pt x="502539" y="1729447"/>
                  </a:lnTo>
                  <a:lnTo>
                    <a:pt x="500481" y="1717192"/>
                  </a:lnTo>
                  <a:lnTo>
                    <a:pt x="497662" y="1717192"/>
                  </a:lnTo>
                  <a:lnTo>
                    <a:pt x="495312" y="1717192"/>
                  </a:lnTo>
                  <a:lnTo>
                    <a:pt x="497573" y="1729905"/>
                  </a:lnTo>
                  <a:lnTo>
                    <a:pt x="501573" y="1729905"/>
                  </a:lnTo>
                  <a:lnTo>
                    <a:pt x="507593" y="1742605"/>
                  </a:lnTo>
                  <a:lnTo>
                    <a:pt x="495655" y="1742605"/>
                  </a:lnTo>
                  <a:lnTo>
                    <a:pt x="498690" y="1755305"/>
                  </a:lnTo>
                  <a:lnTo>
                    <a:pt x="494220" y="1755305"/>
                  </a:lnTo>
                  <a:lnTo>
                    <a:pt x="495084" y="1742605"/>
                  </a:lnTo>
                  <a:lnTo>
                    <a:pt x="492391" y="1742605"/>
                  </a:lnTo>
                  <a:lnTo>
                    <a:pt x="492493" y="1732064"/>
                  </a:lnTo>
                  <a:lnTo>
                    <a:pt x="488632" y="1742605"/>
                  </a:lnTo>
                  <a:lnTo>
                    <a:pt x="488581" y="1740852"/>
                  </a:lnTo>
                  <a:lnTo>
                    <a:pt x="488226" y="1729905"/>
                  </a:lnTo>
                  <a:lnTo>
                    <a:pt x="492506" y="1729905"/>
                  </a:lnTo>
                  <a:lnTo>
                    <a:pt x="492493" y="1732064"/>
                  </a:lnTo>
                  <a:lnTo>
                    <a:pt x="493268" y="1729905"/>
                  </a:lnTo>
                  <a:lnTo>
                    <a:pt x="494614" y="1729905"/>
                  </a:lnTo>
                  <a:lnTo>
                    <a:pt x="494538" y="1729447"/>
                  </a:lnTo>
                  <a:lnTo>
                    <a:pt x="492264" y="1717192"/>
                  </a:lnTo>
                  <a:lnTo>
                    <a:pt x="482676" y="1717192"/>
                  </a:lnTo>
                  <a:lnTo>
                    <a:pt x="481711" y="1728165"/>
                  </a:lnTo>
                  <a:lnTo>
                    <a:pt x="482714" y="1729905"/>
                  </a:lnTo>
                  <a:lnTo>
                    <a:pt x="481545" y="1729905"/>
                  </a:lnTo>
                  <a:lnTo>
                    <a:pt x="481596" y="1729447"/>
                  </a:lnTo>
                  <a:lnTo>
                    <a:pt x="481711" y="1728165"/>
                  </a:lnTo>
                  <a:lnTo>
                    <a:pt x="478536" y="1722653"/>
                  </a:lnTo>
                  <a:lnTo>
                    <a:pt x="478472" y="1723021"/>
                  </a:lnTo>
                  <a:lnTo>
                    <a:pt x="478396" y="1723390"/>
                  </a:lnTo>
                  <a:lnTo>
                    <a:pt x="478294" y="1723986"/>
                  </a:lnTo>
                  <a:lnTo>
                    <a:pt x="477227" y="1729905"/>
                  </a:lnTo>
                  <a:lnTo>
                    <a:pt x="474586" y="1729905"/>
                  </a:lnTo>
                  <a:lnTo>
                    <a:pt x="474713" y="1731022"/>
                  </a:lnTo>
                  <a:lnTo>
                    <a:pt x="474827" y="1732064"/>
                  </a:lnTo>
                  <a:lnTo>
                    <a:pt x="476008" y="1742605"/>
                  </a:lnTo>
                  <a:lnTo>
                    <a:pt x="472084" y="1742605"/>
                  </a:lnTo>
                  <a:lnTo>
                    <a:pt x="472147" y="1740852"/>
                  </a:lnTo>
                  <a:lnTo>
                    <a:pt x="472503" y="1732064"/>
                  </a:lnTo>
                  <a:lnTo>
                    <a:pt x="472490" y="1730336"/>
                  </a:lnTo>
                  <a:lnTo>
                    <a:pt x="469836" y="1742605"/>
                  </a:lnTo>
                  <a:lnTo>
                    <a:pt x="468642" y="1742605"/>
                  </a:lnTo>
                  <a:lnTo>
                    <a:pt x="468693" y="1740852"/>
                  </a:lnTo>
                  <a:lnTo>
                    <a:pt x="468922" y="1732064"/>
                  </a:lnTo>
                  <a:lnTo>
                    <a:pt x="468858" y="1729905"/>
                  </a:lnTo>
                  <a:lnTo>
                    <a:pt x="465124" y="1742605"/>
                  </a:lnTo>
                  <a:lnTo>
                    <a:pt x="459828" y="1729905"/>
                  </a:lnTo>
                  <a:lnTo>
                    <a:pt x="462889" y="1729905"/>
                  </a:lnTo>
                  <a:lnTo>
                    <a:pt x="463016" y="1728647"/>
                  </a:lnTo>
                  <a:lnTo>
                    <a:pt x="463118" y="1727593"/>
                  </a:lnTo>
                  <a:lnTo>
                    <a:pt x="463207" y="1726679"/>
                  </a:lnTo>
                  <a:lnTo>
                    <a:pt x="464108" y="1717192"/>
                  </a:lnTo>
                  <a:lnTo>
                    <a:pt x="464578" y="1717192"/>
                  </a:lnTo>
                  <a:lnTo>
                    <a:pt x="465747" y="1713852"/>
                  </a:lnTo>
                  <a:lnTo>
                    <a:pt x="465797" y="1711883"/>
                  </a:lnTo>
                  <a:lnTo>
                    <a:pt x="465899" y="1708238"/>
                  </a:lnTo>
                  <a:lnTo>
                    <a:pt x="466013" y="1704505"/>
                  </a:lnTo>
                  <a:lnTo>
                    <a:pt x="462000" y="1717192"/>
                  </a:lnTo>
                  <a:lnTo>
                    <a:pt x="461886" y="1716544"/>
                  </a:lnTo>
                  <a:lnTo>
                    <a:pt x="459955" y="1704505"/>
                  </a:lnTo>
                  <a:lnTo>
                    <a:pt x="447611" y="1704505"/>
                  </a:lnTo>
                  <a:lnTo>
                    <a:pt x="444601" y="1711883"/>
                  </a:lnTo>
                  <a:lnTo>
                    <a:pt x="444487" y="1713852"/>
                  </a:lnTo>
                  <a:lnTo>
                    <a:pt x="444373" y="1717192"/>
                  </a:lnTo>
                  <a:lnTo>
                    <a:pt x="444271" y="1716824"/>
                  </a:lnTo>
                  <a:lnTo>
                    <a:pt x="444207" y="1716544"/>
                  </a:lnTo>
                  <a:lnTo>
                    <a:pt x="443636" y="1714220"/>
                  </a:lnTo>
                  <a:lnTo>
                    <a:pt x="442417" y="1717192"/>
                  </a:lnTo>
                  <a:lnTo>
                    <a:pt x="441312" y="1717192"/>
                  </a:lnTo>
                  <a:lnTo>
                    <a:pt x="441261" y="1704505"/>
                  </a:lnTo>
                  <a:lnTo>
                    <a:pt x="435571" y="1704505"/>
                  </a:lnTo>
                  <a:lnTo>
                    <a:pt x="433768" y="1692376"/>
                  </a:lnTo>
                  <a:lnTo>
                    <a:pt x="433628" y="1691995"/>
                  </a:lnTo>
                  <a:lnTo>
                    <a:pt x="433539" y="1692376"/>
                  </a:lnTo>
                  <a:lnTo>
                    <a:pt x="433425" y="1692795"/>
                  </a:lnTo>
                  <a:lnTo>
                    <a:pt x="430491" y="1704505"/>
                  </a:lnTo>
                  <a:lnTo>
                    <a:pt x="430110" y="1704505"/>
                  </a:lnTo>
                  <a:lnTo>
                    <a:pt x="430784" y="1691741"/>
                  </a:lnTo>
                  <a:lnTo>
                    <a:pt x="427431" y="1691741"/>
                  </a:lnTo>
                  <a:lnTo>
                    <a:pt x="427342" y="1691500"/>
                  </a:lnTo>
                  <a:lnTo>
                    <a:pt x="422897" y="1679092"/>
                  </a:lnTo>
                  <a:lnTo>
                    <a:pt x="421614" y="1679092"/>
                  </a:lnTo>
                  <a:lnTo>
                    <a:pt x="421614" y="1704505"/>
                  </a:lnTo>
                  <a:lnTo>
                    <a:pt x="417106" y="1717192"/>
                  </a:lnTo>
                  <a:lnTo>
                    <a:pt x="417004" y="1716824"/>
                  </a:lnTo>
                  <a:lnTo>
                    <a:pt x="416941" y="1716544"/>
                  </a:lnTo>
                  <a:lnTo>
                    <a:pt x="413981" y="1704505"/>
                  </a:lnTo>
                  <a:lnTo>
                    <a:pt x="421614" y="1704505"/>
                  </a:lnTo>
                  <a:lnTo>
                    <a:pt x="421614" y="1679092"/>
                  </a:lnTo>
                  <a:lnTo>
                    <a:pt x="408508" y="1679092"/>
                  </a:lnTo>
                  <a:lnTo>
                    <a:pt x="408444" y="1678927"/>
                  </a:lnTo>
                  <a:lnTo>
                    <a:pt x="406514" y="1674114"/>
                  </a:lnTo>
                  <a:lnTo>
                    <a:pt x="404825" y="1679092"/>
                  </a:lnTo>
                  <a:lnTo>
                    <a:pt x="404774" y="1678927"/>
                  </a:lnTo>
                  <a:lnTo>
                    <a:pt x="401828" y="1666405"/>
                  </a:lnTo>
                  <a:lnTo>
                    <a:pt x="390652" y="1666405"/>
                  </a:lnTo>
                  <a:lnTo>
                    <a:pt x="390601" y="1664741"/>
                  </a:lnTo>
                  <a:lnTo>
                    <a:pt x="390271" y="1653705"/>
                  </a:lnTo>
                  <a:lnTo>
                    <a:pt x="380873" y="1666405"/>
                  </a:lnTo>
                  <a:lnTo>
                    <a:pt x="380936" y="1664741"/>
                  </a:lnTo>
                  <a:lnTo>
                    <a:pt x="381342" y="1653705"/>
                  </a:lnTo>
                  <a:lnTo>
                    <a:pt x="367982" y="1653705"/>
                  </a:lnTo>
                  <a:lnTo>
                    <a:pt x="368033" y="1655254"/>
                  </a:lnTo>
                  <a:lnTo>
                    <a:pt x="368388" y="1666405"/>
                  </a:lnTo>
                  <a:lnTo>
                    <a:pt x="366306" y="1666405"/>
                  </a:lnTo>
                  <a:lnTo>
                    <a:pt x="356704" y="1653705"/>
                  </a:lnTo>
                  <a:lnTo>
                    <a:pt x="358089" y="1653705"/>
                  </a:lnTo>
                  <a:lnTo>
                    <a:pt x="358203" y="1653273"/>
                  </a:lnTo>
                  <a:lnTo>
                    <a:pt x="356438" y="1640560"/>
                  </a:lnTo>
                  <a:lnTo>
                    <a:pt x="356374" y="1640357"/>
                  </a:lnTo>
                  <a:lnTo>
                    <a:pt x="352221" y="1628305"/>
                  </a:lnTo>
                  <a:lnTo>
                    <a:pt x="344017" y="1628305"/>
                  </a:lnTo>
                  <a:lnTo>
                    <a:pt x="343941" y="1624545"/>
                  </a:lnTo>
                  <a:lnTo>
                    <a:pt x="343827" y="1619084"/>
                  </a:lnTo>
                  <a:lnTo>
                    <a:pt x="343750" y="1615605"/>
                  </a:lnTo>
                  <a:lnTo>
                    <a:pt x="335635" y="1615605"/>
                  </a:lnTo>
                  <a:lnTo>
                    <a:pt x="335762" y="1610842"/>
                  </a:lnTo>
                  <a:lnTo>
                    <a:pt x="335876" y="1605749"/>
                  </a:lnTo>
                  <a:lnTo>
                    <a:pt x="335953" y="1602905"/>
                  </a:lnTo>
                  <a:lnTo>
                    <a:pt x="331647" y="1602905"/>
                  </a:lnTo>
                  <a:lnTo>
                    <a:pt x="326364" y="1590205"/>
                  </a:lnTo>
                  <a:lnTo>
                    <a:pt x="317449" y="1590205"/>
                  </a:lnTo>
                  <a:lnTo>
                    <a:pt x="317449" y="1640979"/>
                  </a:lnTo>
                  <a:lnTo>
                    <a:pt x="301561" y="1640979"/>
                  </a:lnTo>
                  <a:lnTo>
                    <a:pt x="311391" y="1628305"/>
                  </a:lnTo>
                  <a:lnTo>
                    <a:pt x="316369" y="1628305"/>
                  </a:lnTo>
                  <a:lnTo>
                    <a:pt x="316433" y="1629054"/>
                  </a:lnTo>
                  <a:lnTo>
                    <a:pt x="317449" y="1640979"/>
                  </a:lnTo>
                  <a:lnTo>
                    <a:pt x="317449" y="1590205"/>
                  </a:lnTo>
                  <a:lnTo>
                    <a:pt x="317588" y="1577454"/>
                  </a:lnTo>
                  <a:lnTo>
                    <a:pt x="314858" y="1577454"/>
                  </a:lnTo>
                  <a:lnTo>
                    <a:pt x="314794" y="1578051"/>
                  </a:lnTo>
                  <a:lnTo>
                    <a:pt x="313550" y="1590205"/>
                  </a:lnTo>
                  <a:lnTo>
                    <a:pt x="312293" y="1590205"/>
                  </a:lnTo>
                  <a:lnTo>
                    <a:pt x="308927" y="1602905"/>
                  </a:lnTo>
                  <a:lnTo>
                    <a:pt x="311327" y="1590205"/>
                  </a:lnTo>
                  <a:lnTo>
                    <a:pt x="309854" y="1590205"/>
                  </a:lnTo>
                  <a:lnTo>
                    <a:pt x="308622" y="1590205"/>
                  </a:lnTo>
                  <a:lnTo>
                    <a:pt x="306908" y="1602905"/>
                  </a:lnTo>
                  <a:lnTo>
                    <a:pt x="300482" y="1602905"/>
                  </a:lnTo>
                  <a:lnTo>
                    <a:pt x="302729" y="1590205"/>
                  </a:lnTo>
                  <a:lnTo>
                    <a:pt x="300342" y="1590205"/>
                  </a:lnTo>
                  <a:lnTo>
                    <a:pt x="304888" y="1581238"/>
                  </a:lnTo>
                  <a:lnTo>
                    <a:pt x="305142" y="1577454"/>
                  </a:lnTo>
                  <a:lnTo>
                    <a:pt x="306527" y="1577454"/>
                  </a:lnTo>
                  <a:lnTo>
                    <a:pt x="306501" y="1578051"/>
                  </a:lnTo>
                  <a:lnTo>
                    <a:pt x="306806" y="1577454"/>
                  </a:lnTo>
                  <a:lnTo>
                    <a:pt x="310959" y="1577454"/>
                  </a:lnTo>
                  <a:lnTo>
                    <a:pt x="308229" y="1570875"/>
                  </a:lnTo>
                  <a:lnTo>
                    <a:pt x="305727" y="1564754"/>
                  </a:lnTo>
                  <a:lnTo>
                    <a:pt x="301066" y="1577454"/>
                  </a:lnTo>
                  <a:lnTo>
                    <a:pt x="300177" y="1577454"/>
                  </a:lnTo>
                  <a:lnTo>
                    <a:pt x="296837" y="1590205"/>
                  </a:lnTo>
                  <a:lnTo>
                    <a:pt x="294589" y="1590205"/>
                  </a:lnTo>
                  <a:lnTo>
                    <a:pt x="297053" y="1577454"/>
                  </a:lnTo>
                  <a:lnTo>
                    <a:pt x="299351" y="1577454"/>
                  </a:lnTo>
                  <a:lnTo>
                    <a:pt x="298272" y="1564754"/>
                  </a:lnTo>
                  <a:lnTo>
                    <a:pt x="295617" y="1564754"/>
                  </a:lnTo>
                  <a:lnTo>
                    <a:pt x="296837" y="1577454"/>
                  </a:lnTo>
                  <a:lnTo>
                    <a:pt x="293979" y="1577454"/>
                  </a:lnTo>
                  <a:lnTo>
                    <a:pt x="293979" y="1666405"/>
                  </a:lnTo>
                  <a:lnTo>
                    <a:pt x="287705" y="1666405"/>
                  </a:lnTo>
                  <a:lnTo>
                    <a:pt x="287642" y="1653705"/>
                  </a:lnTo>
                  <a:lnTo>
                    <a:pt x="291426" y="1653705"/>
                  </a:lnTo>
                  <a:lnTo>
                    <a:pt x="293979" y="1666405"/>
                  </a:lnTo>
                  <a:lnTo>
                    <a:pt x="293979" y="1577454"/>
                  </a:lnTo>
                  <a:lnTo>
                    <a:pt x="292900" y="1577454"/>
                  </a:lnTo>
                  <a:lnTo>
                    <a:pt x="292963" y="1570875"/>
                  </a:lnTo>
                  <a:lnTo>
                    <a:pt x="293039" y="1564754"/>
                  </a:lnTo>
                  <a:lnTo>
                    <a:pt x="290182" y="1577454"/>
                  </a:lnTo>
                  <a:lnTo>
                    <a:pt x="285724" y="1577454"/>
                  </a:lnTo>
                  <a:lnTo>
                    <a:pt x="285724" y="1640979"/>
                  </a:lnTo>
                  <a:lnTo>
                    <a:pt x="281965" y="1640979"/>
                  </a:lnTo>
                  <a:lnTo>
                    <a:pt x="281914" y="1640357"/>
                  </a:lnTo>
                  <a:lnTo>
                    <a:pt x="280949" y="1628305"/>
                  </a:lnTo>
                  <a:lnTo>
                    <a:pt x="285559" y="1628305"/>
                  </a:lnTo>
                  <a:lnTo>
                    <a:pt x="285686" y="1637347"/>
                  </a:lnTo>
                  <a:lnTo>
                    <a:pt x="285724" y="1640979"/>
                  </a:lnTo>
                  <a:lnTo>
                    <a:pt x="285724" y="1577454"/>
                  </a:lnTo>
                  <a:lnTo>
                    <a:pt x="284657" y="1577454"/>
                  </a:lnTo>
                  <a:lnTo>
                    <a:pt x="285851" y="1564754"/>
                  </a:lnTo>
                  <a:lnTo>
                    <a:pt x="284734" y="1564754"/>
                  </a:lnTo>
                  <a:lnTo>
                    <a:pt x="284746" y="1564627"/>
                  </a:lnTo>
                  <a:lnTo>
                    <a:pt x="286461" y="1552105"/>
                  </a:lnTo>
                  <a:lnTo>
                    <a:pt x="282448" y="1552105"/>
                  </a:lnTo>
                  <a:lnTo>
                    <a:pt x="282448" y="1590205"/>
                  </a:lnTo>
                  <a:lnTo>
                    <a:pt x="277990" y="1590205"/>
                  </a:lnTo>
                  <a:lnTo>
                    <a:pt x="276110" y="1577454"/>
                  </a:lnTo>
                  <a:lnTo>
                    <a:pt x="274129" y="1577454"/>
                  </a:lnTo>
                  <a:lnTo>
                    <a:pt x="274129" y="1602905"/>
                  </a:lnTo>
                  <a:lnTo>
                    <a:pt x="269976" y="1590205"/>
                  </a:lnTo>
                  <a:lnTo>
                    <a:pt x="270624" y="1602905"/>
                  </a:lnTo>
                  <a:lnTo>
                    <a:pt x="266839" y="1602905"/>
                  </a:lnTo>
                  <a:lnTo>
                    <a:pt x="267233" y="1590205"/>
                  </a:lnTo>
                  <a:lnTo>
                    <a:pt x="269976" y="1590205"/>
                  </a:lnTo>
                  <a:lnTo>
                    <a:pt x="273507" y="1590205"/>
                  </a:lnTo>
                  <a:lnTo>
                    <a:pt x="274129" y="1602905"/>
                  </a:lnTo>
                  <a:lnTo>
                    <a:pt x="274129" y="1577454"/>
                  </a:lnTo>
                  <a:lnTo>
                    <a:pt x="272757" y="1577454"/>
                  </a:lnTo>
                  <a:lnTo>
                    <a:pt x="264071" y="1566659"/>
                  </a:lnTo>
                  <a:lnTo>
                    <a:pt x="264071" y="1590205"/>
                  </a:lnTo>
                  <a:lnTo>
                    <a:pt x="258305" y="1590205"/>
                  </a:lnTo>
                  <a:lnTo>
                    <a:pt x="259092" y="1577454"/>
                  </a:lnTo>
                  <a:lnTo>
                    <a:pt x="262280" y="1577454"/>
                  </a:lnTo>
                  <a:lnTo>
                    <a:pt x="262369" y="1578051"/>
                  </a:lnTo>
                  <a:lnTo>
                    <a:pt x="264071" y="1590205"/>
                  </a:lnTo>
                  <a:lnTo>
                    <a:pt x="264071" y="1566659"/>
                  </a:lnTo>
                  <a:lnTo>
                    <a:pt x="262547" y="1564754"/>
                  </a:lnTo>
                  <a:lnTo>
                    <a:pt x="279577" y="1564754"/>
                  </a:lnTo>
                  <a:lnTo>
                    <a:pt x="282130" y="1577454"/>
                  </a:lnTo>
                  <a:lnTo>
                    <a:pt x="281660" y="1577454"/>
                  </a:lnTo>
                  <a:lnTo>
                    <a:pt x="281698" y="1578051"/>
                  </a:lnTo>
                  <a:lnTo>
                    <a:pt x="282448" y="1590205"/>
                  </a:lnTo>
                  <a:lnTo>
                    <a:pt x="282448" y="1552105"/>
                  </a:lnTo>
                  <a:lnTo>
                    <a:pt x="272110" y="1552105"/>
                  </a:lnTo>
                  <a:lnTo>
                    <a:pt x="272491" y="1540764"/>
                  </a:lnTo>
                  <a:lnTo>
                    <a:pt x="272453" y="1539735"/>
                  </a:lnTo>
                  <a:lnTo>
                    <a:pt x="269227" y="1552105"/>
                  </a:lnTo>
                  <a:lnTo>
                    <a:pt x="269100" y="1546720"/>
                  </a:lnTo>
                  <a:lnTo>
                    <a:pt x="268935" y="1539405"/>
                  </a:lnTo>
                  <a:lnTo>
                    <a:pt x="263144" y="1539405"/>
                  </a:lnTo>
                  <a:lnTo>
                    <a:pt x="263156" y="1540764"/>
                  </a:lnTo>
                  <a:lnTo>
                    <a:pt x="264083" y="1552105"/>
                  </a:lnTo>
                  <a:lnTo>
                    <a:pt x="259245" y="1552105"/>
                  </a:lnTo>
                  <a:lnTo>
                    <a:pt x="262420" y="1539405"/>
                  </a:lnTo>
                  <a:lnTo>
                    <a:pt x="263144" y="1539405"/>
                  </a:lnTo>
                  <a:lnTo>
                    <a:pt x="265658" y="1526705"/>
                  </a:lnTo>
                  <a:lnTo>
                    <a:pt x="259842" y="1526705"/>
                  </a:lnTo>
                  <a:lnTo>
                    <a:pt x="259689" y="1539405"/>
                  </a:lnTo>
                  <a:lnTo>
                    <a:pt x="258673" y="1539405"/>
                  </a:lnTo>
                  <a:lnTo>
                    <a:pt x="258673" y="1577454"/>
                  </a:lnTo>
                  <a:lnTo>
                    <a:pt x="254787" y="1577454"/>
                  </a:lnTo>
                  <a:lnTo>
                    <a:pt x="254787" y="1615605"/>
                  </a:lnTo>
                  <a:lnTo>
                    <a:pt x="251129" y="1615605"/>
                  </a:lnTo>
                  <a:lnTo>
                    <a:pt x="252260" y="1628305"/>
                  </a:lnTo>
                  <a:lnTo>
                    <a:pt x="248437" y="1628305"/>
                  </a:lnTo>
                  <a:lnTo>
                    <a:pt x="242912" y="1628305"/>
                  </a:lnTo>
                  <a:lnTo>
                    <a:pt x="243027" y="1615605"/>
                  </a:lnTo>
                  <a:lnTo>
                    <a:pt x="248437" y="1628305"/>
                  </a:lnTo>
                  <a:lnTo>
                    <a:pt x="251129" y="1615605"/>
                  </a:lnTo>
                  <a:lnTo>
                    <a:pt x="245897" y="1615605"/>
                  </a:lnTo>
                  <a:lnTo>
                    <a:pt x="245783" y="1610842"/>
                  </a:lnTo>
                  <a:lnTo>
                    <a:pt x="245656" y="1605749"/>
                  </a:lnTo>
                  <a:lnTo>
                    <a:pt x="245592" y="1602905"/>
                  </a:lnTo>
                  <a:lnTo>
                    <a:pt x="252488" y="1602905"/>
                  </a:lnTo>
                  <a:lnTo>
                    <a:pt x="254787" y="1615605"/>
                  </a:lnTo>
                  <a:lnTo>
                    <a:pt x="254787" y="1577454"/>
                  </a:lnTo>
                  <a:lnTo>
                    <a:pt x="254139" y="1577454"/>
                  </a:lnTo>
                  <a:lnTo>
                    <a:pt x="254330" y="1570875"/>
                  </a:lnTo>
                  <a:lnTo>
                    <a:pt x="250304" y="1564754"/>
                  </a:lnTo>
                  <a:lnTo>
                    <a:pt x="254520" y="1564754"/>
                  </a:lnTo>
                  <a:lnTo>
                    <a:pt x="254330" y="1570875"/>
                  </a:lnTo>
                  <a:lnTo>
                    <a:pt x="258673" y="1577454"/>
                  </a:lnTo>
                  <a:lnTo>
                    <a:pt x="258673" y="1539405"/>
                  </a:lnTo>
                  <a:lnTo>
                    <a:pt x="258483" y="1539405"/>
                  </a:lnTo>
                  <a:lnTo>
                    <a:pt x="258419" y="1540764"/>
                  </a:lnTo>
                  <a:lnTo>
                    <a:pt x="257937" y="1552105"/>
                  </a:lnTo>
                  <a:lnTo>
                    <a:pt x="254939" y="1552105"/>
                  </a:lnTo>
                  <a:lnTo>
                    <a:pt x="257175" y="1539405"/>
                  </a:lnTo>
                  <a:lnTo>
                    <a:pt x="253949" y="1539405"/>
                  </a:lnTo>
                  <a:lnTo>
                    <a:pt x="255803" y="1526705"/>
                  </a:lnTo>
                  <a:lnTo>
                    <a:pt x="251434" y="1539405"/>
                  </a:lnTo>
                  <a:lnTo>
                    <a:pt x="251866" y="1526705"/>
                  </a:lnTo>
                  <a:lnTo>
                    <a:pt x="249974" y="1526705"/>
                  </a:lnTo>
                  <a:lnTo>
                    <a:pt x="250113" y="1514005"/>
                  </a:lnTo>
                  <a:lnTo>
                    <a:pt x="249161" y="1514005"/>
                  </a:lnTo>
                  <a:lnTo>
                    <a:pt x="251218" y="1501305"/>
                  </a:lnTo>
                  <a:lnTo>
                    <a:pt x="245541" y="1501305"/>
                  </a:lnTo>
                  <a:lnTo>
                    <a:pt x="245541" y="1552105"/>
                  </a:lnTo>
                  <a:lnTo>
                    <a:pt x="234543" y="1552105"/>
                  </a:lnTo>
                  <a:lnTo>
                    <a:pt x="237451" y="1539405"/>
                  </a:lnTo>
                  <a:lnTo>
                    <a:pt x="245541" y="1552105"/>
                  </a:lnTo>
                  <a:lnTo>
                    <a:pt x="245541" y="1501305"/>
                  </a:lnTo>
                  <a:lnTo>
                    <a:pt x="243154" y="1501305"/>
                  </a:lnTo>
                  <a:lnTo>
                    <a:pt x="242671" y="1502587"/>
                  </a:lnTo>
                  <a:lnTo>
                    <a:pt x="244475" y="1514005"/>
                  </a:lnTo>
                  <a:lnTo>
                    <a:pt x="238455" y="1514005"/>
                  </a:lnTo>
                  <a:lnTo>
                    <a:pt x="242671" y="1502587"/>
                  </a:lnTo>
                  <a:lnTo>
                    <a:pt x="242468" y="1501305"/>
                  </a:lnTo>
                  <a:lnTo>
                    <a:pt x="240423" y="1501305"/>
                  </a:lnTo>
                  <a:lnTo>
                    <a:pt x="240626" y="1488605"/>
                  </a:lnTo>
                  <a:lnTo>
                    <a:pt x="243890" y="1488605"/>
                  </a:lnTo>
                  <a:lnTo>
                    <a:pt x="244830" y="1475905"/>
                  </a:lnTo>
                  <a:lnTo>
                    <a:pt x="237959" y="1475905"/>
                  </a:lnTo>
                  <a:lnTo>
                    <a:pt x="237959" y="1488605"/>
                  </a:lnTo>
                  <a:lnTo>
                    <a:pt x="236753" y="1501305"/>
                  </a:lnTo>
                  <a:lnTo>
                    <a:pt x="231305" y="1501305"/>
                  </a:lnTo>
                  <a:lnTo>
                    <a:pt x="233375" y="1488605"/>
                  </a:lnTo>
                  <a:lnTo>
                    <a:pt x="237959" y="1488605"/>
                  </a:lnTo>
                  <a:lnTo>
                    <a:pt x="237959" y="1475905"/>
                  </a:lnTo>
                  <a:lnTo>
                    <a:pt x="233172" y="1475905"/>
                  </a:lnTo>
                  <a:lnTo>
                    <a:pt x="236359" y="1463205"/>
                  </a:lnTo>
                  <a:lnTo>
                    <a:pt x="231140" y="1463205"/>
                  </a:lnTo>
                  <a:lnTo>
                    <a:pt x="230505" y="1475905"/>
                  </a:lnTo>
                  <a:lnTo>
                    <a:pt x="229743" y="1475905"/>
                  </a:lnTo>
                  <a:lnTo>
                    <a:pt x="227126" y="1488605"/>
                  </a:lnTo>
                  <a:lnTo>
                    <a:pt x="226187" y="1488605"/>
                  </a:lnTo>
                  <a:lnTo>
                    <a:pt x="227190" y="1475905"/>
                  </a:lnTo>
                  <a:lnTo>
                    <a:pt x="224701" y="1475905"/>
                  </a:lnTo>
                  <a:lnTo>
                    <a:pt x="223227" y="1488605"/>
                  </a:lnTo>
                  <a:lnTo>
                    <a:pt x="222859" y="1488605"/>
                  </a:lnTo>
                  <a:lnTo>
                    <a:pt x="219481" y="1501305"/>
                  </a:lnTo>
                  <a:lnTo>
                    <a:pt x="223012" y="1501305"/>
                  </a:lnTo>
                  <a:lnTo>
                    <a:pt x="217703" y="1514005"/>
                  </a:lnTo>
                  <a:lnTo>
                    <a:pt x="216623" y="1514005"/>
                  </a:lnTo>
                  <a:lnTo>
                    <a:pt x="220980" y="1526705"/>
                  </a:lnTo>
                  <a:lnTo>
                    <a:pt x="221183" y="1526705"/>
                  </a:lnTo>
                  <a:lnTo>
                    <a:pt x="226352" y="1539405"/>
                  </a:lnTo>
                  <a:lnTo>
                    <a:pt x="229577" y="1539405"/>
                  </a:lnTo>
                  <a:lnTo>
                    <a:pt x="229450" y="1539735"/>
                  </a:lnTo>
                  <a:lnTo>
                    <a:pt x="224751" y="1552105"/>
                  </a:lnTo>
                  <a:lnTo>
                    <a:pt x="232524" y="1552105"/>
                  </a:lnTo>
                  <a:lnTo>
                    <a:pt x="232575" y="1564754"/>
                  </a:lnTo>
                  <a:lnTo>
                    <a:pt x="239941" y="1564754"/>
                  </a:lnTo>
                  <a:lnTo>
                    <a:pt x="240207" y="1577454"/>
                  </a:lnTo>
                  <a:lnTo>
                    <a:pt x="240741" y="1577454"/>
                  </a:lnTo>
                  <a:lnTo>
                    <a:pt x="242379" y="1577454"/>
                  </a:lnTo>
                  <a:lnTo>
                    <a:pt x="247142" y="1590205"/>
                  </a:lnTo>
                  <a:lnTo>
                    <a:pt x="243014" y="1590205"/>
                  </a:lnTo>
                  <a:lnTo>
                    <a:pt x="243014" y="1602905"/>
                  </a:lnTo>
                  <a:lnTo>
                    <a:pt x="240995" y="1602905"/>
                  </a:lnTo>
                  <a:lnTo>
                    <a:pt x="240753" y="1590205"/>
                  </a:lnTo>
                  <a:lnTo>
                    <a:pt x="243014" y="1602905"/>
                  </a:lnTo>
                  <a:lnTo>
                    <a:pt x="243014" y="1590205"/>
                  </a:lnTo>
                  <a:lnTo>
                    <a:pt x="242811" y="1590205"/>
                  </a:lnTo>
                  <a:lnTo>
                    <a:pt x="240817" y="1578051"/>
                  </a:lnTo>
                  <a:lnTo>
                    <a:pt x="240741" y="1577454"/>
                  </a:lnTo>
                  <a:lnTo>
                    <a:pt x="235902" y="1590205"/>
                  </a:lnTo>
                  <a:lnTo>
                    <a:pt x="233172" y="1577454"/>
                  </a:lnTo>
                  <a:lnTo>
                    <a:pt x="227876" y="1577454"/>
                  </a:lnTo>
                  <a:lnTo>
                    <a:pt x="223443" y="1564754"/>
                  </a:lnTo>
                  <a:lnTo>
                    <a:pt x="221767" y="1577454"/>
                  </a:lnTo>
                  <a:lnTo>
                    <a:pt x="221462" y="1577454"/>
                  </a:lnTo>
                  <a:lnTo>
                    <a:pt x="221589" y="1570875"/>
                  </a:lnTo>
                  <a:lnTo>
                    <a:pt x="221703" y="1564754"/>
                  </a:lnTo>
                  <a:lnTo>
                    <a:pt x="216585" y="1564754"/>
                  </a:lnTo>
                  <a:lnTo>
                    <a:pt x="216535" y="1564627"/>
                  </a:lnTo>
                  <a:lnTo>
                    <a:pt x="212750" y="1552105"/>
                  </a:lnTo>
                  <a:lnTo>
                    <a:pt x="214337" y="1539405"/>
                  </a:lnTo>
                  <a:lnTo>
                    <a:pt x="209854" y="1539405"/>
                  </a:lnTo>
                  <a:lnTo>
                    <a:pt x="209791" y="1540764"/>
                  </a:lnTo>
                  <a:lnTo>
                    <a:pt x="209207" y="1552105"/>
                  </a:lnTo>
                  <a:lnTo>
                    <a:pt x="204685" y="1539405"/>
                  </a:lnTo>
                  <a:lnTo>
                    <a:pt x="202628" y="1539405"/>
                  </a:lnTo>
                  <a:lnTo>
                    <a:pt x="207543" y="1526705"/>
                  </a:lnTo>
                  <a:lnTo>
                    <a:pt x="204571" y="1526705"/>
                  </a:lnTo>
                  <a:lnTo>
                    <a:pt x="199199" y="1539405"/>
                  </a:lnTo>
                  <a:lnTo>
                    <a:pt x="200914" y="1526705"/>
                  </a:lnTo>
                  <a:lnTo>
                    <a:pt x="199212" y="1526705"/>
                  </a:lnTo>
                  <a:lnTo>
                    <a:pt x="198716" y="1514005"/>
                  </a:lnTo>
                  <a:lnTo>
                    <a:pt x="193065" y="1514005"/>
                  </a:lnTo>
                  <a:lnTo>
                    <a:pt x="191020" y="1526705"/>
                  </a:lnTo>
                  <a:lnTo>
                    <a:pt x="186194" y="1514005"/>
                  </a:lnTo>
                  <a:lnTo>
                    <a:pt x="192925" y="1514005"/>
                  </a:lnTo>
                  <a:lnTo>
                    <a:pt x="195795" y="1501305"/>
                  </a:lnTo>
                  <a:lnTo>
                    <a:pt x="183946" y="1501305"/>
                  </a:lnTo>
                  <a:lnTo>
                    <a:pt x="181724" y="1514005"/>
                  </a:lnTo>
                  <a:lnTo>
                    <a:pt x="183121" y="1514005"/>
                  </a:lnTo>
                  <a:lnTo>
                    <a:pt x="181864" y="1526705"/>
                  </a:lnTo>
                  <a:lnTo>
                    <a:pt x="190233" y="1526705"/>
                  </a:lnTo>
                  <a:lnTo>
                    <a:pt x="186588" y="1539405"/>
                  </a:lnTo>
                  <a:lnTo>
                    <a:pt x="183921" y="1539405"/>
                  </a:lnTo>
                  <a:lnTo>
                    <a:pt x="183984" y="1539735"/>
                  </a:lnTo>
                  <a:lnTo>
                    <a:pt x="185420" y="1546720"/>
                  </a:lnTo>
                  <a:lnTo>
                    <a:pt x="187972" y="1540764"/>
                  </a:lnTo>
                  <a:lnTo>
                    <a:pt x="187490" y="1539405"/>
                  </a:lnTo>
                  <a:lnTo>
                    <a:pt x="188556" y="1539405"/>
                  </a:lnTo>
                  <a:lnTo>
                    <a:pt x="187972" y="1540764"/>
                  </a:lnTo>
                  <a:lnTo>
                    <a:pt x="192049" y="1552105"/>
                  </a:lnTo>
                  <a:lnTo>
                    <a:pt x="194691" y="1552105"/>
                  </a:lnTo>
                  <a:lnTo>
                    <a:pt x="195224" y="1564754"/>
                  </a:lnTo>
                  <a:lnTo>
                    <a:pt x="188696" y="1564754"/>
                  </a:lnTo>
                  <a:lnTo>
                    <a:pt x="195605" y="1577454"/>
                  </a:lnTo>
                  <a:lnTo>
                    <a:pt x="203555" y="1590205"/>
                  </a:lnTo>
                  <a:lnTo>
                    <a:pt x="211810" y="1602905"/>
                  </a:lnTo>
                  <a:lnTo>
                    <a:pt x="219697" y="1615605"/>
                  </a:lnTo>
                  <a:lnTo>
                    <a:pt x="225856" y="1615605"/>
                  </a:lnTo>
                  <a:lnTo>
                    <a:pt x="228003" y="1628305"/>
                  </a:lnTo>
                  <a:lnTo>
                    <a:pt x="233819" y="1628305"/>
                  </a:lnTo>
                  <a:lnTo>
                    <a:pt x="233921" y="1629054"/>
                  </a:lnTo>
                  <a:lnTo>
                    <a:pt x="235534" y="1640979"/>
                  </a:lnTo>
                  <a:lnTo>
                    <a:pt x="238125" y="1640979"/>
                  </a:lnTo>
                  <a:lnTo>
                    <a:pt x="238226" y="1642097"/>
                  </a:lnTo>
                  <a:lnTo>
                    <a:pt x="239382" y="1653705"/>
                  </a:lnTo>
                  <a:lnTo>
                    <a:pt x="242493" y="1653705"/>
                  </a:lnTo>
                  <a:lnTo>
                    <a:pt x="242519" y="1653273"/>
                  </a:lnTo>
                  <a:lnTo>
                    <a:pt x="243255" y="1640979"/>
                  </a:lnTo>
                  <a:lnTo>
                    <a:pt x="247319" y="1640979"/>
                  </a:lnTo>
                  <a:lnTo>
                    <a:pt x="248793" y="1653705"/>
                  </a:lnTo>
                  <a:lnTo>
                    <a:pt x="247700" y="1653705"/>
                  </a:lnTo>
                  <a:lnTo>
                    <a:pt x="250393" y="1666405"/>
                  </a:lnTo>
                  <a:lnTo>
                    <a:pt x="252031" y="1666405"/>
                  </a:lnTo>
                  <a:lnTo>
                    <a:pt x="251917" y="1665058"/>
                  </a:lnTo>
                  <a:lnTo>
                    <a:pt x="251879" y="1664741"/>
                  </a:lnTo>
                  <a:lnTo>
                    <a:pt x="250875" y="1653705"/>
                  </a:lnTo>
                  <a:lnTo>
                    <a:pt x="252768" y="1653705"/>
                  </a:lnTo>
                  <a:lnTo>
                    <a:pt x="254279" y="1666405"/>
                  </a:lnTo>
                  <a:lnTo>
                    <a:pt x="260451" y="1666405"/>
                  </a:lnTo>
                  <a:lnTo>
                    <a:pt x="265391" y="1679092"/>
                  </a:lnTo>
                  <a:lnTo>
                    <a:pt x="267766" y="1679092"/>
                  </a:lnTo>
                  <a:lnTo>
                    <a:pt x="267830" y="1678927"/>
                  </a:lnTo>
                  <a:lnTo>
                    <a:pt x="272224" y="1666405"/>
                  </a:lnTo>
                  <a:lnTo>
                    <a:pt x="271106" y="1679092"/>
                  </a:lnTo>
                  <a:lnTo>
                    <a:pt x="272592" y="1679092"/>
                  </a:lnTo>
                  <a:lnTo>
                    <a:pt x="272465" y="1680857"/>
                  </a:lnTo>
                  <a:lnTo>
                    <a:pt x="272415" y="1681556"/>
                  </a:lnTo>
                  <a:lnTo>
                    <a:pt x="272300" y="1683232"/>
                  </a:lnTo>
                  <a:lnTo>
                    <a:pt x="272224" y="1684185"/>
                  </a:lnTo>
                  <a:lnTo>
                    <a:pt x="272135" y="1685505"/>
                  </a:lnTo>
                  <a:lnTo>
                    <a:pt x="272021" y="1687106"/>
                  </a:lnTo>
                  <a:lnTo>
                    <a:pt x="271894" y="1688858"/>
                  </a:lnTo>
                  <a:lnTo>
                    <a:pt x="271818" y="1690027"/>
                  </a:lnTo>
                  <a:lnTo>
                    <a:pt x="271691" y="1691741"/>
                  </a:lnTo>
                  <a:lnTo>
                    <a:pt x="288150" y="1691741"/>
                  </a:lnTo>
                  <a:lnTo>
                    <a:pt x="288112" y="1692795"/>
                  </a:lnTo>
                  <a:lnTo>
                    <a:pt x="288010" y="1695983"/>
                  </a:lnTo>
                  <a:lnTo>
                    <a:pt x="287909" y="1699475"/>
                  </a:lnTo>
                  <a:lnTo>
                    <a:pt x="287756" y="1704505"/>
                  </a:lnTo>
                  <a:lnTo>
                    <a:pt x="299224" y="1704505"/>
                  </a:lnTo>
                  <a:lnTo>
                    <a:pt x="304012" y="1717192"/>
                  </a:lnTo>
                  <a:lnTo>
                    <a:pt x="311378" y="1717192"/>
                  </a:lnTo>
                  <a:lnTo>
                    <a:pt x="314134" y="1723390"/>
                  </a:lnTo>
                  <a:lnTo>
                    <a:pt x="314147" y="1722653"/>
                  </a:lnTo>
                  <a:lnTo>
                    <a:pt x="314274" y="1717192"/>
                  </a:lnTo>
                  <a:lnTo>
                    <a:pt x="311429" y="1717192"/>
                  </a:lnTo>
                  <a:lnTo>
                    <a:pt x="311531" y="1716824"/>
                  </a:lnTo>
                  <a:lnTo>
                    <a:pt x="311594" y="1716544"/>
                  </a:lnTo>
                  <a:lnTo>
                    <a:pt x="314693" y="1704505"/>
                  </a:lnTo>
                  <a:lnTo>
                    <a:pt x="314769" y="1708238"/>
                  </a:lnTo>
                  <a:lnTo>
                    <a:pt x="314896" y="1714220"/>
                  </a:lnTo>
                  <a:lnTo>
                    <a:pt x="314960" y="1717192"/>
                  </a:lnTo>
                  <a:lnTo>
                    <a:pt x="314807" y="1717192"/>
                  </a:lnTo>
                  <a:lnTo>
                    <a:pt x="315899" y="1727352"/>
                  </a:lnTo>
                  <a:lnTo>
                    <a:pt x="316014" y="1727593"/>
                  </a:lnTo>
                  <a:lnTo>
                    <a:pt x="317042" y="1729905"/>
                  </a:lnTo>
                  <a:lnTo>
                    <a:pt x="338391" y="1729905"/>
                  </a:lnTo>
                  <a:lnTo>
                    <a:pt x="338442" y="1730336"/>
                  </a:lnTo>
                  <a:lnTo>
                    <a:pt x="338518" y="1731022"/>
                  </a:lnTo>
                  <a:lnTo>
                    <a:pt x="338632" y="1732064"/>
                  </a:lnTo>
                  <a:lnTo>
                    <a:pt x="339864" y="1742605"/>
                  </a:lnTo>
                  <a:lnTo>
                    <a:pt x="340906" y="1742605"/>
                  </a:lnTo>
                  <a:lnTo>
                    <a:pt x="340791" y="1740852"/>
                  </a:lnTo>
                  <a:lnTo>
                    <a:pt x="340067" y="1729905"/>
                  </a:lnTo>
                  <a:lnTo>
                    <a:pt x="348805" y="1729905"/>
                  </a:lnTo>
                  <a:lnTo>
                    <a:pt x="348691" y="1731022"/>
                  </a:lnTo>
                  <a:lnTo>
                    <a:pt x="348589" y="1732064"/>
                  </a:lnTo>
                  <a:lnTo>
                    <a:pt x="347510" y="1742605"/>
                  </a:lnTo>
                  <a:lnTo>
                    <a:pt x="354152" y="1742605"/>
                  </a:lnTo>
                  <a:lnTo>
                    <a:pt x="354101" y="1740852"/>
                  </a:lnTo>
                  <a:lnTo>
                    <a:pt x="353771" y="1729905"/>
                  </a:lnTo>
                  <a:lnTo>
                    <a:pt x="357657" y="1729905"/>
                  </a:lnTo>
                  <a:lnTo>
                    <a:pt x="357733" y="1732064"/>
                  </a:lnTo>
                  <a:lnTo>
                    <a:pt x="358089" y="1742605"/>
                  </a:lnTo>
                  <a:lnTo>
                    <a:pt x="358686" y="1742605"/>
                  </a:lnTo>
                  <a:lnTo>
                    <a:pt x="365429" y="1755305"/>
                  </a:lnTo>
                  <a:lnTo>
                    <a:pt x="365887" y="1755305"/>
                  </a:lnTo>
                  <a:lnTo>
                    <a:pt x="367830" y="1742605"/>
                  </a:lnTo>
                  <a:lnTo>
                    <a:pt x="372465" y="1742605"/>
                  </a:lnTo>
                  <a:lnTo>
                    <a:pt x="374472" y="1746783"/>
                  </a:lnTo>
                  <a:lnTo>
                    <a:pt x="376262" y="1742605"/>
                  </a:lnTo>
                  <a:lnTo>
                    <a:pt x="376364" y="1744002"/>
                  </a:lnTo>
                  <a:lnTo>
                    <a:pt x="376466" y="1745399"/>
                  </a:lnTo>
                  <a:lnTo>
                    <a:pt x="376567" y="1746783"/>
                  </a:lnTo>
                  <a:lnTo>
                    <a:pt x="376694" y="1748434"/>
                  </a:lnTo>
                  <a:lnTo>
                    <a:pt x="376809" y="1750047"/>
                  </a:lnTo>
                  <a:lnTo>
                    <a:pt x="376859" y="1750656"/>
                  </a:lnTo>
                  <a:lnTo>
                    <a:pt x="376948" y="1751939"/>
                  </a:lnTo>
                  <a:lnTo>
                    <a:pt x="378561" y="1755305"/>
                  </a:lnTo>
                  <a:lnTo>
                    <a:pt x="377659" y="1755305"/>
                  </a:lnTo>
                  <a:lnTo>
                    <a:pt x="377761" y="1755736"/>
                  </a:lnTo>
                  <a:lnTo>
                    <a:pt x="380758" y="1768005"/>
                  </a:lnTo>
                  <a:lnTo>
                    <a:pt x="403440" y="1768005"/>
                  </a:lnTo>
                  <a:lnTo>
                    <a:pt x="408076" y="1768005"/>
                  </a:lnTo>
                  <a:lnTo>
                    <a:pt x="404114" y="1780705"/>
                  </a:lnTo>
                  <a:lnTo>
                    <a:pt x="406019" y="1780705"/>
                  </a:lnTo>
                  <a:lnTo>
                    <a:pt x="407873" y="1793405"/>
                  </a:lnTo>
                  <a:lnTo>
                    <a:pt x="407860" y="1792236"/>
                  </a:lnTo>
                  <a:lnTo>
                    <a:pt x="407733" y="1780705"/>
                  </a:lnTo>
                  <a:lnTo>
                    <a:pt x="436829" y="1780705"/>
                  </a:lnTo>
                  <a:lnTo>
                    <a:pt x="443522" y="1793405"/>
                  </a:lnTo>
                  <a:lnTo>
                    <a:pt x="449046" y="1793405"/>
                  </a:lnTo>
                  <a:lnTo>
                    <a:pt x="449021" y="1791881"/>
                  </a:lnTo>
                  <a:lnTo>
                    <a:pt x="448894" y="1785429"/>
                  </a:lnTo>
                  <a:lnTo>
                    <a:pt x="448805" y="1780705"/>
                  </a:lnTo>
                  <a:lnTo>
                    <a:pt x="452501" y="1780705"/>
                  </a:lnTo>
                  <a:lnTo>
                    <a:pt x="453504" y="1793405"/>
                  </a:lnTo>
                  <a:lnTo>
                    <a:pt x="463651" y="1793405"/>
                  </a:lnTo>
                  <a:lnTo>
                    <a:pt x="464350" y="1806105"/>
                  </a:lnTo>
                  <a:lnTo>
                    <a:pt x="467855" y="1793405"/>
                  </a:lnTo>
                  <a:lnTo>
                    <a:pt x="472325" y="1793405"/>
                  </a:lnTo>
                  <a:lnTo>
                    <a:pt x="472414" y="1806105"/>
                  </a:lnTo>
                  <a:lnTo>
                    <a:pt x="478218" y="1793405"/>
                  </a:lnTo>
                  <a:lnTo>
                    <a:pt x="479971" y="1806105"/>
                  </a:lnTo>
                  <a:lnTo>
                    <a:pt x="486714" y="1806105"/>
                  </a:lnTo>
                  <a:lnTo>
                    <a:pt x="494893" y="1818805"/>
                  </a:lnTo>
                  <a:lnTo>
                    <a:pt x="499681" y="1818805"/>
                  </a:lnTo>
                  <a:lnTo>
                    <a:pt x="513321" y="1818805"/>
                  </a:lnTo>
                  <a:lnTo>
                    <a:pt x="514324" y="1818805"/>
                  </a:lnTo>
                  <a:lnTo>
                    <a:pt x="517055" y="1831505"/>
                  </a:lnTo>
                  <a:lnTo>
                    <a:pt x="520585" y="1818805"/>
                  </a:lnTo>
                  <a:lnTo>
                    <a:pt x="523074" y="1831505"/>
                  </a:lnTo>
                  <a:lnTo>
                    <a:pt x="522566" y="1831505"/>
                  </a:lnTo>
                  <a:lnTo>
                    <a:pt x="522541" y="1844179"/>
                  </a:lnTo>
                  <a:lnTo>
                    <a:pt x="520357" y="1844179"/>
                  </a:lnTo>
                  <a:lnTo>
                    <a:pt x="520319" y="1844014"/>
                  </a:lnTo>
                  <a:lnTo>
                    <a:pt x="518350" y="1835086"/>
                  </a:lnTo>
                  <a:lnTo>
                    <a:pt x="517144" y="1844179"/>
                  </a:lnTo>
                  <a:lnTo>
                    <a:pt x="506996" y="1844179"/>
                  </a:lnTo>
                  <a:lnTo>
                    <a:pt x="506945" y="1844014"/>
                  </a:lnTo>
                  <a:lnTo>
                    <a:pt x="502551" y="1831505"/>
                  </a:lnTo>
                  <a:lnTo>
                    <a:pt x="501827" y="1831505"/>
                  </a:lnTo>
                  <a:lnTo>
                    <a:pt x="499681" y="1818805"/>
                  </a:lnTo>
                  <a:lnTo>
                    <a:pt x="496328" y="1831505"/>
                  </a:lnTo>
                  <a:lnTo>
                    <a:pt x="495820" y="1831505"/>
                  </a:lnTo>
                  <a:lnTo>
                    <a:pt x="498640" y="1844179"/>
                  </a:lnTo>
                  <a:lnTo>
                    <a:pt x="491502" y="1844179"/>
                  </a:lnTo>
                  <a:lnTo>
                    <a:pt x="491464" y="1844014"/>
                  </a:lnTo>
                  <a:lnTo>
                    <a:pt x="488721" y="1831505"/>
                  </a:lnTo>
                  <a:lnTo>
                    <a:pt x="479780" y="1831505"/>
                  </a:lnTo>
                  <a:lnTo>
                    <a:pt x="477266" y="1818805"/>
                  </a:lnTo>
                  <a:lnTo>
                    <a:pt x="475742" y="1831505"/>
                  </a:lnTo>
                  <a:lnTo>
                    <a:pt x="468718" y="1831505"/>
                  </a:lnTo>
                  <a:lnTo>
                    <a:pt x="469163" y="1818805"/>
                  </a:lnTo>
                  <a:lnTo>
                    <a:pt x="464527" y="1831505"/>
                  </a:lnTo>
                  <a:lnTo>
                    <a:pt x="456933" y="1831505"/>
                  </a:lnTo>
                  <a:lnTo>
                    <a:pt x="452678" y="1818805"/>
                  </a:lnTo>
                  <a:lnTo>
                    <a:pt x="438975" y="1818805"/>
                  </a:lnTo>
                  <a:lnTo>
                    <a:pt x="436702" y="1806105"/>
                  </a:lnTo>
                  <a:lnTo>
                    <a:pt x="432142" y="1818805"/>
                  </a:lnTo>
                  <a:lnTo>
                    <a:pt x="428929" y="1806105"/>
                  </a:lnTo>
                  <a:lnTo>
                    <a:pt x="424738" y="1806105"/>
                  </a:lnTo>
                  <a:lnTo>
                    <a:pt x="420484" y="1818805"/>
                  </a:lnTo>
                  <a:lnTo>
                    <a:pt x="419163" y="1818805"/>
                  </a:lnTo>
                  <a:lnTo>
                    <a:pt x="418515" y="1818805"/>
                  </a:lnTo>
                  <a:lnTo>
                    <a:pt x="418439" y="1817878"/>
                  </a:lnTo>
                  <a:lnTo>
                    <a:pt x="409168" y="1806105"/>
                  </a:lnTo>
                  <a:lnTo>
                    <a:pt x="396646" y="1806105"/>
                  </a:lnTo>
                  <a:lnTo>
                    <a:pt x="396646" y="1844179"/>
                  </a:lnTo>
                  <a:lnTo>
                    <a:pt x="390296" y="1844179"/>
                  </a:lnTo>
                  <a:lnTo>
                    <a:pt x="390283" y="1844014"/>
                  </a:lnTo>
                  <a:lnTo>
                    <a:pt x="389242" y="1831505"/>
                  </a:lnTo>
                  <a:lnTo>
                    <a:pt x="393814" y="1831505"/>
                  </a:lnTo>
                  <a:lnTo>
                    <a:pt x="396646" y="1844179"/>
                  </a:lnTo>
                  <a:lnTo>
                    <a:pt x="396646" y="1806105"/>
                  </a:lnTo>
                  <a:lnTo>
                    <a:pt x="396392" y="1806105"/>
                  </a:lnTo>
                  <a:lnTo>
                    <a:pt x="396544" y="1793405"/>
                  </a:lnTo>
                  <a:lnTo>
                    <a:pt x="386016" y="1793405"/>
                  </a:lnTo>
                  <a:lnTo>
                    <a:pt x="385940" y="1792236"/>
                  </a:lnTo>
                  <a:lnTo>
                    <a:pt x="385838" y="1790522"/>
                  </a:lnTo>
                  <a:lnTo>
                    <a:pt x="385191" y="1780705"/>
                  </a:lnTo>
                  <a:lnTo>
                    <a:pt x="381508" y="1780705"/>
                  </a:lnTo>
                  <a:lnTo>
                    <a:pt x="382536" y="1793405"/>
                  </a:lnTo>
                  <a:lnTo>
                    <a:pt x="384009" y="1793405"/>
                  </a:lnTo>
                  <a:lnTo>
                    <a:pt x="388950" y="1806105"/>
                  </a:lnTo>
                  <a:lnTo>
                    <a:pt x="383070" y="1806105"/>
                  </a:lnTo>
                  <a:lnTo>
                    <a:pt x="377431" y="1793405"/>
                  </a:lnTo>
                  <a:lnTo>
                    <a:pt x="371983" y="1793405"/>
                  </a:lnTo>
                  <a:lnTo>
                    <a:pt x="367004" y="1780705"/>
                  </a:lnTo>
                  <a:lnTo>
                    <a:pt x="365366" y="1791881"/>
                  </a:lnTo>
                  <a:lnTo>
                    <a:pt x="366064" y="1793405"/>
                  </a:lnTo>
                  <a:lnTo>
                    <a:pt x="365137" y="1793405"/>
                  </a:lnTo>
                  <a:lnTo>
                    <a:pt x="360895" y="1793405"/>
                  </a:lnTo>
                  <a:lnTo>
                    <a:pt x="360680" y="1793405"/>
                  </a:lnTo>
                  <a:lnTo>
                    <a:pt x="360553" y="1791881"/>
                  </a:lnTo>
                  <a:lnTo>
                    <a:pt x="358051" y="1780705"/>
                  </a:lnTo>
                  <a:lnTo>
                    <a:pt x="348513" y="1780705"/>
                  </a:lnTo>
                  <a:lnTo>
                    <a:pt x="344855" y="1768005"/>
                  </a:lnTo>
                  <a:lnTo>
                    <a:pt x="341947" y="1768005"/>
                  </a:lnTo>
                  <a:lnTo>
                    <a:pt x="341947" y="1806105"/>
                  </a:lnTo>
                  <a:lnTo>
                    <a:pt x="335127" y="1806105"/>
                  </a:lnTo>
                  <a:lnTo>
                    <a:pt x="333463" y="1793405"/>
                  </a:lnTo>
                  <a:lnTo>
                    <a:pt x="340956" y="1793405"/>
                  </a:lnTo>
                  <a:lnTo>
                    <a:pt x="341947" y="1806105"/>
                  </a:lnTo>
                  <a:lnTo>
                    <a:pt x="341947" y="1768005"/>
                  </a:lnTo>
                  <a:lnTo>
                    <a:pt x="332536" y="1768005"/>
                  </a:lnTo>
                  <a:lnTo>
                    <a:pt x="332536" y="1806105"/>
                  </a:lnTo>
                  <a:lnTo>
                    <a:pt x="327990" y="1806105"/>
                  </a:lnTo>
                  <a:lnTo>
                    <a:pt x="331495" y="1793405"/>
                  </a:lnTo>
                  <a:lnTo>
                    <a:pt x="332536" y="1806105"/>
                  </a:lnTo>
                  <a:lnTo>
                    <a:pt x="332536" y="1768005"/>
                  </a:lnTo>
                  <a:lnTo>
                    <a:pt x="314642" y="1768005"/>
                  </a:lnTo>
                  <a:lnTo>
                    <a:pt x="314642" y="1793405"/>
                  </a:lnTo>
                  <a:lnTo>
                    <a:pt x="303212" y="1793405"/>
                  </a:lnTo>
                  <a:lnTo>
                    <a:pt x="308127" y="1780705"/>
                  </a:lnTo>
                  <a:lnTo>
                    <a:pt x="311861" y="1780705"/>
                  </a:lnTo>
                  <a:lnTo>
                    <a:pt x="314642" y="1793405"/>
                  </a:lnTo>
                  <a:lnTo>
                    <a:pt x="314642" y="1768005"/>
                  </a:lnTo>
                  <a:lnTo>
                    <a:pt x="313359" y="1768005"/>
                  </a:lnTo>
                  <a:lnTo>
                    <a:pt x="311937" y="1755305"/>
                  </a:lnTo>
                  <a:lnTo>
                    <a:pt x="311823" y="1755597"/>
                  </a:lnTo>
                  <a:lnTo>
                    <a:pt x="311759" y="1755736"/>
                  </a:lnTo>
                  <a:lnTo>
                    <a:pt x="306946" y="1768005"/>
                  </a:lnTo>
                  <a:lnTo>
                    <a:pt x="307962" y="1755305"/>
                  </a:lnTo>
                  <a:lnTo>
                    <a:pt x="295033" y="1755305"/>
                  </a:lnTo>
                  <a:lnTo>
                    <a:pt x="295033" y="1768005"/>
                  </a:lnTo>
                  <a:lnTo>
                    <a:pt x="291871" y="1780705"/>
                  </a:lnTo>
                  <a:lnTo>
                    <a:pt x="289712" y="1768005"/>
                  </a:lnTo>
                  <a:lnTo>
                    <a:pt x="287185" y="1780705"/>
                  </a:lnTo>
                  <a:lnTo>
                    <a:pt x="284873" y="1768005"/>
                  </a:lnTo>
                  <a:lnTo>
                    <a:pt x="289712" y="1768005"/>
                  </a:lnTo>
                  <a:lnTo>
                    <a:pt x="295033" y="1768005"/>
                  </a:lnTo>
                  <a:lnTo>
                    <a:pt x="295033" y="1755305"/>
                  </a:lnTo>
                  <a:lnTo>
                    <a:pt x="290322" y="1755305"/>
                  </a:lnTo>
                  <a:lnTo>
                    <a:pt x="285038" y="1742605"/>
                  </a:lnTo>
                  <a:lnTo>
                    <a:pt x="280073" y="1742605"/>
                  </a:lnTo>
                  <a:lnTo>
                    <a:pt x="280073" y="1755305"/>
                  </a:lnTo>
                  <a:lnTo>
                    <a:pt x="280009" y="1756359"/>
                  </a:lnTo>
                  <a:lnTo>
                    <a:pt x="279260" y="1768005"/>
                  </a:lnTo>
                  <a:lnTo>
                    <a:pt x="271970" y="1768005"/>
                  </a:lnTo>
                  <a:lnTo>
                    <a:pt x="272694" y="1755305"/>
                  </a:lnTo>
                  <a:lnTo>
                    <a:pt x="280073" y="1755305"/>
                  </a:lnTo>
                  <a:lnTo>
                    <a:pt x="280073" y="1742605"/>
                  </a:lnTo>
                  <a:lnTo>
                    <a:pt x="273748" y="1742605"/>
                  </a:lnTo>
                  <a:lnTo>
                    <a:pt x="276618" y="1729905"/>
                  </a:lnTo>
                  <a:lnTo>
                    <a:pt x="273951" y="1729905"/>
                  </a:lnTo>
                  <a:lnTo>
                    <a:pt x="269798" y="1742605"/>
                  </a:lnTo>
                  <a:lnTo>
                    <a:pt x="267716" y="1730425"/>
                  </a:lnTo>
                  <a:lnTo>
                    <a:pt x="267716" y="1768005"/>
                  </a:lnTo>
                  <a:lnTo>
                    <a:pt x="263575" y="1768005"/>
                  </a:lnTo>
                  <a:lnTo>
                    <a:pt x="263080" y="1755305"/>
                  </a:lnTo>
                  <a:lnTo>
                    <a:pt x="266801" y="1755305"/>
                  </a:lnTo>
                  <a:lnTo>
                    <a:pt x="266877" y="1756359"/>
                  </a:lnTo>
                  <a:lnTo>
                    <a:pt x="267716" y="1768005"/>
                  </a:lnTo>
                  <a:lnTo>
                    <a:pt x="267716" y="1730425"/>
                  </a:lnTo>
                  <a:lnTo>
                    <a:pt x="267627" y="1729905"/>
                  </a:lnTo>
                  <a:lnTo>
                    <a:pt x="261759" y="1729905"/>
                  </a:lnTo>
                  <a:lnTo>
                    <a:pt x="261772" y="1717192"/>
                  </a:lnTo>
                  <a:lnTo>
                    <a:pt x="260769" y="1722653"/>
                  </a:lnTo>
                  <a:lnTo>
                    <a:pt x="260642" y="1729905"/>
                  </a:lnTo>
                  <a:lnTo>
                    <a:pt x="260527" y="1729447"/>
                  </a:lnTo>
                  <a:lnTo>
                    <a:pt x="260045" y="1727593"/>
                  </a:lnTo>
                  <a:lnTo>
                    <a:pt x="259905" y="1727352"/>
                  </a:lnTo>
                  <a:lnTo>
                    <a:pt x="259867" y="1727593"/>
                  </a:lnTo>
                  <a:lnTo>
                    <a:pt x="259765" y="1728165"/>
                  </a:lnTo>
                  <a:lnTo>
                    <a:pt x="259676" y="1728647"/>
                  </a:lnTo>
                  <a:lnTo>
                    <a:pt x="259435" y="1729905"/>
                  </a:lnTo>
                  <a:lnTo>
                    <a:pt x="257213" y="1729905"/>
                  </a:lnTo>
                  <a:lnTo>
                    <a:pt x="257327" y="1717192"/>
                  </a:lnTo>
                  <a:lnTo>
                    <a:pt x="256171" y="1717192"/>
                  </a:lnTo>
                  <a:lnTo>
                    <a:pt x="253339" y="1729905"/>
                  </a:lnTo>
                  <a:lnTo>
                    <a:pt x="251688" y="1729905"/>
                  </a:lnTo>
                  <a:lnTo>
                    <a:pt x="245618" y="1717192"/>
                  </a:lnTo>
                  <a:lnTo>
                    <a:pt x="243332" y="1717192"/>
                  </a:lnTo>
                  <a:lnTo>
                    <a:pt x="243446" y="1716544"/>
                  </a:lnTo>
                  <a:lnTo>
                    <a:pt x="245465" y="1704505"/>
                  </a:lnTo>
                  <a:lnTo>
                    <a:pt x="241427" y="1717192"/>
                  </a:lnTo>
                  <a:lnTo>
                    <a:pt x="241503" y="1711883"/>
                  </a:lnTo>
                  <a:lnTo>
                    <a:pt x="241630" y="1704505"/>
                  </a:lnTo>
                  <a:lnTo>
                    <a:pt x="239204" y="1717192"/>
                  </a:lnTo>
                  <a:lnTo>
                    <a:pt x="239115" y="1716824"/>
                  </a:lnTo>
                  <a:lnTo>
                    <a:pt x="239052" y="1716544"/>
                  </a:lnTo>
                  <a:lnTo>
                    <a:pt x="236334" y="1704505"/>
                  </a:lnTo>
                  <a:lnTo>
                    <a:pt x="231813" y="1704505"/>
                  </a:lnTo>
                  <a:lnTo>
                    <a:pt x="228320" y="1692376"/>
                  </a:lnTo>
                  <a:lnTo>
                    <a:pt x="228104" y="1691995"/>
                  </a:lnTo>
                  <a:lnTo>
                    <a:pt x="228003" y="1692376"/>
                  </a:lnTo>
                  <a:lnTo>
                    <a:pt x="227888" y="1692795"/>
                  </a:lnTo>
                  <a:lnTo>
                    <a:pt x="224764" y="1704505"/>
                  </a:lnTo>
                  <a:lnTo>
                    <a:pt x="224218" y="1692376"/>
                  </a:lnTo>
                  <a:lnTo>
                    <a:pt x="224078" y="1691995"/>
                  </a:lnTo>
                  <a:lnTo>
                    <a:pt x="216636" y="1704505"/>
                  </a:lnTo>
                  <a:lnTo>
                    <a:pt x="217004" y="1704505"/>
                  </a:lnTo>
                  <a:lnTo>
                    <a:pt x="221742" y="1704505"/>
                  </a:lnTo>
                  <a:lnTo>
                    <a:pt x="221818" y="1706130"/>
                  </a:lnTo>
                  <a:lnTo>
                    <a:pt x="221881" y="1707565"/>
                  </a:lnTo>
                  <a:lnTo>
                    <a:pt x="223570" y="1704505"/>
                  </a:lnTo>
                  <a:lnTo>
                    <a:pt x="228727" y="1717192"/>
                  </a:lnTo>
                  <a:lnTo>
                    <a:pt x="234873" y="1717192"/>
                  </a:lnTo>
                  <a:lnTo>
                    <a:pt x="235381" y="1729905"/>
                  </a:lnTo>
                  <a:lnTo>
                    <a:pt x="239928" y="1729905"/>
                  </a:lnTo>
                  <a:lnTo>
                    <a:pt x="244602" y="1729905"/>
                  </a:lnTo>
                  <a:lnTo>
                    <a:pt x="244716" y="1732064"/>
                  </a:lnTo>
                  <a:lnTo>
                    <a:pt x="245249" y="1742605"/>
                  </a:lnTo>
                  <a:lnTo>
                    <a:pt x="239928" y="1729905"/>
                  </a:lnTo>
                  <a:lnTo>
                    <a:pt x="239852" y="1731022"/>
                  </a:lnTo>
                  <a:lnTo>
                    <a:pt x="239776" y="1732064"/>
                  </a:lnTo>
                  <a:lnTo>
                    <a:pt x="238963" y="1742605"/>
                  </a:lnTo>
                  <a:lnTo>
                    <a:pt x="228739" y="1742605"/>
                  </a:lnTo>
                  <a:lnTo>
                    <a:pt x="228612" y="1729905"/>
                  </a:lnTo>
                  <a:lnTo>
                    <a:pt x="214439" y="1729905"/>
                  </a:lnTo>
                  <a:lnTo>
                    <a:pt x="214376" y="1728647"/>
                  </a:lnTo>
                  <a:lnTo>
                    <a:pt x="214274" y="1726679"/>
                  </a:lnTo>
                  <a:lnTo>
                    <a:pt x="213766" y="1717192"/>
                  </a:lnTo>
                  <a:lnTo>
                    <a:pt x="212509" y="1717192"/>
                  </a:lnTo>
                  <a:lnTo>
                    <a:pt x="204038" y="1704505"/>
                  </a:lnTo>
                  <a:lnTo>
                    <a:pt x="200025" y="1704505"/>
                  </a:lnTo>
                  <a:lnTo>
                    <a:pt x="191198" y="1691995"/>
                  </a:lnTo>
                  <a:lnTo>
                    <a:pt x="191033" y="1691741"/>
                  </a:lnTo>
                  <a:lnTo>
                    <a:pt x="190881" y="1691500"/>
                  </a:lnTo>
                  <a:lnTo>
                    <a:pt x="188899" y="1685505"/>
                  </a:lnTo>
                  <a:lnTo>
                    <a:pt x="186867" y="1691741"/>
                  </a:lnTo>
                  <a:lnTo>
                    <a:pt x="184835" y="1691741"/>
                  </a:lnTo>
                  <a:lnTo>
                    <a:pt x="184962" y="1690916"/>
                  </a:lnTo>
                  <a:lnTo>
                    <a:pt x="186766" y="1679130"/>
                  </a:lnTo>
                  <a:lnTo>
                    <a:pt x="188899" y="1685505"/>
                  </a:lnTo>
                  <a:lnTo>
                    <a:pt x="190969" y="1679143"/>
                  </a:lnTo>
                  <a:lnTo>
                    <a:pt x="191033" y="1691741"/>
                  </a:lnTo>
                  <a:lnTo>
                    <a:pt x="205168" y="1691741"/>
                  </a:lnTo>
                  <a:lnTo>
                    <a:pt x="205282" y="1692795"/>
                  </a:lnTo>
                  <a:lnTo>
                    <a:pt x="206502" y="1704505"/>
                  </a:lnTo>
                  <a:lnTo>
                    <a:pt x="215544" y="1704505"/>
                  </a:lnTo>
                  <a:lnTo>
                    <a:pt x="216636" y="1704505"/>
                  </a:lnTo>
                  <a:lnTo>
                    <a:pt x="216522" y="1699475"/>
                  </a:lnTo>
                  <a:lnTo>
                    <a:pt x="216433" y="1695983"/>
                  </a:lnTo>
                  <a:lnTo>
                    <a:pt x="216331" y="1691741"/>
                  </a:lnTo>
                  <a:lnTo>
                    <a:pt x="208673" y="1691741"/>
                  </a:lnTo>
                  <a:lnTo>
                    <a:pt x="208610" y="1691500"/>
                  </a:lnTo>
                  <a:lnTo>
                    <a:pt x="205168" y="1679092"/>
                  </a:lnTo>
                  <a:lnTo>
                    <a:pt x="207200" y="1679092"/>
                  </a:lnTo>
                  <a:lnTo>
                    <a:pt x="207175" y="1678927"/>
                  </a:lnTo>
                  <a:lnTo>
                    <a:pt x="205003" y="1666405"/>
                  </a:lnTo>
                  <a:lnTo>
                    <a:pt x="200939" y="1666405"/>
                  </a:lnTo>
                  <a:lnTo>
                    <a:pt x="200939" y="1679092"/>
                  </a:lnTo>
                  <a:lnTo>
                    <a:pt x="199809" y="1679092"/>
                  </a:lnTo>
                  <a:lnTo>
                    <a:pt x="199783" y="1678927"/>
                  </a:lnTo>
                  <a:lnTo>
                    <a:pt x="197256" y="1666405"/>
                  </a:lnTo>
                  <a:lnTo>
                    <a:pt x="200939" y="1679092"/>
                  </a:lnTo>
                  <a:lnTo>
                    <a:pt x="200939" y="1666405"/>
                  </a:lnTo>
                  <a:lnTo>
                    <a:pt x="198983" y="1666405"/>
                  </a:lnTo>
                  <a:lnTo>
                    <a:pt x="192214" y="1653705"/>
                  </a:lnTo>
                  <a:lnTo>
                    <a:pt x="182892" y="1653705"/>
                  </a:lnTo>
                  <a:lnTo>
                    <a:pt x="182854" y="1653273"/>
                  </a:lnTo>
                  <a:lnTo>
                    <a:pt x="181660" y="1641043"/>
                  </a:lnTo>
                  <a:lnTo>
                    <a:pt x="184746" y="1650047"/>
                  </a:lnTo>
                  <a:lnTo>
                    <a:pt x="185915" y="1653273"/>
                  </a:lnTo>
                  <a:lnTo>
                    <a:pt x="183464" y="1640979"/>
                  </a:lnTo>
                  <a:lnTo>
                    <a:pt x="181660" y="1640979"/>
                  </a:lnTo>
                  <a:lnTo>
                    <a:pt x="179666" y="1640979"/>
                  </a:lnTo>
                  <a:lnTo>
                    <a:pt x="179578" y="1642097"/>
                  </a:lnTo>
                  <a:lnTo>
                    <a:pt x="178676" y="1653705"/>
                  </a:lnTo>
                  <a:lnTo>
                    <a:pt x="175615" y="1653705"/>
                  </a:lnTo>
                  <a:lnTo>
                    <a:pt x="181190" y="1666405"/>
                  </a:lnTo>
                  <a:lnTo>
                    <a:pt x="187236" y="1679092"/>
                  </a:lnTo>
                  <a:lnTo>
                    <a:pt x="186778" y="1679092"/>
                  </a:lnTo>
                  <a:lnTo>
                    <a:pt x="182295" y="1679092"/>
                  </a:lnTo>
                  <a:lnTo>
                    <a:pt x="182295" y="1704505"/>
                  </a:lnTo>
                  <a:lnTo>
                    <a:pt x="182232" y="1708238"/>
                  </a:lnTo>
                  <a:lnTo>
                    <a:pt x="182105" y="1714220"/>
                  </a:lnTo>
                  <a:lnTo>
                    <a:pt x="182054" y="1717192"/>
                  </a:lnTo>
                  <a:lnTo>
                    <a:pt x="178790" y="1717192"/>
                  </a:lnTo>
                  <a:lnTo>
                    <a:pt x="171310" y="1717192"/>
                  </a:lnTo>
                  <a:lnTo>
                    <a:pt x="171411" y="1716544"/>
                  </a:lnTo>
                  <a:lnTo>
                    <a:pt x="173342" y="1704505"/>
                  </a:lnTo>
                  <a:lnTo>
                    <a:pt x="177761" y="1704505"/>
                  </a:lnTo>
                  <a:lnTo>
                    <a:pt x="178790" y="1717192"/>
                  </a:lnTo>
                  <a:lnTo>
                    <a:pt x="178892" y="1716824"/>
                  </a:lnTo>
                  <a:lnTo>
                    <a:pt x="178968" y="1716544"/>
                  </a:lnTo>
                  <a:lnTo>
                    <a:pt x="182295" y="1704505"/>
                  </a:lnTo>
                  <a:lnTo>
                    <a:pt x="182295" y="1679092"/>
                  </a:lnTo>
                  <a:lnTo>
                    <a:pt x="174764" y="1679092"/>
                  </a:lnTo>
                  <a:lnTo>
                    <a:pt x="174879" y="1675828"/>
                  </a:lnTo>
                  <a:lnTo>
                    <a:pt x="174942" y="1674114"/>
                  </a:lnTo>
                  <a:lnTo>
                    <a:pt x="175221" y="1666405"/>
                  </a:lnTo>
                  <a:lnTo>
                    <a:pt x="165404" y="1666405"/>
                  </a:lnTo>
                  <a:lnTo>
                    <a:pt x="163664" y="1653705"/>
                  </a:lnTo>
                  <a:lnTo>
                    <a:pt x="154012" y="1653705"/>
                  </a:lnTo>
                  <a:lnTo>
                    <a:pt x="154051" y="1653273"/>
                  </a:lnTo>
                  <a:lnTo>
                    <a:pt x="155257" y="1640979"/>
                  </a:lnTo>
                  <a:lnTo>
                    <a:pt x="147828" y="1640979"/>
                  </a:lnTo>
                  <a:lnTo>
                    <a:pt x="143040" y="1640979"/>
                  </a:lnTo>
                  <a:lnTo>
                    <a:pt x="143014" y="1640357"/>
                  </a:lnTo>
                  <a:lnTo>
                    <a:pt x="142887" y="1637347"/>
                  </a:lnTo>
                  <a:lnTo>
                    <a:pt x="142532" y="1628305"/>
                  </a:lnTo>
                  <a:lnTo>
                    <a:pt x="141109" y="1628305"/>
                  </a:lnTo>
                  <a:lnTo>
                    <a:pt x="141008" y="1629054"/>
                  </a:lnTo>
                  <a:lnTo>
                    <a:pt x="139407" y="1640979"/>
                  </a:lnTo>
                  <a:lnTo>
                    <a:pt x="138595" y="1640979"/>
                  </a:lnTo>
                  <a:lnTo>
                    <a:pt x="140182" y="1653705"/>
                  </a:lnTo>
                  <a:lnTo>
                    <a:pt x="140512" y="1653705"/>
                  </a:lnTo>
                  <a:lnTo>
                    <a:pt x="144614" y="1666405"/>
                  </a:lnTo>
                  <a:lnTo>
                    <a:pt x="148297" y="1666405"/>
                  </a:lnTo>
                  <a:lnTo>
                    <a:pt x="151739" y="1679092"/>
                  </a:lnTo>
                  <a:lnTo>
                    <a:pt x="156743" y="1679092"/>
                  </a:lnTo>
                  <a:lnTo>
                    <a:pt x="163283" y="1691741"/>
                  </a:lnTo>
                  <a:lnTo>
                    <a:pt x="166039" y="1691741"/>
                  </a:lnTo>
                  <a:lnTo>
                    <a:pt x="166166" y="1691995"/>
                  </a:lnTo>
                  <a:lnTo>
                    <a:pt x="172212" y="1704505"/>
                  </a:lnTo>
                  <a:lnTo>
                    <a:pt x="166433" y="1704505"/>
                  </a:lnTo>
                  <a:lnTo>
                    <a:pt x="171107" y="1717192"/>
                  </a:lnTo>
                  <a:lnTo>
                    <a:pt x="169087" y="1717192"/>
                  </a:lnTo>
                  <a:lnTo>
                    <a:pt x="168998" y="1716824"/>
                  </a:lnTo>
                  <a:lnTo>
                    <a:pt x="168948" y="1716544"/>
                  </a:lnTo>
                  <a:lnTo>
                    <a:pt x="166433" y="1704505"/>
                  </a:lnTo>
                  <a:lnTo>
                    <a:pt x="161950" y="1704505"/>
                  </a:lnTo>
                  <a:lnTo>
                    <a:pt x="168071" y="1717192"/>
                  </a:lnTo>
                  <a:lnTo>
                    <a:pt x="158470" y="1717192"/>
                  </a:lnTo>
                  <a:lnTo>
                    <a:pt x="158419" y="1704505"/>
                  </a:lnTo>
                  <a:lnTo>
                    <a:pt x="153822" y="1704505"/>
                  </a:lnTo>
                  <a:lnTo>
                    <a:pt x="147967" y="1691995"/>
                  </a:lnTo>
                  <a:lnTo>
                    <a:pt x="147840" y="1691500"/>
                  </a:lnTo>
                  <a:lnTo>
                    <a:pt x="147739" y="1690916"/>
                  </a:lnTo>
                  <a:lnTo>
                    <a:pt x="145643" y="1679092"/>
                  </a:lnTo>
                  <a:lnTo>
                    <a:pt x="138785" y="1679092"/>
                  </a:lnTo>
                  <a:lnTo>
                    <a:pt x="138696" y="1678927"/>
                  </a:lnTo>
                  <a:lnTo>
                    <a:pt x="132067" y="1666405"/>
                  </a:lnTo>
                  <a:lnTo>
                    <a:pt x="118287" y="1666405"/>
                  </a:lnTo>
                  <a:lnTo>
                    <a:pt x="118364" y="1664741"/>
                  </a:lnTo>
                  <a:lnTo>
                    <a:pt x="118846" y="1653705"/>
                  </a:lnTo>
                  <a:lnTo>
                    <a:pt x="111353" y="1653705"/>
                  </a:lnTo>
                  <a:lnTo>
                    <a:pt x="111442" y="1653273"/>
                  </a:lnTo>
                  <a:lnTo>
                    <a:pt x="113792" y="1640979"/>
                  </a:lnTo>
                  <a:lnTo>
                    <a:pt x="102933" y="1640979"/>
                  </a:lnTo>
                  <a:lnTo>
                    <a:pt x="96253" y="1628305"/>
                  </a:lnTo>
                  <a:lnTo>
                    <a:pt x="96164" y="1627251"/>
                  </a:lnTo>
                  <a:lnTo>
                    <a:pt x="95923" y="1624545"/>
                  </a:lnTo>
                  <a:lnTo>
                    <a:pt x="89865" y="1615605"/>
                  </a:lnTo>
                  <a:lnTo>
                    <a:pt x="92798" y="1602905"/>
                  </a:lnTo>
                  <a:lnTo>
                    <a:pt x="77139" y="1602905"/>
                  </a:lnTo>
                  <a:lnTo>
                    <a:pt x="79590" y="1590205"/>
                  </a:lnTo>
                  <a:lnTo>
                    <a:pt x="78994" y="1590205"/>
                  </a:lnTo>
                  <a:lnTo>
                    <a:pt x="75717" y="1577454"/>
                  </a:lnTo>
                  <a:lnTo>
                    <a:pt x="75209" y="1577454"/>
                  </a:lnTo>
                  <a:lnTo>
                    <a:pt x="75285" y="1578051"/>
                  </a:lnTo>
                  <a:lnTo>
                    <a:pt x="76682" y="1590205"/>
                  </a:lnTo>
                  <a:lnTo>
                    <a:pt x="71475" y="1590205"/>
                  </a:lnTo>
                  <a:lnTo>
                    <a:pt x="73139" y="1577454"/>
                  </a:lnTo>
                  <a:lnTo>
                    <a:pt x="70040" y="1577454"/>
                  </a:lnTo>
                  <a:lnTo>
                    <a:pt x="70040" y="1640979"/>
                  </a:lnTo>
                  <a:lnTo>
                    <a:pt x="68630" y="1640979"/>
                  </a:lnTo>
                  <a:lnTo>
                    <a:pt x="63220" y="1628305"/>
                  </a:lnTo>
                  <a:lnTo>
                    <a:pt x="60655" y="1628305"/>
                  </a:lnTo>
                  <a:lnTo>
                    <a:pt x="60769" y="1627251"/>
                  </a:lnTo>
                  <a:lnTo>
                    <a:pt x="61950" y="1615605"/>
                  </a:lnTo>
                  <a:lnTo>
                    <a:pt x="67068" y="1615605"/>
                  </a:lnTo>
                  <a:lnTo>
                    <a:pt x="68275" y="1628305"/>
                  </a:lnTo>
                  <a:lnTo>
                    <a:pt x="69723" y="1628305"/>
                  </a:lnTo>
                  <a:lnTo>
                    <a:pt x="69799" y="1631442"/>
                  </a:lnTo>
                  <a:lnTo>
                    <a:pt x="69850" y="1633372"/>
                  </a:lnTo>
                  <a:lnTo>
                    <a:pt x="69951" y="1637347"/>
                  </a:lnTo>
                  <a:lnTo>
                    <a:pt x="70040" y="1640979"/>
                  </a:lnTo>
                  <a:lnTo>
                    <a:pt x="70040" y="1577454"/>
                  </a:lnTo>
                  <a:lnTo>
                    <a:pt x="67906" y="1564754"/>
                  </a:lnTo>
                  <a:lnTo>
                    <a:pt x="67373" y="1564754"/>
                  </a:lnTo>
                  <a:lnTo>
                    <a:pt x="67297" y="1562849"/>
                  </a:lnTo>
                  <a:lnTo>
                    <a:pt x="66852" y="1552105"/>
                  </a:lnTo>
                  <a:lnTo>
                    <a:pt x="60807" y="1552105"/>
                  </a:lnTo>
                  <a:lnTo>
                    <a:pt x="51904" y="1539405"/>
                  </a:lnTo>
                  <a:lnTo>
                    <a:pt x="60947" y="1539405"/>
                  </a:lnTo>
                  <a:lnTo>
                    <a:pt x="57708" y="1526705"/>
                  </a:lnTo>
                  <a:lnTo>
                    <a:pt x="46532" y="1526705"/>
                  </a:lnTo>
                  <a:lnTo>
                    <a:pt x="48818" y="1514005"/>
                  </a:lnTo>
                  <a:lnTo>
                    <a:pt x="46824" y="1514005"/>
                  </a:lnTo>
                  <a:lnTo>
                    <a:pt x="41605" y="1526705"/>
                  </a:lnTo>
                  <a:lnTo>
                    <a:pt x="41109" y="1526705"/>
                  </a:lnTo>
                  <a:lnTo>
                    <a:pt x="41884" y="1514005"/>
                  </a:lnTo>
                  <a:lnTo>
                    <a:pt x="43230" y="1514005"/>
                  </a:lnTo>
                  <a:lnTo>
                    <a:pt x="46228" y="1501305"/>
                  </a:lnTo>
                  <a:lnTo>
                    <a:pt x="34848" y="1501305"/>
                  </a:lnTo>
                  <a:lnTo>
                    <a:pt x="36626" y="1488605"/>
                  </a:lnTo>
                  <a:lnTo>
                    <a:pt x="34683" y="1488605"/>
                  </a:lnTo>
                  <a:lnTo>
                    <a:pt x="33362" y="1501305"/>
                  </a:lnTo>
                  <a:lnTo>
                    <a:pt x="31330" y="1501305"/>
                  </a:lnTo>
                  <a:lnTo>
                    <a:pt x="31280" y="1488605"/>
                  </a:lnTo>
                  <a:lnTo>
                    <a:pt x="20091" y="1488605"/>
                  </a:lnTo>
                  <a:lnTo>
                    <a:pt x="23037" y="1501305"/>
                  </a:lnTo>
                  <a:lnTo>
                    <a:pt x="27432" y="1501305"/>
                  </a:lnTo>
                  <a:lnTo>
                    <a:pt x="27470" y="1502587"/>
                  </a:lnTo>
                  <a:lnTo>
                    <a:pt x="27813" y="1514005"/>
                  </a:lnTo>
                  <a:lnTo>
                    <a:pt x="32727" y="1514005"/>
                  </a:lnTo>
                  <a:lnTo>
                    <a:pt x="26898" y="1526705"/>
                  </a:lnTo>
                  <a:lnTo>
                    <a:pt x="24612" y="1526705"/>
                  </a:lnTo>
                  <a:lnTo>
                    <a:pt x="27609" y="1539405"/>
                  </a:lnTo>
                  <a:lnTo>
                    <a:pt x="29692" y="1539405"/>
                  </a:lnTo>
                  <a:lnTo>
                    <a:pt x="30492" y="1526705"/>
                  </a:lnTo>
                  <a:lnTo>
                    <a:pt x="36233" y="1526705"/>
                  </a:lnTo>
                  <a:lnTo>
                    <a:pt x="36220" y="1539405"/>
                  </a:lnTo>
                  <a:lnTo>
                    <a:pt x="31635" y="1539405"/>
                  </a:lnTo>
                  <a:lnTo>
                    <a:pt x="37058" y="1552105"/>
                  </a:lnTo>
                  <a:lnTo>
                    <a:pt x="32054" y="1552105"/>
                  </a:lnTo>
                  <a:lnTo>
                    <a:pt x="38785" y="1564754"/>
                  </a:lnTo>
                  <a:lnTo>
                    <a:pt x="36423" y="1564754"/>
                  </a:lnTo>
                  <a:lnTo>
                    <a:pt x="44958" y="1577454"/>
                  </a:lnTo>
                  <a:lnTo>
                    <a:pt x="44831" y="1578051"/>
                  </a:lnTo>
                  <a:lnTo>
                    <a:pt x="41046" y="1590205"/>
                  </a:lnTo>
                  <a:lnTo>
                    <a:pt x="49225" y="1590205"/>
                  </a:lnTo>
                  <a:lnTo>
                    <a:pt x="48907" y="1602905"/>
                  </a:lnTo>
                  <a:lnTo>
                    <a:pt x="52451" y="1602905"/>
                  </a:lnTo>
                  <a:lnTo>
                    <a:pt x="58902" y="1615605"/>
                  </a:lnTo>
                  <a:lnTo>
                    <a:pt x="58127" y="1615605"/>
                  </a:lnTo>
                  <a:lnTo>
                    <a:pt x="59715" y="1628305"/>
                  </a:lnTo>
                  <a:lnTo>
                    <a:pt x="58293" y="1628305"/>
                  </a:lnTo>
                  <a:lnTo>
                    <a:pt x="58394" y="1631442"/>
                  </a:lnTo>
                  <a:lnTo>
                    <a:pt x="58458" y="1633372"/>
                  </a:lnTo>
                  <a:lnTo>
                    <a:pt x="58712" y="1640979"/>
                  </a:lnTo>
                  <a:lnTo>
                    <a:pt x="55956" y="1640979"/>
                  </a:lnTo>
                  <a:lnTo>
                    <a:pt x="51244" y="1640979"/>
                  </a:lnTo>
                  <a:lnTo>
                    <a:pt x="48818" y="1653705"/>
                  </a:lnTo>
                  <a:lnTo>
                    <a:pt x="53492" y="1653705"/>
                  </a:lnTo>
                  <a:lnTo>
                    <a:pt x="53581" y="1653273"/>
                  </a:lnTo>
                  <a:lnTo>
                    <a:pt x="55943" y="1641030"/>
                  </a:lnTo>
                  <a:lnTo>
                    <a:pt x="56070" y="1642097"/>
                  </a:lnTo>
                  <a:lnTo>
                    <a:pt x="57327" y="1653705"/>
                  </a:lnTo>
                  <a:lnTo>
                    <a:pt x="71704" y="1653705"/>
                  </a:lnTo>
                  <a:lnTo>
                    <a:pt x="76187" y="1666405"/>
                  </a:lnTo>
                  <a:lnTo>
                    <a:pt x="78143" y="1678927"/>
                  </a:lnTo>
                  <a:lnTo>
                    <a:pt x="78219" y="1679092"/>
                  </a:lnTo>
                  <a:lnTo>
                    <a:pt x="80619" y="1679092"/>
                  </a:lnTo>
                  <a:lnTo>
                    <a:pt x="83820" y="1679092"/>
                  </a:lnTo>
                  <a:lnTo>
                    <a:pt x="84759" y="1691741"/>
                  </a:lnTo>
                  <a:lnTo>
                    <a:pt x="84658" y="1691500"/>
                  </a:lnTo>
                  <a:lnTo>
                    <a:pt x="80619" y="1679092"/>
                  </a:lnTo>
                  <a:lnTo>
                    <a:pt x="80505" y="1686318"/>
                  </a:lnTo>
                  <a:lnTo>
                    <a:pt x="80403" y="1691741"/>
                  </a:lnTo>
                  <a:lnTo>
                    <a:pt x="81140" y="1691741"/>
                  </a:lnTo>
                  <a:lnTo>
                    <a:pt x="81064" y="1695983"/>
                  </a:lnTo>
                  <a:lnTo>
                    <a:pt x="81013" y="1699475"/>
                  </a:lnTo>
                  <a:lnTo>
                    <a:pt x="80924" y="1704505"/>
                  </a:lnTo>
                  <a:lnTo>
                    <a:pt x="87655" y="1704505"/>
                  </a:lnTo>
                  <a:lnTo>
                    <a:pt x="87757" y="1708238"/>
                  </a:lnTo>
                  <a:lnTo>
                    <a:pt x="87858" y="1711883"/>
                  </a:lnTo>
                  <a:lnTo>
                    <a:pt x="87922" y="1714220"/>
                  </a:lnTo>
                  <a:lnTo>
                    <a:pt x="88011" y="1717192"/>
                  </a:lnTo>
                  <a:lnTo>
                    <a:pt x="88125" y="1716824"/>
                  </a:lnTo>
                  <a:lnTo>
                    <a:pt x="88214" y="1716544"/>
                  </a:lnTo>
                  <a:lnTo>
                    <a:pt x="91859" y="1704505"/>
                  </a:lnTo>
                  <a:lnTo>
                    <a:pt x="94056" y="1717192"/>
                  </a:lnTo>
                  <a:lnTo>
                    <a:pt x="94157" y="1716544"/>
                  </a:lnTo>
                  <a:lnTo>
                    <a:pt x="96075" y="1704505"/>
                  </a:lnTo>
                  <a:lnTo>
                    <a:pt x="95034" y="1717192"/>
                  </a:lnTo>
                  <a:lnTo>
                    <a:pt x="105270" y="1717192"/>
                  </a:lnTo>
                  <a:lnTo>
                    <a:pt x="106362" y="1720519"/>
                  </a:lnTo>
                  <a:lnTo>
                    <a:pt x="106032" y="1717217"/>
                  </a:lnTo>
                  <a:lnTo>
                    <a:pt x="110934" y="1723986"/>
                  </a:lnTo>
                  <a:lnTo>
                    <a:pt x="110985" y="1723796"/>
                  </a:lnTo>
                  <a:lnTo>
                    <a:pt x="111086" y="1723390"/>
                  </a:lnTo>
                  <a:lnTo>
                    <a:pt x="111175" y="1723021"/>
                  </a:lnTo>
                  <a:lnTo>
                    <a:pt x="111264" y="1722653"/>
                  </a:lnTo>
                  <a:lnTo>
                    <a:pt x="112623" y="1717192"/>
                  </a:lnTo>
                  <a:lnTo>
                    <a:pt x="115227" y="1729905"/>
                  </a:lnTo>
                  <a:lnTo>
                    <a:pt x="110934" y="1723986"/>
                  </a:lnTo>
                  <a:lnTo>
                    <a:pt x="109461" y="1729905"/>
                  </a:lnTo>
                  <a:lnTo>
                    <a:pt x="106362" y="1720519"/>
                  </a:lnTo>
                  <a:lnTo>
                    <a:pt x="106451" y="1721396"/>
                  </a:lnTo>
                  <a:lnTo>
                    <a:pt x="107315" y="1729905"/>
                  </a:lnTo>
                  <a:lnTo>
                    <a:pt x="105943" y="1729905"/>
                  </a:lnTo>
                  <a:lnTo>
                    <a:pt x="111137" y="1742605"/>
                  </a:lnTo>
                  <a:lnTo>
                    <a:pt x="119608" y="1755305"/>
                  </a:lnTo>
                  <a:lnTo>
                    <a:pt x="124612" y="1755305"/>
                  </a:lnTo>
                  <a:lnTo>
                    <a:pt x="128790" y="1761769"/>
                  </a:lnTo>
                  <a:lnTo>
                    <a:pt x="128803" y="1755305"/>
                  </a:lnTo>
                  <a:lnTo>
                    <a:pt x="133705" y="1755305"/>
                  </a:lnTo>
                  <a:lnTo>
                    <a:pt x="133769" y="1756359"/>
                  </a:lnTo>
                  <a:lnTo>
                    <a:pt x="134607" y="1768005"/>
                  </a:lnTo>
                  <a:lnTo>
                    <a:pt x="132816" y="1768005"/>
                  </a:lnTo>
                  <a:lnTo>
                    <a:pt x="141020" y="1780705"/>
                  </a:lnTo>
                  <a:lnTo>
                    <a:pt x="143637" y="1780705"/>
                  </a:lnTo>
                  <a:lnTo>
                    <a:pt x="146227" y="1793405"/>
                  </a:lnTo>
                  <a:lnTo>
                    <a:pt x="157632" y="1793405"/>
                  </a:lnTo>
                  <a:lnTo>
                    <a:pt x="159715" y="1806105"/>
                  </a:lnTo>
                  <a:lnTo>
                    <a:pt x="168630" y="1806105"/>
                  </a:lnTo>
                  <a:lnTo>
                    <a:pt x="176390" y="1818805"/>
                  </a:lnTo>
                  <a:lnTo>
                    <a:pt x="182511" y="1818805"/>
                  </a:lnTo>
                  <a:lnTo>
                    <a:pt x="188429" y="1831505"/>
                  </a:lnTo>
                  <a:lnTo>
                    <a:pt x="200787" y="1831505"/>
                  </a:lnTo>
                  <a:lnTo>
                    <a:pt x="206946" y="1844179"/>
                  </a:lnTo>
                  <a:lnTo>
                    <a:pt x="214693" y="1844179"/>
                  </a:lnTo>
                  <a:lnTo>
                    <a:pt x="214617" y="1844014"/>
                  </a:lnTo>
                  <a:lnTo>
                    <a:pt x="208432" y="1831505"/>
                  </a:lnTo>
                  <a:lnTo>
                    <a:pt x="215849" y="1831505"/>
                  </a:lnTo>
                  <a:lnTo>
                    <a:pt x="217309" y="1844179"/>
                  </a:lnTo>
                  <a:lnTo>
                    <a:pt x="220179" y="1844179"/>
                  </a:lnTo>
                  <a:lnTo>
                    <a:pt x="216255" y="1856905"/>
                  </a:lnTo>
                  <a:lnTo>
                    <a:pt x="232968" y="1856905"/>
                  </a:lnTo>
                  <a:lnTo>
                    <a:pt x="240245" y="1869605"/>
                  </a:lnTo>
                  <a:lnTo>
                    <a:pt x="256921" y="1869605"/>
                  </a:lnTo>
                  <a:lnTo>
                    <a:pt x="262394" y="1882305"/>
                  </a:lnTo>
                  <a:lnTo>
                    <a:pt x="264083" y="1878050"/>
                  </a:lnTo>
                  <a:lnTo>
                    <a:pt x="257352" y="1869605"/>
                  </a:lnTo>
                  <a:lnTo>
                    <a:pt x="267436" y="1869605"/>
                  </a:lnTo>
                  <a:lnTo>
                    <a:pt x="264083" y="1878050"/>
                  </a:lnTo>
                  <a:lnTo>
                    <a:pt x="267474" y="1882305"/>
                  </a:lnTo>
                  <a:lnTo>
                    <a:pt x="281482" y="1882305"/>
                  </a:lnTo>
                  <a:lnTo>
                    <a:pt x="289902" y="1895005"/>
                  </a:lnTo>
                  <a:lnTo>
                    <a:pt x="297840" y="1895005"/>
                  </a:lnTo>
                  <a:lnTo>
                    <a:pt x="302387" y="1901659"/>
                  </a:lnTo>
                  <a:lnTo>
                    <a:pt x="300761" y="1895005"/>
                  </a:lnTo>
                  <a:lnTo>
                    <a:pt x="306070" y="1895005"/>
                  </a:lnTo>
                  <a:lnTo>
                    <a:pt x="309778" y="1907705"/>
                  </a:lnTo>
                  <a:lnTo>
                    <a:pt x="306514" y="1907705"/>
                  </a:lnTo>
                  <a:lnTo>
                    <a:pt x="314718" y="1920405"/>
                  </a:lnTo>
                  <a:lnTo>
                    <a:pt x="317334" y="1907705"/>
                  </a:lnTo>
                  <a:lnTo>
                    <a:pt x="319874" y="1907705"/>
                  </a:lnTo>
                  <a:lnTo>
                    <a:pt x="321398" y="1920405"/>
                  </a:lnTo>
                  <a:lnTo>
                    <a:pt x="349211" y="1920405"/>
                  </a:lnTo>
                  <a:lnTo>
                    <a:pt x="358317" y="1933105"/>
                  </a:lnTo>
                  <a:lnTo>
                    <a:pt x="378333" y="1933105"/>
                  </a:lnTo>
                  <a:lnTo>
                    <a:pt x="425945" y="1958505"/>
                  </a:lnTo>
                  <a:lnTo>
                    <a:pt x="524154" y="1983905"/>
                  </a:lnTo>
                  <a:lnTo>
                    <a:pt x="574294" y="1983905"/>
                  </a:lnTo>
                  <a:lnTo>
                    <a:pt x="624789" y="1996605"/>
                  </a:lnTo>
                  <a:lnTo>
                    <a:pt x="629615" y="1996605"/>
                  </a:lnTo>
                  <a:lnTo>
                    <a:pt x="629958" y="2004872"/>
                  </a:lnTo>
                  <a:lnTo>
                    <a:pt x="634530" y="1996605"/>
                  </a:lnTo>
                  <a:lnTo>
                    <a:pt x="636117" y="2009305"/>
                  </a:lnTo>
                  <a:lnTo>
                    <a:pt x="640016" y="1996605"/>
                  </a:lnTo>
                  <a:lnTo>
                    <a:pt x="669747" y="1996605"/>
                  </a:lnTo>
                  <a:lnTo>
                    <a:pt x="711530" y="1996605"/>
                  </a:lnTo>
                  <a:lnTo>
                    <a:pt x="691781" y="2009305"/>
                  </a:lnTo>
                  <a:lnTo>
                    <a:pt x="671855" y="2009305"/>
                  </a:lnTo>
                  <a:lnTo>
                    <a:pt x="669747" y="1996605"/>
                  </a:lnTo>
                  <a:lnTo>
                    <a:pt x="655523" y="2009305"/>
                  </a:lnTo>
                  <a:lnTo>
                    <a:pt x="636117" y="2009305"/>
                  </a:lnTo>
                  <a:lnTo>
                    <a:pt x="630148" y="2009305"/>
                  </a:lnTo>
                  <a:lnTo>
                    <a:pt x="627507" y="2009305"/>
                  </a:lnTo>
                  <a:lnTo>
                    <a:pt x="628637" y="2007273"/>
                  </a:lnTo>
                  <a:lnTo>
                    <a:pt x="620712" y="1996605"/>
                  </a:lnTo>
                  <a:lnTo>
                    <a:pt x="592061" y="1996605"/>
                  </a:lnTo>
                  <a:lnTo>
                    <a:pt x="588695" y="2009305"/>
                  </a:lnTo>
                  <a:lnTo>
                    <a:pt x="580224" y="1996605"/>
                  </a:lnTo>
                  <a:lnTo>
                    <a:pt x="532028" y="1996605"/>
                  </a:lnTo>
                  <a:lnTo>
                    <a:pt x="532244" y="2009305"/>
                  </a:lnTo>
                  <a:lnTo>
                    <a:pt x="523011" y="2009305"/>
                  </a:lnTo>
                  <a:lnTo>
                    <a:pt x="519214" y="1996605"/>
                  </a:lnTo>
                  <a:lnTo>
                    <a:pt x="512229" y="1996605"/>
                  </a:lnTo>
                  <a:lnTo>
                    <a:pt x="499211" y="1983905"/>
                  </a:lnTo>
                  <a:lnTo>
                    <a:pt x="481622" y="1983905"/>
                  </a:lnTo>
                  <a:lnTo>
                    <a:pt x="478256" y="1996605"/>
                  </a:lnTo>
                  <a:lnTo>
                    <a:pt x="476199" y="1983905"/>
                  </a:lnTo>
                  <a:lnTo>
                    <a:pt x="462826" y="1983905"/>
                  </a:lnTo>
                  <a:lnTo>
                    <a:pt x="456184" y="1971205"/>
                  </a:lnTo>
                  <a:lnTo>
                    <a:pt x="446379" y="1971205"/>
                  </a:lnTo>
                  <a:lnTo>
                    <a:pt x="448525" y="1983905"/>
                  </a:lnTo>
                  <a:lnTo>
                    <a:pt x="444461" y="1983905"/>
                  </a:lnTo>
                  <a:lnTo>
                    <a:pt x="438391" y="1971205"/>
                  </a:lnTo>
                  <a:lnTo>
                    <a:pt x="441947" y="1983905"/>
                  </a:lnTo>
                  <a:lnTo>
                    <a:pt x="428967" y="1983905"/>
                  </a:lnTo>
                  <a:lnTo>
                    <a:pt x="425246" y="1983905"/>
                  </a:lnTo>
                  <a:lnTo>
                    <a:pt x="429018" y="1971205"/>
                  </a:lnTo>
                  <a:lnTo>
                    <a:pt x="425792" y="1971205"/>
                  </a:lnTo>
                  <a:lnTo>
                    <a:pt x="414782" y="1960054"/>
                  </a:lnTo>
                  <a:lnTo>
                    <a:pt x="414782" y="1971205"/>
                  </a:lnTo>
                  <a:lnTo>
                    <a:pt x="410019" y="1983905"/>
                  </a:lnTo>
                  <a:lnTo>
                    <a:pt x="404825" y="1971205"/>
                  </a:lnTo>
                  <a:lnTo>
                    <a:pt x="414782" y="1971205"/>
                  </a:lnTo>
                  <a:lnTo>
                    <a:pt x="414782" y="1960054"/>
                  </a:lnTo>
                  <a:lnTo>
                    <a:pt x="413258" y="1958505"/>
                  </a:lnTo>
                  <a:lnTo>
                    <a:pt x="380619" y="1958505"/>
                  </a:lnTo>
                  <a:lnTo>
                    <a:pt x="376199" y="1945805"/>
                  </a:lnTo>
                  <a:lnTo>
                    <a:pt x="368973" y="1945805"/>
                  </a:lnTo>
                  <a:lnTo>
                    <a:pt x="369404" y="1958505"/>
                  </a:lnTo>
                  <a:lnTo>
                    <a:pt x="363651" y="1945805"/>
                  </a:lnTo>
                  <a:lnTo>
                    <a:pt x="358025" y="1945805"/>
                  </a:lnTo>
                  <a:lnTo>
                    <a:pt x="351180" y="1933105"/>
                  </a:lnTo>
                  <a:lnTo>
                    <a:pt x="335737" y="1933105"/>
                  </a:lnTo>
                  <a:lnTo>
                    <a:pt x="338023" y="1945805"/>
                  </a:lnTo>
                  <a:lnTo>
                    <a:pt x="331952" y="1945805"/>
                  </a:lnTo>
                  <a:lnTo>
                    <a:pt x="335737" y="1933105"/>
                  </a:lnTo>
                  <a:lnTo>
                    <a:pt x="323215" y="1933105"/>
                  </a:lnTo>
                  <a:lnTo>
                    <a:pt x="318998" y="1920405"/>
                  </a:lnTo>
                  <a:lnTo>
                    <a:pt x="314718" y="1920405"/>
                  </a:lnTo>
                  <a:lnTo>
                    <a:pt x="312953" y="1920405"/>
                  </a:lnTo>
                  <a:lnTo>
                    <a:pt x="320205" y="1933105"/>
                  </a:lnTo>
                  <a:lnTo>
                    <a:pt x="316661" y="1933105"/>
                  </a:lnTo>
                  <a:lnTo>
                    <a:pt x="312953" y="1920405"/>
                  </a:lnTo>
                  <a:lnTo>
                    <a:pt x="308051" y="1920405"/>
                  </a:lnTo>
                  <a:lnTo>
                    <a:pt x="312877" y="1933105"/>
                  </a:lnTo>
                  <a:lnTo>
                    <a:pt x="307047" y="1933105"/>
                  </a:lnTo>
                  <a:lnTo>
                    <a:pt x="308051" y="1920405"/>
                  </a:lnTo>
                  <a:lnTo>
                    <a:pt x="305371" y="1920405"/>
                  </a:lnTo>
                  <a:lnTo>
                    <a:pt x="298526" y="1933105"/>
                  </a:lnTo>
                  <a:lnTo>
                    <a:pt x="294627" y="1920405"/>
                  </a:lnTo>
                  <a:lnTo>
                    <a:pt x="276758" y="1920405"/>
                  </a:lnTo>
                  <a:lnTo>
                    <a:pt x="272224" y="1920405"/>
                  </a:lnTo>
                  <a:lnTo>
                    <a:pt x="271741" y="1915909"/>
                  </a:lnTo>
                  <a:lnTo>
                    <a:pt x="271703" y="1920405"/>
                  </a:lnTo>
                  <a:lnTo>
                    <a:pt x="267614" y="1920405"/>
                  </a:lnTo>
                  <a:lnTo>
                    <a:pt x="267690" y="1915909"/>
                  </a:lnTo>
                  <a:lnTo>
                    <a:pt x="267804" y="1909699"/>
                  </a:lnTo>
                  <a:lnTo>
                    <a:pt x="267830" y="1907705"/>
                  </a:lnTo>
                  <a:lnTo>
                    <a:pt x="250901" y="1907705"/>
                  </a:lnTo>
                  <a:lnTo>
                    <a:pt x="245922" y="1895005"/>
                  </a:lnTo>
                  <a:lnTo>
                    <a:pt x="232232" y="1895005"/>
                  </a:lnTo>
                  <a:lnTo>
                    <a:pt x="230962" y="1882305"/>
                  </a:lnTo>
                  <a:lnTo>
                    <a:pt x="214122" y="1882305"/>
                  </a:lnTo>
                  <a:lnTo>
                    <a:pt x="208749" y="1869605"/>
                  </a:lnTo>
                  <a:lnTo>
                    <a:pt x="195630" y="1869605"/>
                  </a:lnTo>
                  <a:lnTo>
                    <a:pt x="190817" y="1856905"/>
                  </a:lnTo>
                  <a:lnTo>
                    <a:pt x="180301" y="1856905"/>
                  </a:lnTo>
                  <a:lnTo>
                    <a:pt x="175818" y="1844179"/>
                  </a:lnTo>
                  <a:lnTo>
                    <a:pt x="167741" y="1844179"/>
                  </a:lnTo>
                  <a:lnTo>
                    <a:pt x="167652" y="1844014"/>
                  </a:lnTo>
                  <a:lnTo>
                    <a:pt x="160083" y="1831505"/>
                  </a:lnTo>
                  <a:lnTo>
                    <a:pt x="152895" y="1818805"/>
                  </a:lnTo>
                  <a:lnTo>
                    <a:pt x="143827" y="1818805"/>
                  </a:lnTo>
                  <a:lnTo>
                    <a:pt x="144119" y="1831505"/>
                  </a:lnTo>
                  <a:lnTo>
                    <a:pt x="139788" y="1818805"/>
                  </a:lnTo>
                  <a:lnTo>
                    <a:pt x="137807" y="1818805"/>
                  </a:lnTo>
                  <a:lnTo>
                    <a:pt x="133426" y="1806600"/>
                  </a:lnTo>
                  <a:lnTo>
                    <a:pt x="133845" y="1818805"/>
                  </a:lnTo>
                  <a:lnTo>
                    <a:pt x="133159" y="1818805"/>
                  </a:lnTo>
                  <a:lnTo>
                    <a:pt x="130733" y="1806105"/>
                  </a:lnTo>
                  <a:lnTo>
                    <a:pt x="115519" y="1806105"/>
                  </a:lnTo>
                  <a:lnTo>
                    <a:pt x="111429" y="1793405"/>
                  </a:lnTo>
                  <a:lnTo>
                    <a:pt x="105067" y="1793405"/>
                  </a:lnTo>
                  <a:lnTo>
                    <a:pt x="104965" y="1792236"/>
                  </a:lnTo>
                  <a:lnTo>
                    <a:pt x="104940" y="1791881"/>
                  </a:lnTo>
                  <a:lnTo>
                    <a:pt x="104825" y="1790522"/>
                  </a:lnTo>
                  <a:lnTo>
                    <a:pt x="103974" y="1780705"/>
                  </a:lnTo>
                  <a:lnTo>
                    <a:pt x="93649" y="1780705"/>
                  </a:lnTo>
                  <a:lnTo>
                    <a:pt x="90766" y="1768005"/>
                  </a:lnTo>
                  <a:lnTo>
                    <a:pt x="89623" y="1768005"/>
                  </a:lnTo>
                  <a:lnTo>
                    <a:pt x="85382" y="1768005"/>
                  </a:lnTo>
                  <a:lnTo>
                    <a:pt x="85864" y="1755305"/>
                  </a:lnTo>
                  <a:lnTo>
                    <a:pt x="80543" y="1755305"/>
                  </a:lnTo>
                  <a:lnTo>
                    <a:pt x="73456" y="1742605"/>
                  </a:lnTo>
                  <a:lnTo>
                    <a:pt x="66763" y="1742605"/>
                  </a:lnTo>
                  <a:lnTo>
                    <a:pt x="60617" y="1729905"/>
                  </a:lnTo>
                  <a:lnTo>
                    <a:pt x="56769" y="1729905"/>
                  </a:lnTo>
                  <a:lnTo>
                    <a:pt x="56654" y="1729447"/>
                  </a:lnTo>
                  <a:lnTo>
                    <a:pt x="53606" y="1717192"/>
                  </a:lnTo>
                  <a:lnTo>
                    <a:pt x="48895" y="1717192"/>
                  </a:lnTo>
                  <a:lnTo>
                    <a:pt x="48780" y="1716824"/>
                  </a:lnTo>
                  <a:lnTo>
                    <a:pt x="48704" y="1716544"/>
                  </a:lnTo>
                  <a:lnTo>
                    <a:pt x="45021" y="1704505"/>
                  </a:lnTo>
                  <a:lnTo>
                    <a:pt x="40119" y="1704505"/>
                  </a:lnTo>
                  <a:lnTo>
                    <a:pt x="32981" y="1691741"/>
                  </a:lnTo>
                  <a:lnTo>
                    <a:pt x="27457" y="1691741"/>
                  </a:lnTo>
                  <a:lnTo>
                    <a:pt x="27406" y="1692795"/>
                  </a:lnTo>
                  <a:lnTo>
                    <a:pt x="26860" y="1704505"/>
                  </a:lnTo>
                  <a:lnTo>
                    <a:pt x="21615" y="1691741"/>
                  </a:lnTo>
                  <a:lnTo>
                    <a:pt x="27368" y="1691741"/>
                  </a:lnTo>
                  <a:lnTo>
                    <a:pt x="27292" y="1690916"/>
                  </a:lnTo>
                  <a:lnTo>
                    <a:pt x="27203" y="1690027"/>
                  </a:lnTo>
                  <a:lnTo>
                    <a:pt x="27089" y="1688858"/>
                  </a:lnTo>
                  <a:lnTo>
                    <a:pt x="26162" y="1679092"/>
                  </a:lnTo>
                  <a:lnTo>
                    <a:pt x="20662" y="1679092"/>
                  </a:lnTo>
                  <a:lnTo>
                    <a:pt x="20637" y="1678927"/>
                  </a:lnTo>
                  <a:lnTo>
                    <a:pt x="18199" y="1666405"/>
                  </a:lnTo>
                  <a:lnTo>
                    <a:pt x="16052" y="1666405"/>
                  </a:lnTo>
                  <a:lnTo>
                    <a:pt x="17310" y="1653705"/>
                  </a:lnTo>
                  <a:lnTo>
                    <a:pt x="13309" y="1665058"/>
                  </a:lnTo>
                  <a:lnTo>
                    <a:pt x="13741" y="1666405"/>
                  </a:lnTo>
                  <a:lnTo>
                    <a:pt x="15468" y="1679092"/>
                  </a:lnTo>
                  <a:lnTo>
                    <a:pt x="10172" y="1679092"/>
                  </a:lnTo>
                  <a:lnTo>
                    <a:pt x="16713" y="1691741"/>
                  </a:lnTo>
                  <a:lnTo>
                    <a:pt x="20599" y="1691741"/>
                  </a:lnTo>
                  <a:lnTo>
                    <a:pt x="20523" y="1692795"/>
                  </a:lnTo>
                  <a:lnTo>
                    <a:pt x="19761" y="1704505"/>
                  </a:lnTo>
                  <a:lnTo>
                    <a:pt x="23596" y="1704505"/>
                  </a:lnTo>
                  <a:lnTo>
                    <a:pt x="23469" y="1717192"/>
                  </a:lnTo>
                  <a:lnTo>
                    <a:pt x="27965" y="1717192"/>
                  </a:lnTo>
                  <a:lnTo>
                    <a:pt x="27889" y="1713852"/>
                  </a:lnTo>
                  <a:lnTo>
                    <a:pt x="27762" y="1708238"/>
                  </a:lnTo>
                  <a:lnTo>
                    <a:pt x="27673" y="1704505"/>
                  </a:lnTo>
                  <a:lnTo>
                    <a:pt x="30035" y="1717192"/>
                  </a:lnTo>
                  <a:lnTo>
                    <a:pt x="39433" y="1717192"/>
                  </a:lnTo>
                  <a:lnTo>
                    <a:pt x="39306" y="1723796"/>
                  </a:lnTo>
                  <a:lnTo>
                    <a:pt x="39192" y="1729905"/>
                  </a:lnTo>
                  <a:lnTo>
                    <a:pt x="43586" y="1729905"/>
                  </a:lnTo>
                  <a:lnTo>
                    <a:pt x="48463" y="1742605"/>
                  </a:lnTo>
                  <a:lnTo>
                    <a:pt x="51028" y="1742605"/>
                  </a:lnTo>
                  <a:lnTo>
                    <a:pt x="51130" y="1751939"/>
                  </a:lnTo>
                  <a:lnTo>
                    <a:pt x="51181" y="1755305"/>
                  </a:lnTo>
                  <a:lnTo>
                    <a:pt x="56210" y="1755305"/>
                  </a:lnTo>
                  <a:lnTo>
                    <a:pt x="54152" y="1742605"/>
                  </a:lnTo>
                  <a:lnTo>
                    <a:pt x="56527" y="1742605"/>
                  </a:lnTo>
                  <a:lnTo>
                    <a:pt x="56426" y="1746783"/>
                  </a:lnTo>
                  <a:lnTo>
                    <a:pt x="56299" y="1751939"/>
                  </a:lnTo>
                  <a:lnTo>
                    <a:pt x="56210" y="1755305"/>
                  </a:lnTo>
                  <a:lnTo>
                    <a:pt x="58686" y="1755305"/>
                  </a:lnTo>
                  <a:lnTo>
                    <a:pt x="58712" y="1756359"/>
                  </a:lnTo>
                  <a:lnTo>
                    <a:pt x="58826" y="1761769"/>
                  </a:lnTo>
                  <a:lnTo>
                    <a:pt x="58966" y="1768005"/>
                  </a:lnTo>
                  <a:lnTo>
                    <a:pt x="66789" y="1768005"/>
                  </a:lnTo>
                  <a:lnTo>
                    <a:pt x="71742" y="1780705"/>
                  </a:lnTo>
                  <a:lnTo>
                    <a:pt x="77470" y="1780705"/>
                  </a:lnTo>
                  <a:lnTo>
                    <a:pt x="83058" y="1793405"/>
                  </a:lnTo>
                  <a:lnTo>
                    <a:pt x="87045" y="1793405"/>
                  </a:lnTo>
                  <a:lnTo>
                    <a:pt x="94081" y="1806105"/>
                  </a:lnTo>
                  <a:lnTo>
                    <a:pt x="100863" y="1806105"/>
                  </a:lnTo>
                  <a:lnTo>
                    <a:pt x="107327" y="1818805"/>
                  </a:lnTo>
                  <a:lnTo>
                    <a:pt x="107950" y="1818805"/>
                  </a:lnTo>
                  <a:lnTo>
                    <a:pt x="108496" y="1831505"/>
                  </a:lnTo>
                  <a:lnTo>
                    <a:pt x="113258" y="1831505"/>
                  </a:lnTo>
                  <a:lnTo>
                    <a:pt x="110032" y="1818805"/>
                  </a:lnTo>
                  <a:lnTo>
                    <a:pt x="113385" y="1818805"/>
                  </a:lnTo>
                  <a:lnTo>
                    <a:pt x="113258" y="1831505"/>
                  </a:lnTo>
                  <a:lnTo>
                    <a:pt x="116370" y="1831505"/>
                  </a:lnTo>
                  <a:lnTo>
                    <a:pt x="122796" y="1844014"/>
                  </a:lnTo>
                  <a:lnTo>
                    <a:pt x="116928" y="1831505"/>
                  </a:lnTo>
                  <a:lnTo>
                    <a:pt x="125768" y="1831505"/>
                  </a:lnTo>
                  <a:lnTo>
                    <a:pt x="131635" y="1844179"/>
                  </a:lnTo>
                  <a:lnTo>
                    <a:pt x="146989" y="1844179"/>
                  </a:lnTo>
                  <a:lnTo>
                    <a:pt x="147104" y="1845183"/>
                  </a:lnTo>
                  <a:lnTo>
                    <a:pt x="147154" y="1845665"/>
                  </a:lnTo>
                  <a:lnTo>
                    <a:pt x="147256" y="1846656"/>
                  </a:lnTo>
                  <a:lnTo>
                    <a:pt x="147307" y="1847151"/>
                  </a:lnTo>
                  <a:lnTo>
                    <a:pt x="148361" y="1856905"/>
                  </a:lnTo>
                  <a:lnTo>
                    <a:pt x="161950" y="1856905"/>
                  </a:lnTo>
                  <a:lnTo>
                    <a:pt x="166941" y="1869605"/>
                  </a:lnTo>
                  <a:lnTo>
                    <a:pt x="166217" y="1869605"/>
                  </a:lnTo>
                  <a:lnTo>
                    <a:pt x="174447" y="1882305"/>
                  </a:lnTo>
                  <a:lnTo>
                    <a:pt x="171500" y="1882305"/>
                  </a:lnTo>
                  <a:lnTo>
                    <a:pt x="179539" y="1895005"/>
                  </a:lnTo>
                  <a:lnTo>
                    <a:pt x="190055" y="1895005"/>
                  </a:lnTo>
                  <a:lnTo>
                    <a:pt x="183756" y="1882305"/>
                  </a:lnTo>
                  <a:lnTo>
                    <a:pt x="190779" y="1882305"/>
                  </a:lnTo>
                  <a:lnTo>
                    <a:pt x="192747" y="1895005"/>
                  </a:lnTo>
                  <a:lnTo>
                    <a:pt x="198386" y="1895005"/>
                  </a:lnTo>
                  <a:lnTo>
                    <a:pt x="204520" y="1895005"/>
                  </a:lnTo>
                  <a:lnTo>
                    <a:pt x="208229" y="1907705"/>
                  </a:lnTo>
                  <a:lnTo>
                    <a:pt x="216154" y="1907705"/>
                  </a:lnTo>
                  <a:lnTo>
                    <a:pt x="223126" y="1920405"/>
                  </a:lnTo>
                  <a:lnTo>
                    <a:pt x="237197" y="1920405"/>
                  </a:lnTo>
                  <a:lnTo>
                    <a:pt x="238264" y="1933105"/>
                  </a:lnTo>
                  <a:lnTo>
                    <a:pt x="259918" y="1933105"/>
                  </a:lnTo>
                  <a:lnTo>
                    <a:pt x="267169" y="1945805"/>
                  </a:lnTo>
                  <a:lnTo>
                    <a:pt x="278917" y="1945805"/>
                  </a:lnTo>
                  <a:lnTo>
                    <a:pt x="289001" y="1958505"/>
                  </a:lnTo>
                  <a:lnTo>
                    <a:pt x="307873" y="1958505"/>
                  </a:lnTo>
                  <a:lnTo>
                    <a:pt x="312140" y="1971205"/>
                  </a:lnTo>
                  <a:lnTo>
                    <a:pt x="330631" y="1971205"/>
                  </a:lnTo>
                  <a:lnTo>
                    <a:pt x="333311" y="1983905"/>
                  </a:lnTo>
                  <a:lnTo>
                    <a:pt x="339788" y="1971205"/>
                  </a:lnTo>
                  <a:lnTo>
                    <a:pt x="342798" y="1983905"/>
                  </a:lnTo>
                  <a:lnTo>
                    <a:pt x="359638" y="1983905"/>
                  </a:lnTo>
                  <a:lnTo>
                    <a:pt x="377507" y="1996605"/>
                  </a:lnTo>
                  <a:lnTo>
                    <a:pt x="395122" y="1996605"/>
                  </a:lnTo>
                  <a:lnTo>
                    <a:pt x="403783" y="2009305"/>
                  </a:lnTo>
                  <a:lnTo>
                    <a:pt x="434555" y="2009305"/>
                  </a:lnTo>
                  <a:lnTo>
                    <a:pt x="441553" y="2022005"/>
                  </a:lnTo>
                  <a:lnTo>
                    <a:pt x="477481" y="2022005"/>
                  </a:lnTo>
                  <a:lnTo>
                    <a:pt x="480936" y="2034705"/>
                  </a:lnTo>
                  <a:lnTo>
                    <a:pt x="487108" y="2034705"/>
                  </a:lnTo>
                  <a:lnTo>
                    <a:pt x="485089" y="2022005"/>
                  </a:lnTo>
                  <a:lnTo>
                    <a:pt x="486714" y="2022005"/>
                  </a:lnTo>
                  <a:lnTo>
                    <a:pt x="492569" y="2034705"/>
                  </a:lnTo>
                  <a:lnTo>
                    <a:pt x="547547" y="2034705"/>
                  </a:lnTo>
                  <a:lnTo>
                    <a:pt x="563435" y="2047405"/>
                  </a:lnTo>
                  <a:lnTo>
                    <a:pt x="788631" y="2047405"/>
                  </a:lnTo>
                  <a:lnTo>
                    <a:pt x="795464" y="2034705"/>
                  </a:lnTo>
                  <a:lnTo>
                    <a:pt x="857681" y="2034705"/>
                  </a:lnTo>
                  <a:lnTo>
                    <a:pt x="867829" y="2022005"/>
                  </a:lnTo>
                  <a:lnTo>
                    <a:pt x="909218" y="2022005"/>
                  </a:lnTo>
                  <a:lnTo>
                    <a:pt x="919391" y="2009305"/>
                  </a:lnTo>
                  <a:lnTo>
                    <a:pt x="948575" y="2009305"/>
                  </a:lnTo>
                  <a:lnTo>
                    <a:pt x="957237" y="1996605"/>
                  </a:lnTo>
                  <a:lnTo>
                    <a:pt x="985024" y="1996605"/>
                  </a:lnTo>
                  <a:lnTo>
                    <a:pt x="990282" y="1983905"/>
                  </a:lnTo>
                  <a:lnTo>
                    <a:pt x="1009865" y="1983905"/>
                  </a:lnTo>
                  <a:lnTo>
                    <a:pt x="1024191" y="1971205"/>
                  </a:lnTo>
                  <a:lnTo>
                    <a:pt x="1038059" y="1971205"/>
                  </a:lnTo>
                  <a:lnTo>
                    <a:pt x="1051572" y="1958505"/>
                  </a:lnTo>
                  <a:lnTo>
                    <a:pt x="1067155" y="1958505"/>
                  </a:lnTo>
                  <a:lnTo>
                    <a:pt x="1074839" y="1945805"/>
                  </a:lnTo>
                  <a:lnTo>
                    <a:pt x="1092568" y="1945805"/>
                  </a:lnTo>
                  <a:lnTo>
                    <a:pt x="1097546" y="1933105"/>
                  </a:lnTo>
                  <a:lnTo>
                    <a:pt x="1112266" y="1933105"/>
                  </a:lnTo>
                  <a:lnTo>
                    <a:pt x="1141603" y="1907705"/>
                  </a:lnTo>
                  <a:lnTo>
                    <a:pt x="1148867" y="1907705"/>
                  </a:lnTo>
                  <a:lnTo>
                    <a:pt x="1156169" y="1895005"/>
                  </a:lnTo>
                  <a:lnTo>
                    <a:pt x="1170978" y="1895005"/>
                  </a:lnTo>
                  <a:lnTo>
                    <a:pt x="1172946" y="1882305"/>
                  </a:lnTo>
                  <a:lnTo>
                    <a:pt x="1182255" y="1882305"/>
                  </a:lnTo>
                  <a:lnTo>
                    <a:pt x="1188872" y="1869605"/>
                  </a:lnTo>
                  <a:lnTo>
                    <a:pt x="1195235" y="1869605"/>
                  </a:lnTo>
                  <a:lnTo>
                    <a:pt x="1207681" y="1856905"/>
                  </a:lnTo>
                  <a:lnTo>
                    <a:pt x="1213967" y="1856905"/>
                  </a:lnTo>
                  <a:lnTo>
                    <a:pt x="1220393" y="1844179"/>
                  </a:lnTo>
                  <a:lnTo>
                    <a:pt x="1232687" y="1844179"/>
                  </a:lnTo>
                  <a:lnTo>
                    <a:pt x="1232725" y="1844014"/>
                  </a:lnTo>
                  <a:lnTo>
                    <a:pt x="1236002" y="1831505"/>
                  </a:lnTo>
                  <a:lnTo>
                    <a:pt x="1241209" y="1831505"/>
                  </a:lnTo>
                  <a:lnTo>
                    <a:pt x="1247787" y="1818805"/>
                  </a:lnTo>
                  <a:lnTo>
                    <a:pt x="1254315" y="1818805"/>
                  </a:lnTo>
                  <a:lnTo>
                    <a:pt x="1260805" y="1806105"/>
                  </a:lnTo>
                  <a:lnTo>
                    <a:pt x="1267244" y="1806105"/>
                  </a:lnTo>
                  <a:lnTo>
                    <a:pt x="1273467" y="1793405"/>
                  </a:lnTo>
                  <a:lnTo>
                    <a:pt x="1279601" y="1793405"/>
                  </a:lnTo>
                  <a:lnTo>
                    <a:pt x="1285659" y="1780705"/>
                  </a:lnTo>
                  <a:lnTo>
                    <a:pt x="1291678" y="1768005"/>
                  </a:lnTo>
                  <a:lnTo>
                    <a:pt x="1303286" y="1755597"/>
                  </a:lnTo>
                  <a:lnTo>
                    <a:pt x="1314818" y="1742605"/>
                  </a:lnTo>
                  <a:lnTo>
                    <a:pt x="1325676" y="1729905"/>
                  </a:lnTo>
                  <a:lnTo>
                    <a:pt x="1336344" y="1717192"/>
                  </a:lnTo>
                  <a:lnTo>
                    <a:pt x="1341462" y="1704505"/>
                  </a:lnTo>
                  <a:lnTo>
                    <a:pt x="1346301" y="1704505"/>
                  </a:lnTo>
                  <a:lnTo>
                    <a:pt x="1355725" y="1679092"/>
                  </a:lnTo>
                  <a:lnTo>
                    <a:pt x="1355839" y="1678927"/>
                  </a:lnTo>
                  <a:lnTo>
                    <a:pt x="1364894" y="1666405"/>
                  </a:lnTo>
                  <a:lnTo>
                    <a:pt x="1369364" y="1653705"/>
                  </a:lnTo>
                  <a:lnTo>
                    <a:pt x="1373327" y="1653705"/>
                  </a:lnTo>
                  <a:lnTo>
                    <a:pt x="1381074" y="1628305"/>
                  </a:lnTo>
                  <a:lnTo>
                    <a:pt x="1388516" y="1615605"/>
                  </a:lnTo>
                  <a:lnTo>
                    <a:pt x="1395298" y="1590205"/>
                  </a:lnTo>
                  <a:lnTo>
                    <a:pt x="1401076" y="1577454"/>
                  </a:lnTo>
                  <a:lnTo>
                    <a:pt x="1406626" y="1552105"/>
                  </a:lnTo>
                  <a:lnTo>
                    <a:pt x="1409242" y="1552105"/>
                  </a:lnTo>
                  <a:lnTo>
                    <a:pt x="1411541" y="1539405"/>
                  </a:lnTo>
                  <a:lnTo>
                    <a:pt x="1413408" y="1526705"/>
                  </a:lnTo>
                  <a:lnTo>
                    <a:pt x="1415211" y="1514005"/>
                  </a:lnTo>
                  <a:lnTo>
                    <a:pt x="1416964" y="1514005"/>
                  </a:lnTo>
                  <a:lnTo>
                    <a:pt x="1418640" y="1501305"/>
                  </a:lnTo>
                  <a:lnTo>
                    <a:pt x="1419707" y="1488605"/>
                  </a:lnTo>
                  <a:lnTo>
                    <a:pt x="1420863" y="1488605"/>
                  </a:lnTo>
                  <a:lnTo>
                    <a:pt x="1421752" y="1475905"/>
                  </a:lnTo>
                  <a:lnTo>
                    <a:pt x="1423225" y="1463205"/>
                  </a:lnTo>
                  <a:lnTo>
                    <a:pt x="1423885" y="1450505"/>
                  </a:lnTo>
                  <a:lnTo>
                    <a:pt x="1424482" y="1437805"/>
                  </a:lnTo>
                  <a:lnTo>
                    <a:pt x="1425028" y="1437805"/>
                  </a:lnTo>
                  <a:lnTo>
                    <a:pt x="1425486" y="1426108"/>
                  </a:lnTo>
                  <a:lnTo>
                    <a:pt x="1425041" y="1387005"/>
                  </a:lnTo>
                  <a:lnTo>
                    <a:pt x="1422069" y="1348905"/>
                  </a:lnTo>
                  <a:lnTo>
                    <a:pt x="1416583" y="1310805"/>
                  </a:lnTo>
                  <a:lnTo>
                    <a:pt x="1408569" y="1272705"/>
                  </a:lnTo>
                  <a:lnTo>
                    <a:pt x="1405305" y="1272705"/>
                  </a:lnTo>
                  <a:lnTo>
                    <a:pt x="1403477" y="1260005"/>
                  </a:lnTo>
                  <a:lnTo>
                    <a:pt x="1400517" y="1247305"/>
                  </a:lnTo>
                  <a:lnTo>
                    <a:pt x="1396898" y="1234605"/>
                  </a:lnTo>
                  <a:lnTo>
                    <a:pt x="1393088" y="1221905"/>
                  </a:lnTo>
                  <a:lnTo>
                    <a:pt x="1388935" y="1221905"/>
                  </a:lnTo>
                  <a:lnTo>
                    <a:pt x="1385341" y="1209852"/>
                  </a:lnTo>
                  <a:lnTo>
                    <a:pt x="1385341" y="1475905"/>
                  </a:lnTo>
                  <a:lnTo>
                    <a:pt x="1382318" y="1488605"/>
                  </a:lnTo>
                  <a:lnTo>
                    <a:pt x="1379728" y="1488605"/>
                  </a:lnTo>
                  <a:lnTo>
                    <a:pt x="1379575" y="1487970"/>
                  </a:lnTo>
                  <a:lnTo>
                    <a:pt x="1379575" y="1514005"/>
                  </a:lnTo>
                  <a:lnTo>
                    <a:pt x="1374787" y="1514005"/>
                  </a:lnTo>
                  <a:lnTo>
                    <a:pt x="1374775" y="1513001"/>
                  </a:lnTo>
                  <a:lnTo>
                    <a:pt x="1374648" y="1502587"/>
                  </a:lnTo>
                  <a:lnTo>
                    <a:pt x="1374635" y="1501305"/>
                  </a:lnTo>
                  <a:lnTo>
                    <a:pt x="1379435" y="1501305"/>
                  </a:lnTo>
                  <a:lnTo>
                    <a:pt x="1379562" y="1513001"/>
                  </a:lnTo>
                  <a:lnTo>
                    <a:pt x="1379575" y="1514005"/>
                  </a:lnTo>
                  <a:lnTo>
                    <a:pt x="1379575" y="1487970"/>
                  </a:lnTo>
                  <a:lnTo>
                    <a:pt x="1376692" y="1475905"/>
                  </a:lnTo>
                  <a:lnTo>
                    <a:pt x="1385341" y="1475905"/>
                  </a:lnTo>
                  <a:lnTo>
                    <a:pt x="1385341" y="1209852"/>
                  </a:lnTo>
                  <a:lnTo>
                    <a:pt x="1385150" y="1209205"/>
                  </a:lnTo>
                  <a:lnTo>
                    <a:pt x="1381823" y="1196505"/>
                  </a:lnTo>
                  <a:lnTo>
                    <a:pt x="1379093" y="1183805"/>
                  </a:lnTo>
                  <a:lnTo>
                    <a:pt x="1369212" y="1183805"/>
                  </a:lnTo>
                  <a:lnTo>
                    <a:pt x="1373809" y="1171105"/>
                  </a:lnTo>
                  <a:lnTo>
                    <a:pt x="1370088" y="1171105"/>
                  </a:lnTo>
                  <a:lnTo>
                    <a:pt x="1368602" y="1168107"/>
                  </a:lnTo>
                  <a:lnTo>
                    <a:pt x="1368602" y="1539405"/>
                  </a:lnTo>
                  <a:lnTo>
                    <a:pt x="1364195" y="1539405"/>
                  </a:lnTo>
                  <a:lnTo>
                    <a:pt x="1366329" y="1526705"/>
                  </a:lnTo>
                  <a:lnTo>
                    <a:pt x="1368069" y="1526705"/>
                  </a:lnTo>
                  <a:lnTo>
                    <a:pt x="1368602" y="1539405"/>
                  </a:lnTo>
                  <a:lnTo>
                    <a:pt x="1368602" y="1168107"/>
                  </a:lnTo>
                  <a:lnTo>
                    <a:pt x="1363814" y="1158405"/>
                  </a:lnTo>
                  <a:lnTo>
                    <a:pt x="1358036" y="1158405"/>
                  </a:lnTo>
                  <a:lnTo>
                    <a:pt x="1357617" y="1156550"/>
                  </a:lnTo>
                  <a:lnTo>
                    <a:pt x="1357617" y="1577530"/>
                  </a:lnTo>
                  <a:lnTo>
                    <a:pt x="1357515" y="1590205"/>
                  </a:lnTo>
                  <a:lnTo>
                    <a:pt x="1350416" y="1590205"/>
                  </a:lnTo>
                  <a:lnTo>
                    <a:pt x="1357617" y="1577530"/>
                  </a:lnTo>
                  <a:lnTo>
                    <a:pt x="1357617" y="1156550"/>
                  </a:lnTo>
                  <a:lnTo>
                    <a:pt x="1355166" y="1145705"/>
                  </a:lnTo>
                  <a:lnTo>
                    <a:pt x="1351978" y="1145705"/>
                  </a:lnTo>
                  <a:lnTo>
                    <a:pt x="1348041" y="1132992"/>
                  </a:lnTo>
                  <a:lnTo>
                    <a:pt x="1344015" y="1132992"/>
                  </a:lnTo>
                  <a:lnTo>
                    <a:pt x="1344015" y="1602905"/>
                  </a:lnTo>
                  <a:lnTo>
                    <a:pt x="1343901" y="1615605"/>
                  </a:lnTo>
                  <a:lnTo>
                    <a:pt x="1337437" y="1615605"/>
                  </a:lnTo>
                  <a:lnTo>
                    <a:pt x="1337513" y="1602905"/>
                  </a:lnTo>
                  <a:lnTo>
                    <a:pt x="1344015" y="1602905"/>
                  </a:lnTo>
                  <a:lnTo>
                    <a:pt x="1344015" y="1132992"/>
                  </a:lnTo>
                  <a:lnTo>
                    <a:pt x="1342923" y="1132992"/>
                  </a:lnTo>
                  <a:lnTo>
                    <a:pt x="1342847" y="1132738"/>
                  </a:lnTo>
                  <a:lnTo>
                    <a:pt x="1335036" y="1107605"/>
                  </a:lnTo>
                  <a:lnTo>
                    <a:pt x="1325714" y="1094905"/>
                  </a:lnTo>
                  <a:lnTo>
                    <a:pt x="1324203" y="1094905"/>
                  </a:lnTo>
                  <a:lnTo>
                    <a:pt x="1324203" y="1640979"/>
                  </a:lnTo>
                  <a:lnTo>
                    <a:pt x="1320876" y="1653705"/>
                  </a:lnTo>
                  <a:lnTo>
                    <a:pt x="1318615" y="1653705"/>
                  </a:lnTo>
                  <a:lnTo>
                    <a:pt x="1318488" y="1650047"/>
                  </a:lnTo>
                  <a:lnTo>
                    <a:pt x="1318209" y="1640979"/>
                  </a:lnTo>
                  <a:lnTo>
                    <a:pt x="1324203" y="1640979"/>
                  </a:lnTo>
                  <a:lnTo>
                    <a:pt x="1324203" y="1094905"/>
                  </a:lnTo>
                  <a:lnTo>
                    <a:pt x="1314081" y="1094905"/>
                  </a:lnTo>
                  <a:lnTo>
                    <a:pt x="1314081" y="1666405"/>
                  </a:lnTo>
                  <a:lnTo>
                    <a:pt x="1310487" y="1666405"/>
                  </a:lnTo>
                  <a:lnTo>
                    <a:pt x="1308887" y="1668564"/>
                  </a:lnTo>
                  <a:lnTo>
                    <a:pt x="1305318" y="1679092"/>
                  </a:lnTo>
                  <a:lnTo>
                    <a:pt x="1301419" y="1679092"/>
                  </a:lnTo>
                  <a:lnTo>
                    <a:pt x="1297203" y="1691741"/>
                  </a:lnTo>
                  <a:lnTo>
                    <a:pt x="1297000" y="1691995"/>
                  </a:lnTo>
                  <a:lnTo>
                    <a:pt x="1285506" y="1704505"/>
                  </a:lnTo>
                  <a:lnTo>
                    <a:pt x="1281582" y="1717192"/>
                  </a:lnTo>
                  <a:lnTo>
                    <a:pt x="1278585" y="1717192"/>
                  </a:lnTo>
                  <a:lnTo>
                    <a:pt x="1275092" y="1717192"/>
                  </a:lnTo>
                  <a:lnTo>
                    <a:pt x="1274076" y="1723021"/>
                  </a:lnTo>
                  <a:lnTo>
                    <a:pt x="1278572" y="1717217"/>
                  </a:lnTo>
                  <a:lnTo>
                    <a:pt x="1278686" y="1720519"/>
                  </a:lnTo>
                  <a:lnTo>
                    <a:pt x="1278813" y="1723986"/>
                  </a:lnTo>
                  <a:lnTo>
                    <a:pt x="1278928" y="1727352"/>
                  </a:lnTo>
                  <a:lnTo>
                    <a:pt x="1279029" y="1729905"/>
                  </a:lnTo>
                  <a:lnTo>
                    <a:pt x="1272870" y="1729905"/>
                  </a:lnTo>
                  <a:lnTo>
                    <a:pt x="1272946" y="1729447"/>
                  </a:lnTo>
                  <a:lnTo>
                    <a:pt x="1274076" y="1723021"/>
                  </a:lnTo>
                  <a:lnTo>
                    <a:pt x="1271727" y="1726057"/>
                  </a:lnTo>
                  <a:lnTo>
                    <a:pt x="1271727" y="1742605"/>
                  </a:lnTo>
                  <a:lnTo>
                    <a:pt x="1271600" y="1745399"/>
                  </a:lnTo>
                  <a:lnTo>
                    <a:pt x="1271485" y="1747837"/>
                  </a:lnTo>
                  <a:lnTo>
                    <a:pt x="1271371" y="1750656"/>
                  </a:lnTo>
                  <a:lnTo>
                    <a:pt x="1271308" y="1751939"/>
                  </a:lnTo>
                  <a:lnTo>
                    <a:pt x="1271155" y="1755305"/>
                  </a:lnTo>
                  <a:lnTo>
                    <a:pt x="1265923" y="1755305"/>
                  </a:lnTo>
                  <a:lnTo>
                    <a:pt x="1264793" y="1742605"/>
                  </a:lnTo>
                  <a:lnTo>
                    <a:pt x="1271727" y="1742605"/>
                  </a:lnTo>
                  <a:lnTo>
                    <a:pt x="1271727" y="1726057"/>
                  </a:lnTo>
                  <a:lnTo>
                    <a:pt x="1268742" y="1729905"/>
                  </a:lnTo>
                  <a:lnTo>
                    <a:pt x="1264259" y="1729905"/>
                  </a:lnTo>
                  <a:lnTo>
                    <a:pt x="1269809" y="1717192"/>
                  </a:lnTo>
                  <a:lnTo>
                    <a:pt x="1270127" y="1716824"/>
                  </a:lnTo>
                  <a:lnTo>
                    <a:pt x="1301229" y="1678927"/>
                  </a:lnTo>
                  <a:lnTo>
                    <a:pt x="1309624" y="1666405"/>
                  </a:lnTo>
                  <a:lnTo>
                    <a:pt x="1310487" y="1666405"/>
                  </a:lnTo>
                  <a:lnTo>
                    <a:pt x="1313980" y="1653705"/>
                  </a:lnTo>
                  <a:lnTo>
                    <a:pt x="1314081" y="1666405"/>
                  </a:lnTo>
                  <a:lnTo>
                    <a:pt x="1314081" y="1094905"/>
                  </a:lnTo>
                  <a:lnTo>
                    <a:pt x="1263611" y="1094905"/>
                  </a:lnTo>
                  <a:lnTo>
                    <a:pt x="1263611" y="1742605"/>
                  </a:lnTo>
                  <a:lnTo>
                    <a:pt x="1262062" y="1742605"/>
                  </a:lnTo>
                  <a:lnTo>
                    <a:pt x="1262176" y="1745399"/>
                  </a:lnTo>
                  <a:lnTo>
                    <a:pt x="1262303" y="1748434"/>
                  </a:lnTo>
                  <a:lnTo>
                    <a:pt x="1262405" y="1750656"/>
                  </a:lnTo>
                  <a:lnTo>
                    <a:pt x="1262456" y="1751939"/>
                  </a:lnTo>
                  <a:lnTo>
                    <a:pt x="1262595" y="1755305"/>
                  </a:lnTo>
                  <a:lnTo>
                    <a:pt x="1257490" y="1755305"/>
                  </a:lnTo>
                  <a:lnTo>
                    <a:pt x="1256880" y="1750047"/>
                  </a:lnTo>
                  <a:lnTo>
                    <a:pt x="1255610" y="1755305"/>
                  </a:lnTo>
                  <a:lnTo>
                    <a:pt x="1249553" y="1755305"/>
                  </a:lnTo>
                  <a:lnTo>
                    <a:pt x="1249629" y="1755736"/>
                  </a:lnTo>
                  <a:lnTo>
                    <a:pt x="1249743" y="1756359"/>
                  </a:lnTo>
                  <a:lnTo>
                    <a:pt x="1251877" y="1768005"/>
                  </a:lnTo>
                  <a:lnTo>
                    <a:pt x="1244879" y="1768005"/>
                  </a:lnTo>
                  <a:lnTo>
                    <a:pt x="1249553" y="1755305"/>
                  </a:lnTo>
                  <a:lnTo>
                    <a:pt x="1247305" y="1755305"/>
                  </a:lnTo>
                  <a:lnTo>
                    <a:pt x="1241031" y="1768005"/>
                  </a:lnTo>
                  <a:lnTo>
                    <a:pt x="1235456" y="1768005"/>
                  </a:lnTo>
                  <a:lnTo>
                    <a:pt x="1229664" y="1780705"/>
                  </a:lnTo>
                  <a:lnTo>
                    <a:pt x="1224622" y="1780705"/>
                  </a:lnTo>
                  <a:lnTo>
                    <a:pt x="1220381" y="1793405"/>
                  </a:lnTo>
                  <a:lnTo>
                    <a:pt x="1212723" y="1793405"/>
                  </a:lnTo>
                  <a:lnTo>
                    <a:pt x="1205318" y="1806105"/>
                  </a:lnTo>
                  <a:lnTo>
                    <a:pt x="1198537" y="1806105"/>
                  </a:lnTo>
                  <a:lnTo>
                    <a:pt x="1192745" y="1818805"/>
                  </a:lnTo>
                  <a:lnTo>
                    <a:pt x="1179360" y="1818805"/>
                  </a:lnTo>
                  <a:lnTo>
                    <a:pt x="1166482" y="1831505"/>
                  </a:lnTo>
                  <a:lnTo>
                    <a:pt x="1154658" y="1844179"/>
                  </a:lnTo>
                  <a:lnTo>
                    <a:pt x="1146733" y="1856905"/>
                  </a:lnTo>
                  <a:lnTo>
                    <a:pt x="1131785" y="1856905"/>
                  </a:lnTo>
                  <a:lnTo>
                    <a:pt x="1145501" y="1844179"/>
                  </a:lnTo>
                  <a:lnTo>
                    <a:pt x="1158963" y="1831505"/>
                  </a:lnTo>
                  <a:lnTo>
                    <a:pt x="1172146" y="1818805"/>
                  </a:lnTo>
                  <a:lnTo>
                    <a:pt x="1178699" y="1818805"/>
                  </a:lnTo>
                  <a:lnTo>
                    <a:pt x="1185265" y="1806105"/>
                  </a:lnTo>
                  <a:lnTo>
                    <a:pt x="1191780" y="1806105"/>
                  </a:lnTo>
                  <a:lnTo>
                    <a:pt x="1198181" y="1793405"/>
                  </a:lnTo>
                  <a:lnTo>
                    <a:pt x="1223086" y="1768005"/>
                  </a:lnTo>
                  <a:lnTo>
                    <a:pt x="1229271" y="1768005"/>
                  </a:lnTo>
                  <a:lnTo>
                    <a:pt x="1235265" y="1755305"/>
                  </a:lnTo>
                  <a:lnTo>
                    <a:pt x="1241145" y="1755305"/>
                  </a:lnTo>
                  <a:lnTo>
                    <a:pt x="1246962" y="1742605"/>
                  </a:lnTo>
                  <a:lnTo>
                    <a:pt x="1252740" y="1742605"/>
                  </a:lnTo>
                  <a:lnTo>
                    <a:pt x="1258544" y="1729905"/>
                  </a:lnTo>
                  <a:lnTo>
                    <a:pt x="1262405" y="1729905"/>
                  </a:lnTo>
                  <a:lnTo>
                    <a:pt x="1262507" y="1731022"/>
                  </a:lnTo>
                  <a:lnTo>
                    <a:pt x="1262608" y="1732064"/>
                  </a:lnTo>
                  <a:lnTo>
                    <a:pt x="1263611" y="1742605"/>
                  </a:lnTo>
                  <a:lnTo>
                    <a:pt x="1263611" y="1094905"/>
                  </a:lnTo>
                  <a:lnTo>
                    <a:pt x="1129588" y="1094905"/>
                  </a:lnTo>
                  <a:lnTo>
                    <a:pt x="1129588" y="1856905"/>
                  </a:lnTo>
                  <a:lnTo>
                    <a:pt x="1122934" y="1869605"/>
                  </a:lnTo>
                  <a:lnTo>
                    <a:pt x="1116469" y="1869605"/>
                  </a:lnTo>
                  <a:lnTo>
                    <a:pt x="1109802" y="1882305"/>
                  </a:lnTo>
                  <a:lnTo>
                    <a:pt x="1094994" y="1882305"/>
                  </a:lnTo>
                  <a:lnTo>
                    <a:pt x="1086281" y="1895005"/>
                  </a:lnTo>
                  <a:lnTo>
                    <a:pt x="1068920" y="1895005"/>
                  </a:lnTo>
                  <a:lnTo>
                    <a:pt x="1060297" y="1907705"/>
                  </a:lnTo>
                  <a:lnTo>
                    <a:pt x="1050696" y="1907705"/>
                  </a:lnTo>
                  <a:lnTo>
                    <a:pt x="1045908" y="1920405"/>
                  </a:lnTo>
                  <a:lnTo>
                    <a:pt x="1027899" y="1920405"/>
                  </a:lnTo>
                  <a:lnTo>
                    <a:pt x="1027772" y="1933105"/>
                  </a:lnTo>
                  <a:lnTo>
                    <a:pt x="1020737" y="1933105"/>
                  </a:lnTo>
                  <a:lnTo>
                    <a:pt x="1022731" y="1920405"/>
                  </a:lnTo>
                  <a:lnTo>
                    <a:pt x="1019263" y="1933105"/>
                  </a:lnTo>
                  <a:lnTo>
                    <a:pt x="1015276" y="1933105"/>
                  </a:lnTo>
                  <a:lnTo>
                    <a:pt x="1013879" y="1945805"/>
                  </a:lnTo>
                  <a:lnTo>
                    <a:pt x="1009230" y="1933105"/>
                  </a:lnTo>
                  <a:lnTo>
                    <a:pt x="994244" y="1933105"/>
                  </a:lnTo>
                  <a:lnTo>
                    <a:pt x="988275" y="1945805"/>
                  </a:lnTo>
                  <a:lnTo>
                    <a:pt x="985291" y="1933105"/>
                  </a:lnTo>
                  <a:lnTo>
                    <a:pt x="987539" y="1945805"/>
                  </a:lnTo>
                  <a:lnTo>
                    <a:pt x="964057" y="1945805"/>
                  </a:lnTo>
                  <a:lnTo>
                    <a:pt x="957351" y="1958505"/>
                  </a:lnTo>
                  <a:lnTo>
                    <a:pt x="957656" y="1958505"/>
                  </a:lnTo>
                  <a:lnTo>
                    <a:pt x="955255" y="1971205"/>
                  </a:lnTo>
                  <a:lnTo>
                    <a:pt x="950747" y="1971205"/>
                  </a:lnTo>
                  <a:lnTo>
                    <a:pt x="949998" y="1958505"/>
                  </a:lnTo>
                  <a:lnTo>
                    <a:pt x="925245" y="1958505"/>
                  </a:lnTo>
                  <a:lnTo>
                    <a:pt x="913841" y="1971205"/>
                  </a:lnTo>
                  <a:lnTo>
                    <a:pt x="895083" y="1971205"/>
                  </a:lnTo>
                  <a:lnTo>
                    <a:pt x="890384" y="1983905"/>
                  </a:lnTo>
                  <a:lnTo>
                    <a:pt x="883754" y="1971205"/>
                  </a:lnTo>
                  <a:lnTo>
                    <a:pt x="878801" y="1971205"/>
                  </a:lnTo>
                  <a:lnTo>
                    <a:pt x="941463" y="1945805"/>
                  </a:lnTo>
                  <a:lnTo>
                    <a:pt x="1032065" y="1907705"/>
                  </a:lnTo>
                  <a:lnTo>
                    <a:pt x="1089901" y="1882305"/>
                  </a:lnTo>
                  <a:lnTo>
                    <a:pt x="1118044" y="1856905"/>
                  </a:lnTo>
                  <a:lnTo>
                    <a:pt x="1129588" y="1856905"/>
                  </a:lnTo>
                  <a:lnTo>
                    <a:pt x="1129588" y="1094905"/>
                  </a:lnTo>
                  <a:lnTo>
                    <a:pt x="714654" y="1094905"/>
                  </a:lnTo>
                  <a:lnTo>
                    <a:pt x="710590" y="1107605"/>
                  </a:lnTo>
                  <a:lnTo>
                    <a:pt x="704469" y="1107605"/>
                  </a:lnTo>
                  <a:lnTo>
                    <a:pt x="705777" y="1094905"/>
                  </a:lnTo>
                  <a:lnTo>
                    <a:pt x="537425" y="1094905"/>
                  </a:lnTo>
                  <a:lnTo>
                    <a:pt x="524281" y="1094905"/>
                  </a:lnTo>
                  <a:lnTo>
                    <a:pt x="516915" y="1094905"/>
                  </a:lnTo>
                  <a:lnTo>
                    <a:pt x="519772" y="1082014"/>
                  </a:lnTo>
                  <a:lnTo>
                    <a:pt x="516153" y="1094905"/>
                  </a:lnTo>
                  <a:lnTo>
                    <a:pt x="513499" y="1094905"/>
                  </a:lnTo>
                  <a:lnTo>
                    <a:pt x="516407" y="1082014"/>
                  </a:lnTo>
                  <a:lnTo>
                    <a:pt x="519772" y="1082014"/>
                  </a:lnTo>
                  <a:lnTo>
                    <a:pt x="528726" y="1082014"/>
                  </a:lnTo>
                  <a:lnTo>
                    <a:pt x="537438" y="1082014"/>
                  </a:lnTo>
                  <a:lnTo>
                    <a:pt x="1315275" y="1082014"/>
                  </a:lnTo>
                  <a:lnTo>
                    <a:pt x="1313548" y="1079969"/>
                  </a:lnTo>
                  <a:lnTo>
                    <a:pt x="1304721" y="1069505"/>
                  </a:lnTo>
                  <a:lnTo>
                    <a:pt x="1293749" y="1056805"/>
                  </a:lnTo>
                  <a:lnTo>
                    <a:pt x="1288364" y="1056805"/>
                  </a:lnTo>
                  <a:lnTo>
                    <a:pt x="1277861" y="1044105"/>
                  </a:lnTo>
                  <a:lnTo>
                    <a:pt x="1272870" y="1031405"/>
                  </a:lnTo>
                  <a:lnTo>
                    <a:pt x="1268095" y="1018705"/>
                  </a:lnTo>
                  <a:lnTo>
                    <a:pt x="1257706" y="1018705"/>
                  </a:lnTo>
                  <a:lnTo>
                    <a:pt x="1255801" y="1006005"/>
                  </a:lnTo>
                  <a:lnTo>
                    <a:pt x="1245819" y="993305"/>
                  </a:lnTo>
                  <a:lnTo>
                    <a:pt x="1240383" y="1006005"/>
                  </a:lnTo>
                  <a:lnTo>
                    <a:pt x="1239875" y="993305"/>
                  </a:lnTo>
                  <a:lnTo>
                    <a:pt x="1233017" y="993305"/>
                  </a:lnTo>
                  <a:lnTo>
                    <a:pt x="1226083" y="980605"/>
                  </a:lnTo>
                  <a:lnTo>
                    <a:pt x="1222870" y="980605"/>
                  </a:lnTo>
                  <a:lnTo>
                    <a:pt x="1218374" y="972108"/>
                  </a:lnTo>
                  <a:lnTo>
                    <a:pt x="1218349" y="980605"/>
                  </a:lnTo>
                  <a:lnTo>
                    <a:pt x="1216609" y="980605"/>
                  </a:lnTo>
                  <a:lnTo>
                    <a:pt x="1217917" y="971257"/>
                  </a:lnTo>
                  <a:lnTo>
                    <a:pt x="1216139" y="967905"/>
                  </a:lnTo>
                  <a:lnTo>
                    <a:pt x="1217002" y="967905"/>
                  </a:lnTo>
                  <a:lnTo>
                    <a:pt x="1220457" y="956335"/>
                  </a:lnTo>
                  <a:lnTo>
                    <a:pt x="1220482" y="955205"/>
                  </a:lnTo>
                  <a:lnTo>
                    <a:pt x="1230388" y="955205"/>
                  </a:lnTo>
                  <a:lnTo>
                    <a:pt x="1226019" y="967905"/>
                  </a:lnTo>
                  <a:lnTo>
                    <a:pt x="1230820" y="967905"/>
                  </a:lnTo>
                  <a:lnTo>
                    <a:pt x="1230820" y="955205"/>
                  </a:lnTo>
                  <a:lnTo>
                    <a:pt x="1243076" y="955205"/>
                  </a:lnTo>
                  <a:lnTo>
                    <a:pt x="1244257" y="942505"/>
                  </a:lnTo>
                  <a:lnTo>
                    <a:pt x="1250569" y="942505"/>
                  </a:lnTo>
                  <a:lnTo>
                    <a:pt x="1257007" y="929805"/>
                  </a:lnTo>
                  <a:lnTo>
                    <a:pt x="1262519" y="929805"/>
                  </a:lnTo>
                  <a:lnTo>
                    <a:pt x="1265542" y="920000"/>
                  </a:lnTo>
                  <a:lnTo>
                    <a:pt x="1265389" y="917105"/>
                  </a:lnTo>
                  <a:lnTo>
                    <a:pt x="1266444" y="917105"/>
                  </a:lnTo>
                  <a:lnTo>
                    <a:pt x="1265542" y="920000"/>
                  </a:lnTo>
                  <a:lnTo>
                    <a:pt x="1266101" y="929805"/>
                  </a:lnTo>
                  <a:lnTo>
                    <a:pt x="1269517" y="929805"/>
                  </a:lnTo>
                  <a:lnTo>
                    <a:pt x="1273835" y="917105"/>
                  </a:lnTo>
                  <a:lnTo>
                    <a:pt x="1286586" y="917105"/>
                  </a:lnTo>
                  <a:lnTo>
                    <a:pt x="1289215" y="904405"/>
                  </a:lnTo>
                  <a:lnTo>
                    <a:pt x="1291374" y="904405"/>
                  </a:lnTo>
                  <a:lnTo>
                    <a:pt x="1293431" y="891705"/>
                  </a:lnTo>
                  <a:lnTo>
                    <a:pt x="1300289" y="891705"/>
                  </a:lnTo>
                  <a:lnTo>
                    <a:pt x="1298181" y="879005"/>
                  </a:lnTo>
                  <a:lnTo>
                    <a:pt x="1312926" y="879005"/>
                  </a:lnTo>
                  <a:lnTo>
                    <a:pt x="1313078" y="866305"/>
                  </a:lnTo>
                  <a:lnTo>
                    <a:pt x="1314665" y="866305"/>
                  </a:lnTo>
                  <a:lnTo>
                    <a:pt x="1318158" y="853605"/>
                  </a:lnTo>
                  <a:lnTo>
                    <a:pt x="1320253" y="866305"/>
                  </a:lnTo>
                  <a:lnTo>
                    <a:pt x="1326972" y="866305"/>
                  </a:lnTo>
                  <a:lnTo>
                    <a:pt x="1324406" y="853605"/>
                  </a:lnTo>
                  <a:lnTo>
                    <a:pt x="1336433" y="853605"/>
                  </a:lnTo>
                  <a:lnTo>
                    <a:pt x="1333093" y="840905"/>
                  </a:lnTo>
                  <a:lnTo>
                    <a:pt x="1336802" y="840905"/>
                  </a:lnTo>
                  <a:lnTo>
                    <a:pt x="1336268" y="828205"/>
                  </a:lnTo>
                  <a:lnTo>
                    <a:pt x="1340497" y="828205"/>
                  </a:lnTo>
                  <a:lnTo>
                    <a:pt x="1348740" y="828205"/>
                  </a:lnTo>
                  <a:lnTo>
                    <a:pt x="1352524" y="815505"/>
                  </a:lnTo>
                  <a:lnTo>
                    <a:pt x="1359242" y="815505"/>
                  </a:lnTo>
                  <a:lnTo>
                    <a:pt x="1357414" y="802805"/>
                  </a:lnTo>
                  <a:lnTo>
                    <a:pt x="1368247" y="802805"/>
                  </a:lnTo>
                  <a:lnTo>
                    <a:pt x="1364665" y="790829"/>
                  </a:lnTo>
                  <a:lnTo>
                    <a:pt x="1364449" y="790105"/>
                  </a:lnTo>
                  <a:lnTo>
                    <a:pt x="1375625" y="790105"/>
                  </a:lnTo>
                  <a:lnTo>
                    <a:pt x="1377619" y="777405"/>
                  </a:lnTo>
                  <a:lnTo>
                    <a:pt x="1380947" y="764705"/>
                  </a:lnTo>
                  <a:lnTo>
                    <a:pt x="1385658" y="777405"/>
                  </a:lnTo>
                  <a:lnTo>
                    <a:pt x="1387246" y="764705"/>
                  </a:lnTo>
                  <a:lnTo>
                    <a:pt x="1388897" y="764705"/>
                  </a:lnTo>
                  <a:lnTo>
                    <a:pt x="1387106" y="752005"/>
                  </a:lnTo>
                  <a:lnTo>
                    <a:pt x="1389672" y="752005"/>
                  </a:lnTo>
                  <a:lnTo>
                    <a:pt x="1388376" y="739305"/>
                  </a:lnTo>
                  <a:lnTo>
                    <a:pt x="1394333" y="739305"/>
                  </a:lnTo>
                  <a:lnTo>
                    <a:pt x="1393228" y="726605"/>
                  </a:lnTo>
                  <a:lnTo>
                    <a:pt x="1393291" y="726821"/>
                  </a:lnTo>
                  <a:lnTo>
                    <a:pt x="1397025" y="739305"/>
                  </a:lnTo>
                  <a:lnTo>
                    <a:pt x="1399565" y="739305"/>
                  </a:lnTo>
                  <a:lnTo>
                    <a:pt x="1393964" y="726821"/>
                  </a:lnTo>
                  <a:lnTo>
                    <a:pt x="1394015" y="726605"/>
                  </a:lnTo>
                  <a:lnTo>
                    <a:pt x="1396987" y="713905"/>
                  </a:lnTo>
                  <a:lnTo>
                    <a:pt x="1401800" y="713905"/>
                  </a:lnTo>
                  <a:lnTo>
                    <a:pt x="1399438" y="701205"/>
                  </a:lnTo>
                  <a:lnTo>
                    <a:pt x="1407033" y="701205"/>
                  </a:lnTo>
                  <a:lnTo>
                    <a:pt x="1405077" y="688505"/>
                  </a:lnTo>
                  <a:lnTo>
                    <a:pt x="1408658" y="688505"/>
                  </a:lnTo>
                  <a:lnTo>
                    <a:pt x="1410868" y="675805"/>
                  </a:lnTo>
                  <a:lnTo>
                    <a:pt x="1414678" y="663105"/>
                  </a:lnTo>
                  <a:lnTo>
                    <a:pt x="1415732" y="663105"/>
                  </a:lnTo>
                  <a:lnTo>
                    <a:pt x="1413865" y="650405"/>
                  </a:lnTo>
                  <a:lnTo>
                    <a:pt x="1412709" y="650405"/>
                  </a:lnTo>
                  <a:lnTo>
                    <a:pt x="1411439" y="641883"/>
                  </a:lnTo>
                  <a:lnTo>
                    <a:pt x="1411439" y="650405"/>
                  </a:lnTo>
                  <a:lnTo>
                    <a:pt x="1410106" y="663105"/>
                  </a:lnTo>
                  <a:lnTo>
                    <a:pt x="1410741" y="663105"/>
                  </a:lnTo>
                  <a:lnTo>
                    <a:pt x="1406131" y="675144"/>
                  </a:lnTo>
                  <a:lnTo>
                    <a:pt x="1406080" y="675805"/>
                  </a:lnTo>
                  <a:lnTo>
                    <a:pt x="1405877" y="675805"/>
                  </a:lnTo>
                  <a:lnTo>
                    <a:pt x="1406131" y="675144"/>
                  </a:lnTo>
                  <a:lnTo>
                    <a:pt x="1407210" y="663105"/>
                  </a:lnTo>
                  <a:lnTo>
                    <a:pt x="1405839" y="663105"/>
                  </a:lnTo>
                  <a:lnTo>
                    <a:pt x="1408264" y="650405"/>
                  </a:lnTo>
                  <a:lnTo>
                    <a:pt x="1411439" y="650405"/>
                  </a:lnTo>
                  <a:lnTo>
                    <a:pt x="1411439" y="641883"/>
                  </a:lnTo>
                  <a:lnTo>
                    <a:pt x="1410817" y="637705"/>
                  </a:lnTo>
                  <a:lnTo>
                    <a:pt x="1412925" y="637705"/>
                  </a:lnTo>
                  <a:lnTo>
                    <a:pt x="1415783" y="625005"/>
                  </a:lnTo>
                  <a:lnTo>
                    <a:pt x="1413637" y="625005"/>
                  </a:lnTo>
                  <a:lnTo>
                    <a:pt x="1419936" y="612305"/>
                  </a:lnTo>
                  <a:lnTo>
                    <a:pt x="1421561" y="599605"/>
                  </a:lnTo>
                  <a:lnTo>
                    <a:pt x="1421879" y="599605"/>
                  </a:lnTo>
                  <a:lnTo>
                    <a:pt x="1424305" y="586905"/>
                  </a:lnTo>
                  <a:lnTo>
                    <a:pt x="1431340" y="586905"/>
                  </a:lnTo>
                  <a:close/>
                </a:path>
                <a:path w="1441450" h="2047875">
                  <a:moveTo>
                    <a:pt x="1440878" y="573303"/>
                  </a:moveTo>
                  <a:lnTo>
                    <a:pt x="1437335" y="571220"/>
                  </a:lnTo>
                  <a:lnTo>
                    <a:pt x="1433690" y="573316"/>
                  </a:lnTo>
                  <a:lnTo>
                    <a:pt x="1437462" y="575983"/>
                  </a:lnTo>
                  <a:lnTo>
                    <a:pt x="1436001" y="578218"/>
                  </a:lnTo>
                  <a:lnTo>
                    <a:pt x="1438338" y="579970"/>
                  </a:lnTo>
                  <a:lnTo>
                    <a:pt x="1440878" y="573303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F49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5">
              <a:extLst>
                <a:ext uri="{FF2B5EF4-FFF2-40B4-BE49-F238E27FC236}">
                  <a16:creationId xmlns:a16="http://schemas.microsoft.com/office/drawing/2014/main" id="{FFFA8EF2-46A2-88F5-3BF9-058703EF201D}"/>
                </a:ext>
              </a:extLst>
            </p:cNvPr>
            <p:cNvSpPr/>
            <p:nvPr/>
          </p:nvSpPr>
          <p:spPr>
            <a:xfrm>
              <a:off x="6279515" y="835252"/>
              <a:ext cx="1379220" cy="1125855"/>
            </a:xfrm>
            <a:custGeom>
              <a:avLst/>
              <a:gdLst/>
              <a:ahLst/>
              <a:cxnLst/>
              <a:rect l="l" t="t" r="r" b="b"/>
              <a:pathLst>
                <a:path w="1379220" h="1125855">
                  <a:moveTo>
                    <a:pt x="7048" y="805903"/>
                  </a:moveTo>
                  <a:lnTo>
                    <a:pt x="5994" y="803236"/>
                  </a:lnTo>
                  <a:lnTo>
                    <a:pt x="1930" y="801763"/>
                  </a:lnTo>
                  <a:lnTo>
                    <a:pt x="0" y="806208"/>
                  </a:lnTo>
                  <a:lnTo>
                    <a:pt x="3530" y="806665"/>
                  </a:lnTo>
                  <a:lnTo>
                    <a:pt x="2184" y="809028"/>
                  </a:lnTo>
                  <a:lnTo>
                    <a:pt x="5054" y="809752"/>
                  </a:lnTo>
                  <a:lnTo>
                    <a:pt x="7048" y="805903"/>
                  </a:lnTo>
                  <a:close/>
                </a:path>
                <a:path w="1379220" h="1125855">
                  <a:moveTo>
                    <a:pt x="9321" y="815797"/>
                  </a:moveTo>
                  <a:lnTo>
                    <a:pt x="4800" y="813689"/>
                  </a:lnTo>
                  <a:lnTo>
                    <a:pt x="6159" y="816889"/>
                  </a:lnTo>
                  <a:lnTo>
                    <a:pt x="3454" y="818083"/>
                  </a:lnTo>
                  <a:lnTo>
                    <a:pt x="2019" y="820635"/>
                  </a:lnTo>
                  <a:lnTo>
                    <a:pt x="5207" y="820940"/>
                  </a:lnTo>
                  <a:lnTo>
                    <a:pt x="7543" y="819099"/>
                  </a:lnTo>
                  <a:lnTo>
                    <a:pt x="9321" y="815797"/>
                  </a:lnTo>
                  <a:close/>
                </a:path>
                <a:path w="1379220" h="1125855">
                  <a:moveTo>
                    <a:pt x="27152" y="867702"/>
                  </a:moveTo>
                  <a:lnTo>
                    <a:pt x="26174" y="866990"/>
                  </a:lnTo>
                  <a:lnTo>
                    <a:pt x="22987" y="864704"/>
                  </a:lnTo>
                  <a:lnTo>
                    <a:pt x="24790" y="863155"/>
                  </a:lnTo>
                  <a:lnTo>
                    <a:pt x="25133" y="861364"/>
                  </a:lnTo>
                  <a:lnTo>
                    <a:pt x="22021" y="859764"/>
                  </a:lnTo>
                  <a:lnTo>
                    <a:pt x="20726" y="857250"/>
                  </a:lnTo>
                  <a:lnTo>
                    <a:pt x="21107" y="855306"/>
                  </a:lnTo>
                  <a:lnTo>
                    <a:pt x="21196" y="854849"/>
                  </a:lnTo>
                  <a:lnTo>
                    <a:pt x="21374" y="853909"/>
                  </a:lnTo>
                  <a:lnTo>
                    <a:pt x="18326" y="852322"/>
                  </a:lnTo>
                  <a:lnTo>
                    <a:pt x="15557" y="850836"/>
                  </a:lnTo>
                  <a:lnTo>
                    <a:pt x="13690" y="851623"/>
                  </a:lnTo>
                  <a:lnTo>
                    <a:pt x="14058" y="853211"/>
                  </a:lnTo>
                  <a:lnTo>
                    <a:pt x="16548" y="855306"/>
                  </a:lnTo>
                  <a:lnTo>
                    <a:pt x="14198" y="854849"/>
                  </a:lnTo>
                  <a:lnTo>
                    <a:pt x="13271" y="857529"/>
                  </a:lnTo>
                  <a:lnTo>
                    <a:pt x="18503" y="857529"/>
                  </a:lnTo>
                  <a:lnTo>
                    <a:pt x="20129" y="859078"/>
                  </a:lnTo>
                  <a:lnTo>
                    <a:pt x="17945" y="861936"/>
                  </a:lnTo>
                  <a:lnTo>
                    <a:pt x="18326" y="865644"/>
                  </a:lnTo>
                  <a:lnTo>
                    <a:pt x="19011" y="870102"/>
                  </a:lnTo>
                  <a:lnTo>
                    <a:pt x="25196" y="866990"/>
                  </a:lnTo>
                  <a:lnTo>
                    <a:pt x="26390" y="869873"/>
                  </a:lnTo>
                  <a:lnTo>
                    <a:pt x="27152" y="867702"/>
                  </a:lnTo>
                  <a:close/>
                </a:path>
                <a:path w="1379220" h="1125855">
                  <a:moveTo>
                    <a:pt x="32448" y="877570"/>
                  </a:moveTo>
                  <a:lnTo>
                    <a:pt x="31216" y="874674"/>
                  </a:lnTo>
                  <a:lnTo>
                    <a:pt x="28765" y="872363"/>
                  </a:lnTo>
                  <a:lnTo>
                    <a:pt x="30480" y="868057"/>
                  </a:lnTo>
                  <a:lnTo>
                    <a:pt x="26492" y="870102"/>
                  </a:lnTo>
                  <a:lnTo>
                    <a:pt x="27940" y="873633"/>
                  </a:lnTo>
                  <a:lnTo>
                    <a:pt x="32448" y="877570"/>
                  </a:lnTo>
                  <a:close/>
                </a:path>
                <a:path w="1379220" h="1125855">
                  <a:moveTo>
                    <a:pt x="38150" y="684212"/>
                  </a:moveTo>
                  <a:lnTo>
                    <a:pt x="34518" y="684110"/>
                  </a:lnTo>
                  <a:lnTo>
                    <a:pt x="33350" y="687743"/>
                  </a:lnTo>
                  <a:lnTo>
                    <a:pt x="34480" y="689533"/>
                  </a:lnTo>
                  <a:lnTo>
                    <a:pt x="37592" y="690079"/>
                  </a:lnTo>
                  <a:lnTo>
                    <a:pt x="36258" y="688352"/>
                  </a:lnTo>
                  <a:lnTo>
                    <a:pt x="38150" y="684212"/>
                  </a:lnTo>
                  <a:close/>
                </a:path>
                <a:path w="1379220" h="1125855">
                  <a:moveTo>
                    <a:pt x="46926" y="710171"/>
                  </a:moveTo>
                  <a:lnTo>
                    <a:pt x="45935" y="709269"/>
                  </a:lnTo>
                  <a:lnTo>
                    <a:pt x="46126" y="707707"/>
                  </a:lnTo>
                  <a:lnTo>
                    <a:pt x="44196" y="707097"/>
                  </a:lnTo>
                  <a:lnTo>
                    <a:pt x="43307" y="708494"/>
                  </a:lnTo>
                  <a:lnTo>
                    <a:pt x="41287" y="707847"/>
                  </a:lnTo>
                  <a:lnTo>
                    <a:pt x="40728" y="710895"/>
                  </a:lnTo>
                  <a:lnTo>
                    <a:pt x="43167" y="709587"/>
                  </a:lnTo>
                  <a:lnTo>
                    <a:pt x="45605" y="712317"/>
                  </a:lnTo>
                  <a:lnTo>
                    <a:pt x="46926" y="710171"/>
                  </a:lnTo>
                  <a:close/>
                </a:path>
                <a:path w="1379220" h="1125855">
                  <a:moveTo>
                    <a:pt x="47396" y="945451"/>
                  </a:moveTo>
                  <a:lnTo>
                    <a:pt x="45529" y="943140"/>
                  </a:lnTo>
                  <a:lnTo>
                    <a:pt x="44500" y="940409"/>
                  </a:lnTo>
                  <a:lnTo>
                    <a:pt x="41109" y="939076"/>
                  </a:lnTo>
                  <a:lnTo>
                    <a:pt x="40652" y="943140"/>
                  </a:lnTo>
                  <a:lnTo>
                    <a:pt x="44424" y="947394"/>
                  </a:lnTo>
                  <a:lnTo>
                    <a:pt x="47396" y="945451"/>
                  </a:lnTo>
                  <a:close/>
                </a:path>
                <a:path w="1379220" h="1125855">
                  <a:moveTo>
                    <a:pt x="49809" y="683666"/>
                  </a:moveTo>
                  <a:lnTo>
                    <a:pt x="44958" y="684136"/>
                  </a:lnTo>
                  <a:lnTo>
                    <a:pt x="47117" y="685520"/>
                  </a:lnTo>
                  <a:lnTo>
                    <a:pt x="44386" y="690105"/>
                  </a:lnTo>
                  <a:lnTo>
                    <a:pt x="48031" y="690524"/>
                  </a:lnTo>
                  <a:lnTo>
                    <a:pt x="47663" y="688035"/>
                  </a:lnTo>
                  <a:lnTo>
                    <a:pt x="49809" y="683666"/>
                  </a:lnTo>
                  <a:close/>
                </a:path>
                <a:path w="1379220" h="1125855">
                  <a:moveTo>
                    <a:pt x="54559" y="700290"/>
                  </a:moveTo>
                  <a:lnTo>
                    <a:pt x="51727" y="699782"/>
                  </a:lnTo>
                  <a:lnTo>
                    <a:pt x="53530" y="696366"/>
                  </a:lnTo>
                  <a:lnTo>
                    <a:pt x="52298" y="696836"/>
                  </a:lnTo>
                  <a:lnTo>
                    <a:pt x="51066" y="697255"/>
                  </a:lnTo>
                  <a:lnTo>
                    <a:pt x="51244" y="695858"/>
                  </a:lnTo>
                  <a:lnTo>
                    <a:pt x="48514" y="696163"/>
                  </a:lnTo>
                  <a:lnTo>
                    <a:pt x="48691" y="702068"/>
                  </a:lnTo>
                  <a:lnTo>
                    <a:pt x="51727" y="701916"/>
                  </a:lnTo>
                  <a:lnTo>
                    <a:pt x="54559" y="700290"/>
                  </a:lnTo>
                  <a:close/>
                </a:path>
                <a:path w="1379220" h="1125855">
                  <a:moveTo>
                    <a:pt x="56832" y="750341"/>
                  </a:moveTo>
                  <a:lnTo>
                    <a:pt x="49504" y="751078"/>
                  </a:lnTo>
                  <a:lnTo>
                    <a:pt x="51574" y="747915"/>
                  </a:lnTo>
                  <a:lnTo>
                    <a:pt x="48387" y="748220"/>
                  </a:lnTo>
                  <a:lnTo>
                    <a:pt x="49453" y="753897"/>
                  </a:lnTo>
                  <a:lnTo>
                    <a:pt x="54000" y="753821"/>
                  </a:lnTo>
                  <a:lnTo>
                    <a:pt x="56832" y="750341"/>
                  </a:lnTo>
                  <a:close/>
                </a:path>
                <a:path w="1379220" h="1125855">
                  <a:moveTo>
                    <a:pt x="57175" y="764159"/>
                  </a:moveTo>
                  <a:lnTo>
                    <a:pt x="57137" y="762381"/>
                  </a:lnTo>
                  <a:lnTo>
                    <a:pt x="57073" y="758520"/>
                  </a:lnTo>
                  <a:lnTo>
                    <a:pt x="53136" y="758520"/>
                  </a:lnTo>
                  <a:lnTo>
                    <a:pt x="51155" y="762863"/>
                  </a:lnTo>
                  <a:lnTo>
                    <a:pt x="52654" y="762381"/>
                  </a:lnTo>
                  <a:lnTo>
                    <a:pt x="54914" y="762381"/>
                  </a:lnTo>
                  <a:lnTo>
                    <a:pt x="54432" y="764159"/>
                  </a:lnTo>
                  <a:lnTo>
                    <a:pt x="57175" y="764159"/>
                  </a:lnTo>
                  <a:close/>
                </a:path>
                <a:path w="1379220" h="1125855">
                  <a:moveTo>
                    <a:pt x="84226" y="764971"/>
                  </a:moveTo>
                  <a:lnTo>
                    <a:pt x="83845" y="762266"/>
                  </a:lnTo>
                  <a:lnTo>
                    <a:pt x="83121" y="757364"/>
                  </a:lnTo>
                  <a:lnTo>
                    <a:pt x="79057" y="758850"/>
                  </a:lnTo>
                  <a:lnTo>
                    <a:pt x="79044" y="761580"/>
                  </a:lnTo>
                  <a:lnTo>
                    <a:pt x="80822" y="763562"/>
                  </a:lnTo>
                  <a:lnTo>
                    <a:pt x="84226" y="764971"/>
                  </a:lnTo>
                  <a:close/>
                </a:path>
                <a:path w="1379220" h="1125855">
                  <a:moveTo>
                    <a:pt x="85051" y="898271"/>
                  </a:moveTo>
                  <a:lnTo>
                    <a:pt x="83934" y="898626"/>
                  </a:lnTo>
                  <a:lnTo>
                    <a:pt x="83756" y="898626"/>
                  </a:lnTo>
                  <a:lnTo>
                    <a:pt x="83820" y="898271"/>
                  </a:lnTo>
                  <a:lnTo>
                    <a:pt x="83908" y="897801"/>
                  </a:lnTo>
                  <a:lnTo>
                    <a:pt x="84924" y="892048"/>
                  </a:lnTo>
                  <a:lnTo>
                    <a:pt x="81546" y="895870"/>
                  </a:lnTo>
                  <a:lnTo>
                    <a:pt x="82600" y="900303"/>
                  </a:lnTo>
                  <a:lnTo>
                    <a:pt x="84620" y="898626"/>
                  </a:lnTo>
                  <a:lnTo>
                    <a:pt x="85051" y="898271"/>
                  </a:lnTo>
                  <a:close/>
                </a:path>
                <a:path w="1379220" h="1125855">
                  <a:moveTo>
                    <a:pt x="85890" y="898004"/>
                  </a:moveTo>
                  <a:lnTo>
                    <a:pt x="85623" y="897801"/>
                  </a:lnTo>
                  <a:lnTo>
                    <a:pt x="85051" y="898271"/>
                  </a:lnTo>
                  <a:lnTo>
                    <a:pt x="85890" y="898004"/>
                  </a:lnTo>
                  <a:close/>
                </a:path>
                <a:path w="1379220" h="1125855">
                  <a:moveTo>
                    <a:pt x="90081" y="901115"/>
                  </a:moveTo>
                  <a:lnTo>
                    <a:pt x="89052" y="898626"/>
                  </a:lnTo>
                  <a:lnTo>
                    <a:pt x="89128" y="898271"/>
                  </a:lnTo>
                  <a:lnTo>
                    <a:pt x="89217" y="897801"/>
                  </a:lnTo>
                  <a:lnTo>
                    <a:pt x="89382" y="896886"/>
                  </a:lnTo>
                  <a:lnTo>
                    <a:pt x="85890" y="898004"/>
                  </a:lnTo>
                  <a:lnTo>
                    <a:pt x="90081" y="901115"/>
                  </a:lnTo>
                  <a:close/>
                </a:path>
                <a:path w="1379220" h="1125855">
                  <a:moveTo>
                    <a:pt x="90258" y="791375"/>
                  </a:moveTo>
                  <a:lnTo>
                    <a:pt x="90131" y="788225"/>
                  </a:lnTo>
                  <a:lnTo>
                    <a:pt x="89954" y="785050"/>
                  </a:lnTo>
                  <a:lnTo>
                    <a:pt x="86791" y="783234"/>
                  </a:lnTo>
                  <a:lnTo>
                    <a:pt x="87426" y="786028"/>
                  </a:lnTo>
                  <a:lnTo>
                    <a:pt x="84683" y="790460"/>
                  </a:lnTo>
                  <a:lnTo>
                    <a:pt x="90258" y="791375"/>
                  </a:lnTo>
                  <a:close/>
                </a:path>
                <a:path w="1379220" h="1125855">
                  <a:moveTo>
                    <a:pt x="108534" y="986142"/>
                  </a:moveTo>
                  <a:lnTo>
                    <a:pt x="101219" y="982408"/>
                  </a:lnTo>
                  <a:lnTo>
                    <a:pt x="100330" y="980274"/>
                  </a:lnTo>
                  <a:lnTo>
                    <a:pt x="95351" y="982599"/>
                  </a:lnTo>
                  <a:lnTo>
                    <a:pt x="103606" y="985685"/>
                  </a:lnTo>
                  <a:lnTo>
                    <a:pt x="104394" y="987894"/>
                  </a:lnTo>
                  <a:lnTo>
                    <a:pt x="108534" y="986142"/>
                  </a:lnTo>
                  <a:close/>
                </a:path>
                <a:path w="1379220" h="1125855">
                  <a:moveTo>
                    <a:pt x="113144" y="796747"/>
                  </a:moveTo>
                  <a:lnTo>
                    <a:pt x="108623" y="795947"/>
                  </a:lnTo>
                  <a:lnTo>
                    <a:pt x="110058" y="802932"/>
                  </a:lnTo>
                  <a:lnTo>
                    <a:pt x="109664" y="805954"/>
                  </a:lnTo>
                  <a:lnTo>
                    <a:pt x="112585" y="805751"/>
                  </a:lnTo>
                  <a:lnTo>
                    <a:pt x="110172" y="800049"/>
                  </a:lnTo>
                  <a:lnTo>
                    <a:pt x="113144" y="796747"/>
                  </a:lnTo>
                  <a:close/>
                </a:path>
                <a:path w="1379220" h="1125855">
                  <a:moveTo>
                    <a:pt x="114744" y="971384"/>
                  </a:moveTo>
                  <a:lnTo>
                    <a:pt x="111137" y="971384"/>
                  </a:lnTo>
                  <a:lnTo>
                    <a:pt x="111074" y="971651"/>
                  </a:lnTo>
                  <a:lnTo>
                    <a:pt x="111823" y="971651"/>
                  </a:lnTo>
                  <a:lnTo>
                    <a:pt x="114744" y="971384"/>
                  </a:lnTo>
                  <a:close/>
                </a:path>
                <a:path w="1379220" h="1125855">
                  <a:moveTo>
                    <a:pt x="116217" y="971257"/>
                  </a:moveTo>
                  <a:lnTo>
                    <a:pt x="114808" y="971257"/>
                  </a:lnTo>
                  <a:lnTo>
                    <a:pt x="114744" y="971384"/>
                  </a:lnTo>
                  <a:lnTo>
                    <a:pt x="114642" y="971651"/>
                  </a:lnTo>
                  <a:lnTo>
                    <a:pt x="114452" y="972108"/>
                  </a:lnTo>
                  <a:lnTo>
                    <a:pt x="116192" y="971651"/>
                  </a:lnTo>
                  <a:lnTo>
                    <a:pt x="116217" y="971257"/>
                  </a:lnTo>
                  <a:close/>
                </a:path>
                <a:path w="1379220" h="1125855">
                  <a:moveTo>
                    <a:pt x="116408" y="967435"/>
                  </a:moveTo>
                  <a:lnTo>
                    <a:pt x="113474" y="967435"/>
                  </a:lnTo>
                  <a:lnTo>
                    <a:pt x="111671" y="968870"/>
                  </a:lnTo>
                  <a:lnTo>
                    <a:pt x="111163" y="971257"/>
                  </a:lnTo>
                  <a:lnTo>
                    <a:pt x="114808" y="971257"/>
                  </a:lnTo>
                  <a:lnTo>
                    <a:pt x="116408" y="967435"/>
                  </a:lnTo>
                  <a:close/>
                </a:path>
                <a:path w="1379220" h="1125855">
                  <a:moveTo>
                    <a:pt x="120002" y="970673"/>
                  </a:moveTo>
                  <a:lnTo>
                    <a:pt x="116192" y="971651"/>
                  </a:lnTo>
                  <a:lnTo>
                    <a:pt x="116154" y="972108"/>
                  </a:lnTo>
                  <a:lnTo>
                    <a:pt x="115735" y="977366"/>
                  </a:lnTo>
                  <a:lnTo>
                    <a:pt x="118986" y="974598"/>
                  </a:lnTo>
                  <a:lnTo>
                    <a:pt x="120002" y="970673"/>
                  </a:lnTo>
                  <a:close/>
                </a:path>
                <a:path w="1379220" h="1125855">
                  <a:moveTo>
                    <a:pt x="124053" y="842937"/>
                  </a:moveTo>
                  <a:lnTo>
                    <a:pt x="123456" y="839228"/>
                  </a:lnTo>
                  <a:lnTo>
                    <a:pt x="121589" y="836231"/>
                  </a:lnTo>
                  <a:lnTo>
                    <a:pt x="121831" y="832142"/>
                  </a:lnTo>
                  <a:lnTo>
                    <a:pt x="118821" y="830300"/>
                  </a:lnTo>
                  <a:lnTo>
                    <a:pt x="121170" y="837907"/>
                  </a:lnTo>
                  <a:lnTo>
                    <a:pt x="118160" y="836104"/>
                  </a:lnTo>
                  <a:lnTo>
                    <a:pt x="119913" y="838492"/>
                  </a:lnTo>
                  <a:lnTo>
                    <a:pt x="120065" y="841781"/>
                  </a:lnTo>
                  <a:lnTo>
                    <a:pt x="124053" y="842937"/>
                  </a:lnTo>
                  <a:close/>
                </a:path>
                <a:path w="1379220" h="1125855">
                  <a:moveTo>
                    <a:pt x="132537" y="1062101"/>
                  </a:moveTo>
                  <a:lnTo>
                    <a:pt x="129971" y="1058862"/>
                  </a:lnTo>
                  <a:lnTo>
                    <a:pt x="128181" y="1054938"/>
                  </a:lnTo>
                  <a:lnTo>
                    <a:pt x="124345" y="1052982"/>
                  </a:lnTo>
                  <a:lnTo>
                    <a:pt x="125806" y="1057236"/>
                  </a:lnTo>
                  <a:lnTo>
                    <a:pt x="127647" y="1061224"/>
                  </a:lnTo>
                  <a:lnTo>
                    <a:pt x="132537" y="1062101"/>
                  </a:lnTo>
                  <a:close/>
                </a:path>
                <a:path w="1379220" h="1125855">
                  <a:moveTo>
                    <a:pt x="147180" y="1013536"/>
                  </a:moveTo>
                  <a:lnTo>
                    <a:pt x="146710" y="1013307"/>
                  </a:lnTo>
                  <a:lnTo>
                    <a:pt x="146786" y="1013536"/>
                  </a:lnTo>
                  <a:lnTo>
                    <a:pt x="147180" y="1013536"/>
                  </a:lnTo>
                  <a:close/>
                </a:path>
                <a:path w="1379220" h="1125855">
                  <a:moveTo>
                    <a:pt x="147510" y="824077"/>
                  </a:moveTo>
                  <a:lnTo>
                    <a:pt x="143154" y="824484"/>
                  </a:lnTo>
                  <a:lnTo>
                    <a:pt x="141071" y="828179"/>
                  </a:lnTo>
                  <a:lnTo>
                    <a:pt x="143040" y="829665"/>
                  </a:lnTo>
                  <a:lnTo>
                    <a:pt x="143484" y="832002"/>
                  </a:lnTo>
                  <a:lnTo>
                    <a:pt x="146253" y="831570"/>
                  </a:lnTo>
                  <a:lnTo>
                    <a:pt x="147510" y="824077"/>
                  </a:lnTo>
                  <a:close/>
                </a:path>
                <a:path w="1379220" h="1125855">
                  <a:moveTo>
                    <a:pt x="150444" y="1015123"/>
                  </a:moveTo>
                  <a:lnTo>
                    <a:pt x="149847" y="1014831"/>
                  </a:lnTo>
                  <a:lnTo>
                    <a:pt x="149707" y="1015123"/>
                  </a:lnTo>
                  <a:lnTo>
                    <a:pt x="150444" y="1015123"/>
                  </a:lnTo>
                  <a:close/>
                </a:path>
                <a:path w="1379220" h="1125855">
                  <a:moveTo>
                    <a:pt x="151206" y="1011986"/>
                  </a:moveTo>
                  <a:lnTo>
                    <a:pt x="146786" y="1010437"/>
                  </a:lnTo>
                  <a:lnTo>
                    <a:pt x="147231" y="1013536"/>
                  </a:lnTo>
                  <a:lnTo>
                    <a:pt x="148158" y="1013536"/>
                  </a:lnTo>
                  <a:lnTo>
                    <a:pt x="147396" y="1013637"/>
                  </a:lnTo>
                  <a:lnTo>
                    <a:pt x="148056" y="1013968"/>
                  </a:lnTo>
                  <a:lnTo>
                    <a:pt x="149847" y="1014831"/>
                  </a:lnTo>
                  <a:lnTo>
                    <a:pt x="151206" y="1011986"/>
                  </a:lnTo>
                  <a:close/>
                </a:path>
                <a:path w="1379220" h="1125855">
                  <a:moveTo>
                    <a:pt x="152069" y="1022210"/>
                  </a:moveTo>
                  <a:lnTo>
                    <a:pt x="149453" y="1017384"/>
                  </a:lnTo>
                  <a:lnTo>
                    <a:pt x="147497" y="1015542"/>
                  </a:lnTo>
                  <a:lnTo>
                    <a:pt x="146837" y="1013701"/>
                  </a:lnTo>
                  <a:lnTo>
                    <a:pt x="144640" y="1013968"/>
                  </a:lnTo>
                  <a:lnTo>
                    <a:pt x="145364" y="1017104"/>
                  </a:lnTo>
                  <a:lnTo>
                    <a:pt x="146786" y="1019619"/>
                  </a:lnTo>
                  <a:lnTo>
                    <a:pt x="148107" y="1022210"/>
                  </a:lnTo>
                  <a:lnTo>
                    <a:pt x="152069" y="1022210"/>
                  </a:lnTo>
                  <a:close/>
                </a:path>
                <a:path w="1379220" h="1125855">
                  <a:moveTo>
                    <a:pt x="156552" y="796201"/>
                  </a:moveTo>
                  <a:lnTo>
                    <a:pt x="152057" y="794880"/>
                  </a:lnTo>
                  <a:lnTo>
                    <a:pt x="149974" y="797712"/>
                  </a:lnTo>
                  <a:lnTo>
                    <a:pt x="152577" y="798207"/>
                  </a:lnTo>
                  <a:lnTo>
                    <a:pt x="151130" y="800735"/>
                  </a:lnTo>
                  <a:lnTo>
                    <a:pt x="154444" y="802284"/>
                  </a:lnTo>
                  <a:lnTo>
                    <a:pt x="155562" y="799401"/>
                  </a:lnTo>
                  <a:lnTo>
                    <a:pt x="156552" y="796201"/>
                  </a:lnTo>
                  <a:close/>
                </a:path>
                <a:path w="1379220" h="1125855">
                  <a:moveTo>
                    <a:pt x="157759" y="1015758"/>
                  </a:moveTo>
                  <a:lnTo>
                    <a:pt x="150583" y="1015199"/>
                  </a:lnTo>
                  <a:lnTo>
                    <a:pt x="152539" y="1016152"/>
                  </a:lnTo>
                  <a:lnTo>
                    <a:pt x="153035" y="1017384"/>
                  </a:lnTo>
                  <a:lnTo>
                    <a:pt x="157759" y="1015758"/>
                  </a:lnTo>
                  <a:close/>
                </a:path>
                <a:path w="1379220" h="1125855">
                  <a:moveTo>
                    <a:pt x="168783" y="1031849"/>
                  </a:moveTo>
                  <a:lnTo>
                    <a:pt x="157568" y="1023086"/>
                  </a:lnTo>
                  <a:lnTo>
                    <a:pt x="153644" y="1026604"/>
                  </a:lnTo>
                  <a:lnTo>
                    <a:pt x="162255" y="1030122"/>
                  </a:lnTo>
                  <a:lnTo>
                    <a:pt x="162826" y="1034034"/>
                  </a:lnTo>
                  <a:lnTo>
                    <a:pt x="168783" y="1031849"/>
                  </a:lnTo>
                  <a:close/>
                </a:path>
                <a:path w="1379220" h="1125855">
                  <a:moveTo>
                    <a:pt x="173977" y="825093"/>
                  </a:moveTo>
                  <a:lnTo>
                    <a:pt x="169672" y="828598"/>
                  </a:lnTo>
                  <a:lnTo>
                    <a:pt x="168630" y="825982"/>
                  </a:lnTo>
                  <a:lnTo>
                    <a:pt x="168732" y="825093"/>
                  </a:lnTo>
                  <a:lnTo>
                    <a:pt x="169011" y="822617"/>
                  </a:lnTo>
                  <a:lnTo>
                    <a:pt x="169049" y="822223"/>
                  </a:lnTo>
                  <a:lnTo>
                    <a:pt x="171818" y="822972"/>
                  </a:lnTo>
                  <a:lnTo>
                    <a:pt x="171399" y="822223"/>
                  </a:lnTo>
                  <a:lnTo>
                    <a:pt x="170345" y="820356"/>
                  </a:lnTo>
                  <a:lnTo>
                    <a:pt x="166268" y="822617"/>
                  </a:lnTo>
                  <a:lnTo>
                    <a:pt x="166166" y="822223"/>
                  </a:lnTo>
                  <a:lnTo>
                    <a:pt x="165087" y="817981"/>
                  </a:lnTo>
                  <a:lnTo>
                    <a:pt x="161607" y="817054"/>
                  </a:lnTo>
                  <a:lnTo>
                    <a:pt x="163512" y="813828"/>
                  </a:lnTo>
                  <a:lnTo>
                    <a:pt x="162928" y="813460"/>
                  </a:lnTo>
                  <a:lnTo>
                    <a:pt x="161531" y="812571"/>
                  </a:lnTo>
                  <a:lnTo>
                    <a:pt x="161772" y="812571"/>
                  </a:lnTo>
                  <a:lnTo>
                    <a:pt x="161861" y="812317"/>
                  </a:lnTo>
                  <a:lnTo>
                    <a:pt x="161937" y="812063"/>
                  </a:lnTo>
                  <a:lnTo>
                    <a:pt x="162598" y="810094"/>
                  </a:lnTo>
                  <a:lnTo>
                    <a:pt x="159334" y="807796"/>
                  </a:lnTo>
                  <a:lnTo>
                    <a:pt x="160566" y="813460"/>
                  </a:lnTo>
                  <a:lnTo>
                    <a:pt x="157302" y="811161"/>
                  </a:lnTo>
                  <a:lnTo>
                    <a:pt x="156781" y="812063"/>
                  </a:lnTo>
                  <a:lnTo>
                    <a:pt x="157403" y="812317"/>
                  </a:lnTo>
                  <a:lnTo>
                    <a:pt x="158089" y="812571"/>
                  </a:lnTo>
                  <a:lnTo>
                    <a:pt x="157988" y="813828"/>
                  </a:lnTo>
                  <a:lnTo>
                    <a:pt x="157480" y="820293"/>
                  </a:lnTo>
                  <a:lnTo>
                    <a:pt x="164376" y="823823"/>
                  </a:lnTo>
                  <a:lnTo>
                    <a:pt x="164465" y="825982"/>
                  </a:lnTo>
                  <a:lnTo>
                    <a:pt x="164566" y="828598"/>
                  </a:lnTo>
                  <a:lnTo>
                    <a:pt x="164668" y="831189"/>
                  </a:lnTo>
                  <a:lnTo>
                    <a:pt x="168884" y="832840"/>
                  </a:lnTo>
                  <a:lnTo>
                    <a:pt x="170180" y="829348"/>
                  </a:lnTo>
                  <a:lnTo>
                    <a:pt x="173570" y="829551"/>
                  </a:lnTo>
                  <a:lnTo>
                    <a:pt x="173596" y="829348"/>
                  </a:lnTo>
                  <a:lnTo>
                    <a:pt x="173659" y="828598"/>
                  </a:lnTo>
                  <a:lnTo>
                    <a:pt x="173977" y="825093"/>
                  </a:lnTo>
                  <a:close/>
                </a:path>
                <a:path w="1379220" h="1125855">
                  <a:moveTo>
                    <a:pt x="185089" y="1051229"/>
                  </a:moveTo>
                  <a:lnTo>
                    <a:pt x="183553" y="1045057"/>
                  </a:lnTo>
                  <a:lnTo>
                    <a:pt x="179311" y="1045273"/>
                  </a:lnTo>
                  <a:lnTo>
                    <a:pt x="177520" y="1047191"/>
                  </a:lnTo>
                  <a:lnTo>
                    <a:pt x="178320" y="1054290"/>
                  </a:lnTo>
                  <a:lnTo>
                    <a:pt x="183261" y="1053350"/>
                  </a:lnTo>
                  <a:lnTo>
                    <a:pt x="185089" y="1051229"/>
                  </a:lnTo>
                  <a:close/>
                </a:path>
                <a:path w="1379220" h="1125855">
                  <a:moveTo>
                    <a:pt x="196481" y="865657"/>
                  </a:moveTo>
                  <a:lnTo>
                    <a:pt x="186169" y="868565"/>
                  </a:lnTo>
                  <a:lnTo>
                    <a:pt x="186016" y="863917"/>
                  </a:lnTo>
                  <a:lnTo>
                    <a:pt x="182613" y="867079"/>
                  </a:lnTo>
                  <a:lnTo>
                    <a:pt x="187096" y="873302"/>
                  </a:lnTo>
                  <a:lnTo>
                    <a:pt x="192697" y="873213"/>
                  </a:lnTo>
                  <a:lnTo>
                    <a:pt x="192633" y="871156"/>
                  </a:lnTo>
                  <a:lnTo>
                    <a:pt x="194017" y="871105"/>
                  </a:lnTo>
                  <a:lnTo>
                    <a:pt x="195440" y="871156"/>
                  </a:lnTo>
                  <a:lnTo>
                    <a:pt x="196481" y="865657"/>
                  </a:lnTo>
                  <a:close/>
                </a:path>
                <a:path w="1379220" h="1125855">
                  <a:moveTo>
                    <a:pt x="208140" y="732409"/>
                  </a:moveTo>
                  <a:lnTo>
                    <a:pt x="205384" y="731126"/>
                  </a:lnTo>
                  <a:lnTo>
                    <a:pt x="204482" y="733907"/>
                  </a:lnTo>
                  <a:lnTo>
                    <a:pt x="201714" y="737565"/>
                  </a:lnTo>
                  <a:lnTo>
                    <a:pt x="206425" y="738009"/>
                  </a:lnTo>
                  <a:lnTo>
                    <a:pt x="206387" y="735545"/>
                  </a:lnTo>
                  <a:lnTo>
                    <a:pt x="208140" y="732409"/>
                  </a:lnTo>
                  <a:close/>
                </a:path>
                <a:path w="1379220" h="1125855">
                  <a:moveTo>
                    <a:pt x="210731" y="792454"/>
                  </a:moveTo>
                  <a:lnTo>
                    <a:pt x="205676" y="792924"/>
                  </a:lnTo>
                  <a:lnTo>
                    <a:pt x="206590" y="789901"/>
                  </a:lnTo>
                  <a:lnTo>
                    <a:pt x="203873" y="788974"/>
                  </a:lnTo>
                  <a:lnTo>
                    <a:pt x="202133" y="792695"/>
                  </a:lnTo>
                  <a:lnTo>
                    <a:pt x="208508" y="798398"/>
                  </a:lnTo>
                  <a:lnTo>
                    <a:pt x="210731" y="792454"/>
                  </a:lnTo>
                  <a:close/>
                </a:path>
                <a:path w="1379220" h="1125855">
                  <a:moveTo>
                    <a:pt x="214579" y="737590"/>
                  </a:moveTo>
                  <a:lnTo>
                    <a:pt x="213258" y="736981"/>
                  </a:lnTo>
                  <a:lnTo>
                    <a:pt x="213766" y="735533"/>
                  </a:lnTo>
                  <a:lnTo>
                    <a:pt x="211340" y="735660"/>
                  </a:lnTo>
                  <a:lnTo>
                    <a:pt x="209562" y="737362"/>
                  </a:lnTo>
                  <a:lnTo>
                    <a:pt x="208000" y="739521"/>
                  </a:lnTo>
                  <a:lnTo>
                    <a:pt x="210515" y="740359"/>
                  </a:lnTo>
                  <a:lnTo>
                    <a:pt x="212051" y="738860"/>
                  </a:lnTo>
                  <a:lnTo>
                    <a:pt x="214249" y="738962"/>
                  </a:lnTo>
                  <a:lnTo>
                    <a:pt x="214579" y="737590"/>
                  </a:lnTo>
                  <a:close/>
                </a:path>
                <a:path w="1379220" h="1125855">
                  <a:moveTo>
                    <a:pt x="214782" y="1080439"/>
                  </a:moveTo>
                  <a:lnTo>
                    <a:pt x="210210" y="1075753"/>
                  </a:lnTo>
                  <a:lnTo>
                    <a:pt x="207327" y="1070838"/>
                  </a:lnTo>
                  <a:lnTo>
                    <a:pt x="203695" y="1067562"/>
                  </a:lnTo>
                  <a:lnTo>
                    <a:pt x="196926" y="1067739"/>
                  </a:lnTo>
                  <a:lnTo>
                    <a:pt x="198005" y="1068895"/>
                  </a:lnTo>
                  <a:lnTo>
                    <a:pt x="199059" y="1070089"/>
                  </a:lnTo>
                  <a:lnTo>
                    <a:pt x="197472" y="1070381"/>
                  </a:lnTo>
                  <a:lnTo>
                    <a:pt x="205041" y="1071537"/>
                  </a:lnTo>
                  <a:lnTo>
                    <a:pt x="206895" y="1079842"/>
                  </a:lnTo>
                  <a:lnTo>
                    <a:pt x="214782" y="1080439"/>
                  </a:lnTo>
                  <a:close/>
                </a:path>
                <a:path w="1379220" h="1125855">
                  <a:moveTo>
                    <a:pt x="215442" y="729551"/>
                  </a:moveTo>
                  <a:lnTo>
                    <a:pt x="210070" y="730161"/>
                  </a:lnTo>
                  <a:lnTo>
                    <a:pt x="210693" y="728230"/>
                  </a:lnTo>
                  <a:lnTo>
                    <a:pt x="207518" y="728459"/>
                  </a:lnTo>
                  <a:lnTo>
                    <a:pt x="209181" y="732624"/>
                  </a:lnTo>
                  <a:lnTo>
                    <a:pt x="211696" y="732828"/>
                  </a:lnTo>
                  <a:lnTo>
                    <a:pt x="215442" y="729551"/>
                  </a:lnTo>
                  <a:close/>
                </a:path>
                <a:path w="1379220" h="1125855">
                  <a:moveTo>
                    <a:pt x="218846" y="1082979"/>
                  </a:moveTo>
                  <a:lnTo>
                    <a:pt x="217043" y="1083144"/>
                  </a:lnTo>
                  <a:lnTo>
                    <a:pt x="216941" y="1082890"/>
                  </a:lnTo>
                  <a:lnTo>
                    <a:pt x="216852" y="1082662"/>
                  </a:lnTo>
                  <a:lnTo>
                    <a:pt x="216458" y="1081671"/>
                  </a:lnTo>
                  <a:lnTo>
                    <a:pt x="212712" y="1082662"/>
                  </a:lnTo>
                  <a:lnTo>
                    <a:pt x="212458" y="1082662"/>
                  </a:lnTo>
                  <a:lnTo>
                    <a:pt x="218452" y="1084351"/>
                  </a:lnTo>
                  <a:lnTo>
                    <a:pt x="218795" y="1083144"/>
                  </a:lnTo>
                  <a:lnTo>
                    <a:pt x="218846" y="1082979"/>
                  </a:lnTo>
                  <a:close/>
                </a:path>
                <a:path w="1379220" h="1125855">
                  <a:moveTo>
                    <a:pt x="219595" y="1082890"/>
                  </a:moveTo>
                  <a:lnTo>
                    <a:pt x="219544" y="1082662"/>
                  </a:lnTo>
                  <a:lnTo>
                    <a:pt x="219214" y="1081671"/>
                  </a:lnTo>
                  <a:lnTo>
                    <a:pt x="218871" y="1082890"/>
                  </a:lnTo>
                  <a:lnTo>
                    <a:pt x="219595" y="1082890"/>
                  </a:lnTo>
                  <a:close/>
                </a:path>
                <a:path w="1379220" h="1125855">
                  <a:moveTo>
                    <a:pt x="220611" y="1087386"/>
                  </a:moveTo>
                  <a:lnTo>
                    <a:pt x="220484" y="1086840"/>
                  </a:lnTo>
                  <a:lnTo>
                    <a:pt x="220332" y="1086154"/>
                  </a:lnTo>
                  <a:lnTo>
                    <a:pt x="220218" y="1086840"/>
                  </a:lnTo>
                  <a:lnTo>
                    <a:pt x="220167" y="1087704"/>
                  </a:lnTo>
                  <a:lnTo>
                    <a:pt x="220611" y="1087386"/>
                  </a:lnTo>
                  <a:close/>
                </a:path>
                <a:path w="1379220" h="1125855">
                  <a:moveTo>
                    <a:pt x="220865" y="1082738"/>
                  </a:moveTo>
                  <a:lnTo>
                    <a:pt x="219595" y="1082890"/>
                  </a:lnTo>
                  <a:lnTo>
                    <a:pt x="219748" y="1082890"/>
                  </a:lnTo>
                  <a:lnTo>
                    <a:pt x="219595" y="1082916"/>
                  </a:lnTo>
                  <a:lnTo>
                    <a:pt x="219646" y="1083144"/>
                  </a:lnTo>
                  <a:lnTo>
                    <a:pt x="220332" y="1086154"/>
                  </a:lnTo>
                  <a:lnTo>
                    <a:pt x="220865" y="1082738"/>
                  </a:lnTo>
                  <a:close/>
                </a:path>
                <a:path w="1379220" h="1125855">
                  <a:moveTo>
                    <a:pt x="221805" y="817537"/>
                  </a:moveTo>
                  <a:lnTo>
                    <a:pt x="220586" y="818273"/>
                  </a:lnTo>
                  <a:lnTo>
                    <a:pt x="221551" y="818273"/>
                  </a:lnTo>
                  <a:lnTo>
                    <a:pt x="221615" y="818083"/>
                  </a:lnTo>
                  <a:lnTo>
                    <a:pt x="221805" y="817537"/>
                  </a:lnTo>
                  <a:close/>
                </a:path>
                <a:path w="1379220" h="1125855">
                  <a:moveTo>
                    <a:pt x="221919" y="820940"/>
                  </a:moveTo>
                  <a:lnTo>
                    <a:pt x="221665" y="820216"/>
                  </a:lnTo>
                  <a:lnTo>
                    <a:pt x="221589" y="820000"/>
                  </a:lnTo>
                  <a:lnTo>
                    <a:pt x="221297" y="819023"/>
                  </a:lnTo>
                  <a:lnTo>
                    <a:pt x="221500" y="818413"/>
                  </a:lnTo>
                  <a:lnTo>
                    <a:pt x="218986" y="818413"/>
                  </a:lnTo>
                  <a:lnTo>
                    <a:pt x="217106" y="818083"/>
                  </a:lnTo>
                  <a:lnTo>
                    <a:pt x="216992" y="818273"/>
                  </a:lnTo>
                  <a:lnTo>
                    <a:pt x="216903" y="818413"/>
                  </a:lnTo>
                  <a:lnTo>
                    <a:pt x="214871" y="821626"/>
                  </a:lnTo>
                  <a:lnTo>
                    <a:pt x="220014" y="820216"/>
                  </a:lnTo>
                  <a:lnTo>
                    <a:pt x="221919" y="820940"/>
                  </a:lnTo>
                  <a:close/>
                </a:path>
                <a:path w="1379220" h="1125855">
                  <a:moveTo>
                    <a:pt x="226949" y="1082662"/>
                  </a:moveTo>
                  <a:lnTo>
                    <a:pt x="220611" y="1087386"/>
                  </a:lnTo>
                  <a:lnTo>
                    <a:pt x="220675" y="1087704"/>
                  </a:lnTo>
                  <a:lnTo>
                    <a:pt x="220903" y="1088694"/>
                  </a:lnTo>
                  <a:lnTo>
                    <a:pt x="226199" y="1087704"/>
                  </a:lnTo>
                  <a:lnTo>
                    <a:pt x="226237" y="1087386"/>
                  </a:lnTo>
                  <a:lnTo>
                    <a:pt x="226326" y="1086840"/>
                  </a:lnTo>
                  <a:lnTo>
                    <a:pt x="226428" y="1086154"/>
                  </a:lnTo>
                  <a:lnTo>
                    <a:pt x="226949" y="1082662"/>
                  </a:lnTo>
                  <a:close/>
                </a:path>
                <a:path w="1379220" h="1125855">
                  <a:moveTo>
                    <a:pt x="232664" y="1096327"/>
                  </a:moveTo>
                  <a:lnTo>
                    <a:pt x="231673" y="1096073"/>
                  </a:lnTo>
                  <a:lnTo>
                    <a:pt x="231736" y="1096327"/>
                  </a:lnTo>
                  <a:lnTo>
                    <a:pt x="231978" y="1097241"/>
                  </a:lnTo>
                  <a:lnTo>
                    <a:pt x="232664" y="1096327"/>
                  </a:lnTo>
                  <a:close/>
                </a:path>
                <a:path w="1379220" h="1125855">
                  <a:moveTo>
                    <a:pt x="234111" y="1101648"/>
                  </a:moveTo>
                  <a:lnTo>
                    <a:pt x="230390" y="1095743"/>
                  </a:lnTo>
                  <a:lnTo>
                    <a:pt x="231673" y="1096073"/>
                  </a:lnTo>
                  <a:lnTo>
                    <a:pt x="231584" y="1095743"/>
                  </a:lnTo>
                  <a:lnTo>
                    <a:pt x="231495" y="1095413"/>
                  </a:lnTo>
                  <a:lnTo>
                    <a:pt x="230009" y="1089736"/>
                  </a:lnTo>
                  <a:lnTo>
                    <a:pt x="225513" y="1090396"/>
                  </a:lnTo>
                  <a:lnTo>
                    <a:pt x="230136" y="1095413"/>
                  </a:lnTo>
                  <a:lnTo>
                    <a:pt x="227418" y="1101813"/>
                  </a:lnTo>
                  <a:lnTo>
                    <a:pt x="234111" y="1101648"/>
                  </a:lnTo>
                  <a:close/>
                </a:path>
                <a:path w="1379220" h="1125855">
                  <a:moveTo>
                    <a:pt x="238887" y="1097940"/>
                  </a:moveTo>
                  <a:lnTo>
                    <a:pt x="235635" y="1092339"/>
                  </a:lnTo>
                  <a:lnTo>
                    <a:pt x="232664" y="1096327"/>
                  </a:lnTo>
                  <a:lnTo>
                    <a:pt x="238887" y="1097940"/>
                  </a:lnTo>
                  <a:close/>
                </a:path>
                <a:path w="1379220" h="1125855">
                  <a:moveTo>
                    <a:pt x="241782" y="738886"/>
                  </a:moveTo>
                  <a:lnTo>
                    <a:pt x="237883" y="738022"/>
                  </a:lnTo>
                  <a:lnTo>
                    <a:pt x="235178" y="742099"/>
                  </a:lnTo>
                  <a:lnTo>
                    <a:pt x="236474" y="744321"/>
                  </a:lnTo>
                  <a:lnTo>
                    <a:pt x="239598" y="745553"/>
                  </a:lnTo>
                  <a:lnTo>
                    <a:pt x="237642" y="743686"/>
                  </a:lnTo>
                  <a:lnTo>
                    <a:pt x="241782" y="738886"/>
                  </a:lnTo>
                  <a:close/>
                </a:path>
                <a:path w="1379220" h="1125855">
                  <a:moveTo>
                    <a:pt x="256108" y="799744"/>
                  </a:moveTo>
                  <a:lnTo>
                    <a:pt x="252526" y="799236"/>
                  </a:lnTo>
                  <a:lnTo>
                    <a:pt x="252653" y="797902"/>
                  </a:lnTo>
                  <a:lnTo>
                    <a:pt x="248729" y="799261"/>
                  </a:lnTo>
                  <a:lnTo>
                    <a:pt x="249504" y="802513"/>
                  </a:lnTo>
                  <a:lnTo>
                    <a:pt x="254165" y="804506"/>
                  </a:lnTo>
                  <a:lnTo>
                    <a:pt x="256108" y="799744"/>
                  </a:lnTo>
                  <a:close/>
                </a:path>
                <a:path w="1379220" h="1125855">
                  <a:moveTo>
                    <a:pt x="258737" y="700493"/>
                  </a:moveTo>
                  <a:lnTo>
                    <a:pt x="255917" y="698207"/>
                  </a:lnTo>
                  <a:lnTo>
                    <a:pt x="255028" y="694613"/>
                  </a:lnTo>
                  <a:lnTo>
                    <a:pt x="249377" y="692950"/>
                  </a:lnTo>
                  <a:lnTo>
                    <a:pt x="249326" y="695604"/>
                  </a:lnTo>
                  <a:lnTo>
                    <a:pt x="253072" y="698449"/>
                  </a:lnTo>
                  <a:lnTo>
                    <a:pt x="258737" y="700493"/>
                  </a:lnTo>
                  <a:close/>
                </a:path>
                <a:path w="1379220" h="1125855">
                  <a:moveTo>
                    <a:pt x="258991" y="879348"/>
                  </a:moveTo>
                  <a:lnTo>
                    <a:pt x="258838" y="877798"/>
                  </a:lnTo>
                  <a:lnTo>
                    <a:pt x="256336" y="878471"/>
                  </a:lnTo>
                  <a:lnTo>
                    <a:pt x="254673" y="878319"/>
                  </a:lnTo>
                  <a:lnTo>
                    <a:pt x="256273" y="880554"/>
                  </a:lnTo>
                  <a:lnTo>
                    <a:pt x="254393" y="879779"/>
                  </a:lnTo>
                  <a:lnTo>
                    <a:pt x="254165" y="882891"/>
                  </a:lnTo>
                  <a:lnTo>
                    <a:pt x="256463" y="882510"/>
                  </a:lnTo>
                  <a:lnTo>
                    <a:pt x="257390" y="880516"/>
                  </a:lnTo>
                  <a:lnTo>
                    <a:pt x="258991" y="879348"/>
                  </a:lnTo>
                  <a:close/>
                </a:path>
                <a:path w="1379220" h="1125855">
                  <a:moveTo>
                    <a:pt x="259168" y="961364"/>
                  </a:moveTo>
                  <a:lnTo>
                    <a:pt x="256552" y="958735"/>
                  </a:lnTo>
                  <a:lnTo>
                    <a:pt x="253517" y="955827"/>
                  </a:lnTo>
                  <a:lnTo>
                    <a:pt x="249326" y="958405"/>
                  </a:lnTo>
                  <a:lnTo>
                    <a:pt x="250456" y="962774"/>
                  </a:lnTo>
                  <a:lnTo>
                    <a:pt x="256082" y="962812"/>
                  </a:lnTo>
                  <a:lnTo>
                    <a:pt x="259168" y="961364"/>
                  </a:lnTo>
                  <a:close/>
                </a:path>
                <a:path w="1379220" h="1125855">
                  <a:moveTo>
                    <a:pt x="273494" y="1119746"/>
                  </a:moveTo>
                  <a:lnTo>
                    <a:pt x="272910" y="1118196"/>
                  </a:lnTo>
                  <a:lnTo>
                    <a:pt x="267322" y="1118628"/>
                  </a:lnTo>
                  <a:lnTo>
                    <a:pt x="273088" y="1119746"/>
                  </a:lnTo>
                  <a:lnTo>
                    <a:pt x="273494" y="1119746"/>
                  </a:lnTo>
                  <a:close/>
                </a:path>
                <a:path w="1379220" h="1125855">
                  <a:moveTo>
                    <a:pt x="273748" y="1119746"/>
                  </a:moveTo>
                  <a:lnTo>
                    <a:pt x="273494" y="1119746"/>
                  </a:lnTo>
                  <a:lnTo>
                    <a:pt x="273685" y="1120279"/>
                  </a:lnTo>
                  <a:lnTo>
                    <a:pt x="273748" y="1119746"/>
                  </a:lnTo>
                  <a:close/>
                </a:path>
                <a:path w="1379220" h="1125855">
                  <a:moveTo>
                    <a:pt x="275653" y="1121537"/>
                  </a:moveTo>
                  <a:lnTo>
                    <a:pt x="274650" y="1122857"/>
                  </a:lnTo>
                  <a:lnTo>
                    <a:pt x="273685" y="1120279"/>
                  </a:lnTo>
                  <a:lnTo>
                    <a:pt x="273570" y="1121295"/>
                  </a:lnTo>
                  <a:lnTo>
                    <a:pt x="273532" y="1121537"/>
                  </a:lnTo>
                  <a:lnTo>
                    <a:pt x="273316" y="1123378"/>
                  </a:lnTo>
                  <a:lnTo>
                    <a:pt x="266598" y="1119746"/>
                  </a:lnTo>
                  <a:lnTo>
                    <a:pt x="264515" y="1115047"/>
                  </a:lnTo>
                  <a:lnTo>
                    <a:pt x="262953" y="1111516"/>
                  </a:lnTo>
                  <a:lnTo>
                    <a:pt x="254787" y="1110132"/>
                  </a:lnTo>
                  <a:lnTo>
                    <a:pt x="256095" y="1115707"/>
                  </a:lnTo>
                  <a:lnTo>
                    <a:pt x="261467" y="1115047"/>
                  </a:lnTo>
                  <a:lnTo>
                    <a:pt x="264414" y="1118120"/>
                  </a:lnTo>
                  <a:lnTo>
                    <a:pt x="265163" y="1120889"/>
                  </a:lnTo>
                  <a:lnTo>
                    <a:pt x="261937" y="1121295"/>
                  </a:lnTo>
                  <a:lnTo>
                    <a:pt x="258800" y="1121537"/>
                  </a:lnTo>
                  <a:lnTo>
                    <a:pt x="258470" y="1121537"/>
                  </a:lnTo>
                  <a:lnTo>
                    <a:pt x="262204" y="1123797"/>
                  </a:lnTo>
                  <a:lnTo>
                    <a:pt x="265988" y="1123569"/>
                  </a:lnTo>
                  <a:lnTo>
                    <a:pt x="270294" y="1123378"/>
                  </a:lnTo>
                  <a:lnTo>
                    <a:pt x="275551" y="1125728"/>
                  </a:lnTo>
                  <a:lnTo>
                    <a:pt x="275628" y="1122857"/>
                  </a:lnTo>
                  <a:lnTo>
                    <a:pt x="275653" y="1121537"/>
                  </a:lnTo>
                  <a:close/>
                </a:path>
                <a:path w="1379220" h="1125855">
                  <a:moveTo>
                    <a:pt x="308025" y="938110"/>
                  </a:moveTo>
                  <a:lnTo>
                    <a:pt x="304419" y="937552"/>
                  </a:lnTo>
                  <a:lnTo>
                    <a:pt x="301942" y="930833"/>
                  </a:lnTo>
                  <a:lnTo>
                    <a:pt x="298577" y="933843"/>
                  </a:lnTo>
                  <a:lnTo>
                    <a:pt x="300723" y="936561"/>
                  </a:lnTo>
                  <a:lnTo>
                    <a:pt x="302958" y="939228"/>
                  </a:lnTo>
                  <a:lnTo>
                    <a:pt x="308025" y="938110"/>
                  </a:lnTo>
                  <a:close/>
                </a:path>
                <a:path w="1379220" h="1125855">
                  <a:moveTo>
                    <a:pt x="335673" y="834085"/>
                  </a:moveTo>
                  <a:lnTo>
                    <a:pt x="332981" y="829144"/>
                  </a:lnTo>
                  <a:lnTo>
                    <a:pt x="335622" y="829335"/>
                  </a:lnTo>
                  <a:lnTo>
                    <a:pt x="335534" y="827951"/>
                  </a:lnTo>
                  <a:lnTo>
                    <a:pt x="333286" y="828929"/>
                  </a:lnTo>
                  <a:lnTo>
                    <a:pt x="331812" y="829017"/>
                  </a:lnTo>
                  <a:lnTo>
                    <a:pt x="331241" y="831684"/>
                  </a:lnTo>
                  <a:lnTo>
                    <a:pt x="332790" y="832065"/>
                  </a:lnTo>
                  <a:lnTo>
                    <a:pt x="333019" y="833920"/>
                  </a:lnTo>
                  <a:lnTo>
                    <a:pt x="335673" y="834085"/>
                  </a:lnTo>
                  <a:close/>
                </a:path>
                <a:path w="1379220" h="1125855">
                  <a:moveTo>
                    <a:pt x="351866" y="777417"/>
                  </a:moveTo>
                  <a:lnTo>
                    <a:pt x="349986" y="776490"/>
                  </a:lnTo>
                  <a:lnTo>
                    <a:pt x="348348" y="772871"/>
                  </a:lnTo>
                  <a:lnTo>
                    <a:pt x="345389" y="775081"/>
                  </a:lnTo>
                  <a:lnTo>
                    <a:pt x="345147" y="778065"/>
                  </a:lnTo>
                  <a:lnTo>
                    <a:pt x="347967" y="778319"/>
                  </a:lnTo>
                  <a:lnTo>
                    <a:pt x="351866" y="777417"/>
                  </a:lnTo>
                  <a:close/>
                </a:path>
                <a:path w="1379220" h="1125855">
                  <a:moveTo>
                    <a:pt x="358927" y="1004481"/>
                  </a:moveTo>
                  <a:lnTo>
                    <a:pt x="355434" y="1000099"/>
                  </a:lnTo>
                  <a:lnTo>
                    <a:pt x="352869" y="1002182"/>
                  </a:lnTo>
                  <a:lnTo>
                    <a:pt x="354063" y="1006741"/>
                  </a:lnTo>
                  <a:lnTo>
                    <a:pt x="355752" y="1004747"/>
                  </a:lnTo>
                  <a:lnTo>
                    <a:pt x="356349" y="1006068"/>
                  </a:lnTo>
                  <a:lnTo>
                    <a:pt x="358927" y="1004481"/>
                  </a:lnTo>
                  <a:close/>
                </a:path>
                <a:path w="1379220" h="1125855">
                  <a:moveTo>
                    <a:pt x="359105" y="823595"/>
                  </a:moveTo>
                  <a:lnTo>
                    <a:pt x="354622" y="824814"/>
                  </a:lnTo>
                  <a:lnTo>
                    <a:pt x="354647" y="828662"/>
                  </a:lnTo>
                  <a:lnTo>
                    <a:pt x="358394" y="827963"/>
                  </a:lnTo>
                  <a:lnTo>
                    <a:pt x="359105" y="823595"/>
                  </a:lnTo>
                  <a:close/>
                </a:path>
                <a:path w="1379220" h="1125855">
                  <a:moveTo>
                    <a:pt x="360210" y="827963"/>
                  </a:moveTo>
                  <a:lnTo>
                    <a:pt x="358482" y="827963"/>
                  </a:lnTo>
                  <a:lnTo>
                    <a:pt x="358419" y="828268"/>
                  </a:lnTo>
                  <a:lnTo>
                    <a:pt x="359854" y="828268"/>
                  </a:lnTo>
                  <a:lnTo>
                    <a:pt x="360210" y="827963"/>
                  </a:lnTo>
                  <a:close/>
                </a:path>
                <a:path w="1379220" h="1125855">
                  <a:moveTo>
                    <a:pt x="360756" y="828268"/>
                  </a:moveTo>
                  <a:lnTo>
                    <a:pt x="359854" y="828268"/>
                  </a:lnTo>
                  <a:lnTo>
                    <a:pt x="358101" y="829779"/>
                  </a:lnTo>
                  <a:lnTo>
                    <a:pt x="358063" y="829932"/>
                  </a:lnTo>
                  <a:lnTo>
                    <a:pt x="357365" y="833259"/>
                  </a:lnTo>
                  <a:lnTo>
                    <a:pt x="359448" y="832408"/>
                  </a:lnTo>
                  <a:lnTo>
                    <a:pt x="359460" y="832078"/>
                  </a:lnTo>
                  <a:lnTo>
                    <a:pt x="359613" y="829932"/>
                  </a:lnTo>
                  <a:lnTo>
                    <a:pt x="359714" y="829779"/>
                  </a:lnTo>
                  <a:lnTo>
                    <a:pt x="359816" y="829652"/>
                  </a:lnTo>
                  <a:lnTo>
                    <a:pt x="360756" y="828268"/>
                  </a:lnTo>
                  <a:close/>
                </a:path>
                <a:path w="1379220" h="1125855">
                  <a:moveTo>
                    <a:pt x="362927" y="825614"/>
                  </a:moveTo>
                  <a:lnTo>
                    <a:pt x="360210" y="827963"/>
                  </a:lnTo>
                  <a:lnTo>
                    <a:pt x="362140" y="827963"/>
                  </a:lnTo>
                  <a:lnTo>
                    <a:pt x="362927" y="825614"/>
                  </a:lnTo>
                  <a:close/>
                </a:path>
                <a:path w="1379220" h="1125855">
                  <a:moveTo>
                    <a:pt x="363004" y="827963"/>
                  </a:moveTo>
                  <a:lnTo>
                    <a:pt x="362140" y="827963"/>
                  </a:lnTo>
                  <a:lnTo>
                    <a:pt x="362038" y="828268"/>
                  </a:lnTo>
                  <a:lnTo>
                    <a:pt x="361988" y="828421"/>
                  </a:lnTo>
                  <a:lnTo>
                    <a:pt x="361911" y="828662"/>
                  </a:lnTo>
                  <a:lnTo>
                    <a:pt x="361835" y="828890"/>
                  </a:lnTo>
                  <a:lnTo>
                    <a:pt x="361734" y="829195"/>
                  </a:lnTo>
                  <a:lnTo>
                    <a:pt x="362991" y="828421"/>
                  </a:lnTo>
                  <a:lnTo>
                    <a:pt x="363004" y="827963"/>
                  </a:lnTo>
                  <a:close/>
                </a:path>
                <a:path w="1379220" h="1125855">
                  <a:moveTo>
                    <a:pt x="365467" y="828890"/>
                  </a:moveTo>
                  <a:lnTo>
                    <a:pt x="365379" y="827963"/>
                  </a:lnTo>
                  <a:lnTo>
                    <a:pt x="365277" y="827024"/>
                  </a:lnTo>
                  <a:lnTo>
                    <a:pt x="362991" y="828421"/>
                  </a:lnTo>
                  <a:lnTo>
                    <a:pt x="362940" y="832078"/>
                  </a:lnTo>
                  <a:lnTo>
                    <a:pt x="365467" y="828890"/>
                  </a:lnTo>
                  <a:close/>
                </a:path>
                <a:path w="1379220" h="1125855">
                  <a:moveTo>
                    <a:pt x="382308" y="994168"/>
                  </a:moveTo>
                  <a:lnTo>
                    <a:pt x="381762" y="989634"/>
                  </a:lnTo>
                  <a:lnTo>
                    <a:pt x="379679" y="988568"/>
                  </a:lnTo>
                  <a:lnTo>
                    <a:pt x="375780" y="988377"/>
                  </a:lnTo>
                  <a:lnTo>
                    <a:pt x="379806" y="992568"/>
                  </a:lnTo>
                  <a:lnTo>
                    <a:pt x="375881" y="992339"/>
                  </a:lnTo>
                  <a:lnTo>
                    <a:pt x="377063" y="992949"/>
                  </a:lnTo>
                  <a:lnTo>
                    <a:pt x="377355" y="995273"/>
                  </a:lnTo>
                  <a:lnTo>
                    <a:pt x="378968" y="995057"/>
                  </a:lnTo>
                  <a:lnTo>
                    <a:pt x="382308" y="994168"/>
                  </a:lnTo>
                  <a:close/>
                </a:path>
                <a:path w="1379220" h="1125855">
                  <a:moveTo>
                    <a:pt x="388988" y="849058"/>
                  </a:moveTo>
                  <a:lnTo>
                    <a:pt x="386435" y="847928"/>
                  </a:lnTo>
                  <a:lnTo>
                    <a:pt x="382854" y="848207"/>
                  </a:lnTo>
                  <a:lnTo>
                    <a:pt x="382485" y="843965"/>
                  </a:lnTo>
                  <a:lnTo>
                    <a:pt x="380149" y="847572"/>
                  </a:lnTo>
                  <a:lnTo>
                    <a:pt x="385660" y="853414"/>
                  </a:lnTo>
                  <a:lnTo>
                    <a:pt x="388988" y="849058"/>
                  </a:lnTo>
                  <a:close/>
                </a:path>
                <a:path w="1379220" h="1125855">
                  <a:moveTo>
                    <a:pt x="401243" y="818464"/>
                  </a:moveTo>
                  <a:lnTo>
                    <a:pt x="399389" y="817968"/>
                  </a:lnTo>
                  <a:lnTo>
                    <a:pt x="398856" y="815644"/>
                  </a:lnTo>
                  <a:lnTo>
                    <a:pt x="395998" y="816521"/>
                  </a:lnTo>
                  <a:lnTo>
                    <a:pt x="395884" y="819746"/>
                  </a:lnTo>
                  <a:lnTo>
                    <a:pt x="397802" y="820242"/>
                  </a:lnTo>
                  <a:lnTo>
                    <a:pt x="401243" y="818464"/>
                  </a:lnTo>
                  <a:close/>
                </a:path>
                <a:path w="1379220" h="1125855">
                  <a:moveTo>
                    <a:pt x="404876" y="876325"/>
                  </a:moveTo>
                  <a:lnTo>
                    <a:pt x="403669" y="874268"/>
                  </a:lnTo>
                  <a:lnTo>
                    <a:pt x="402526" y="872159"/>
                  </a:lnTo>
                  <a:lnTo>
                    <a:pt x="399580" y="872985"/>
                  </a:lnTo>
                  <a:lnTo>
                    <a:pt x="400989" y="874661"/>
                  </a:lnTo>
                  <a:lnTo>
                    <a:pt x="401599" y="877773"/>
                  </a:lnTo>
                  <a:lnTo>
                    <a:pt x="404876" y="876325"/>
                  </a:lnTo>
                  <a:close/>
                </a:path>
                <a:path w="1379220" h="1125855">
                  <a:moveTo>
                    <a:pt x="420382" y="892924"/>
                  </a:moveTo>
                  <a:lnTo>
                    <a:pt x="419531" y="890790"/>
                  </a:lnTo>
                  <a:lnTo>
                    <a:pt x="419468" y="889101"/>
                  </a:lnTo>
                  <a:lnTo>
                    <a:pt x="415607" y="890854"/>
                  </a:lnTo>
                  <a:lnTo>
                    <a:pt x="416204" y="892924"/>
                  </a:lnTo>
                  <a:lnTo>
                    <a:pt x="418541" y="891755"/>
                  </a:lnTo>
                  <a:lnTo>
                    <a:pt x="419125" y="893838"/>
                  </a:lnTo>
                  <a:lnTo>
                    <a:pt x="420382" y="892924"/>
                  </a:lnTo>
                  <a:close/>
                </a:path>
                <a:path w="1379220" h="1125855">
                  <a:moveTo>
                    <a:pt x="430453" y="896061"/>
                  </a:moveTo>
                  <a:lnTo>
                    <a:pt x="428218" y="890371"/>
                  </a:lnTo>
                  <a:lnTo>
                    <a:pt x="425196" y="893368"/>
                  </a:lnTo>
                  <a:lnTo>
                    <a:pt x="425272" y="896962"/>
                  </a:lnTo>
                  <a:lnTo>
                    <a:pt x="428167" y="895083"/>
                  </a:lnTo>
                  <a:lnTo>
                    <a:pt x="428942" y="897382"/>
                  </a:lnTo>
                  <a:lnTo>
                    <a:pt x="430453" y="896061"/>
                  </a:lnTo>
                  <a:close/>
                </a:path>
                <a:path w="1379220" h="1125855">
                  <a:moveTo>
                    <a:pt x="457187" y="916051"/>
                  </a:moveTo>
                  <a:lnTo>
                    <a:pt x="456742" y="913866"/>
                  </a:lnTo>
                  <a:lnTo>
                    <a:pt x="453720" y="912444"/>
                  </a:lnTo>
                  <a:lnTo>
                    <a:pt x="454291" y="917511"/>
                  </a:lnTo>
                  <a:lnTo>
                    <a:pt x="452869" y="919619"/>
                  </a:lnTo>
                  <a:lnTo>
                    <a:pt x="455117" y="921766"/>
                  </a:lnTo>
                  <a:lnTo>
                    <a:pt x="457187" y="916051"/>
                  </a:lnTo>
                  <a:close/>
                </a:path>
                <a:path w="1379220" h="1125855">
                  <a:moveTo>
                    <a:pt x="462051" y="909688"/>
                  </a:moveTo>
                  <a:lnTo>
                    <a:pt x="458381" y="909942"/>
                  </a:lnTo>
                  <a:lnTo>
                    <a:pt x="457530" y="903617"/>
                  </a:lnTo>
                  <a:lnTo>
                    <a:pt x="452094" y="907935"/>
                  </a:lnTo>
                  <a:lnTo>
                    <a:pt x="454647" y="910653"/>
                  </a:lnTo>
                  <a:lnTo>
                    <a:pt x="458228" y="915022"/>
                  </a:lnTo>
                  <a:lnTo>
                    <a:pt x="462051" y="909688"/>
                  </a:lnTo>
                  <a:close/>
                </a:path>
                <a:path w="1379220" h="1125855">
                  <a:moveTo>
                    <a:pt x="464286" y="921880"/>
                  </a:moveTo>
                  <a:lnTo>
                    <a:pt x="462521" y="920242"/>
                  </a:lnTo>
                  <a:lnTo>
                    <a:pt x="460133" y="920191"/>
                  </a:lnTo>
                  <a:lnTo>
                    <a:pt x="458787" y="917613"/>
                  </a:lnTo>
                  <a:lnTo>
                    <a:pt x="457835" y="918425"/>
                  </a:lnTo>
                  <a:lnTo>
                    <a:pt x="458724" y="920089"/>
                  </a:lnTo>
                  <a:lnTo>
                    <a:pt x="457479" y="920788"/>
                  </a:lnTo>
                  <a:lnTo>
                    <a:pt x="459790" y="921042"/>
                  </a:lnTo>
                  <a:lnTo>
                    <a:pt x="461264" y="923353"/>
                  </a:lnTo>
                  <a:lnTo>
                    <a:pt x="464286" y="921880"/>
                  </a:lnTo>
                  <a:close/>
                </a:path>
                <a:path w="1379220" h="1125855">
                  <a:moveTo>
                    <a:pt x="469303" y="942809"/>
                  </a:moveTo>
                  <a:lnTo>
                    <a:pt x="468731" y="932954"/>
                  </a:lnTo>
                  <a:lnTo>
                    <a:pt x="465150" y="934250"/>
                  </a:lnTo>
                  <a:lnTo>
                    <a:pt x="464527" y="936790"/>
                  </a:lnTo>
                  <a:lnTo>
                    <a:pt x="462737" y="938860"/>
                  </a:lnTo>
                  <a:lnTo>
                    <a:pt x="468998" y="939571"/>
                  </a:lnTo>
                  <a:lnTo>
                    <a:pt x="469303" y="942809"/>
                  </a:lnTo>
                  <a:close/>
                </a:path>
                <a:path w="1379220" h="1125855">
                  <a:moveTo>
                    <a:pt x="485825" y="1040155"/>
                  </a:moveTo>
                  <a:lnTo>
                    <a:pt x="485521" y="1039825"/>
                  </a:lnTo>
                  <a:lnTo>
                    <a:pt x="485482" y="1040155"/>
                  </a:lnTo>
                  <a:lnTo>
                    <a:pt x="485825" y="1040155"/>
                  </a:lnTo>
                  <a:close/>
                </a:path>
                <a:path w="1379220" h="1125855">
                  <a:moveTo>
                    <a:pt x="487400" y="1038656"/>
                  </a:moveTo>
                  <a:lnTo>
                    <a:pt x="484860" y="1038364"/>
                  </a:lnTo>
                  <a:lnTo>
                    <a:pt x="476592" y="1039228"/>
                  </a:lnTo>
                  <a:lnTo>
                    <a:pt x="479666" y="1044346"/>
                  </a:lnTo>
                  <a:lnTo>
                    <a:pt x="480644" y="1044054"/>
                  </a:lnTo>
                  <a:lnTo>
                    <a:pt x="480428" y="1043381"/>
                  </a:lnTo>
                  <a:lnTo>
                    <a:pt x="480174" y="1042695"/>
                  </a:lnTo>
                  <a:lnTo>
                    <a:pt x="481469" y="1042200"/>
                  </a:lnTo>
                  <a:lnTo>
                    <a:pt x="481533" y="1042428"/>
                  </a:lnTo>
                  <a:lnTo>
                    <a:pt x="481609" y="1042695"/>
                  </a:lnTo>
                  <a:lnTo>
                    <a:pt x="481977" y="1044054"/>
                  </a:lnTo>
                  <a:lnTo>
                    <a:pt x="482130" y="1044346"/>
                  </a:lnTo>
                  <a:lnTo>
                    <a:pt x="482803" y="1045324"/>
                  </a:lnTo>
                  <a:lnTo>
                    <a:pt x="484962" y="1044930"/>
                  </a:lnTo>
                  <a:lnTo>
                    <a:pt x="485025" y="1044346"/>
                  </a:lnTo>
                  <a:lnTo>
                    <a:pt x="485127" y="1043381"/>
                  </a:lnTo>
                  <a:lnTo>
                    <a:pt x="485203" y="1042695"/>
                  </a:lnTo>
                  <a:lnTo>
                    <a:pt x="485254" y="1042200"/>
                  </a:lnTo>
                  <a:lnTo>
                    <a:pt x="485482" y="1040155"/>
                  </a:lnTo>
                  <a:lnTo>
                    <a:pt x="484022" y="1040155"/>
                  </a:lnTo>
                  <a:lnTo>
                    <a:pt x="487400" y="1038656"/>
                  </a:lnTo>
                  <a:close/>
                </a:path>
                <a:path w="1379220" h="1125855">
                  <a:moveTo>
                    <a:pt x="498373" y="1044702"/>
                  </a:moveTo>
                  <a:lnTo>
                    <a:pt x="495655" y="1039431"/>
                  </a:lnTo>
                  <a:lnTo>
                    <a:pt x="493217" y="1041958"/>
                  </a:lnTo>
                  <a:lnTo>
                    <a:pt x="492264" y="1039431"/>
                  </a:lnTo>
                  <a:lnTo>
                    <a:pt x="491375" y="1040155"/>
                  </a:lnTo>
                  <a:lnTo>
                    <a:pt x="485825" y="1040155"/>
                  </a:lnTo>
                  <a:lnTo>
                    <a:pt x="487959" y="1042428"/>
                  </a:lnTo>
                  <a:lnTo>
                    <a:pt x="490435" y="1040930"/>
                  </a:lnTo>
                  <a:lnTo>
                    <a:pt x="490029" y="1041260"/>
                  </a:lnTo>
                  <a:lnTo>
                    <a:pt x="490575" y="1043292"/>
                  </a:lnTo>
                  <a:lnTo>
                    <a:pt x="491845" y="1042822"/>
                  </a:lnTo>
                  <a:lnTo>
                    <a:pt x="493153" y="1042238"/>
                  </a:lnTo>
                  <a:lnTo>
                    <a:pt x="493991" y="1043698"/>
                  </a:lnTo>
                  <a:lnTo>
                    <a:pt x="494855" y="1045159"/>
                  </a:lnTo>
                  <a:lnTo>
                    <a:pt x="493750" y="1046010"/>
                  </a:lnTo>
                  <a:lnTo>
                    <a:pt x="494804" y="1047267"/>
                  </a:lnTo>
                  <a:lnTo>
                    <a:pt x="496747" y="1045464"/>
                  </a:lnTo>
                  <a:lnTo>
                    <a:pt x="498373" y="1044702"/>
                  </a:lnTo>
                  <a:close/>
                </a:path>
                <a:path w="1379220" h="1125855">
                  <a:moveTo>
                    <a:pt x="507796" y="939800"/>
                  </a:moveTo>
                  <a:lnTo>
                    <a:pt x="504164" y="943051"/>
                  </a:lnTo>
                  <a:lnTo>
                    <a:pt x="504698" y="945261"/>
                  </a:lnTo>
                  <a:lnTo>
                    <a:pt x="507542" y="948613"/>
                  </a:lnTo>
                  <a:lnTo>
                    <a:pt x="507631" y="945261"/>
                  </a:lnTo>
                  <a:lnTo>
                    <a:pt x="507707" y="943051"/>
                  </a:lnTo>
                  <a:lnTo>
                    <a:pt x="507796" y="939800"/>
                  </a:lnTo>
                  <a:close/>
                </a:path>
                <a:path w="1379220" h="1125855">
                  <a:moveTo>
                    <a:pt x="508063" y="939800"/>
                  </a:moveTo>
                  <a:lnTo>
                    <a:pt x="507987" y="939634"/>
                  </a:lnTo>
                  <a:lnTo>
                    <a:pt x="507809" y="939292"/>
                  </a:lnTo>
                  <a:lnTo>
                    <a:pt x="507796" y="939800"/>
                  </a:lnTo>
                  <a:lnTo>
                    <a:pt x="508063" y="939800"/>
                  </a:lnTo>
                  <a:close/>
                </a:path>
                <a:path w="1379220" h="1125855">
                  <a:moveTo>
                    <a:pt x="510057" y="939800"/>
                  </a:moveTo>
                  <a:lnTo>
                    <a:pt x="508063" y="939800"/>
                  </a:lnTo>
                  <a:lnTo>
                    <a:pt x="509244" y="942213"/>
                  </a:lnTo>
                  <a:lnTo>
                    <a:pt x="510057" y="939800"/>
                  </a:lnTo>
                  <a:close/>
                </a:path>
                <a:path w="1379220" h="1125855">
                  <a:moveTo>
                    <a:pt x="510768" y="1062228"/>
                  </a:moveTo>
                  <a:lnTo>
                    <a:pt x="509371" y="1058684"/>
                  </a:lnTo>
                  <a:lnTo>
                    <a:pt x="506704" y="1060196"/>
                  </a:lnTo>
                  <a:lnTo>
                    <a:pt x="503859" y="1062164"/>
                  </a:lnTo>
                  <a:lnTo>
                    <a:pt x="505739" y="1063802"/>
                  </a:lnTo>
                  <a:lnTo>
                    <a:pt x="508165" y="1063320"/>
                  </a:lnTo>
                  <a:lnTo>
                    <a:pt x="510768" y="1062228"/>
                  </a:lnTo>
                  <a:close/>
                </a:path>
                <a:path w="1379220" h="1125855">
                  <a:moveTo>
                    <a:pt x="511022" y="936917"/>
                  </a:moveTo>
                  <a:lnTo>
                    <a:pt x="507987" y="939634"/>
                  </a:lnTo>
                  <a:lnTo>
                    <a:pt x="510108" y="939634"/>
                  </a:lnTo>
                  <a:lnTo>
                    <a:pt x="510222" y="939292"/>
                  </a:lnTo>
                  <a:lnTo>
                    <a:pt x="511022" y="936917"/>
                  </a:lnTo>
                  <a:close/>
                </a:path>
                <a:path w="1379220" h="1125855">
                  <a:moveTo>
                    <a:pt x="515416" y="943292"/>
                  </a:moveTo>
                  <a:lnTo>
                    <a:pt x="513715" y="941692"/>
                  </a:lnTo>
                  <a:lnTo>
                    <a:pt x="511492" y="941959"/>
                  </a:lnTo>
                  <a:lnTo>
                    <a:pt x="508749" y="943864"/>
                  </a:lnTo>
                  <a:lnTo>
                    <a:pt x="510413" y="945565"/>
                  </a:lnTo>
                  <a:lnTo>
                    <a:pt x="512470" y="946023"/>
                  </a:lnTo>
                  <a:lnTo>
                    <a:pt x="515416" y="943292"/>
                  </a:lnTo>
                  <a:close/>
                </a:path>
                <a:path w="1379220" h="1125855">
                  <a:moveTo>
                    <a:pt x="536765" y="1068514"/>
                  </a:moveTo>
                  <a:lnTo>
                    <a:pt x="534187" y="1067219"/>
                  </a:lnTo>
                  <a:lnTo>
                    <a:pt x="531990" y="1064348"/>
                  </a:lnTo>
                  <a:lnTo>
                    <a:pt x="528612" y="1066634"/>
                  </a:lnTo>
                  <a:lnTo>
                    <a:pt x="530745" y="1069721"/>
                  </a:lnTo>
                  <a:lnTo>
                    <a:pt x="533501" y="1070343"/>
                  </a:lnTo>
                  <a:lnTo>
                    <a:pt x="536765" y="1068514"/>
                  </a:lnTo>
                  <a:close/>
                </a:path>
                <a:path w="1379220" h="1125855">
                  <a:moveTo>
                    <a:pt x="552818" y="971956"/>
                  </a:moveTo>
                  <a:lnTo>
                    <a:pt x="549706" y="970216"/>
                  </a:lnTo>
                  <a:lnTo>
                    <a:pt x="544360" y="975601"/>
                  </a:lnTo>
                  <a:lnTo>
                    <a:pt x="549427" y="977328"/>
                  </a:lnTo>
                  <a:lnTo>
                    <a:pt x="550900" y="975601"/>
                  </a:lnTo>
                  <a:lnTo>
                    <a:pt x="549529" y="973226"/>
                  </a:lnTo>
                  <a:lnTo>
                    <a:pt x="552818" y="971956"/>
                  </a:lnTo>
                  <a:close/>
                </a:path>
                <a:path w="1379220" h="1125855">
                  <a:moveTo>
                    <a:pt x="587883" y="1077912"/>
                  </a:moveTo>
                  <a:lnTo>
                    <a:pt x="581139" y="1077150"/>
                  </a:lnTo>
                  <a:lnTo>
                    <a:pt x="580758" y="1077150"/>
                  </a:lnTo>
                  <a:lnTo>
                    <a:pt x="575602" y="1076794"/>
                  </a:lnTo>
                  <a:lnTo>
                    <a:pt x="569048" y="1078458"/>
                  </a:lnTo>
                  <a:lnTo>
                    <a:pt x="568413" y="1077150"/>
                  </a:lnTo>
                  <a:lnTo>
                    <a:pt x="570242" y="1076375"/>
                  </a:lnTo>
                  <a:lnTo>
                    <a:pt x="571296" y="1075359"/>
                  </a:lnTo>
                  <a:lnTo>
                    <a:pt x="566178" y="1071384"/>
                  </a:lnTo>
                  <a:lnTo>
                    <a:pt x="564845" y="1078052"/>
                  </a:lnTo>
                  <a:lnTo>
                    <a:pt x="567486" y="1082522"/>
                  </a:lnTo>
                  <a:lnTo>
                    <a:pt x="576122" y="1079042"/>
                  </a:lnTo>
                  <a:lnTo>
                    <a:pt x="582422" y="1083906"/>
                  </a:lnTo>
                  <a:lnTo>
                    <a:pt x="586854" y="1079042"/>
                  </a:lnTo>
                  <a:lnTo>
                    <a:pt x="587387" y="1078458"/>
                  </a:lnTo>
                  <a:lnTo>
                    <a:pt x="587883" y="1077912"/>
                  </a:lnTo>
                  <a:close/>
                </a:path>
                <a:path w="1379220" h="1125855">
                  <a:moveTo>
                    <a:pt x="612889" y="1081214"/>
                  </a:moveTo>
                  <a:lnTo>
                    <a:pt x="610857" y="1081671"/>
                  </a:lnTo>
                  <a:lnTo>
                    <a:pt x="609155" y="1079309"/>
                  </a:lnTo>
                  <a:lnTo>
                    <a:pt x="606933" y="1081366"/>
                  </a:lnTo>
                  <a:lnTo>
                    <a:pt x="609879" y="1085164"/>
                  </a:lnTo>
                  <a:lnTo>
                    <a:pt x="611657" y="1083932"/>
                  </a:lnTo>
                  <a:lnTo>
                    <a:pt x="610958" y="1082421"/>
                  </a:lnTo>
                  <a:lnTo>
                    <a:pt x="612889" y="1081214"/>
                  </a:lnTo>
                  <a:close/>
                </a:path>
                <a:path w="1379220" h="1125855">
                  <a:moveTo>
                    <a:pt x="660463" y="911733"/>
                  </a:moveTo>
                  <a:lnTo>
                    <a:pt x="658495" y="911631"/>
                  </a:lnTo>
                  <a:lnTo>
                    <a:pt x="656412" y="913879"/>
                  </a:lnTo>
                  <a:lnTo>
                    <a:pt x="654316" y="915657"/>
                  </a:lnTo>
                  <a:lnTo>
                    <a:pt x="657339" y="920940"/>
                  </a:lnTo>
                  <a:lnTo>
                    <a:pt x="660095" y="915085"/>
                  </a:lnTo>
                  <a:lnTo>
                    <a:pt x="660463" y="911733"/>
                  </a:lnTo>
                  <a:close/>
                </a:path>
                <a:path w="1379220" h="1125855">
                  <a:moveTo>
                    <a:pt x="730097" y="911034"/>
                  </a:moveTo>
                  <a:lnTo>
                    <a:pt x="729932" y="910717"/>
                  </a:lnTo>
                  <a:lnTo>
                    <a:pt x="729754" y="911034"/>
                  </a:lnTo>
                  <a:lnTo>
                    <a:pt x="729157" y="912266"/>
                  </a:lnTo>
                  <a:lnTo>
                    <a:pt x="730097" y="911034"/>
                  </a:lnTo>
                  <a:close/>
                </a:path>
                <a:path w="1379220" h="1125855">
                  <a:moveTo>
                    <a:pt x="730275" y="918502"/>
                  </a:moveTo>
                  <a:lnTo>
                    <a:pt x="728497" y="918273"/>
                  </a:lnTo>
                  <a:lnTo>
                    <a:pt x="727722" y="917359"/>
                  </a:lnTo>
                  <a:lnTo>
                    <a:pt x="727710" y="917219"/>
                  </a:lnTo>
                  <a:lnTo>
                    <a:pt x="727379" y="915174"/>
                  </a:lnTo>
                  <a:lnTo>
                    <a:pt x="727875" y="914311"/>
                  </a:lnTo>
                  <a:lnTo>
                    <a:pt x="728357" y="913282"/>
                  </a:lnTo>
                  <a:lnTo>
                    <a:pt x="727570" y="914311"/>
                  </a:lnTo>
                  <a:lnTo>
                    <a:pt x="723938" y="912672"/>
                  </a:lnTo>
                  <a:lnTo>
                    <a:pt x="721741" y="910221"/>
                  </a:lnTo>
                  <a:lnTo>
                    <a:pt x="721855" y="912799"/>
                  </a:lnTo>
                  <a:lnTo>
                    <a:pt x="721868" y="913282"/>
                  </a:lnTo>
                  <a:lnTo>
                    <a:pt x="722884" y="914311"/>
                  </a:lnTo>
                  <a:lnTo>
                    <a:pt x="723874" y="915225"/>
                  </a:lnTo>
                  <a:lnTo>
                    <a:pt x="724115" y="917359"/>
                  </a:lnTo>
                  <a:lnTo>
                    <a:pt x="725131" y="916381"/>
                  </a:lnTo>
                  <a:lnTo>
                    <a:pt x="727494" y="918502"/>
                  </a:lnTo>
                  <a:lnTo>
                    <a:pt x="728141" y="919670"/>
                  </a:lnTo>
                  <a:lnTo>
                    <a:pt x="729195" y="921766"/>
                  </a:lnTo>
                  <a:lnTo>
                    <a:pt x="725170" y="920927"/>
                  </a:lnTo>
                  <a:lnTo>
                    <a:pt x="724674" y="922464"/>
                  </a:lnTo>
                  <a:lnTo>
                    <a:pt x="724598" y="921766"/>
                  </a:lnTo>
                  <a:lnTo>
                    <a:pt x="724509" y="920927"/>
                  </a:lnTo>
                  <a:lnTo>
                    <a:pt x="724115" y="917359"/>
                  </a:lnTo>
                  <a:lnTo>
                    <a:pt x="721626" y="919670"/>
                  </a:lnTo>
                  <a:lnTo>
                    <a:pt x="724395" y="922451"/>
                  </a:lnTo>
                  <a:lnTo>
                    <a:pt x="724623" y="922616"/>
                  </a:lnTo>
                  <a:lnTo>
                    <a:pt x="724509" y="922972"/>
                  </a:lnTo>
                  <a:lnTo>
                    <a:pt x="727367" y="924852"/>
                  </a:lnTo>
                  <a:lnTo>
                    <a:pt x="729475" y="922261"/>
                  </a:lnTo>
                  <a:lnTo>
                    <a:pt x="729576" y="921766"/>
                  </a:lnTo>
                  <a:lnTo>
                    <a:pt x="730275" y="918502"/>
                  </a:lnTo>
                  <a:close/>
                </a:path>
                <a:path w="1379220" h="1125855">
                  <a:moveTo>
                    <a:pt x="735838" y="912266"/>
                  </a:moveTo>
                  <a:lnTo>
                    <a:pt x="734402" y="912266"/>
                  </a:lnTo>
                  <a:lnTo>
                    <a:pt x="732777" y="913282"/>
                  </a:lnTo>
                  <a:lnTo>
                    <a:pt x="730986" y="909891"/>
                  </a:lnTo>
                  <a:lnTo>
                    <a:pt x="730097" y="911034"/>
                  </a:lnTo>
                  <a:lnTo>
                    <a:pt x="733336" y="917219"/>
                  </a:lnTo>
                  <a:lnTo>
                    <a:pt x="735317" y="913282"/>
                  </a:lnTo>
                  <a:lnTo>
                    <a:pt x="735838" y="912266"/>
                  </a:lnTo>
                  <a:close/>
                </a:path>
                <a:path w="1379220" h="1125855">
                  <a:moveTo>
                    <a:pt x="748245" y="918057"/>
                  </a:moveTo>
                  <a:lnTo>
                    <a:pt x="748042" y="918057"/>
                  </a:lnTo>
                  <a:lnTo>
                    <a:pt x="747737" y="919365"/>
                  </a:lnTo>
                  <a:lnTo>
                    <a:pt x="748245" y="918057"/>
                  </a:lnTo>
                  <a:close/>
                </a:path>
                <a:path w="1379220" h="1125855">
                  <a:moveTo>
                    <a:pt x="749223" y="913028"/>
                  </a:moveTo>
                  <a:lnTo>
                    <a:pt x="747268" y="911148"/>
                  </a:lnTo>
                  <a:lnTo>
                    <a:pt x="747179" y="913028"/>
                  </a:lnTo>
                  <a:lnTo>
                    <a:pt x="747115" y="914450"/>
                  </a:lnTo>
                  <a:lnTo>
                    <a:pt x="747039" y="915835"/>
                  </a:lnTo>
                  <a:lnTo>
                    <a:pt x="746899" y="916559"/>
                  </a:lnTo>
                  <a:lnTo>
                    <a:pt x="748080" y="917892"/>
                  </a:lnTo>
                  <a:lnTo>
                    <a:pt x="749223" y="913028"/>
                  </a:lnTo>
                  <a:close/>
                </a:path>
                <a:path w="1379220" h="1125855">
                  <a:moveTo>
                    <a:pt x="753389" y="914450"/>
                  </a:moveTo>
                  <a:lnTo>
                    <a:pt x="750671" y="911669"/>
                  </a:lnTo>
                  <a:lnTo>
                    <a:pt x="748245" y="918057"/>
                  </a:lnTo>
                  <a:lnTo>
                    <a:pt x="749909" y="919848"/>
                  </a:lnTo>
                  <a:lnTo>
                    <a:pt x="752157" y="916559"/>
                  </a:lnTo>
                  <a:lnTo>
                    <a:pt x="752500" y="917892"/>
                  </a:lnTo>
                  <a:lnTo>
                    <a:pt x="752843" y="916559"/>
                  </a:lnTo>
                  <a:lnTo>
                    <a:pt x="753389" y="914450"/>
                  </a:lnTo>
                  <a:close/>
                </a:path>
                <a:path w="1379220" h="1125855">
                  <a:moveTo>
                    <a:pt x="759485" y="911796"/>
                  </a:moveTo>
                  <a:lnTo>
                    <a:pt x="758317" y="910602"/>
                  </a:lnTo>
                  <a:lnTo>
                    <a:pt x="757783" y="911796"/>
                  </a:lnTo>
                  <a:lnTo>
                    <a:pt x="759485" y="911796"/>
                  </a:lnTo>
                  <a:close/>
                </a:path>
                <a:path w="1379220" h="1125855">
                  <a:moveTo>
                    <a:pt x="759663" y="914476"/>
                  </a:moveTo>
                  <a:lnTo>
                    <a:pt x="756996" y="914476"/>
                  </a:lnTo>
                  <a:lnTo>
                    <a:pt x="756742" y="914869"/>
                  </a:lnTo>
                  <a:lnTo>
                    <a:pt x="756704" y="914476"/>
                  </a:lnTo>
                  <a:lnTo>
                    <a:pt x="754926" y="916063"/>
                  </a:lnTo>
                  <a:lnTo>
                    <a:pt x="756348" y="917397"/>
                  </a:lnTo>
                  <a:lnTo>
                    <a:pt x="755827" y="918895"/>
                  </a:lnTo>
                  <a:lnTo>
                    <a:pt x="757415" y="920178"/>
                  </a:lnTo>
                  <a:lnTo>
                    <a:pt x="757085" y="917917"/>
                  </a:lnTo>
                  <a:lnTo>
                    <a:pt x="759117" y="915390"/>
                  </a:lnTo>
                  <a:lnTo>
                    <a:pt x="759434" y="914869"/>
                  </a:lnTo>
                  <a:lnTo>
                    <a:pt x="759663" y="914476"/>
                  </a:lnTo>
                  <a:close/>
                </a:path>
                <a:path w="1379220" h="1125855">
                  <a:moveTo>
                    <a:pt x="760590" y="912926"/>
                  </a:moveTo>
                  <a:lnTo>
                    <a:pt x="759739" y="912063"/>
                  </a:lnTo>
                  <a:lnTo>
                    <a:pt x="757148" y="912063"/>
                  </a:lnTo>
                  <a:lnTo>
                    <a:pt x="756424" y="911656"/>
                  </a:lnTo>
                  <a:lnTo>
                    <a:pt x="756462" y="912063"/>
                  </a:lnTo>
                  <a:lnTo>
                    <a:pt x="756551" y="912926"/>
                  </a:lnTo>
                  <a:lnTo>
                    <a:pt x="756640" y="913866"/>
                  </a:lnTo>
                  <a:lnTo>
                    <a:pt x="757389" y="913866"/>
                  </a:lnTo>
                  <a:lnTo>
                    <a:pt x="760031" y="913866"/>
                  </a:lnTo>
                  <a:lnTo>
                    <a:pt x="760590" y="912926"/>
                  </a:lnTo>
                  <a:close/>
                </a:path>
                <a:path w="1379220" h="1125855">
                  <a:moveTo>
                    <a:pt x="769251" y="920953"/>
                  </a:moveTo>
                  <a:lnTo>
                    <a:pt x="767473" y="918781"/>
                  </a:lnTo>
                  <a:lnTo>
                    <a:pt x="765771" y="916660"/>
                  </a:lnTo>
                  <a:lnTo>
                    <a:pt x="765009" y="920584"/>
                  </a:lnTo>
                  <a:lnTo>
                    <a:pt x="767080" y="918781"/>
                  </a:lnTo>
                  <a:lnTo>
                    <a:pt x="767130" y="918908"/>
                  </a:lnTo>
                  <a:lnTo>
                    <a:pt x="768553" y="922413"/>
                  </a:lnTo>
                  <a:lnTo>
                    <a:pt x="769073" y="921410"/>
                  </a:lnTo>
                  <a:lnTo>
                    <a:pt x="769251" y="920953"/>
                  </a:lnTo>
                  <a:close/>
                </a:path>
                <a:path w="1379220" h="1125855">
                  <a:moveTo>
                    <a:pt x="774814" y="918324"/>
                  </a:moveTo>
                  <a:lnTo>
                    <a:pt x="771652" y="916660"/>
                  </a:lnTo>
                  <a:lnTo>
                    <a:pt x="770394" y="918908"/>
                  </a:lnTo>
                  <a:lnTo>
                    <a:pt x="772972" y="921410"/>
                  </a:lnTo>
                  <a:lnTo>
                    <a:pt x="774814" y="918324"/>
                  </a:lnTo>
                  <a:close/>
                </a:path>
                <a:path w="1379220" h="1125855">
                  <a:moveTo>
                    <a:pt x="780694" y="916736"/>
                  </a:moveTo>
                  <a:lnTo>
                    <a:pt x="780402" y="915339"/>
                  </a:lnTo>
                  <a:lnTo>
                    <a:pt x="779475" y="914019"/>
                  </a:lnTo>
                  <a:lnTo>
                    <a:pt x="778078" y="912799"/>
                  </a:lnTo>
                  <a:lnTo>
                    <a:pt x="776452" y="915060"/>
                  </a:lnTo>
                  <a:lnTo>
                    <a:pt x="776033" y="917067"/>
                  </a:lnTo>
                  <a:lnTo>
                    <a:pt x="778294" y="918819"/>
                  </a:lnTo>
                  <a:lnTo>
                    <a:pt x="779145" y="918464"/>
                  </a:lnTo>
                  <a:lnTo>
                    <a:pt x="779995" y="918070"/>
                  </a:lnTo>
                  <a:lnTo>
                    <a:pt x="780694" y="916736"/>
                  </a:lnTo>
                  <a:close/>
                </a:path>
                <a:path w="1379220" h="1125855">
                  <a:moveTo>
                    <a:pt x="995718" y="5041"/>
                  </a:moveTo>
                  <a:lnTo>
                    <a:pt x="994206" y="4432"/>
                  </a:lnTo>
                  <a:lnTo>
                    <a:pt x="992111" y="4826"/>
                  </a:lnTo>
                  <a:lnTo>
                    <a:pt x="992111" y="5715"/>
                  </a:lnTo>
                  <a:lnTo>
                    <a:pt x="992593" y="6464"/>
                  </a:lnTo>
                  <a:lnTo>
                    <a:pt x="992441" y="7391"/>
                  </a:lnTo>
                  <a:lnTo>
                    <a:pt x="993013" y="7835"/>
                  </a:lnTo>
                  <a:lnTo>
                    <a:pt x="992924" y="9029"/>
                  </a:lnTo>
                  <a:lnTo>
                    <a:pt x="995718" y="5041"/>
                  </a:lnTo>
                  <a:close/>
                </a:path>
                <a:path w="1379220" h="1125855">
                  <a:moveTo>
                    <a:pt x="1004366" y="0"/>
                  </a:moveTo>
                  <a:lnTo>
                    <a:pt x="1001979" y="190"/>
                  </a:lnTo>
                  <a:lnTo>
                    <a:pt x="1000086" y="1879"/>
                  </a:lnTo>
                  <a:lnTo>
                    <a:pt x="997318" y="901"/>
                  </a:lnTo>
                  <a:lnTo>
                    <a:pt x="997788" y="4432"/>
                  </a:lnTo>
                  <a:lnTo>
                    <a:pt x="997178" y="4432"/>
                  </a:lnTo>
                  <a:lnTo>
                    <a:pt x="996264" y="4254"/>
                  </a:lnTo>
                  <a:lnTo>
                    <a:pt x="996137" y="4432"/>
                  </a:lnTo>
                  <a:lnTo>
                    <a:pt x="995718" y="5041"/>
                  </a:lnTo>
                  <a:lnTo>
                    <a:pt x="997978" y="5956"/>
                  </a:lnTo>
                  <a:lnTo>
                    <a:pt x="997889" y="5219"/>
                  </a:lnTo>
                  <a:lnTo>
                    <a:pt x="997800" y="4559"/>
                  </a:lnTo>
                  <a:lnTo>
                    <a:pt x="1001407" y="5219"/>
                  </a:lnTo>
                  <a:lnTo>
                    <a:pt x="1001509" y="5041"/>
                  </a:lnTo>
                  <a:lnTo>
                    <a:pt x="1001623" y="4826"/>
                  </a:lnTo>
                  <a:lnTo>
                    <a:pt x="1003300" y="1879"/>
                  </a:lnTo>
                  <a:lnTo>
                    <a:pt x="1004366" y="0"/>
                  </a:lnTo>
                  <a:close/>
                </a:path>
                <a:path w="1379220" h="1125855">
                  <a:moveTo>
                    <a:pt x="1374063" y="82092"/>
                  </a:moveTo>
                  <a:lnTo>
                    <a:pt x="1374013" y="81724"/>
                  </a:lnTo>
                  <a:lnTo>
                    <a:pt x="1373898" y="80860"/>
                  </a:lnTo>
                  <a:lnTo>
                    <a:pt x="1373797" y="80060"/>
                  </a:lnTo>
                  <a:lnTo>
                    <a:pt x="1373644" y="80860"/>
                  </a:lnTo>
                  <a:lnTo>
                    <a:pt x="1370177" y="81724"/>
                  </a:lnTo>
                  <a:lnTo>
                    <a:pt x="1370088" y="82092"/>
                  </a:lnTo>
                  <a:lnTo>
                    <a:pt x="1369999" y="82727"/>
                  </a:lnTo>
                  <a:lnTo>
                    <a:pt x="1371523" y="82727"/>
                  </a:lnTo>
                  <a:lnTo>
                    <a:pt x="1374063" y="82092"/>
                  </a:lnTo>
                  <a:close/>
                </a:path>
                <a:path w="1379220" h="1125855">
                  <a:moveTo>
                    <a:pt x="1374101" y="78359"/>
                  </a:moveTo>
                  <a:lnTo>
                    <a:pt x="1373568" y="78359"/>
                  </a:lnTo>
                  <a:lnTo>
                    <a:pt x="1373797" y="80060"/>
                  </a:lnTo>
                  <a:lnTo>
                    <a:pt x="1374101" y="78359"/>
                  </a:lnTo>
                  <a:close/>
                </a:path>
                <a:path w="1379220" h="1125855">
                  <a:moveTo>
                    <a:pt x="1378635" y="75438"/>
                  </a:moveTo>
                  <a:lnTo>
                    <a:pt x="1375219" y="72351"/>
                  </a:lnTo>
                  <a:lnTo>
                    <a:pt x="1374101" y="78359"/>
                  </a:lnTo>
                  <a:lnTo>
                    <a:pt x="1377416" y="77863"/>
                  </a:lnTo>
                  <a:lnTo>
                    <a:pt x="1378635" y="7543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49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960005F-5866-FE5A-55ED-2FD6412DBA09}"/>
                </a:ext>
              </a:extLst>
            </p:cNvPr>
            <p:cNvSpPr/>
            <p:nvPr/>
          </p:nvSpPr>
          <p:spPr>
            <a:xfrm>
              <a:off x="6291491" y="1196517"/>
              <a:ext cx="1115695" cy="796925"/>
            </a:xfrm>
            <a:custGeom>
              <a:avLst/>
              <a:gdLst/>
              <a:ahLst/>
              <a:cxnLst/>
              <a:rect l="l" t="t" r="r" b="b"/>
              <a:pathLst>
                <a:path w="1115695" h="796925">
                  <a:moveTo>
                    <a:pt x="6438" y="488276"/>
                  </a:moveTo>
                  <a:lnTo>
                    <a:pt x="5372" y="484936"/>
                  </a:lnTo>
                  <a:lnTo>
                    <a:pt x="5334" y="481190"/>
                  </a:lnTo>
                  <a:lnTo>
                    <a:pt x="609" y="479425"/>
                  </a:lnTo>
                  <a:lnTo>
                    <a:pt x="0" y="483476"/>
                  </a:lnTo>
                  <a:lnTo>
                    <a:pt x="5080" y="485089"/>
                  </a:lnTo>
                  <a:lnTo>
                    <a:pt x="6438" y="488276"/>
                  </a:lnTo>
                  <a:close/>
                </a:path>
                <a:path w="1115695" h="796925">
                  <a:moveTo>
                    <a:pt x="13360" y="295541"/>
                  </a:moveTo>
                  <a:lnTo>
                    <a:pt x="12242" y="294805"/>
                  </a:lnTo>
                  <a:lnTo>
                    <a:pt x="12115" y="295198"/>
                  </a:lnTo>
                  <a:lnTo>
                    <a:pt x="12001" y="295541"/>
                  </a:lnTo>
                  <a:lnTo>
                    <a:pt x="11963" y="295668"/>
                  </a:lnTo>
                  <a:lnTo>
                    <a:pt x="13360" y="295541"/>
                  </a:lnTo>
                  <a:close/>
                </a:path>
                <a:path w="1115695" h="796925">
                  <a:moveTo>
                    <a:pt x="13690" y="290436"/>
                  </a:moveTo>
                  <a:lnTo>
                    <a:pt x="13563" y="290207"/>
                  </a:lnTo>
                  <a:lnTo>
                    <a:pt x="12928" y="289013"/>
                  </a:lnTo>
                  <a:lnTo>
                    <a:pt x="8750" y="289826"/>
                  </a:lnTo>
                  <a:lnTo>
                    <a:pt x="9169" y="287566"/>
                  </a:lnTo>
                  <a:lnTo>
                    <a:pt x="12585" y="288378"/>
                  </a:lnTo>
                  <a:lnTo>
                    <a:pt x="12128" y="287528"/>
                  </a:lnTo>
                  <a:lnTo>
                    <a:pt x="11887" y="287083"/>
                  </a:lnTo>
                  <a:lnTo>
                    <a:pt x="12928" y="287083"/>
                  </a:lnTo>
                  <a:lnTo>
                    <a:pt x="12877" y="286943"/>
                  </a:lnTo>
                  <a:lnTo>
                    <a:pt x="12331" y="285216"/>
                  </a:lnTo>
                  <a:lnTo>
                    <a:pt x="12242" y="284911"/>
                  </a:lnTo>
                  <a:lnTo>
                    <a:pt x="10096" y="285216"/>
                  </a:lnTo>
                  <a:lnTo>
                    <a:pt x="10007" y="284911"/>
                  </a:lnTo>
                  <a:lnTo>
                    <a:pt x="9652" y="283667"/>
                  </a:lnTo>
                  <a:lnTo>
                    <a:pt x="7416" y="284111"/>
                  </a:lnTo>
                  <a:lnTo>
                    <a:pt x="7493" y="285216"/>
                  </a:lnTo>
                  <a:lnTo>
                    <a:pt x="7607" y="286943"/>
                  </a:lnTo>
                  <a:lnTo>
                    <a:pt x="7645" y="287528"/>
                  </a:lnTo>
                  <a:lnTo>
                    <a:pt x="4584" y="290207"/>
                  </a:lnTo>
                  <a:lnTo>
                    <a:pt x="2971" y="291299"/>
                  </a:lnTo>
                  <a:lnTo>
                    <a:pt x="7569" y="289953"/>
                  </a:lnTo>
                  <a:lnTo>
                    <a:pt x="12242" y="294805"/>
                  </a:lnTo>
                  <a:lnTo>
                    <a:pt x="13690" y="290436"/>
                  </a:lnTo>
                  <a:close/>
                </a:path>
                <a:path w="1115695" h="796925">
                  <a:moveTo>
                    <a:pt x="17157" y="286943"/>
                  </a:moveTo>
                  <a:lnTo>
                    <a:pt x="12928" y="287083"/>
                  </a:lnTo>
                  <a:lnTo>
                    <a:pt x="13398" y="288582"/>
                  </a:lnTo>
                  <a:lnTo>
                    <a:pt x="12585" y="288378"/>
                  </a:lnTo>
                  <a:lnTo>
                    <a:pt x="12700" y="288582"/>
                  </a:lnTo>
                  <a:lnTo>
                    <a:pt x="12788" y="288759"/>
                  </a:lnTo>
                  <a:lnTo>
                    <a:pt x="14236" y="288759"/>
                  </a:lnTo>
                  <a:lnTo>
                    <a:pt x="16992" y="288759"/>
                  </a:lnTo>
                  <a:lnTo>
                    <a:pt x="17005" y="288582"/>
                  </a:lnTo>
                  <a:lnTo>
                    <a:pt x="17106" y="287528"/>
                  </a:lnTo>
                  <a:lnTo>
                    <a:pt x="17157" y="286943"/>
                  </a:lnTo>
                  <a:close/>
                </a:path>
                <a:path w="1115695" h="796925">
                  <a:moveTo>
                    <a:pt x="23761" y="311264"/>
                  </a:moveTo>
                  <a:lnTo>
                    <a:pt x="23710" y="309219"/>
                  </a:lnTo>
                  <a:lnTo>
                    <a:pt x="22491" y="311467"/>
                  </a:lnTo>
                  <a:lnTo>
                    <a:pt x="23761" y="311264"/>
                  </a:lnTo>
                  <a:close/>
                </a:path>
                <a:path w="1115695" h="796925">
                  <a:moveTo>
                    <a:pt x="23863" y="367195"/>
                  </a:moveTo>
                  <a:lnTo>
                    <a:pt x="23545" y="366737"/>
                  </a:lnTo>
                  <a:lnTo>
                    <a:pt x="23342" y="367195"/>
                  </a:lnTo>
                  <a:lnTo>
                    <a:pt x="23863" y="367195"/>
                  </a:lnTo>
                  <a:close/>
                </a:path>
                <a:path w="1115695" h="796925">
                  <a:moveTo>
                    <a:pt x="25831" y="361416"/>
                  </a:moveTo>
                  <a:lnTo>
                    <a:pt x="21831" y="359867"/>
                  </a:lnTo>
                  <a:lnTo>
                    <a:pt x="21704" y="364185"/>
                  </a:lnTo>
                  <a:lnTo>
                    <a:pt x="23545" y="366737"/>
                  </a:lnTo>
                  <a:lnTo>
                    <a:pt x="25831" y="361416"/>
                  </a:lnTo>
                  <a:close/>
                </a:path>
                <a:path w="1115695" h="796925">
                  <a:moveTo>
                    <a:pt x="29730" y="304507"/>
                  </a:moveTo>
                  <a:lnTo>
                    <a:pt x="25654" y="304660"/>
                  </a:lnTo>
                  <a:lnTo>
                    <a:pt x="23507" y="303403"/>
                  </a:lnTo>
                  <a:lnTo>
                    <a:pt x="25946" y="294119"/>
                  </a:lnTo>
                  <a:lnTo>
                    <a:pt x="16560" y="291299"/>
                  </a:lnTo>
                  <a:lnTo>
                    <a:pt x="16764" y="291299"/>
                  </a:lnTo>
                  <a:lnTo>
                    <a:pt x="16865" y="290207"/>
                  </a:lnTo>
                  <a:lnTo>
                    <a:pt x="16967" y="289013"/>
                  </a:lnTo>
                  <a:lnTo>
                    <a:pt x="14160" y="289013"/>
                  </a:lnTo>
                  <a:lnTo>
                    <a:pt x="13690" y="290436"/>
                  </a:lnTo>
                  <a:lnTo>
                    <a:pt x="15786" y="294322"/>
                  </a:lnTo>
                  <a:lnTo>
                    <a:pt x="16992" y="295198"/>
                  </a:lnTo>
                  <a:lnTo>
                    <a:pt x="13360" y="295541"/>
                  </a:lnTo>
                  <a:lnTo>
                    <a:pt x="18453" y="298767"/>
                  </a:lnTo>
                  <a:lnTo>
                    <a:pt x="19608" y="306590"/>
                  </a:lnTo>
                  <a:lnTo>
                    <a:pt x="24460" y="306590"/>
                  </a:lnTo>
                  <a:lnTo>
                    <a:pt x="28752" y="306590"/>
                  </a:lnTo>
                  <a:lnTo>
                    <a:pt x="29654" y="304660"/>
                  </a:lnTo>
                  <a:lnTo>
                    <a:pt x="29730" y="304507"/>
                  </a:lnTo>
                  <a:close/>
                </a:path>
                <a:path w="1115695" h="796925">
                  <a:moveTo>
                    <a:pt x="30276" y="365455"/>
                  </a:moveTo>
                  <a:lnTo>
                    <a:pt x="23444" y="367449"/>
                  </a:lnTo>
                  <a:lnTo>
                    <a:pt x="24041" y="367449"/>
                  </a:lnTo>
                  <a:lnTo>
                    <a:pt x="26936" y="370370"/>
                  </a:lnTo>
                  <a:lnTo>
                    <a:pt x="27305" y="367195"/>
                  </a:lnTo>
                  <a:lnTo>
                    <a:pt x="29654" y="368096"/>
                  </a:lnTo>
                  <a:lnTo>
                    <a:pt x="29870" y="367195"/>
                  </a:lnTo>
                  <a:lnTo>
                    <a:pt x="29972" y="366737"/>
                  </a:lnTo>
                  <a:lnTo>
                    <a:pt x="30276" y="365455"/>
                  </a:lnTo>
                  <a:close/>
                </a:path>
                <a:path w="1115695" h="796925">
                  <a:moveTo>
                    <a:pt x="36118" y="313855"/>
                  </a:moveTo>
                  <a:lnTo>
                    <a:pt x="36017" y="313055"/>
                  </a:lnTo>
                  <a:lnTo>
                    <a:pt x="35902" y="312127"/>
                  </a:lnTo>
                  <a:lnTo>
                    <a:pt x="35826" y="311467"/>
                  </a:lnTo>
                  <a:lnTo>
                    <a:pt x="35699" y="310451"/>
                  </a:lnTo>
                  <a:lnTo>
                    <a:pt x="30454" y="310451"/>
                  </a:lnTo>
                  <a:lnTo>
                    <a:pt x="26771" y="309219"/>
                  </a:lnTo>
                  <a:lnTo>
                    <a:pt x="27520" y="309219"/>
                  </a:lnTo>
                  <a:lnTo>
                    <a:pt x="28663" y="306793"/>
                  </a:lnTo>
                  <a:lnTo>
                    <a:pt x="24434" y="306793"/>
                  </a:lnTo>
                  <a:lnTo>
                    <a:pt x="24206" y="308292"/>
                  </a:lnTo>
                  <a:lnTo>
                    <a:pt x="23710" y="309219"/>
                  </a:lnTo>
                  <a:lnTo>
                    <a:pt x="24917" y="309219"/>
                  </a:lnTo>
                  <a:lnTo>
                    <a:pt x="28206" y="310451"/>
                  </a:lnTo>
                  <a:lnTo>
                    <a:pt x="28473" y="310451"/>
                  </a:lnTo>
                  <a:lnTo>
                    <a:pt x="23202" y="312127"/>
                  </a:lnTo>
                  <a:lnTo>
                    <a:pt x="24155" y="315023"/>
                  </a:lnTo>
                  <a:lnTo>
                    <a:pt x="27749" y="313055"/>
                  </a:lnTo>
                  <a:lnTo>
                    <a:pt x="28435" y="314375"/>
                  </a:lnTo>
                  <a:lnTo>
                    <a:pt x="36118" y="313855"/>
                  </a:lnTo>
                  <a:close/>
                </a:path>
                <a:path w="1115695" h="796925">
                  <a:moveTo>
                    <a:pt x="54406" y="619531"/>
                  </a:moveTo>
                  <a:lnTo>
                    <a:pt x="54368" y="616331"/>
                  </a:lnTo>
                  <a:lnTo>
                    <a:pt x="54279" y="609968"/>
                  </a:lnTo>
                  <a:lnTo>
                    <a:pt x="46456" y="607161"/>
                  </a:lnTo>
                  <a:lnTo>
                    <a:pt x="51993" y="616331"/>
                  </a:lnTo>
                  <a:lnTo>
                    <a:pt x="54406" y="619531"/>
                  </a:lnTo>
                  <a:close/>
                </a:path>
                <a:path w="1115695" h="796925">
                  <a:moveTo>
                    <a:pt x="57658" y="623824"/>
                  </a:moveTo>
                  <a:lnTo>
                    <a:pt x="54406" y="619531"/>
                  </a:lnTo>
                  <a:lnTo>
                    <a:pt x="54483" y="624586"/>
                  </a:lnTo>
                  <a:lnTo>
                    <a:pt x="57658" y="623824"/>
                  </a:lnTo>
                  <a:close/>
                </a:path>
                <a:path w="1115695" h="796925">
                  <a:moveTo>
                    <a:pt x="73672" y="639432"/>
                  </a:moveTo>
                  <a:lnTo>
                    <a:pt x="68224" y="636168"/>
                  </a:lnTo>
                  <a:lnTo>
                    <a:pt x="69507" y="633907"/>
                  </a:lnTo>
                  <a:lnTo>
                    <a:pt x="65189" y="631710"/>
                  </a:lnTo>
                  <a:lnTo>
                    <a:pt x="62242" y="628383"/>
                  </a:lnTo>
                  <a:lnTo>
                    <a:pt x="62484" y="622681"/>
                  </a:lnTo>
                  <a:lnTo>
                    <a:pt x="57658" y="623824"/>
                  </a:lnTo>
                  <a:lnTo>
                    <a:pt x="58089" y="624408"/>
                  </a:lnTo>
                  <a:lnTo>
                    <a:pt x="64160" y="631926"/>
                  </a:lnTo>
                  <a:lnTo>
                    <a:pt x="69621" y="639432"/>
                  </a:lnTo>
                  <a:lnTo>
                    <a:pt x="73672" y="639432"/>
                  </a:lnTo>
                  <a:close/>
                </a:path>
                <a:path w="1115695" h="796925">
                  <a:moveTo>
                    <a:pt x="99961" y="672642"/>
                  </a:moveTo>
                  <a:lnTo>
                    <a:pt x="99174" y="671004"/>
                  </a:lnTo>
                  <a:lnTo>
                    <a:pt x="98145" y="668464"/>
                  </a:lnTo>
                  <a:lnTo>
                    <a:pt x="96050" y="669137"/>
                  </a:lnTo>
                  <a:lnTo>
                    <a:pt x="97370" y="670306"/>
                  </a:lnTo>
                  <a:lnTo>
                    <a:pt x="98666" y="671487"/>
                  </a:lnTo>
                  <a:lnTo>
                    <a:pt x="99961" y="672642"/>
                  </a:lnTo>
                  <a:close/>
                </a:path>
                <a:path w="1115695" h="796925">
                  <a:moveTo>
                    <a:pt x="101257" y="673798"/>
                  </a:moveTo>
                  <a:lnTo>
                    <a:pt x="100825" y="673417"/>
                  </a:lnTo>
                  <a:lnTo>
                    <a:pt x="100393" y="673023"/>
                  </a:lnTo>
                  <a:lnTo>
                    <a:pt x="99961" y="672642"/>
                  </a:lnTo>
                  <a:lnTo>
                    <a:pt x="100418" y="673582"/>
                  </a:lnTo>
                  <a:lnTo>
                    <a:pt x="100799" y="674243"/>
                  </a:lnTo>
                  <a:lnTo>
                    <a:pt x="101257" y="673798"/>
                  </a:lnTo>
                  <a:close/>
                </a:path>
                <a:path w="1115695" h="796925">
                  <a:moveTo>
                    <a:pt x="122199" y="630643"/>
                  </a:moveTo>
                  <a:lnTo>
                    <a:pt x="119659" y="627684"/>
                  </a:lnTo>
                  <a:lnTo>
                    <a:pt x="119151" y="624547"/>
                  </a:lnTo>
                  <a:lnTo>
                    <a:pt x="116332" y="623595"/>
                  </a:lnTo>
                  <a:lnTo>
                    <a:pt x="115620" y="624928"/>
                  </a:lnTo>
                  <a:lnTo>
                    <a:pt x="113830" y="625081"/>
                  </a:lnTo>
                  <a:lnTo>
                    <a:pt x="114287" y="626948"/>
                  </a:lnTo>
                  <a:lnTo>
                    <a:pt x="117221" y="626681"/>
                  </a:lnTo>
                  <a:lnTo>
                    <a:pt x="119227" y="627202"/>
                  </a:lnTo>
                  <a:lnTo>
                    <a:pt x="118541" y="628142"/>
                  </a:lnTo>
                  <a:lnTo>
                    <a:pt x="117906" y="629145"/>
                  </a:lnTo>
                  <a:lnTo>
                    <a:pt x="118033" y="630961"/>
                  </a:lnTo>
                  <a:lnTo>
                    <a:pt x="122199" y="630643"/>
                  </a:lnTo>
                  <a:close/>
                </a:path>
                <a:path w="1115695" h="796925">
                  <a:moveTo>
                    <a:pt x="131787" y="520725"/>
                  </a:moveTo>
                  <a:lnTo>
                    <a:pt x="128104" y="516826"/>
                  </a:lnTo>
                  <a:lnTo>
                    <a:pt x="128587" y="515251"/>
                  </a:lnTo>
                  <a:lnTo>
                    <a:pt x="126009" y="514426"/>
                  </a:lnTo>
                  <a:lnTo>
                    <a:pt x="124561" y="515340"/>
                  </a:lnTo>
                  <a:lnTo>
                    <a:pt x="124307" y="518071"/>
                  </a:lnTo>
                  <a:lnTo>
                    <a:pt x="126187" y="516851"/>
                  </a:lnTo>
                  <a:lnTo>
                    <a:pt x="128079" y="518160"/>
                  </a:lnTo>
                  <a:lnTo>
                    <a:pt x="128879" y="520433"/>
                  </a:lnTo>
                  <a:lnTo>
                    <a:pt x="131787" y="520725"/>
                  </a:lnTo>
                  <a:close/>
                </a:path>
                <a:path w="1115695" h="796925">
                  <a:moveTo>
                    <a:pt x="138734" y="678421"/>
                  </a:moveTo>
                  <a:lnTo>
                    <a:pt x="137414" y="676059"/>
                  </a:lnTo>
                  <a:lnTo>
                    <a:pt x="135318" y="678129"/>
                  </a:lnTo>
                  <a:lnTo>
                    <a:pt x="135343" y="683602"/>
                  </a:lnTo>
                  <a:lnTo>
                    <a:pt x="138734" y="678421"/>
                  </a:lnTo>
                  <a:close/>
                </a:path>
                <a:path w="1115695" h="796925">
                  <a:moveTo>
                    <a:pt x="140462" y="494982"/>
                  </a:moveTo>
                  <a:lnTo>
                    <a:pt x="140182" y="495261"/>
                  </a:lnTo>
                  <a:lnTo>
                    <a:pt x="140360" y="495261"/>
                  </a:lnTo>
                  <a:lnTo>
                    <a:pt x="140462" y="494982"/>
                  </a:lnTo>
                  <a:close/>
                </a:path>
                <a:path w="1115695" h="796925">
                  <a:moveTo>
                    <a:pt x="141274" y="496443"/>
                  </a:moveTo>
                  <a:lnTo>
                    <a:pt x="140779" y="495261"/>
                  </a:lnTo>
                  <a:lnTo>
                    <a:pt x="140360" y="495261"/>
                  </a:lnTo>
                  <a:lnTo>
                    <a:pt x="139928" y="496443"/>
                  </a:lnTo>
                  <a:lnTo>
                    <a:pt x="141274" y="496443"/>
                  </a:lnTo>
                  <a:close/>
                </a:path>
                <a:path w="1115695" h="796925">
                  <a:moveTo>
                    <a:pt x="143344" y="492125"/>
                  </a:moveTo>
                  <a:lnTo>
                    <a:pt x="142989" y="492125"/>
                  </a:lnTo>
                  <a:lnTo>
                    <a:pt x="141109" y="491451"/>
                  </a:lnTo>
                  <a:lnTo>
                    <a:pt x="138747" y="491451"/>
                  </a:lnTo>
                  <a:lnTo>
                    <a:pt x="137134" y="492125"/>
                  </a:lnTo>
                  <a:lnTo>
                    <a:pt x="136779" y="494372"/>
                  </a:lnTo>
                  <a:lnTo>
                    <a:pt x="140893" y="493801"/>
                  </a:lnTo>
                  <a:lnTo>
                    <a:pt x="140462" y="494982"/>
                  </a:lnTo>
                  <a:lnTo>
                    <a:pt x="141198" y="494233"/>
                  </a:lnTo>
                  <a:lnTo>
                    <a:pt x="143179" y="494626"/>
                  </a:lnTo>
                  <a:lnTo>
                    <a:pt x="143205" y="494233"/>
                  </a:lnTo>
                  <a:lnTo>
                    <a:pt x="143230" y="493801"/>
                  </a:lnTo>
                  <a:lnTo>
                    <a:pt x="143344" y="492125"/>
                  </a:lnTo>
                  <a:close/>
                </a:path>
                <a:path w="1115695" h="796925">
                  <a:moveTo>
                    <a:pt x="144246" y="679234"/>
                  </a:moveTo>
                  <a:lnTo>
                    <a:pt x="143344" y="677545"/>
                  </a:lnTo>
                  <a:lnTo>
                    <a:pt x="140081" y="678421"/>
                  </a:lnTo>
                  <a:lnTo>
                    <a:pt x="139319" y="678421"/>
                  </a:lnTo>
                  <a:lnTo>
                    <a:pt x="144246" y="679234"/>
                  </a:lnTo>
                  <a:close/>
                </a:path>
                <a:path w="1115695" h="796925">
                  <a:moveTo>
                    <a:pt x="144754" y="441121"/>
                  </a:moveTo>
                  <a:lnTo>
                    <a:pt x="142379" y="438670"/>
                  </a:lnTo>
                  <a:lnTo>
                    <a:pt x="144526" y="442468"/>
                  </a:lnTo>
                  <a:lnTo>
                    <a:pt x="144754" y="441121"/>
                  </a:lnTo>
                  <a:close/>
                </a:path>
                <a:path w="1115695" h="796925">
                  <a:moveTo>
                    <a:pt x="145503" y="444207"/>
                  </a:moveTo>
                  <a:lnTo>
                    <a:pt x="144526" y="442468"/>
                  </a:lnTo>
                  <a:lnTo>
                    <a:pt x="144005" y="445528"/>
                  </a:lnTo>
                  <a:lnTo>
                    <a:pt x="145503" y="444207"/>
                  </a:lnTo>
                  <a:close/>
                </a:path>
                <a:path w="1115695" h="796925">
                  <a:moveTo>
                    <a:pt x="146773" y="683983"/>
                  </a:moveTo>
                  <a:lnTo>
                    <a:pt x="144272" y="679284"/>
                  </a:lnTo>
                  <a:lnTo>
                    <a:pt x="139179" y="680834"/>
                  </a:lnTo>
                  <a:lnTo>
                    <a:pt x="141503" y="683983"/>
                  </a:lnTo>
                  <a:lnTo>
                    <a:pt x="146773" y="683983"/>
                  </a:lnTo>
                  <a:close/>
                </a:path>
                <a:path w="1115695" h="796925">
                  <a:moveTo>
                    <a:pt x="148729" y="441363"/>
                  </a:moveTo>
                  <a:lnTo>
                    <a:pt x="145503" y="444207"/>
                  </a:lnTo>
                  <a:lnTo>
                    <a:pt x="146469" y="445909"/>
                  </a:lnTo>
                  <a:lnTo>
                    <a:pt x="142328" y="447840"/>
                  </a:lnTo>
                  <a:lnTo>
                    <a:pt x="144729" y="448170"/>
                  </a:lnTo>
                  <a:lnTo>
                    <a:pt x="146100" y="446443"/>
                  </a:lnTo>
                  <a:lnTo>
                    <a:pt x="147980" y="445744"/>
                  </a:lnTo>
                  <a:lnTo>
                    <a:pt x="148018" y="445528"/>
                  </a:lnTo>
                  <a:lnTo>
                    <a:pt x="148729" y="441363"/>
                  </a:lnTo>
                  <a:close/>
                </a:path>
                <a:path w="1115695" h="796925">
                  <a:moveTo>
                    <a:pt x="152514" y="688606"/>
                  </a:moveTo>
                  <a:lnTo>
                    <a:pt x="149110" y="683983"/>
                  </a:lnTo>
                  <a:lnTo>
                    <a:pt x="146773" y="683983"/>
                  </a:lnTo>
                  <a:lnTo>
                    <a:pt x="147129" y="684657"/>
                  </a:lnTo>
                  <a:lnTo>
                    <a:pt x="152514" y="688606"/>
                  </a:lnTo>
                  <a:close/>
                </a:path>
                <a:path w="1115695" h="796925">
                  <a:moveTo>
                    <a:pt x="160426" y="691629"/>
                  </a:moveTo>
                  <a:lnTo>
                    <a:pt x="155194" y="690575"/>
                  </a:lnTo>
                  <a:lnTo>
                    <a:pt x="152527" y="688606"/>
                  </a:lnTo>
                  <a:lnTo>
                    <a:pt x="155384" y="694042"/>
                  </a:lnTo>
                  <a:lnTo>
                    <a:pt x="157302" y="693445"/>
                  </a:lnTo>
                  <a:lnTo>
                    <a:pt x="158508" y="692226"/>
                  </a:lnTo>
                  <a:lnTo>
                    <a:pt x="160426" y="691629"/>
                  </a:lnTo>
                  <a:close/>
                </a:path>
                <a:path w="1115695" h="796925">
                  <a:moveTo>
                    <a:pt x="166992" y="497281"/>
                  </a:moveTo>
                  <a:lnTo>
                    <a:pt x="165887" y="496430"/>
                  </a:lnTo>
                  <a:lnTo>
                    <a:pt x="166814" y="497281"/>
                  </a:lnTo>
                  <a:lnTo>
                    <a:pt x="166992" y="497281"/>
                  </a:lnTo>
                  <a:close/>
                </a:path>
                <a:path w="1115695" h="796925">
                  <a:moveTo>
                    <a:pt x="172339" y="492925"/>
                  </a:moveTo>
                  <a:lnTo>
                    <a:pt x="171640" y="489089"/>
                  </a:lnTo>
                  <a:lnTo>
                    <a:pt x="170091" y="491947"/>
                  </a:lnTo>
                  <a:lnTo>
                    <a:pt x="167119" y="489610"/>
                  </a:lnTo>
                  <a:lnTo>
                    <a:pt x="171056" y="487705"/>
                  </a:lnTo>
                  <a:lnTo>
                    <a:pt x="161239" y="478891"/>
                  </a:lnTo>
                  <a:lnTo>
                    <a:pt x="165912" y="479767"/>
                  </a:lnTo>
                  <a:lnTo>
                    <a:pt x="167551" y="476300"/>
                  </a:lnTo>
                  <a:lnTo>
                    <a:pt x="157607" y="476415"/>
                  </a:lnTo>
                  <a:lnTo>
                    <a:pt x="153111" y="477304"/>
                  </a:lnTo>
                  <a:lnTo>
                    <a:pt x="157378" y="482828"/>
                  </a:lnTo>
                  <a:lnTo>
                    <a:pt x="161163" y="487870"/>
                  </a:lnTo>
                  <a:lnTo>
                    <a:pt x="165557" y="492404"/>
                  </a:lnTo>
                  <a:lnTo>
                    <a:pt x="171640" y="496379"/>
                  </a:lnTo>
                  <a:lnTo>
                    <a:pt x="172275" y="494449"/>
                  </a:lnTo>
                  <a:lnTo>
                    <a:pt x="170218" y="493115"/>
                  </a:lnTo>
                  <a:lnTo>
                    <a:pt x="172339" y="492925"/>
                  </a:lnTo>
                  <a:close/>
                </a:path>
                <a:path w="1115695" h="796925">
                  <a:moveTo>
                    <a:pt x="173443" y="496430"/>
                  </a:moveTo>
                  <a:lnTo>
                    <a:pt x="167551" y="497281"/>
                  </a:lnTo>
                  <a:lnTo>
                    <a:pt x="166992" y="497281"/>
                  </a:lnTo>
                  <a:lnTo>
                    <a:pt x="167106" y="500888"/>
                  </a:lnTo>
                  <a:lnTo>
                    <a:pt x="171907" y="501167"/>
                  </a:lnTo>
                  <a:lnTo>
                    <a:pt x="171996" y="500888"/>
                  </a:lnTo>
                  <a:lnTo>
                    <a:pt x="173443" y="496430"/>
                  </a:lnTo>
                  <a:close/>
                </a:path>
                <a:path w="1115695" h="796925">
                  <a:moveTo>
                    <a:pt x="177469" y="751662"/>
                  </a:moveTo>
                  <a:lnTo>
                    <a:pt x="171221" y="747179"/>
                  </a:lnTo>
                  <a:lnTo>
                    <a:pt x="165709" y="741616"/>
                  </a:lnTo>
                  <a:lnTo>
                    <a:pt x="159664" y="736765"/>
                  </a:lnTo>
                  <a:lnTo>
                    <a:pt x="160159" y="741362"/>
                  </a:lnTo>
                  <a:lnTo>
                    <a:pt x="170497" y="749274"/>
                  </a:lnTo>
                  <a:lnTo>
                    <a:pt x="177469" y="751662"/>
                  </a:lnTo>
                  <a:close/>
                </a:path>
                <a:path w="1115695" h="796925">
                  <a:moveTo>
                    <a:pt x="184073" y="699147"/>
                  </a:moveTo>
                  <a:lnTo>
                    <a:pt x="176491" y="697941"/>
                  </a:lnTo>
                  <a:lnTo>
                    <a:pt x="178346" y="693420"/>
                  </a:lnTo>
                  <a:lnTo>
                    <a:pt x="175171" y="692696"/>
                  </a:lnTo>
                  <a:lnTo>
                    <a:pt x="176860" y="695909"/>
                  </a:lnTo>
                  <a:lnTo>
                    <a:pt x="174739" y="696023"/>
                  </a:lnTo>
                  <a:lnTo>
                    <a:pt x="175615" y="698703"/>
                  </a:lnTo>
                  <a:lnTo>
                    <a:pt x="178879" y="698652"/>
                  </a:lnTo>
                  <a:lnTo>
                    <a:pt x="180949" y="699947"/>
                  </a:lnTo>
                  <a:lnTo>
                    <a:pt x="184073" y="699147"/>
                  </a:lnTo>
                  <a:close/>
                </a:path>
                <a:path w="1115695" h="796925">
                  <a:moveTo>
                    <a:pt x="226847" y="405930"/>
                  </a:moveTo>
                  <a:lnTo>
                    <a:pt x="225590" y="407123"/>
                  </a:lnTo>
                  <a:lnTo>
                    <a:pt x="226656" y="407123"/>
                  </a:lnTo>
                  <a:lnTo>
                    <a:pt x="226707" y="406946"/>
                  </a:lnTo>
                  <a:lnTo>
                    <a:pt x="226847" y="405930"/>
                  </a:lnTo>
                  <a:close/>
                </a:path>
                <a:path w="1115695" h="796925">
                  <a:moveTo>
                    <a:pt x="232410" y="401078"/>
                  </a:moveTo>
                  <a:lnTo>
                    <a:pt x="227152" y="401078"/>
                  </a:lnTo>
                  <a:lnTo>
                    <a:pt x="226695" y="404088"/>
                  </a:lnTo>
                  <a:lnTo>
                    <a:pt x="227241" y="404088"/>
                  </a:lnTo>
                  <a:lnTo>
                    <a:pt x="229069" y="403821"/>
                  </a:lnTo>
                  <a:lnTo>
                    <a:pt x="227609" y="405218"/>
                  </a:lnTo>
                  <a:lnTo>
                    <a:pt x="230238" y="405218"/>
                  </a:lnTo>
                  <a:lnTo>
                    <a:pt x="229031" y="407390"/>
                  </a:lnTo>
                  <a:lnTo>
                    <a:pt x="232346" y="406946"/>
                  </a:lnTo>
                  <a:lnTo>
                    <a:pt x="232283" y="405930"/>
                  </a:lnTo>
                  <a:lnTo>
                    <a:pt x="232181" y="403821"/>
                  </a:lnTo>
                  <a:lnTo>
                    <a:pt x="232410" y="401078"/>
                  </a:lnTo>
                  <a:close/>
                </a:path>
                <a:path w="1115695" h="796925">
                  <a:moveTo>
                    <a:pt x="238620" y="504710"/>
                  </a:moveTo>
                  <a:lnTo>
                    <a:pt x="234619" y="503885"/>
                  </a:lnTo>
                  <a:lnTo>
                    <a:pt x="231101" y="498805"/>
                  </a:lnTo>
                  <a:lnTo>
                    <a:pt x="228079" y="500126"/>
                  </a:lnTo>
                  <a:lnTo>
                    <a:pt x="232283" y="501561"/>
                  </a:lnTo>
                  <a:lnTo>
                    <a:pt x="228650" y="503974"/>
                  </a:lnTo>
                  <a:lnTo>
                    <a:pt x="231495" y="507022"/>
                  </a:lnTo>
                  <a:lnTo>
                    <a:pt x="235673" y="505650"/>
                  </a:lnTo>
                  <a:lnTo>
                    <a:pt x="235458" y="505358"/>
                  </a:lnTo>
                  <a:lnTo>
                    <a:pt x="238620" y="504710"/>
                  </a:lnTo>
                  <a:close/>
                </a:path>
                <a:path w="1115695" h="796925">
                  <a:moveTo>
                    <a:pt x="239661" y="328206"/>
                  </a:moveTo>
                  <a:lnTo>
                    <a:pt x="237934" y="326263"/>
                  </a:lnTo>
                  <a:lnTo>
                    <a:pt x="239191" y="324497"/>
                  </a:lnTo>
                  <a:lnTo>
                    <a:pt x="236296" y="325691"/>
                  </a:lnTo>
                  <a:lnTo>
                    <a:pt x="236702" y="322237"/>
                  </a:lnTo>
                  <a:lnTo>
                    <a:pt x="232410" y="321360"/>
                  </a:lnTo>
                  <a:lnTo>
                    <a:pt x="232943" y="327367"/>
                  </a:lnTo>
                  <a:lnTo>
                    <a:pt x="235673" y="326021"/>
                  </a:lnTo>
                  <a:lnTo>
                    <a:pt x="237782" y="327939"/>
                  </a:lnTo>
                  <a:lnTo>
                    <a:pt x="239661" y="328206"/>
                  </a:lnTo>
                  <a:close/>
                </a:path>
                <a:path w="1115695" h="796925">
                  <a:moveTo>
                    <a:pt x="268160" y="767905"/>
                  </a:moveTo>
                  <a:lnTo>
                    <a:pt x="267817" y="767575"/>
                  </a:lnTo>
                  <a:lnTo>
                    <a:pt x="267843" y="768121"/>
                  </a:lnTo>
                  <a:lnTo>
                    <a:pt x="268160" y="767905"/>
                  </a:lnTo>
                  <a:close/>
                </a:path>
                <a:path w="1115695" h="796925">
                  <a:moveTo>
                    <a:pt x="273380" y="768273"/>
                  </a:moveTo>
                  <a:lnTo>
                    <a:pt x="273291" y="767905"/>
                  </a:lnTo>
                  <a:lnTo>
                    <a:pt x="273177" y="767422"/>
                  </a:lnTo>
                  <a:lnTo>
                    <a:pt x="273062" y="766940"/>
                  </a:lnTo>
                  <a:lnTo>
                    <a:pt x="272592" y="764908"/>
                  </a:lnTo>
                  <a:lnTo>
                    <a:pt x="268160" y="767905"/>
                  </a:lnTo>
                  <a:lnTo>
                    <a:pt x="272656" y="772109"/>
                  </a:lnTo>
                  <a:lnTo>
                    <a:pt x="273380" y="768273"/>
                  </a:lnTo>
                  <a:close/>
                </a:path>
                <a:path w="1115695" h="796925">
                  <a:moveTo>
                    <a:pt x="273405" y="774560"/>
                  </a:moveTo>
                  <a:lnTo>
                    <a:pt x="267576" y="772337"/>
                  </a:lnTo>
                  <a:lnTo>
                    <a:pt x="267525" y="772109"/>
                  </a:lnTo>
                  <a:lnTo>
                    <a:pt x="267169" y="770585"/>
                  </a:lnTo>
                  <a:lnTo>
                    <a:pt x="267144" y="767422"/>
                  </a:lnTo>
                  <a:lnTo>
                    <a:pt x="267131" y="766940"/>
                  </a:lnTo>
                  <a:lnTo>
                    <a:pt x="267817" y="767575"/>
                  </a:lnTo>
                  <a:lnTo>
                    <a:pt x="267779" y="766940"/>
                  </a:lnTo>
                  <a:lnTo>
                    <a:pt x="267716" y="765987"/>
                  </a:lnTo>
                  <a:lnTo>
                    <a:pt x="267589" y="763866"/>
                  </a:lnTo>
                  <a:lnTo>
                    <a:pt x="266611" y="767422"/>
                  </a:lnTo>
                  <a:lnTo>
                    <a:pt x="260819" y="765987"/>
                  </a:lnTo>
                  <a:lnTo>
                    <a:pt x="262229" y="772604"/>
                  </a:lnTo>
                  <a:lnTo>
                    <a:pt x="265544" y="772604"/>
                  </a:lnTo>
                  <a:lnTo>
                    <a:pt x="268503" y="773112"/>
                  </a:lnTo>
                  <a:lnTo>
                    <a:pt x="270370" y="775436"/>
                  </a:lnTo>
                  <a:lnTo>
                    <a:pt x="273405" y="774560"/>
                  </a:lnTo>
                  <a:close/>
                </a:path>
                <a:path w="1115695" h="796925">
                  <a:moveTo>
                    <a:pt x="289877" y="785037"/>
                  </a:moveTo>
                  <a:lnTo>
                    <a:pt x="286854" y="782955"/>
                  </a:lnTo>
                  <a:lnTo>
                    <a:pt x="281851" y="782624"/>
                  </a:lnTo>
                  <a:lnTo>
                    <a:pt x="284797" y="787361"/>
                  </a:lnTo>
                  <a:lnTo>
                    <a:pt x="289877" y="785037"/>
                  </a:lnTo>
                  <a:close/>
                </a:path>
                <a:path w="1115695" h="796925">
                  <a:moveTo>
                    <a:pt x="292722" y="786117"/>
                  </a:moveTo>
                  <a:lnTo>
                    <a:pt x="292201" y="783971"/>
                  </a:lnTo>
                  <a:lnTo>
                    <a:pt x="289877" y="785037"/>
                  </a:lnTo>
                  <a:lnTo>
                    <a:pt x="290576" y="785507"/>
                  </a:lnTo>
                  <a:lnTo>
                    <a:pt x="292722" y="786117"/>
                  </a:lnTo>
                  <a:close/>
                </a:path>
                <a:path w="1115695" h="796925">
                  <a:moveTo>
                    <a:pt x="293166" y="787958"/>
                  </a:moveTo>
                  <a:lnTo>
                    <a:pt x="293103" y="787692"/>
                  </a:lnTo>
                  <a:lnTo>
                    <a:pt x="293039" y="787476"/>
                  </a:lnTo>
                  <a:lnTo>
                    <a:pt x="292417" y="787692"/>
                  </a:lnTo>
                  <a:lnTo>
                    <a:pt x="293166" y="787958"/>
                  </a:lnTo>
                  <a:close/>
                </a:path>
                <a:path w="1115695" h="796925">
                  <a:moveTo>
                    <a:pt x="295033" y="786765"/>
                  </a:moveTo>
                  <a:lnTo>
                    <a:pt x="292722" y="786117"/>
                  </a:lnTo>
                  <a:lnTo>
                    <a:pt x="293014" y="787361"/>
                  </a:lnTo>
                  <a:lnTo>
                    <a:pt x="293357" y="787361"/>
                  </a:lnTo>
                  <a:lnTo>
                    <a:pt x="295033" y="786765"/>
                  </a:lnTo>
                  <a:close/>
                </a:path>
                <a:path w="1115695" h="796925">
                  <a:moveTo>
                    <a:pt x="296621" y="783209"/>
                  </a:moveTo>
                  <a:lnTo>
                    <a:pt x="296367" y="781329"/>
                  </a:lnTo>
                  <a:lnTo>
                    <a:pt x="293598" y="781329"/>
                  </a:lnTo>
                  <a:lnTo>
                    <a:pt x="291376" y="779729"/>
                  </a:lnTo>
                  <a:lnTo>
                    <a:pt x="287401" y="774890"/>
                  </a:lnTo>
                  <a:lnTo>
                    <a:pt x="284835" y="781672"/>
                  </a:lnTo>
                  <a:lnTo>
                    <a:pt x="293700" y="781418"/>
                  </a:lnTo>
                  <a:lnTo>
                    <a:pt x="296202" y="783209"/>
                  </a:lnTo>
                  <a:lnTo>
                    <a:pt x="296621" y="783209"/>
                  </a:lnTo>
                  <a:close/>
                </a:path>
                <a:path w="1115695" h="796925">
                  <a:moveTo>
                    <a:pt x="298386" y="789762"/>
                  </a:moveTo>
                  <a:lnTo>
                    <a:pt x="293166" y="787958"/>
                  </a:lnTo>
                  <a:lnTo>
                    <a:pt x="293598" y="789762"/>
                  </a:lnTo>
                  <a:lnTo>
                    <a:pt x="293954" y="791019"/>
                  </a:lnTo>
                  <a:lnTo>
                    <a:pt x="298386" y="789762"/>
                  </a:lnTo>
                  <a:close/>
                </a:path>
                <a:path w="1115695" h="796925">
                  <a:moveTo>
                    <a:pt x="303771" y="786079"/>
                  </a:moveTo>
                  <a:lnTo>
                    <a:pt x="302488" y="783869"/>
                  </a:lnTo>
                  <a:lnTo>
                    <a:pt x="302348" y="783869"/>
                  </a:lnTo>
                  <a:lnTo>
                    <a:pt x="296621" y="783259"/>
                  </a:lnTo>
                  <a:lnTo>
                    <a:pt x="296710" y="783869"/>
                  </a:lnTo>
                  <a:lnTo>
                    <a:pt x="297395" y="788987"/>
                  </a:lnTo>
                  <a:lnTo>
                    <a:pt x="302260" y="786828"/>
                  </a:lnTo>
                  <a:lnTo>
                    <a:pt x="302310" y="787158"/>
                  </a:lnTo>
                  <a:lnTo>
                    <a:pt x="303263" y="788987"/>
                  </a:lnTo>
                  <a:lnTo>
                    <a:pt x="303479" y="788695"/>
                  </a:lnTo>
                  <a:lnTo>
                    <a:pt x="302577" y="786676"/>
                  </a:lnTo>
                  <a:lnTo>
                    <a:pt x="303771" y="786079"/>
                  </a:lnTo>
                  <a:close/>
                </a:path>
                <a:path w="1115695" h="796925">
                  <a:moveTo>
                    <a:pt x="318897" y="794689"/>
                  </a:moveTo>
                  <a:lnTo>
                    <a:pt x="318122" y="793838"/>
                  </a:lnTo>
                  <a:lnTo>
                    <a:pt x="317576" y="793242"/>
                  </a:lnTo>
                  <a:lnTo>
                    <a:pt x="317195" y="792937"/>
                  </a:lnTo>
                  <a:lnTo>
                    <a:pt x="315569" y="792099"/>
                  </a:lnTo>
                  <a:lnTo>
                    <a:pt x="314109" y="790473"/>
                  </a:lnTo>
                  <a:lnTo>
                    <a:pt x="311048" y="790473"/>
                  </a:lnTo>
                  <a:lnTo>
                    <a:pt x="311721" y="791197"/>
                  </a:lnTo>
                  <a:lnTo>
                    <a:pt x="311492" y="791197"/>
                  </a:lnTo>
                  <a:lnTo>
                    <a:pt x="313258" y="793242"/>
                  </a:lnTo>
                  <a:lnTo>
                    <a:pt x="311238" y="793838"/>
                  </a:lnTo>
                  <a:lnTo>
                    <a:pt x="310032" y="793838"/>
                  </a:lnTo>
                  <a:lnTo>
                    <a:pt x="309575" y="793242"/>
                  </a:lnTo>
                  <a:lnTo>
                    <a:pt x="309346" y="792937"/>
                  </a:lnTo>
                  <a:lnTo>
                    <a:pt x="308089" y="793242"/>
                  </a:lnTo>
                  <a:lnTo>
                    <a:pt x="308000" y="792937"/>
                  </a:lnTo>
                  <a:lnTo>
                    <a:pt x="307898" y="792099"/>
                  </a:lnTo>
                  <a:lnTo>
                    <a:pt x="307771" y="791197"/>
                  </a:lnTo>
                  <a:lnTo>
                    <a:pt x="311492" y="791197"/>
                  </a:lnTo>
                  <a:lnTo>
                    <a:pt x="310870" y="790473"/>
                  </a:lnTo>
                  <a:lnTo>
                    <a:pt x="311048" y="790473"/>
                  </a:lnTo>
                  <a:lnTo>
                    <a:pt x="308546" y="787768"/>
                  </a:lnTo>
                  <a:lnTo>
                    <a:pt x="305981" y="786828"/>
                  </a:lnTo>
                  <a:lnTo>
                    <a:pt x="304596" y="787158"/>
                  </a:lnTo>
                  <a:lnTo>
                    <a:pt x="303479" y="788695"/>
                  </a:lnTo>
                  <a:lnTo>
                    <a:pt x="304266" y="790473"/>
                  </a:lnTo>
                  <a:lnTo>
                    <a:pt x="305904" y="795083"/>
                  </a:lnTo>
                  <a:lnTo>
                    <a:pt x="312039" y="796556"/>
                  </a:lnTo>
                  <a:lnTo>
                    <a:pt x="312940" y="794689"/>
                  </a:lnTo>
                  <a:lnTo>
                    <a:pt x="318897" y="794689"/>
                  </a:lnTo>
                  <a:close/>
                </a:path>
                <a:path w="1115695" h="796925">
                  <a:moveTo>
                    <a:pt x="333603" y="403733"/>
                  </a:moveTo>
                  <a:lnTo>
                    <a:pt x="332562" y="402869"/>
                  </a:lnTo>
                  <a:lnTo>
                    <a:pt x="332346" y="401332"/>
                  </a:lnTo>
                  <a:lnTo>
                    <a:pt x="331203" y="401688"/>
                  </a:lnTo>
                  <a:lnTo>
                    <a:pt x="331457" y="402374"/>
                  </a:lnTo>
                  <a:lnTo>
                    <a:pt x="331978" y="402285"/>
                  </a:lnTo>
                  <a:lnTo>
                    <a:pt x="331558" y="403631"/>
                  </a:lnTo>
                  <a:lnTo>
                    <a:pt x="331152" y="404977"/>
                  </a:lnTo>
                  <a:lnTo>
                    <a:pt x="329984" y="405307"/>
                  </a:lnTo>
                  <a:lnTo>
                    <a:pt x="329793" y="406577"/>
                  </a:lnTo>
                  <a:lnTo>
                    <a:pt x="332066" y="405726"/>
                  </a:lnTo>
                  <a:lnTo>
                    <a:pt x="333413" y="405663"/>
                  </a:lnTo>
                  <a:lnTo>
                    <a:pt x="333603" y="403733"/>
                  </a:lnTo>
                  <a:close/>
                </a:path>
                <a:path w="1115695" h="796925">
                  <a:moveTo>
                    <a:pt x="350329" y="455498"/>
                  </a:moveTo>
                  <a:lnTo>
                    <a:pt x="348157" y="456539"/>
                  </a:lnTo>
                  <a:lnTo>
                    <a:pt x="349262" y="459663"/>
                  </a:lnTo>
                  <a:lnTo>
                    <a:pt x="350329" y="455498"/>
                  </a:lnTo>
                  <a:close/>
                </a:path>
                <a:path w="1115695" h="796925">
                  <a:moveTo>
                    <a:pt x="356717" y="463638"/>
                  </a:moveTo>
                  <a:lnTo>
                    <a:pt x="356577" y="462508"/>
                  </a:lnTo>
                  <a:lnTo>
                    <a:pt x="351980" y="462508"/>
                  </a:lnTo>
                  <a:lnTo>
                    <a:pt x="355231" y="460108"/>
                  </a:lnTo>
                  <a:lnTo>
                    <a:pt x="355155" y="459663"/>
                  </a:lnTo>
                  <a:lnTo>
                    <a:pt x="354761" y="457161"/>
                  </a:lnTo>
                  <a:lnTo>
                    <a:pt x="349631" y="460108"/>
                  </a:lnTo>
                  <a:lnTo>
                    <a:pt x="349427" y="460108"/>
                  </a:lnTo>
                  <a:lnTo>
                    <a:pt x="349262" y="459663"/>
                  </a:lnTo>
                  <a:lnTo>
                    <a:pt x="349161" y="460108"/>
                  </a:lnTo>
                  <a:lnTo>
                    <a:pt x="349072" y="460425"/>
                  </a:lnTo>
                  <a:lnTo>
                    <a:pt x="349453" y="460209"/>
                  </a:lnTo>
                  <a:lnTo>
                    <a:pt x="349542" y="460425"/>
                  </a:lnTo>
                  <a:lnTo>
                    <a:pt x="351409" y="465696"/>
                  </a:lnTo>
                  <a:lnTo>
                    <a:pt x="356717" y="463638"/>
                  </a:lnTo>
                  <a:close/>
                </a:path>
                <a:path w="1115695" h="796925">
                  <a:moveTo>
                    <a:pt x="365455" y="486765"/>
                  </a:moveTo>
                  <a:lnTo>
                    <a:pt x="364998" y="485546"/>
                  </a:lnTo>
                  <a:lnTo>
                    <a:pt x="363753" y="486994"/>
                  </a:lnTo>
                  <a:lnTo>
                    <a:pt x="365455" y="486765"/>
                  </a:lnTo>
                  <a:close/>
                </a:path>
                <a:path w="1115695" h="796925">
                  <a:moveTo>
                    <a:pt x="365709" y="484708"/>
                  </a:moveTo>
                  <a:lnTo>
                    <a:pt x="364693" y="484708"/>
                  </a:lnTo>
                  <a:lnTo>
                    <a:pt x="364769" y="484936"/>
                  </a:lnTo>
                  <a:lnTo>
                    <a:pt x="364998" y="485546"/>
                  </a:lnTo>
                  <a:lnTo>
                    <a:pt x="365709" y="484708"/>
                  </a:lnTo>
                  <a:close/>
                </a:path>
                <a:path w="1115695" h="796925">
                  <a:moveTo>
                    <a:pt x="367665" y="484708"/>
                  </a:moveTo>
                  <a:lnTo>
                    <a:pt x="366877" y="483349"/>
                  </a:lnTo>
                  <a:lnTo>
                    <a:pt x="365709" y="484708"/>
                  </a:lnTo>
                  <a:lnTo>
                    <a:pt x="367665" y="484708"/>
                  </a:lnTo>
                  <a:close/>
                </a:path>
                <a:path w="1115695" h="796925">
                  <a:moveTo>
                    <a:pt x="368655" y="481279"/>
                  </a:moveTo>
                  <a:lnTo>
                    <a:pt x="365556" y="481050"/>
                  </a:lnTo>
                  <a:lnTo>
                    <a:pt x="366877" y="483349"/>
                  </a:lnTo>
                  <a:lnTo>
                    <a:pt x="368655" y="481279"/>
                  </a:lnTo>
                  <a:close/>
                </a:path>
                <a:path w="1115695" h="796925">
                  <a:moveTo>
                    <a:pt x="371690" y="485927"/>
                  </a:moveTo>
                  <a:lnTo>
                    <a:pt x="365455" y="486765"/>
                  </a:lnTo>
                  <a:lnTo>
                    <a:pt x="365544" y="486994"/>
                  </a:lnTo>
                  <a:lnTo>
                    <a:pt x="365721" y="487464"/>
                  </a:lnTo>
                  <a:lnTo>
                    <a:pt x="363004" y="493369"/>
                  </a:lnTo>
                  <a:lnTo>
                    <a:pt x="368363" y="491909"/>
                  </a:lnTo>
                  <a:lnTo>
                    <a:pt x="371690" y="485927"/>
                  </a:lnTo>
                  <a:close/>
                </a:path>
                <a:path w="1115695" h="796925">
                  <a:moveTo>
                    <a:pt x="426847" y="666203"/>
                  </a:moveTo>
                  <a:lnTo>
                    <a:pt x="426669" y="666203"/>
                  </a:lnTo>
                  <a:lnTo>
                    <a:pt x="426554" y="666013"/>
                  </a:lnTo>
                  <a:lnTo>
                    <a:pt x="425704" y="664514"/>
                  </a:lnTo>
                  <a:lnTo>
                    <a:pt x="423100" y="666889"/>
                  </a:lnTo>
                  <a:lnTo>
                    <a:pt x="426212" y="666889"/>
                  </a:lnTo>
                  <a:lnTo>
                    <a:pt x="426847" y="666203"/>
                  </a:lnTo>
                  <a:close/>
                </a:path>
                <a:path w="1115695" h="796925">
                  <a:moveTo>
                    <a:pt x="427050" y="666889"/>
                  </a:moveTo>
                  <a:lnTo>
                    <a:pt x="426212" y="666889"/>
                  </a:lnTo>
                  <a:lnTo>
                    <a:pt x="425564" y="667588"/>
                  </a:lnTo>
                  <a:lnTo>
                    <a:pt x="427050" y="666889"/>
                  </a:lnTo>
                  <a:close/>
                </a:path>
                <a:path w="1115695" h="796925">
                  <a:moveTo>
                    <a:pt x="428409" y="664514"/>
                  </a:moveTo>
                  <a:lnTo>
                    <a:pt x="428218" y="664514"/>
                  </a:lnTo>
                  <a:lnTo>
                    <a:pt x="427215" y="663079"/>
                  </a:lnTo>
                  <a:lnTo>
                    <a:pt x="426847" y="666203"/>
                  </a:lnTo>
                  <a:lnTo>
                    <a:pt x="428409" y="664514"/>
                  </a:lnTo>
                  <a:close/>
                </a:path>
                <a:path w="1115695" h="796925">
                  <a:moveTo>
                    <a:pt x="430580" y="665238"/>
                  </a:moveTo>
                  <a:lnTo>
                    <a:pt x="427050" y="666889"/>
                  </a:lnTo>
                  <a:lnTo>
                    <a:pt x="428104" y="666889"/>
                  </a:lnTo>
                  <a:lnTo>
                    <a:pt x="428180" y="667118"/>
                  </a:lnTo>
                  <a:lnTo>
                    <a:pt x="428574" y="668413"/>
                  </a:lnTo>
                  <a:lnTo>
                    <a:pt x="430491" y="667804"/>
                  </a:lnTo>
                  <a:lnTo>
                    <a:pt x="430580" y="665238"/>
                  </a:lnTo>
                  <a:close/>
                </a:path>
                <a:path w="1115695" h="796925">
                  <a:moveTo>
                    <a:pt x="431380" y="540613"/>
                  </a:moveTo>
                  <a:lnTo>
                    <a:pt x="430949" y="538467"/>
                  </a:lnTo>
                  <a:lnTo>
                    <a:pt x="427901" y="539229"/>
                  </a:lnTo>
                  <a:lnTo>
                    <a:pt x="427964" y="538543"/>
                  </a:lnTo>
                  <a:lnTo>
                    <a:pt x="428967" y="533603"/>
                  </a:lnTo>
                  <a:lnTo>
                    <a:pt x="424865" y="541210"/>
                  </a:lnTo>
                  <a:lnTo>
                    <a:pt x="425869" y="530567"/>
                  </a:lnTo>
                  <a:lnTo>
                    <a:pt x="421944" y="529043"/>
                  </a:lnTo>
                  <a:lnTo>
                    <a:pt x="420776" y="530910"/>
                  </a:lnTo>
                  <a:lnTo>
                    <a:pt x="419823" y="531329"/>
                  </a:lnTo>
                  <a:lnTo>
                    <a:pt x="418896" y="529399"/>
                  </a:lnTo>
                  <a:lnTo>
                    <a:pt x="417512" y="532257"/>
                  </a:lnTo>
                  <a:lnTo>
                    <a:pt x="422846" y="533908"/>
                  </a:lnTo>
                  <a:lnTo>
                    <a:pt x="424256" y="535990"/>
                  </a:lnTo>
                  <a:lnTo>
                    <a:pt x="421386" y="540258"/>
                  </a:lnTo>
                  <a:lnTo>
                    <a:pt x="424599" y="545922"/>
                  </a:lnTo>
                  <a:lnTo>
                    <a:pt x="425665" y="548259"/>
                  </a:lnTo>
                  <a:lnTo>
                    <a:pt x="427545" y="543788"/>
                  </a:lnTo>
                  <a:lnTo>
                    <a:pt x="427888" y="539445"/>
                  </a:lnTo>
                  <a:lnTo>
                    <a:pt x="429933" y="541337"/>
                  </a:lnTo>
                  <a:lnTo>
                    <a:pt x="431380" y="540613"/>
                  </a:lnTo>
                  <a:close/>
                </a:path>
                <a:path w="1115695" h="796925">
                  <a:moveTo>
                    <a:pt x="432041" y="664514"/>
                  </a:moveTo>
                  <a:lnTo>
                    <a:pt x="431457" y="663079"/>
                  </a:lnTo>
                  <a:lnTo>
                    <a:pt x="431850" y="664514"/>
                  </a:lnTo>
                  <a:lnTo>
                    <a:pt x="432041" y="664514"/>
                  </a:lnTo>
                  <a:close/>
                </a:path>
                <a:path w="1115695" h="796925">
                  <a:moveTo>
                    <a:pt x="432727" y="547090"/>
                  </a:moveTo>
                  <a:lnTo>
                    <a:pt x="432447" y="546036"/>
                  </a:lnTo>
                  <a:lnTo>
                    <a:pt x="432269" y="546036"/>
                  </a:lnTo>
                  <a:lnTo>
                    <a:pt x="432727" y="547090"/>
                  </a:lnTo>
                  <a:close/>
                </a:path>
                <a:path w="1115695" h="796925">
                  <a:moveTo>
                    <a:pt x="432752" y="666711"/>
                  </a:moveTo>
                  <a:lnTo>
                    <a:pt x="432689" y="666470"/>
                  </a:lnTo>
                  <a:lnTo>
                    <a:pt x="432574" y="666013"/>
                  </a:lnTo>
                  <a:lnTo>
                    <a:pt x="432117" y="664514"/>
                  </a:lnTo>
                  <a:lnTo>
                    <a:pt x="430580" y="665238"/>
                  </a:lnTo>
                  <a:lnTo>
                    <a:pt x="431101" y="666013"/>
                  </a:lnTo>
                  <a:lnTo>
                    <a:pt x="431736" y="666889"/>
                  </a:lnTo>
                  <a:lnTo>
                    <a:pt x="431914" y="666889"/>
                  </a:lnTo>
                  <a:lnTo>
                    <a:pt x="432752" y="666711"/>
                  </a:lnTo>
                  <a:close/>
                </a:path>
                <a:path w="1115695" h="796925">
                  <a:moveTo>
                    <a:pt x="433108" y="541985"/>
                  </a:moveTo>
                  <a:lnTo>
                    <a:pt x="431482" y="541159"/>
                  </a:lnTo>
                  <a:lnTo>
                    <a:pt x="431533" y="541337"/>
                  </a:lnTo>
                  <a:lnTo>
                    <a:pt x="431787" y="542442"/>
                  </a:lnTo>
                  <a:lnTo>
                    <a:pt x="431241" y="543775"/>
                  </a:lnTo>
                  <a:lnTo>
                    <a:pt x="430149" y="544817"/>
                  </a:lnTo>
                  <a:lnTo>
                    <a:pt x="430618" y="545706"/>
                  </a:lnTo>
                  <a:lnTo>
                    <a:pt x="432142" y="545706"/>
                  </a:lnTo>
                  <a:lnTo>
                    <a:pt x="432358" y="545706"/>
                  </a:lnTo>
                  <a:lnTo>
                    <a:pt x="432422" y="544525"/>
                  </a:lnTo>
                  <a:lnTo>
                    <a:pt x="433108" y="541985"/>
                  </a:lnTo>
                  <a:close/>
                </a:path>
                <a:path w="1115695" h="796925">
                  <a:moveTo>
                    <a:pt x="436816" y="544525"/>
                  </a:moveTo>
                  <a:lnTo>
                    <a:pt x="435749" y="542442"/>
                  </a:lnTo>
                  <a:lnTo>
                    <a:pt x="435698" y="541985"/>
                  </a:lnTo>
                  <a:lnTo>
                    <a:pt x="435622" y="541337"/>
                  </a:lnTo>
                  <a:lnTo>
                    <a:pt x="435559" y="540829"/>
                  </a:lnTo>
                  <a:lnTo>
                    <a:pt x="434517" y="541337"/>
                  </a:lnTo>
                  <a:lnTo>
                    <a:pt x="434251" y="541337"/>
                  </a:lnTo>
                  <a:lnTo>
                    <a:pt x="434162" y="541045"/>
                  </a:lnTo>
                  <a:lnTo>
                    <a:pt x="434086" y="540829"/>
                  </a:lnTo>
                  <a:lnTo>
                    <a:pt x="434022" y="540613"/>
                  </a:lnTo>
                  <a:lnTo>
                    <a:pt x="433730" y="539686"/>
                  </a:lnTo>
                  <a:lnTo>
                    <a:pt x="433273" y="541337"/>
                  </a:lnTo>
                  <a:lnTo>
                    <a:pt x="433158" y="541985"/>
                  </a:lnTo>
                  <a:lnTo>
                    <a:pt x="434276" y="541451"/>
                  </a:lnTo>
                  <a:lnTo>
                    <a:pt x="435584" y="545553"/>
                  </a:lnTo>
                  <a:lnTo>
                    <a:pt x="436816" y="544525"/>
                  </a:lnTo>
                  <a:close/>
                </a:path>
                <a:path w="1115695" h="796925">
                  <a:moveTo>
                    <a:pt x="442620" y="559460"/>
                  </a:moveTo>
                  <a:lnTo>
                    <a:pt x="435864" y="558165"/>
                  </a:lnTo>
                  <a:lnTo>
                    <a:pt x="439140" y="555650"/>
                  </a:lnTo>
                  <a:lnTo>
                    <a:pt x="437642" y="556171"/>
                  </a:lnTo>
                  <a:lnTo>
                    <a:pt x="432841" y="557568"/>
                  </a:lnTo>
                  <a:lnTo>
                    <a:pt x="431126" y="553885"/>
                  </a:lnTo>
                  <a:lnTo>
                    <a:pt x="430530" y="557466"/>
                  </a:lnTo>
                  <a:lnTo>
                    <a:pt x="437261" y="558812"/>
                  </a:lnTo>
                  <a:lnTo>
                    <a:pt x="439559" y="561492"/>
                  </a:lnTo>
                  <a:lnTo>
                    <a:pt x="442620" y="559460"/>
                  </a:lnTo>
                  <a:close/>
                </a:path>
                <a:path w="1115695" h="796925">
                  <a:moveTo>
                    <a:pt x="455612" y="558253"/>
                  </a:moveTo>
                  <a:lnTo>
                    <a:pt x="452945" y="559028"/>
                  </a:lnTo>
                  <a:lnTo>
                    <a:pt x="455079" y="559549"/>
                  </a:lnTo>
                  <a:lnTo>
                    <a:pt x="455612" y="558253"/>
                  </a:lnTo>
                  <a:close/>
                </a:path>
                <a:path w="1115695" h="796925">
                  <a:moveTo>
                    <a:pt x="456057" y="558126"/>
                  </a:moveTo>
                  <a:lnTo>
                    <a:pt x="455815" y="557784"/>
                  </a:lnTo>
                  <a:lnTo>
                    <a:pt x="455676" y="558126"/>
                  </a:lnTo>
                  <a:lnTo>
                    <a:pt x="456057" y="558126"/>
                  </a:lnTo>
                  <a:close/>
                </a:path>
                <a:path w="1115695" h="796925">
                  <a:moveTo>
                    <a:pt x="459790" y="556260"/>
                  </a:moveTo>
                  <a:lnTo>
                    <a:pt x="459359" y="555586"/>
                  </a:lnTo>
                  <a:lnTo>
                    <a:pt x="459041" y="555091"/>
                  </a:lnTo>
                  <a:lnTo>
                    <a:pt x="457657" y="555586"/>
                  </a:lnTo>
                  <a:lnTo>
                    <a:pt x="457009" y="554202"/>
                  </a:lnTo>
                  <a:lnTo>
                    <a:pt x="453999" y="555091"/>
                  </a:lnTo>
                  <a:lnTo>
                    <a:pt x="454253" y="555586"/>
                  </a:lnTo>
                  <a:lnTo>
                    <a:pt x="455676" y="557593"/>
                  </a:lnTo>
                  <a:lnTo>
                    <a:pt x="455891" y="557593"/>
                  </a:lnTo>
                  <a:lnTo>
                    <a:pt x="459790" y="556260"/>
                  </a:lnTo>
                  <a:close/>
                </a:path>
                <a:path w="1115695" h="796925">
                  <a:moveTo>
                    <a:pt x="497941" y="533234"/>
                  </a:moveTo>
                  <a:lnTo>
                    <a:pt x="497713" y="533057"/>
                  </a:lnTo>
                  <a:lnTo>
                    <a:pt x="497776" y="533679"/>
                  </a:lnTo>
                  <a:lnTo>
                    <a:pt x="497941" y="533234"/>
                  </a:lnTo>
                  <a:close/>
                </a:path>
                <a:path w="1115695" h="796925">
                  <a:moveTo>
                    <a:pt x="497954" y="537933"/>
                  </a:moveTo>
                  <a:lnTo>
                    <a:pt x="497484" y="535063"/>
                  </a:lnTo>
                  <a:lnTo>
                    <a:pt x="497357" y="534035"/>
                  </a:lnTo>
                  <a:lnTo>
                    <a:pt x="497319" y="533679"/>
                  </a:lnTo>
                  <a:lnTo>
                    <a:pt x="497205" y="532638"/>
                  </a:lnTo>
                  <a:lnTo>
                    <a:pt x="497713" y="533057"/>
                  </a:lnTo>
                  <a:lnTo>
                    <a:pt x="497713" y="532638"/>
                  </a:lnTo>
                  <a:lnTo>
                    <a:pt x="497725" y="531622"/>
                  </a:lnTo>
                  <a:lnTo>
                    <a:pt x="495554" y="533234"/>
                  </a:lnTo>
                  <a:lnTo>
                    <a:pt x="495376" y="533234"/>
                  </a:lnTo>
                  <a:lnTo>
                    <a:pt x="497103" y="536092"/>
                  </a:lnTo>
                  <a:lnTo>
                    <a:pt x="492874" y="536651"/>
                  </a:lnTo>
                  <a:lnTo>
                    <a:pt x="495388" y="539699"/>
                  </a:lnTo>
                  <a:lnTo>
                    <a:pt x="497954" y="537933"/>
                  </a:lnTo>
                  <a:close/>
                </a:path>
                <a:path w="1115695" h="796925">
                  <a:moveTo>
                    <a:pt x="498843" y="530961"/>
                  </a:moveTo>
                  <a:lnTo>
                    <a:pt x="497941" y="533234"/>
                  </a:lnTo>
                  <a:lnTo>
                    <a:pt x="498475" y="533679"/>
                  </a:lnTo>
                  <a:lnTo>
                    <a:pt x="498538" y="533234"/>
                  </a:lnTo>
                  <a:lnTo>
                    <a:pt x="498614" y="532638"/>
                  </a:lnTo>
                  <a:lnTo>
                    <a:pt x="498843" y="530961"/>
                  </a:lnTo>
                  <a:close/>
                </a:path>
                <a:path w="1115695" h="796925">
                  <a:moveTo>
                    <a:pt x="498919" y="534035"/>
                  </a:moveTo>
                  <a:lnTo>
                    <a:pt x="498475" y="533679"/>
                  </a:lnTo>
                  <a:lnTo>
                    <a:pt x="498424" y="534035"/>
                  </a:lnTo>
                  <a:lnTo>
                    <a:pt x="498919" y="534035"/>
                  </a:lnTo>
                  <a:close/>
                </a:path>
                <a:path w="1115695" h="796925">
                  <a:moveTo>
                    <a:pt x="502310" y="533234"/>
                  </a:moveTo>
                  <a:lnTo>
                    <a:pt x="498919" y="534035"/>
                  </a:lnTo>
                  <a:lnTo>
                    <a:pt x="500189" y="535063"/>
                  </a:lnTo>
                  <a:lnTo>
                    <a:pt x="502310" y="533234"/>
                  </a:lnTo>
                  <a:close/>
                </a:path>
                <a:path w="1115695" h="796925">
                  <a:moveTo>
                    <a:pt x="535063" y="605002"/>
                  </a:moveTo>
                  <a:lnTo>
                    <a:pt x="533019" y="602665"/>
                  </a:lnTo>
                  <a:lnTo>
                    <a:pt x="532079" y="603605"/>
                  </a:lnTo>
                  <a:lnTo>
                    <a:pt x="531329" y="603643"/>
                  </a:lnTo>
                  <a:lnTo>
                    <a:pt x="530745" y="603008"/>
                  </a:lnTo>
                  <a:lnTo>
                    <a:pt x="529170" y="601573"/>
                  </a:lnTo>
                  <a:lnTo>
                    <a:pt x="529907" y="605142"/>
                  </a:lnTo>
                  <a:lnTo>
                    <a:pt x="531253" y="604012"/>
                  </a:lnTo>
                  <a:lnTo>
                    <a:pt x="531329" y="605802"/>
                  </a:lnTo>
                  <a:lnTo>
                    <a:pt x="530301" y="607301"/>
                  </a:lnTo>
                  <a:lnTo>
                    <a:pt x="528701" y="608698"/>
                  </a:lnTo>
                  <a:lnTo>
                    <a:pt x="530771" y="610235"/>
                  </a:lnTo>
                  <a:lnTo>
                    <a:pt x="535063" y="605002"/>
                  </a:lnTo>
                  <a:close/>
                </a:path>
                <a:path w="1115695" h="796925">
                  <a:moveTo>
                    <a:pt x="596417" y="559358"/>
                  </a:moveTo>
                  <a:lnTo>
                    <a:pt x="594779" y="558317"/>
                  </a:lnTo>
                  <a:lnTo>
                    <a:pt x="593775" y="559816"/>
                  </a:lnTo>
                  <a:lnTo>
                    <a:pt x="596417" y="559358"/>
                  </a:lnTo>
                  <a:close/>
                </a:path>
                <a:path w="1115695" h="796925">
                  <a:moveTo>
                    <a:pt x="617804" y="557961"/>
                  </a:moveTo>
                  <a:lnTo>
                    <a:pt x="617461" y="557961"/>
                  </a:lnTo>
                  <a:lnTo>
                    <a:pt x="611441" y="553885"/>
                  </a:lnTo>
                  <a:lnTo>
                    <a:pt x="599338" y="553885"/>
                  </a:lnTo>
                  <a:lnTo>
                    <a:pt x="598538" y="554939"/>
                  </a:lnTo>
                  <a:lnTo>
                    <a:pt x="599694" y="556234"/>
                  </a:lnTo>
                  <a:lnTo>
                    <a:pt x="600227" y="557466"/>
                  </a:lnTo>
                  <a:lnTo>
                    <a:pt x="598525" y="557466"/>
                  </a:lnTo>
                  <a:lnTo>
                    <a:pt x="596417" y="559358"/>
                  </a:lnTo>
                  <a:lnTo>
                    <a:pt x="595096" y="560984"/>
                  </a:lnTo>
                  <a:lnTo>
                    <a:pt x="601002" y="557961"/>
                  </a:lnTo>
                  <a:lnTo>
                    <a:pt x="606475" y="557961"/>
                  </a:lnTo>
                  <a:lnTo>
                    <a:pt x="611936" y="558736"/>
                  </a:lnTo>
                  <a:lnTo>
                    <a:pt x="617804" y="557961"/>
                  </a:lnTo>
                  <a:close/>
                </a:path>
                <a:path w="1115695" h="796925">
                  <a:moveTo>
                    <a:pt x="666762" y="8445"/>
                  </a:moveTo>
                  <a:lnTo>
                    <a:pt x="661606" y="11239"/>
                  </a:lnTo>
                  <a:lnTo>
                    <a:pt x="661123" y="7950"/>
                  </a:lnTo>
                  <a:lnTo>
                    <a:pt x="659904" y="11049"/>
                  </a:lnTo>
                  <a:lnTo>
                    <a:pt x="660679" y="11341"/>
                  </a:lnTo>
                  <a:lnTo>
                    <a:pt x="657377" y="12407"/>
                  </a:lnTo>
                  <a:lnTo>
                    <a:pt x="659244" y="15494"/>
                  </a:lnTo>
                  <a:lnTo>
                    <a:pt x="662419" y="11493"/>
                  </a:lnTo>
                  <a:lnTo>
                    <a:pt x="664730" y="12204"/>
                  </a:lnTo>
                  <a:lnTo>
                    <a:pt x="666762" y="8445"/>
                  </a:lnTo>
                  <a:close/>
                </a:path>
                <a:path w="1115695" h="796925">
                  <a:moveTo>
                    <a:pt x="670928" y="3009"/>
                  </a:moveTo>
                  <a:lnTo>
                    <a:pt x="668655" y="2984"/>
                  </a:lnTo>
                  <a:lnTo>
                    <a:pt x="663295" y="4203"/>
                  </a:lnTo>
                  <a:lnTo>
                    <a:pt x="666242" y="8153"/>
                  </a:lnTo>
                  <a:lnTo>
                    <a:pt x="669290" y="6756"/>
                  </a:lnTo>
                  <a:lnTo>
                    <a:pt x="668858" y="4622"/>
                  </a:lnTo>
                  <a:lnTo>
                    <a:pt x="670928" y="3009"/>
                  </a:lnTo>
                  <a:close/>
                </a:path>
                <a:path w="1115695" h="796925">
                  <a:moveTo>
                    <a:pt x="679145" y="10274"/>
                  </a:moveTo>
                  <a:lnTo>
                    <a:pt x="677494" y="8483"/>
                  </a:lnTo>
                  <a:lnTo>
                    <a:pt x="676833" y="6883"/>
                  </a:lnTo>
                  <a:lnTo>
                    <a:pt x="674801" y="7175"/>
                  </a:lnTo>
                  <a:lnTo>
                    <a:pt x="672287" y="10007"/>
                  </a:lnTo>
                  <a:lnTo>
                    <a:pt x="670496" y="9042"/>
                  </a:lnTo>
                  <a:lnTo>
                    <a:pt x="669963" y="10401"/>
                  </a:lnTo>
                  <a:lnTo>
                    <a:pt x="670839" y="12052"/>
                  </a:lnTo>
                  <a:lnTo>
                    <a:pt x="668985" y="13131"/>
                  </a:lnTo>
                  <a:lnTo>
                    <a:pt x="670217" y="14211"/>
                  </a:lnTo>
                  <a:lnTo>
                    <a:pt x="671639" y="14579"/>
                  </a:lnTo>
                  <a:lnTo>
                    <a:pt x="672884" y="15684"/>
                  </a:lnTo>
                  <a:lnTo>
                    <a:pt x="675246" y="13804"/>
                  </a:lnTo>
                  <a:lnTo>
                    <a:pt x="674700" y="8280"/>
                  </a:lnTo>
                  <a:lnTo>
                    <a:pt x="678116" y="11518"/>
                  </a:lnTo>
                  <a:lnTo>
                    <a:pt x="679145" y="10274"/>
                  </a:lnTo>
                  <a:close/>
                </a:path>
                <a:path w="1115695" h="796925">
                  <a:moveTo>
                    <a:pt x="699490" y="6692"/>
                  </a:moveTo>
                  <a:lnTo>
                    <a:pt x="698436" y="2247"/>
                  </a:lnTo>
                  <a:lnTo>
                    <a:pt x="695236" y="7632"/>
                  </a:lnTo>
                  <a:lnTo>
                    <a:pt x="694055" y="3683"/>
                  </a:lnTo>
                  <a:lnTo>
                    <a:pt x="691159" y="10909"/>
                  </a:lnTo>
                  <a:lnTo>
                    <a:pt x="686689" y="13335"/>
                  </a:lnTo>
                  <a:lnTo>
                    <a:pt x="675017" y="19621"/>
                  </a:lnTo>
                  <a:lnTo>
                    <a:pt x="674941" y="20104"/>
                  </a:lnTo>
                  <a:lnTo>
                    <a:pt x="674039" y="25590"/>
                  </a:lnTo>
                  <a:lnTo>
                    <a:pt x="683361" y="18465"/>
                  </a:lnTo>
                  <a:lnTo>
                    <a:pt x="685507" y="16802"/>
                  </a:lnTo>
                  <a:lnTo>
                    <a:pt x="686371" y="14274"/>
                  </a:lnTo>
                  <a:lnTo>
                    <a:pt x="686485" y="14109"/>
                  </a:lnTo>
                  <a:lnTo>
                    <a:pt x="686447" y="15621"/>
                  </a:lnTo>
                  <a:lnTo>
                    <a:pt x="686333" y="16802"/>
                  </a:lnTo>
                  <a:lnTo>
                    <a:pt x="686168" y="18465"/>
                  </a:lnTo>
                  <a:lnTo>
                    <a:pt x="691921" y="15621"/>
                  </a:lnTo>
                  <a:lnTo>
                    <a:pt x="689038" y="20104"/>
                  </a:lnTo>
                  <a:lnTo>
                    <a:pt x="693839" y="16802"/>
                  </a:lnTo>
                  <a:lnTo>
                    <a:pt x="695388" y="15621"/>
                  </a:lnTo>
                  <a:lnTo>
                    <a:pt x="697115" y="14274"/>
                  </a:lnTo>
                  <a:lnTo>
                    <a:pt x="695871" y="13017"/>
                  </a:lnTo>
                  <a:lnTo>
                    <a:pt x="694563" y="11595"/>
                  </a:lnTo>
                  <a:lnTo>
                    <a:pt x="693343" y="8013"/>
                  </a:lnTo>
                  <a:lnTo>
                    <a:pt x="699084" y="7632"/>
                  </a:lnTo>
                  <a:lnTo>
                    <a:pt x="697496" y="7632"/>
                  </a:lnTo>
                  <a:lnTo>
                    <a:pt x="699490" y="6692"/>
                  </a:lnTo>
                  <a:close/>
                </a:path>
                <a:path w="1115695" h="796925">
                  <a:moveTo>
                    <a:pt x="702919" y="11595"/>
                  </a:moveTo>
                  <a:lnTo>
                    <a:pt x="702119" y="10452"/>
                  </a:lnTo>
                  <a:lnTo>
                    <a:pt x="697623" y="13919"/>
                  </a:lnTo>
                  <a:lnTo>
                    <a:pt x="702919" y="11595"/>
                  </a:lnTo>
                  <a:close/>
                </a:path>
                <a:path w="1115695" h="796925">
                  <a:moveTo>
                    <a:pt x="710768" y="4038"/>
                  </a:moveTo>
                  <a:lnTo>
                    <a:pt x="707936" y="749"/>
                  </a:lnTo>
                  <a:lnTo>
                    <a:pt x="703795" y="3276"/>
                  </a:lnTo>
                  <a:lnTo>
                    <a:pt x="699490" y="6692"/>
                  </a:lnTo>
                  <a:lnTo>
                    <a:pt x="702119" y="10452"/>
                  </a:lnTo>
                  <a:lnTo>
                    <a:pt x="704316" y="8750"/>
                  </a:lnTo>
                  <a:lnTo>
                    <a:pt x="710768" y="4038"/>
                  </a:lnTo>
                  <a:close/>
                </a:path>
                <a:path w="1115695" h="796925">
                  <a:moveTo>
                    <a:pt x="719251" y="17653"/>
                  </a:moveTo>
                  <a:lnTo>
                    <a:pt x="715391" y="15544"/>
                  </a:lnTo>
                  <a:lnTo>
                    <a:pt x="711758" y="11823"/>
                  </a:lnTo>
                  <a:lnTo>
                    <a:pt x="706285" y="17081"/>
                  </a:lnTo>
                  <a:lnTo>
                    <a:pt x="711238" y="14097"/>
                  </a:lnTo>
                  <a:lnTo>
                    <a:pt x="714184" y="20739"/>
                  </a:lnTo>
                  <a:lnTo>
                    <a:pt x="719251" y="17653"/>
                  </a:lnTo>
                  <a:close/>
                </a:path>
                <a:path w="1115695" h="796925">
                  <a:moveTo>
                    <a:pt x="722477" y="19024"/>
                  </a:moveTo>
                  <a:lnTo>
                    <a:pt x="715594" y="22517"/>
                  </a:lnTo>
                  <a:lnTo>
                    <a:pt x="713320" y="23228"/>
                  </a:lnTo>
                  <a:lnTo>
                    <a:pt x="715213" y="26123"/>
                  </a:lnTo>
                  <a:lnTo>
                    <a:pt x="718934" y="21183"/>
                  </a:lnTo>
                  <a:lnTo>
                    <a:pt x="721004" y="23406"/>
                  </a:lnTo>
                  <a:lnTo>
                    <a:pt x="722477" y="19024"/>
                  </a:lnTo>
                  <a:close/>
                </a:path>
                <a:path w="1115695" h="796925">
                  <a:moveTo>
                    <a:pt x="729881" y="4953"/>
                  </a:moveTo>
                  <a:lnTo>
                    <a:pt x="724636" y="5740"/>
                  </a:lnTo>
                  <a:lnTo>
                    <a:pt x="724281" y="5740"/>
                  </a:lnTo>
                  <a:lnTo>
                    <a:pt x="719988" y="4559"/>
                  </a:lnTo>
                  <a:lnTo>
                    <a:pt x="718769" y="5740"/>
                  </a:lnTo>
                  <a:lnTo>
                    <a:pt x="721283" y="7848"/>
                  </a:lnTo>
                  <a:lnTo>
                    <a:pt x="719747" y="8940"/>
                  </a:lnTo>
                  <a:lnTo>
                    <a:pt x="724598" y="10388"/>
                  </a:lnTo>
                  <a:lnTo>
                    <a:pt x="729107" y="5740"/>
                  </a:lnTo>
                  <a:lnTo>
                    <a:pt x="729881" y="4953"/>
                  </a:lnTo>
                  <a:close/>
                </a:path>
                <a:path w="1115695" h="796925">
                  <a:moveTo>
                    <a:pt x="732713" y="5130"/>
                  </a:moveTo>
                  <a:lnTo>
                    <a:pt x="732612" y="4953"/>
                  </a:lnTo>
                  <a:lnTo>
                    <a:pt x="731545" y="3238"/>
                  </a:lnTo>
                  <a:lnTo>
                    <a:pt x="729881" y="4953"/>
                  </a:lnTo>
                  <a:lnTo>
                    <a:pt x="732713" y="5130"/>
                  </a:lnTo>
                  <a:close/>
                </a:path>
                <a:path w="1115695" h="796925">
                  <a:moveTo>
                    <a:pt x="735291" y="9283"/>
                  </a:moveTo>
                  <a:lnTo>
                    <a:pt x="735215" y="8940"/>
                  </a:lnTo>
                  <a:lnTo>
                    <a:pt x="734339" y="5130"/>
                  </a:lnTo>
                  <a:lnTo>
                    <a:pt x="732713" y="5130"/>
                  </a:lnTo>
                  <a:lnTo>
                    <a:pt x="735291" y="9283"/>
                  </a:lnTo>
                  <a:close/>
                </a:path>
                <a:path w="1115695" h="796925">
                  <a:moveTo>
                    <a:pt x="735939" y="13004"/>
                  </a:moveTo>
                  <a:lnTo>
                    <a:pt x="731393" y="9271"/>
                  </a:lnTo>
                  <a:lnTo>
                    <a:pt x="724928" y="13360"/>
                  </a:lnTo>
                  <a:lnTo>
                    <a:pt x="719124" y="14960"/>
                  </a:lnTo>
                  <a:lnTo>
                    <a:pt x="723569" y="19100"/>
                  </a:lnTo>
                  <a:lnTo>
                    <a:pt x="730173" y="14160"/>
                  </a:lnTo>
                  <a:lnTo>
                    <a:pt x="735939" y="13004"/>
                  </a:lnTo>
                  <a:close/>
                </a:path>
                <a:path w="1115695" h="796925">
                  <a:moveTo>
                    <a:pt x="753618" y="12369"/>
                  </a:moveTo>
                  <a:lnTo>
                    <a:pt x="750608" y="9575"/>
                  </a:lnTo>
                  <a:lnTo>
                    <a:pt x="746315" y="11709"/>
                  </a:lnTo>
                  <a:lnTo>
                    <a:pt x="742302" y="12903"/>
                  </a:lnTo>
                  <a:lnTo>
                    <a:pt x="747115" y="15544"/>
                  </a:lnTo>
                  <a:lnTo>
                    <a:pt x="748690" y="12979"/>
                  </a:lnTo>
                  <a:lnTo>
                    <a:pt x="753618" y="12369"/>
                  </a:lnTo>
                  <a:close/>
                </a:path>
                <a:path w="1115695" h="796925">
                  <a:moveTo>
                    <a:pt x="760361" y="7950"/>
                  </a:moveTo>
                  <a:lnTo>
                    <a:pt x="757834" y="7645"/>
                  </a:lnTo>
                  <a:lnTo>
                    <a:pt x="757948" y="7213"/>
                  </a:lnTo>
                  <a:lnTo>
                    <a:pt x="758050" y="6819"/>
                  </a:lnTo>
                  <a:lnTo>
                    <a:pt x="759282" y="1968"/>
                  </a:lnTo>
                  <a:lnTo>
                    <a:pt x="755637" y="1358"/>
                  </a:lnTo>
                  <a:lnTo>
                    <a:pt x="755726" y="1968"/>
                  </a:lnTo>
                  <a:lnTo>
                    <a:pt x="756132" y="5003"/>
                  </a:lnTo>
                  <a:lnTo>
                    <a:pt x="754976" y="6819"/>
                  </a:lnTo>
                  <a:lnTo>
                    <a:pt x="750938" y="7213"/>
                  </a:lnTo>
                  <a:lnTo>
                    <a:pt x="753452" y="9906"/>
                  </a:lnTo>
                  <a:lnTo>
                    <a:pt x="756983" y="8610"/>
                  </a:lnTo>
                  <a:lnTo>
                    <a:pt x="760361" y="7950"/>
                  </a:lnTo>
                  <a:close/>
                </a:path>
                <a:path w="1115695" h="796925">
                  <a:moveTo>
                    <a:pt x="768718" y="555472"/>
                  </a:moveTo>
                  <a:lnTo>
                    <a:pt x="768426" y="554075"/>
                  </a:lnTo>
                  <a:lnTo>
                    <a:pt x="767499" y="552754"/>
                  </a:lnTo>
                  <a:lnTo>
                    <a:pt x="766102" y="551535"/>
                  </a:lnTo>
                  <a:lnTo>
                    <a:pt x="764476" y="553796"/>
                  </a:lnTo>
                  <a:lnTo>
                    <a:pt x="764057" y="555802"/>
                  </a:lnTo>
                  <a:lnTo>
                    <a:pt x="766318" y="557555"/>
                  </a:lnTo>
                  <a:lnTo>
                    <a:pt x="767168" y="557199"/>
                  </a:lnTo>
                  <a:lnTo>
                    <a:pt x="768019" y="556806"/>
                  </a:lnTo>
                  <a:lnTo>
                    <a:pt x="768718" y="555472"/>
                  </a:lnTo>
                  <a:close/>
                </a:path>
                <a:path w="1115695" h="796925">
                  <a:moveTo>
                    <a:pt x="773176" y="553389"/>
                  </a:moveTo>
                  <a:lnTo>
                    <a:pt x="771156" y="552234"/>
                  </a:lnTo>
                  <a:lnTo>
                    <a:pt x="770064" y="550951"/>
                  </a:lnTo>
                  <a:lnTo>
                    <a:pt x="768464" y="553783"/>
                  </a:lnTo>
                  <a:lnTo>
                    <a:pt x="769861" y="554913"/>
                  </a:lnTo>
                  <a:lnTo>
                    <a:pt x="769569" y="556260"/>
                  </a:lnTo>
                  <a:lnTo>
                    <a:pt x="769493" y="556526"/>
                  </a:lnTo>
                  <a:lnTo>
                    <a:pt x="771118" y="557720"/>
                  </a:lnTo>
                  <a:lnTo>
                    <a:pt x="772210" y="556260"/>
                  </a:lnTo>
                  <a:lnTo>
                    <a:pt x="771156" y="553999"/>
                  </a:lnTo>
                  <a:lnTo>
                    <a:pt x="772706" y="554913"/>
                  </a:lnTo>
                  <a:lnTo>
                    <a:pt x="772985" y="553999"/>
                  </a:lnTo>
                  <a:lnTo>
                    <a:pt x="773049" y="553783"/>
                  </a:lnTo>
                  <a:lnTo>
                    <a:pt x="773176" y="553389"/>
                  </a:lnTo>
                  <a:close/>
                </a:path>
                <a:path w="1115695" h="796925">
                  <a:moveTo>
                    <a:pt x="776579" y="9093"/>
                  </a:moveTo>
                  <a:lnTo>
                    <a:pt x="776414" y="8813"/>
                  </a:lnTo>
                  <a:lnTo>
                    <a:pt x="776084" y="8788"/>
                  </a:lnTo>
                  <a:lnTo>
                    <a:pt x="770204" y="4191"/>
                  </a:lnTo>
                  <a:lnTo>
                    <a:pt x="764336" y="8115"/>
                  </a:lnTo>
                  <a:lnTo>
                    <a:pt x="764425" y="8242"/>
                  </a:lnTo>
                  <a:lnTo>
                    <a:pt x="765035" y="9093"/>
                  </a:lnTo>
                  <a:lnTo>
                    <a:pt x="765073" y="10071"/>
                  </a:lnTo>
                  <a:lnTo>
                    <a:pt x="764438" y="10820"/>
                  </a:lnTo>
                  <a:lnTo>
                    <a:pt x="768565" y="9588"/>
                  </a:lnTo>
                  <a:lnTo>
                    <a:pt x="771906" y="10820"/>
                  </a:lnTo>
                  <a:lnTo>
                    <a:pt x="772185" y="10820"/>
                  </a:lnTo>
                  <a:lnTo>
                    <a:pt x="774776" y="9588"/>
                  </a:lnTo>
                  <a:lnTo>
                    <a:pt x="776249" y="8902"/>
                  </a:lnTo>
                  <a:lnTo>
                    <a:pt x="776579" y="9093"/>
                  </a:lnTo>
                  <a:close/>
                </a:path>
                <a:path w="1115695" h="796925">
                  <a:moveTo>
                    <a:pt x="776998" y="12839"/>
                  </a:moveTo>
                  <a:lnTo>
                    <a:pt x="773887" y="11290"/>
                  </a:lnTo>
                  <a:lnTo>
                    <a:pt x="773125" y="15011"/>
                  </a:lnTo>
                  <a:lnTo>
                    <a:pt x="774179" y="18173"/>
                  </a:lnTo>
                  <a:lnTo>
                    <a:pt x="776998" y="12839"/>
                  </a:lnTo>
                  <a:close/>
                </a:path>
                <a:path w="1115695" h="796925">
                  <a:moveTo>
                    <a:pt x="778497" y="548906"/>
                  </a:moveTo>
                  <a:lnTo>
                    <a:pt x="776033" y="547649"/>
                  </a:lnTo>
                  <a:lnTo>
                    <a:pt x="773391" y="545198"/>
                  </a:lnTo>
                  <a:lnTo>
                    <a:pt x="771372" y="546442"/>
                  </a:lnTo>
                  <a:lnTo>
                    <a:pt x="771245" y="548259"/>
                  </a:lnTo>
                  <a:lnTo>
                    <a:pt x="777290" y="552780"/>
                  </a:lnTo>
                  <a:lnTo>
                    <a:pt x="778497" y="548906"/>
                  </a:lnTo>
                  <a:close/>
                </a:path>
                <a:path w="1115695" h="796925">
                  <a:moveTo>
                    <a:pt x="778637" y="8242"/>
                  </a:moveTo>
                  <a:lnTo>
                    <a:pt x="777278" y="7188"/>
                  </a:lnTo>
                  <a:lnTo>
                    <a:pt x="778129" y="8788"/>
                  </a:lnTo>
                  <a:lnTo>
                    <a:pt x="778637" y="8242"/>
                  </a:lnTo>
                  <a:close/>
                </a:path>
                <a:path w="1115695" h="796925">
                  <a:moveTo>
                    <a:pt x="779221" y="10820"/>
                  </a:moveTo>
                  <a:lnTo>
                    <a:pt x="778560" y="9588"/>
                  </a:lnTo>
                  <a:lnTo>
                    <a:pt x="778129" y="8788"/>
                  </a:lnTo>
                  <a:lnTo>
                    <a:pt x="777392" y="9588"/>
                  </a:lnTo>
                  <a:lnTo>
                    <a:pt x="777113" y="9588"/>
                  </a:lnTo>
                  <a:lnTo>
                    <a:pt x="776579" y="9093"/>
                  </a:lnTo>
                  <a:lnTo>
                    <a:pt x="777506" y="10820"/>
                  </a:lnTo>
                  <a:lnTo>
                    <a:pt x="778052" y="10820"/>
                  </a:lnTo>
                  <a:lnTo>
                    <a:pt x="779221" y="10820"/>
                  </a:lnTo>
                  <a:close/>
                </a:path>
                <a:path w="1115695" h="796925">
                  <a:moveTo>
                    <a:pt x="780567" y="13347"/>
                  </a:moveTo>
                  <a:lnTo>
                    <a:pt x="779475" y="11290"/>
                  </a:lnTo>
                  <a:lnTo>
                    <a:pt x="778205" y="11290"/>
                  </a:lnTo>
                  <a:lnTo>
                    <a:pt x="778941" y="13500"/>
                  </a:lnTo>
                  <a:lnTo>
                    <a:pt x="778598" y="12839"/>
                  </a:lnTo>
                  <a:lnTo>
                    <a:pt x="777824" y="11290"/>
                  </a:lnTo>
                  <a:lnTo>
                    <a:pt x="776998" y="12839"/>
                  </a:lnTo>
                  <a:lnTo>
                    <a:pt x="779068" y="13881"/>
                  </a:lnTo>
                  <a:lnTo>
                    <a:pt x="779272" y="13931"/>
                  </a:lnTo>
                  <a:lnTo>
                    <a:pt x="780567" y="13347"/>
                  </a:lnTo>
                  <a:close/>
                </a:path>
                <a:path w="1115695" h="796925">
                  <a:moveTo>
                    <a:pt x="782459" y="9588"/>
                  </a:moveTo>
                  <a:lnTo>
                    <a:pt x="781888" y="9588"/>
                  </a:lnTo>
                  <a:lnTo>
                    <a:pt x="781723" y="9093"/>
                  </a:lnTo>
                  <a:lnTo>
                    <a:pt x="781456" y="8432"/>
                  </a:lnTo>
                  <a:lnTo>
                    <a:pt x="781354" y="8242"/>
                  </a:lnTo>
                  <a:lnTo>
                    <a:pt x="781291" y="8115"/>
                  </a:lnTo>
                  <a:lnTo>
                    <a:pt x="780389" y="6350"/>
                  </a:lnTo>
                  <a:lnTo>
                    <a:pt x="778764" y="8115"/>
                  </a:lnTo>
                  <a:lnTo>
                    <a:pt x="778891" y="8432"/>
                  </a:lnTo>
                  <a:lnTo>
                    <a:pt x="781011" y="10071"/>
                  </a:lnTo>
                  <a:lnTo>
                    <a:pt x="782459" y="9588"/>
                  </a:lnTo>
                  <a:close/>
                </a:path>
                <a:path w="1115695" h="796925">
                  <a:moveTo>
                    <a:pt x="791794" y="48120"/>
                  </a:moveTo>
                  <a:lnTo>
                    <a:pt x="787819" y="46634"/>
                  </a:lnTo>
                  <a:lnTo>
                    <a:pt x="784326" y="46151"/>
                  </a:lnTo>
                  <a:lnTo>
                    <a:pt x="778662" y="48577"/>
                  </a:lnTo>
                  <a:lnTo>
                    <a:pt x="783361" y="49885"/>
                  </a:lnTo>
                  <a:lnTo>
                    <a:pt x="787082" y="49212"/>
                  </a:lnTo>
                  <a:lnTo>
                    <a:pt x="791794" y="48120"/>
                  </a:lnTo>
                  <a:close/>
                </a:path>
                <a:path w="1115695" h="796925">
                  <a:moveTo>
                    <a:pt x="805116" y="46570"/>
                  </a:moveTo>
                  <a:lnTo>
                    <a:pt x="800201" y="47015"/>
                  </a:lnTo>
                  <a:lnTo>
                    <a:pt x="798398" y="48387"/>
                  </a:lnTo>
                  <a:lnTo>
                    <a:pt x="798791" y="50812"/>
                  </a:lnTo>
                  <a:lnTo>
                    <a:pt x="799947" y="50698"/>
                  </a:lnTo>
                  <a:lnTo>
                    <a:pt x="800696" y="51879"/>
                  </a:lnTo>
                  <a:lnTo>
                    <a:pt x="802208" y="51054"/>
                  </a:lnTo>
                  <a:lnTo>
                    <a:pt x="802271" y="48539"/>
                  </a:lnTo>
                  <a:lnTo>
                    <a:pt x="803236" y="50038"/>
                  </a:lnTo>
                  <a:lnTo>
                    <a:pt x="805116" y="46570"/>
                  </a:lnTo>
                  <a:close/>
                </a:path>
                <a:path w="1115695" h="796925">
                  <a:moveTo>
                    <a:pt x="813650" y="543585"/>
                  </a:moveTo>
                  <a:lnTo>
                    <a:pt x="811403" y="540664"/>
                  </a:lnTo>
                  <a:lnTo>
                    <a:pt x="810856" y="544804"/>
                  </a:lnTo>
                  <a:lnTo>
                    <a:pt x="808621" y="541870"/>
                  </a:lnTo>
                  <a:lnTo>
                    <a:pt x="807910" y="544322"/>
                  </a:lnTo>
                  <a:lnTo>
                    <a:pt x="807097" y="546798"/>
                  </a:lnTo>
                  <a:lnTo>
                    <a:pt x="810183" y="548551"/>
                  </a:lnTo>
                  <a:lnTo>
                    <a:pt x="810933" y="545134"/>
                  </a:lnTo>
                  <a:lnTo>
                    <a:pt x="812647" y="545833"/>
                  </a:lnTo>
                  <a:lnTo>
                    <a:pt x="813650" y="543585"/>
                  </a:lnTo>
                  <a:close/>
                </a:path>
                <a:path w="1115695" h="796925">
                  <a:moveTo>
                    <a:pt x="821207" y="5461"/>
                  </a:moveTo>
                  <a:lnTo>
                    <a:pt x="818019" y="4216"/>
                  </a:lnTo>
                  <a:lnTo>
                    <a:pt x="817219" y="2108"/>
                  </a:lnTo>
                  <a:lnTo>
                    <a:pt x="815670" y="0"/>
                  </a:lnTo>
                  <a:lnTo>
                    <a:pt x="812825" y="2895"/>
                  </a:lnTo>
                  <a:lnTo>
                    <a:pt x="811479" y="2679"/>
                  </a:lnTo>
                  <a:lnTo>
                    <a:pt x="811885" y="7772"/>
                  </a:lnTo>
                  <a:lnTo>
                    <a:pt x="814031" y="2387"/>
                  </a:lnTo>
                  <a:lnTo>
                    <a:pt x="817778" y="7581"/>
                  </a:lnTo>
                  <a:lnTo>
                    <a:pt x="821207" y="5461"/>
                  </a:lnTo>
                  <a:close/>
                </a:path>
                <a:path w="1115695" h="796925">
                  <a:moveTo>
                    <a:pt x="826477" y="13614"/>
                  </a:moveTo>
                  <a:lnTo>
                    <a:pt x="823937" y="12661"/>
                  </a:lnTo>
                  <a:lnTo>
                    <a:pt x="821893" y="10071"/>
                  </a:lnTo>
                  <a:lnTo>
                    <a:pt x="818756" y="10972"/>
                  </a:lnTo>
                  <a:lnTo>
                    <a:pt x="818362" y="13919"/>
                  </a:lnTo>
                  <a:lnTo>
                    <a:pt x="822693" y="16840"/>
                  </a:lnTo>
                  <a:lnTo>
                    <a:pt x="826477" y="13614"/>
                  </a:lnTo>
                  <a:close/>
                </a:path>
                <a:path w="1115695" h="796925">
                  <a:moveTo>
                    <a:pt x="834263" y="540283"/>
                  </a:moveTo>
                  <a:lnTo>
                    <a:pt x="830808" y="537591"/>
                  </a:lnTo>
                  <a:lnTo>
                    <a:pt x="829195" y="541528"/>
                  </a:lnTo>
                  <a:lnTo>
                    <a:pt x="831443" y="543102"/>
                  </a:lnTo>
                  <a:lnTo>
                    <a:pt x="833145" y="542671"/>
                  </a:lnTo>
                  <a:lnTo>
                    <a:pt x="834263" y="540283"/>
                  </a:lnTo>
                  <a:close/>
                </a:path>
                <a:path w="1115695" h="796925">
                  <a:moveTo>
                    <a:pt x="836866" y="14655"/>
                  </a:moveTo>
                  <a:lnTo>
                    <a:pt x="835253" y="11658"/>
                  </a:lnTo>
                  <a:lnTo>
                    <a:pt x="831672" y="14414"/>
                  </a:lnTo>
                  <a:lnTo>
                    <a:pt x="829017" y="14566"/>
                  </a:lnTo>
                  <a:lnTo>
                    <a:pt x="830846" y="16992"/>
                  </a:lnTo>
                  <a:lnTo>
                    <a:pt x="833247" y="17589"/>
                  </a:lnTo>
                  <a:lnTo>
                    <a:pt x="836866" y="14655"/>
                  </a:lnTo>
                  <a:close/>
                </a:path>
                <a:path w="1115695" h="796925">
                  <a:moveTo>
                    <a:pt x="845121" y="535584"/>
                  </a:moveTo>
                  <a:lnTo>
                    <a:pt x="845032" y="535393"/>
                  </a:lnTo>
                  <a:lnTo>
                    <a:pt x="844931" y="535584"/>
                  </a:lnTo>
                  <a:lnTo>
                    <a:pt x="844486" y="536359"/>
                  </a:lnTo>
                  <a:lnTo>
                    <a:pt x="844931" y="536359"/>
                  </a:lnTo>
                  <a:lnTo>
                    <a:pt x="845121" y="535584"/>
                  </a:lnTo>
                  <a:close/>
                </a:path>
                <a:path w="1115695" h="796925">
                  <a:moveTo>
                    <a:pt x="845921" y="533819"/>
                  </a:moveTo>
                  <a:lnTo>
                    <a:pt x="844105" y="533450"/>
                  </a:lnTo>
                  <a:lnTo>
                    <a:pt x="845032" y="535393"/>
                  </a:lnTo>
                  <a:lnTo>
                    <a:pt x="845921" y="533819"/>
                  </a:lnTo>
                  <a:close/>
                </a:path>
                <a:path w="1115695" h="796925">
                  <a:moveTo>
                    <a:pt x="850861" y="525932"/>
                  </a:moveTo>
                  <a:lnTo>
                    <a:pt x="849541" y="522986"/>
                  </a:lnTo>
                  <a:lnTo>
                    <a:pt x="845273" y="523201"/>
                  </a:lnTo>
                  <a:lnTo>
                    <a:pt x="844727" y="525195"/>
                  </a:lnTo>
                  <a:lnTo>
                    <a:pt x="847915" y="525970"/>
                  </a:lnTo>
                  <a:lnTo>
                    <a:pt x="846836" y="528116"/>
                  </a:lnTo>
                  <a:lnTo>
                    <a:pt x="848728" y="529107"/>
                  </a:lnTo>
                  <a:lnTo>
                    <a:pt x="848956" y="524929"/>
                  </a:lnTo>
                  <a:lnTo>
                    <a:pt x="850861" y="525932"/>
                  </a:lnTo>
                  <a:close/>
                </a:path>
                <a:path w="1115695" h="796925">
                  <a:moveTo>
                    <a:pt x="850988" y="536359"/>
                  </a:moveTo>
                  <a:lnTo>
                    <a:pt x="844931" y="536359"/>
                  </a:lnTo>
                  <a:lnTo>
                    <a:pt x="844816" y="536841"/>
                  </a:lnTo>
                  <a:lnTo>
                    <a:pt x="843826" y="538099"/>
                  </a:lnTo>
                  <a:lnTo>
                    <a:pt x="841705" y="535584"/>
                  </a:lnTo>
                  <a:lnTo>
                    <a:pt x="841629" y="536841"/>
                  </a:lnTo>
                  <a:lnTo>
                    <a:pt x="841502" y="539191"/>
                  </a:lnTo>
                  <a:lnTo>
                    <a:pt x="841502" y="539394"/>
                  </a:lnTo>
                  <a:lnTo>
                    <a:pt x="844359" y="539800"/>
                  </a:lnTo>
                  <a:lnTo>
                    <a:pt x="846899" y="539191"/>
                  </a:lnTo>
                  <a:lnTo>
                    <a:pt x="849579" y="538949"/>
                  </a:lnTo>
                  <a:lnTo>
                    <a:pt x="850049" y="538099"/>
                  </a:lnTo>
                  <a:lnTo>
                    <a:pt x="850988" y="536359"/>
                  </a:lnTo>
                  <a:close/>
                </a:path>
                <a:path w="1115695" h="796925">
                  <a:moveTo>
                    <a:pt x="857046" y="18783"/>
                  </a:moveTo>
                  <a:lnTo>
                    <a:pt x="855510" y="17475"/>
                  </a:lnTo>
                  <a:lnTo>
                    <a:pt x="852728" y="15100"/>
                  </a:lnTo>
                  <a:lnTo>
                    <a:pt x="852271" y="14706"/>
                  </a:lnTo>
                  <a:lnTo>
                    <a:pt x="845832" y="15100"/>
                  </a:lnTo>
                  <a:lnTo>
                    <a:pt x="840003" y="13970"/>
                  </a:lnTo>
                  <a:lnTo>
                    <a:pt x="839927" y="18224"/>
                  </a:lnTo>
                  <a:lnTo>
                    <a:pt x="836688" y="16268"/>
                  </a:lnTo>
                  <a:lnTo>
                    <a:pt x="833577" y="18021"/>
                  </a:lnTo>
                  <a:lnTo>
                    <a:pt x="841400" y="20243"/>
                  </a:lnTo>
                  <a:lnTo>
                    <a:pt x="846188" y="18224"/>
                  </a:lnTo>
                  <a:lnTo>
                    <a:pt x="847953" y="17475"/>
                  </a:lnTo>
                  <a:lnTo>
                    <a:pt x="857046" y="18783"/>
                  </a:lnTo>
                  <a:close/>
                </a:path>
                <a:path w="1115695" h="796925">
                  <a:moveTo>
                    <a:pt x="866292" y="28282"/>
                  </a:moveTo>
                  <a:lnTo>
                    <a:pt x="865225" y="26174"/>
                  </a:lnTo>
                  <a:lnTo>
                    <a:pt x="861110" y="30302"/>
                  </a:lnTo>
                  <a:lnTo>
                    <a:pt x="860717" y="31508"/>
                  </a:lnTo>
                  <a:lnTo>
                    <a:pt x="863282" y="32727"/>
                  </a:lnTo>
                  <a:lnTo>
                    <a:pt x="865187" y="31242"/>
                  </a:lnTo>
                  <a:lnTo>
                    <a:pt x="866292" y="28282"/>
                  </a:lnTo>
                  <a:close/>
                </a:path>
                <a:path w="1115695" h="796925">
                  <a:moveTo>
                    <a:pt x="867041" y="530898"/>
                  </a:moveTo>
                  <a:lnTo>
                    <a:pt x="865339" y="532193"/>
                  </a:lnTo>
                  <a:lnTo>
                    <a:pt x="861415" y="529551"/>
                  </a:lnTo>
                  <a:lnTo>
                    <a:pt x="861377" y="529336"/>
                  </a:lnTo>
                  <a:lnTo>
                    <a:pt x="860907" y="526897"/>
                  </a:lnTo>
                  <a:lnTo>
                    <a:pt x="857770" y="528243"/>
                  </a:lnTo>
                  <a:lnTo>
                    <a:pt x="858837" y="533044"/>
                  </a:lnTo>
                  <a:lnTo>
                    <a:pt x="860615" y="533501"/>
                  </a:lnTo>
                  <a:lnTo>
                    <a:pt x="865212" y="535838"/>
                  </a:lnTo>
                  <a:lnTo>
                    <a:pt x="866559" y="532193"/>
                  </a:lnTo>
                  <a:lnTo>
                    <a:pt x="867041" y="530898"/>
                  </a:lnTo>
                  <a:close/>
                </a:path>
                <a:path w="1115695" h="796925">
                  <a:moveTo>
                    <a:pt x="867841" y="530301"/>
                  </a:moveTo>
                  <a:lnTo>
                    <a:pt x="867371" y="530009"/>
                  </a:lnTo>
                  <a:lnTo>
                    <a:pt x="867270" y="530301"/>
                  </a:lnTo>
                  <a:lnTo>
                    <a:pt x="867041" y="530898"/>
                  </a:lnTo>
                  <a:lnTo>
                    <a:pt x="867841" y="530301"/>
                  </a:lnTo>
                  <a:close/>
                </a:path>
                <a:path w="1115695" h="796925">
                  <a:moveTo>
                    <a:pt x="870546" y="523481"/>
                  </a:moveTo>
                  <a:lnTo>
                    <a:pt x="869454" y="521309"/>
                  </a:lnTo>
                  <a:lnTo>
                    <a:pt x="862787" y="519684"/>
                  </a:lnTo>
                  <a:lnTo>
                    <a:pt x="862190" y="525132"/>
                  </a:lnTo>
                  <a:lnTo>
                    <a:pt x="865263" y="525424"/>
                  </a:lnTo>
                  <a:lnTo>
                    <a:pt x="867219" y="522554"/>
                  </a:lnTo>
                  <a:lnTo>
                    <a:pt x="870546" y="523481"/>
                  </a:lnTo>
                  <a:close/>
                </a:path>
                <a:path w="1115695" h="796925">
                  <a:moveTo>
                    <a:pt x="875360" y="510705"/>
                  </a:moveTo>
                  <a:lnTo>
                    <a:pt x="873937" y="510705"/>
                  </a:lnTo>
                  <a:lnTo>
                    <a:pt x="873061" y="511924"/>
                  </a:lnTo>
                  <a:lnTo>
                    <a:pt x="872388" y="513753"/>
                  </a:lnTo>
                  <a:lnTo>
                    <a:pt x="874572" y="514769"/>
                  </a:lnTo>
                  <a:lnTo>
                    <a:pt x="874903" y="514007"/>
                  </a:lnTo>
                  <a:lnTo>
                    <a:pt x="874166" y="514007"/>
                  </a:lnTo>
                  <a:lnTo>
                    <a:pt x="874268" y="513753"/>
                  </a:lnTo>
                  <a:lnTo>
                    <a:pt x="874382" y="513435"/>
                  </a:lnTo>
                  <a:lnTo>
                    <a:pt x="875360" y="510705"/>
                  </a:lnTo>
                  <a:close/>
                </a:path>
                <a:path w="1115695" h="796925">
                  <a:moveTo>
                    <a:pt x="875525" y="514400"/>
                  </a:moveTo>
                  <a:lnTo>
                    <a:pt x="875449" y="514197"/>
                  </a:lnTo>
                  <a:lnTo>
                    <a:pt x="875372" y="514007"/>
                  </a:lnTo>
                  <a:lnTo>
                    <a:pt x="875284" y="513753"/>
                  </a:lnTo>
                  <a:lnTo>
                    <a:pt x="875157" y="513435"/>
                  </a:lnTo>
                  <a:lnTo>
                    <a:pt x="874903" y="514007"/>
                  </a:lnTo>
                  <a:lnTo>
                    <a:pt x="874737" y="514400"/>
                  </a:lnTo>
                  <a:lnTo>
                    <a:pt x="875525" y="514400"/>
                  </a:lnTo>
                  <a:close/>
                </a:path>
                <a:path w="1115695" h="796925">
                  <a:moveTo>
                    <a:pt x="877214" y="526630"/>
                  </a:moveTo>
                  <a:lnTo>
                    <a:pt x="869873" y="528243"/>
                  </a:lnTo>
                  <a:lnTo>
                    <a:pt x="866813" y="524598"/>
                  </a:lnTo>
                  <a:lnTo>
                    <a:pt x="867905" y="529336"/>
                  </a:lnTo>
                  <a:lnTo>
                    <a:pt x="869111" y="529336"/>
                  </a:lnTo>
                  <a:lnTo>
                    <a:pt x="867841" y="530301"/>
                  </a:lnTo>
                  <a:lnTo>
                    <a:pt x="872744" y="533361"/>
                  </a:lnTo>
                  <a:lnTo>
                    <a:pt x="876617" y="532345"/>
                  </a:lnTo>
                  <a:lnTo>
                    <a:pt x="876630" y="532193"/>
                  </a:lnTo>
                  <a:lnTo>
                    <a:pt x="877049" y="528243"/>
                  </a:lnTo>
                  <a:lnTo>
                    <a:pt x="877214" y="526630"/>
                  </a:lnTo>
                  <a:close/>
                </a:path>
                <a:path w="1115695" h="796925">
                  <a:moveTo>
                    <a:pt x="878243" y="515200"/>
                  </a:moveTo>
                  <a:lnTo>
                    <a:pt x="875525" y="514400"/>
                  </a:lnTo>
                  <a:lnTo>
                    <a:pt x="875880" y="515378"/>
                  </a:lnTo>
                  <a:lnTo>
                    <a:pt x="874572" y="514769"/>
                  </a:lnTo>
                  <a:lnTo>
                    <a:pt x="873645" y="516928"/>
                  </a:lnTo>
                  <a:lnTo>
                    <a:pt x="875880" y="516928"/>
                  </a:lnTo>
                  <a:lnTo>
                    <a:pt x="877836" y="516928"/>
                  </a:lnTo>
                  <a:lnTo>
                    <a:pt x="878205" y="515378"/>
                  </a:lnTo>
                  <a:lnTo>
                    <a:pt x="878243" y="515200"/>
                  </a:lnTo>
                  <a:close/>
                </a:path>
                <a:path w="1115695" h="796925">
                  <a:moveTo>
                    <a:pt x="879767" y="22047"/>
                  </a:moveTo>
                  <a:lnTo>
                    <a:pt x="878039" y="19570"/>
                  </a:lnTo>
                  <a:lnTo>
                    <a:pt x="875588" y="22720"/>
                  </a:lnTo>
                  <a:lnTo>
                    <a:pt x="873823" y="24028"/>
                  </a:lnTo>
                  <a:lnTo>
                    <a:pt x="874826" y="25146"/>
                  </a:lnTo>
                  <a:lnTo>
                    <a:pt x="876350" y="24942"/>
                  </a:lnTo>
                  <a:lnTo>
                    <a:pt x="878141" y="24142"/>
                  </a:lnTo>
                  <a:lnTo>
                    <a:pt x="877900" y="23088"/>
                  </a:lnTo>
                  <a:lnTo>
                    <a:pt x="879081" y="22707"/>
                  </a:lnTo>
                  <a:lnTo>
                    <a:pt x="879767" y="22047"/>
                  </a:lnTo>
                  <a:close/>
                </a:path>
                <a:path w="1115695" h="796925">
                  <a:moveTo>
                    <a:pt x="894715" y="510870"/>
                  </a:moveTo>
                  <a:lnTo>
                    <a:pt x="893432" y="509206"/>
                  </a:lnTo>
                  <a:lnTo>
                    <a:pt x="894130" y="506818"/>
                  </a:lnTo>
                  <a:lnTo>
                    <a:pt x="891730" y="505574"/>
                  </a:lnTo>
                  <a:lnTo>
                    <a:pt x="892784" y="508533"/>
                  </a:lnTo>
                  <a:lnTo>
                    <a:pt x="891311" y="506806"/>
                  </a:lnTo>
                  <a:lnTo>
                    <a:pt x="890663" y="509625"/>
                  </a:lnTo>
                  <a:lnTo>
                    <a:pt x="892517" y="511225"/>
                  </a:lnTo>
                  <a:lnTo>
                    <a:pt x="893356" y="510425"/>
                  </a:lnTo>
                  <a:lnTo>
                    <a:pt x="894715" y="510870"/>
                  </a:lnTo>
                  <a:close/>
                </a:path>
                <a:path w="1115695" h="796925">
                  <a:moveTo>
                    <a:pt x="1021118" y="82080"/>
                  </a:moveTo>
                  <a:lnTo>
                    <a:pt x="1018819" y="82080"/>
                  </a:lnTo>
                  <a:lnTo>
                    <a:pt x="1017219" y="82943"/>
                  </a:lnTo>
                  <a:lnTo>
                    <a:pt x="1015949" y="84124"/>
                  </a:lnTo>
                  <a:lnTo>
                    <a:pt x="1015987" y="86220"/>
                  </a:lnTo>
                  <a:lnTo>
                    <a:pt x="1020432" y="83312"/>
                  </a:lnTo>
                  <a:lnTo>
                    <a:pt x="1020381" y="83477"/>
                  </a:lnTo>
                  <a:lnTo>
                    <a:pt x="1019708" y="86220"/>
                  </a:lnTo>
                  <a:lnTo>
                    <a:pt x="1019911" y="86220"/>
                  </a:lnTo>
                  <a:lnTo>
                    <a:pt x="1021105" y="85686"/>
                  </a:lnTo>
                  <a:lnTo>
                    <a:pt x="1020914" y="84124"/>
                  </a:lnTo>
                  <a:lnTo>
                    <a:pt x="1020864" y="83312"/>
                  </a:lnTo>
                  <a:lnTo>
                    <a:pt x="1020940" y="82943"/>
                  </a:lnTo>
                  <a:lnTo>
                    <a:pt x="1021118" y="82080"/>
                  </a:lnTo>
                  <a:close/>
                </a:path>
                <a:path w="1115695" h="796925">
                  <a:moveTo>
                    <a:pt x="1026236" y="70307"/>
                  </a:moveTo>
                  <a:lnTo>
                    <a:pt x="1024610" y="72313"/>
                  </a:lnTo>
                  <a:lnTo>
                    <a:pt x="1020813" y="72339"/>
                  </a:lnTo>
                  <a:lnTo>
                    <a:pt x="1020737" y="75730"/>
                  </a:lnTo>
                  <a:lnTo>
                    <a:pt x="1022680" y="77343"/>
                  </a:lnTo>
                  <a:lnTo>
                    <a:pt x="1025982" y="73672"/>
                  </a:lnTo>
                  <a:lnTo>
                    <a:pt x="1026236" y="70307"/>
                  </a:lnTo>
                  <a:close/>
                </a:path>
                <a:path w="1115695" h="796925">
                  <a:moveTo>
                    <a:pt x="1032408" y="92887"/>
                  </a:moveTo>
                  <a:lnTo>
                    <a:pt x="1031062" y="93573"/>
                  </a:lnTo>
                  <a:lnTo>
                    <a:pt x="1030084" y="94627"/>
                  </a:lnTo>
                  <a:lnTo>
                    <a:pt x="1029843" y="96393"/>
                  </a:lnTo>
                  <a:lnTo>
                    <a:pt x="1026972" y="93624"/>
                  </a:lnTo>
                  <a:lnTo>
                    <a:pt x="1026490" y="92621"/>
                  </a:lnTo>
                  <a:lnTo>
                    <a:pt x="1021918" y="90970"/>
                  </a:lnTo>
                  <a:lnTo>
                    <a:pt x="1023226" y="95377"/>
                  </a:lnTo>
                  <a:lnTo>
                    <a:pt x="1026172" y="97993"/>
                  </a:lnTo>
                  <a:lnTo>
                    <a:pt x="1030236" y="99352"/>
                  </a:lnTo>
                  <a:lnTo>
                    <a:pt x="1030135" y="96291"/>
                  </a:lnTo>
                  <a:lnTo>
                    <a:pt x="1032027" y="95326"/>
                  </a:lnTo>
                  <a:lnTo>
                    <a:pt x="1032408" y="92887"/>
                  </a:lnTo>
                  <a:close/>
                </a:path>
                <a:path w="1115695" h="796925">
                  <a:moveTo>
                    <a:pt x="1078458" y="402285"/>
                  </a:moveTo>
                  <a:lnTo>
                    <a:pt x="1078166" y="398551"/>
                  </a:lnTo>
                  <a:lnTo>
                    <a:pt x="1077188" y="394500"/>
                  </a:lnTo>
                  <a:lnTo>
                    <a:pt x="1074572" y="395693"/>
                  </a:lnTo>
                  <a:lnTo>
                    <a:pt x="1071562" y="396367"/>
                  </a:lnTo>
                  <a:lnTo>
                    <a:pt x="1069390" y="397903"/>
                  </a:lnTo>
                  <a:lnTo>
                    <a:pt x="1070673" y="399872"/>
                  </a:lnTo>
                  <a:lnTo>
                    <a:pt x="1072629" y="401078"/>
                  </a:lnTo>
                  <a:lnTo>
                    <a:pt x="1074140" y="402805"/>
                  </a:lnTo>
                  <a:lnTo>
                    <a:pt x="1078458" y="402285"/>
                  </a:lnTo>
                  <a:close/>
                </a:path>
                <a:path w="1115695" h="796925">
                  <a:moveTo>
                    <a:pt x="1092898" y="350862"/>
                  </a:moveTo>
                  <a:lnTo>
                    <a:pt x="1089520" y="348119"/>
                  </a:lnTo>
                  <a:lnTo>
                    <a:pt x="1091222" y="347573"/>
                  </a:lnTo>
                  <a:lnTo>
                    <a:pt x="1089190" y="345909"/>
                  </a:lnTo>
                  <a:lnTo>
                    <a:pt x="1086231" y="348221"/>
                  </a:lnTo>
                  <a:lnTo>
                    <a:pt x="1088986" y="350481"/>
                  </a:lnTo>
                  <a:lnTo>
                    <a:pt x="1092898" y="350862"/>
                  </a:lnTo>
                  <a:close/>
                </a:path>
                <a:path w="1115695" h="796925">
                  <a:moveTo>
                    <a:pt x="1105306" y="169278"/>
                  </a:moveTo>
                  <a:lnTo>
                    <a:pt x="1103401" y="169900"/>
                  </a:lnTo>
                  <a:lnTo>
                    <a:pt x="1101090" y="169494"/>
                  </a:lnTo>
                  <a:lnTo>
                    <a:pt x="1099185" y="170167"/>
                  </a:lnTo>
                  <a:lnTo>
                    <a:pt x="1099045" y="171373"/>
                  </a:lnTo>
                  <a:lnTo>
                    <a:pt x="1100201" y="172008"/>
                  </a:lnTo>
                  <a:lnTo>
                    <a:pt x="1101966" y="172427"/>
                  </a:lnTo>
                  <a:lnTo>
                    <a:pt x="1102893" y="170916"/>
                  </a:lnTo>
                  <a:lnTo>
                    <a:pt x="1104417" y="170891"/>
                  </a:lnTo>
                  <a:lnTo>
                    <a:pt x="1105306" y="169278"/>
                  </a:lnTo>
                  <a:close/>
                </a:path>
                <a:path w="1115695" h="796925">
                  <a:moveTo>
                    <a:pt x="1109573" y="222529"/>
                  </a:moveTo>
                  <a:lnTo>
                    <a:pt x="1107160" y="221068"/>
                  </a:lnTo>
                  <a:lnTo>
                    <a:pt x="1107821" y="219062"/>
                  </a:lnTo>
                  <a:lnTo>
                    <a:pt x="1105090" y="219468"/>
                  </a:lnTo>
                  <a:lnTo>
                    <a:pt x="1103833" y="223761"/>
                  </a:lnTo>
                  <a:lnTo>
                    <a:pt x="1107694" y="224764"/>
                  </a:lnTo>
                  <a:lnTo>
                    <a:pt x="1109573" y="222529"/>
                  </a:lnTo>
                  <a:close/>
                </a:path>
                <a:path w="1115695" h="796925">
                  <a:moveTo>
                    <a:pt x="1114221" y="298538"/>
                  </a:moveTo>
                  <a:lnTo>
                    <a:pt x="1111186" y="296278"/>
                  </a:lnTo>
                  <a:lnTo>
                    <a:pt x="1109573" y="298145"/>
                  </a:lnTo>
                  <a:lnTo>
                    <a:pt x="1110513" y="300405"/>
                  </a:lnTo>
                  <a:lnTo>
                    <a:pt x="1110157" y="302463"/>
                  </a:lnTo>
                  <a:lnTo>
                    <a:pt x="1113510" y="303085"/>
                  </a:lnTo>
                  <a:lnTo>
                    <a:pt x="1114221" y="298538"/>
                  </a:lnTo>
                  <a:close/>
                </a:path>
                <a:path w="1115695" h="796925">
                  <a:moveTo>
                    <a:pt x="1115606" y="277037"/>
                  </a:moveTo>
                  <a:lnTo>
                    <a:pt x="1113396" y="274231"/>
                  </a:lnTo>
                  <a:lnTo>
                    <a:pt x="1113688" y="269354"/>
                  </a:lnTo>
                  <a:lnTo>
                    <a:pt x="1110386" y="268401"/>
                  </a:lnTo>
                  <a:lnTo>
                    <a:pt x="1109967" y="270979"/>
                  </a:lnTo>
                  <a:lnTo>
                    <a:pt x="1110640" y="275818"/>
                  </a:lnTo>
                  <a:lnTo>
                    <a:pt x="1115606" y="277037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49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id="{2A2C91C7-C0B7-28EA-A6F7-E88CAD7F5F14}"/>
                </a:ext>
              </a:extLst>
            </p:cNvPr>
            <p:cNvSpPr/>
            <p:nvPr/>
          </p:nvSpPr>
          <p:spPr>
            <a:xfrm>
              <a:off x="6820192" y="1197393"/>
              <a:ext cx="580390" cy="727075"/>
            </a:xfrm>
            <a:custGeom>
              <a:avLst/>
              <a:gdLst/>
              <a:ahLst/>
              <a:cxnLst/>
              <a:rect l="l" t="t" r="r" b="b"/>
              <a:pathLst>
                <a:path w="580390" h="727075">
                  <a:moveTo>
                    <a:pt x="6362" y="604126"/>
                  </a:moveTo>
                  <a:lnTo>
                    <a:pt x="4318" y="601789"/>
                  </a:lnTo>
                  <a:lnTo>
                    <a:pt x="3378" y="602729"/>
                  </a:lnTo>
                  <a:lnTo>
                    <a:pt x="2628" y="602767"/>
                  </a:lnTo>
                  <a:lnTo>
                    <a:pt x="2044" y="602132"/>
                  </a:lnTo>
                  <a:lnTo>
                    <a:pt x="469" y="600697"/>
                  </a:lnTo>
                  <a:lnTo>
                    <a:pt x="1206" y="604266"/>
                  </a:lnTo>
                  <a:lnTo>
                    <a:pt x="2552" y="603135"/>
                  </a:lnTo>
                  <a:lnTo>
                    <a:pt x="2628" y="604926"/>
                  </a:lnTo>
                  <a:lnTo>
                    <a:pt x="1600" y="606425"/>
                  </a:lnTo>
                  <a:lnTo>
                    <a:pt x="0" y="607822"/>
                  </a:lnTo>
                  <a:lnTo>
                    <a:pt x="2070" y="609358"/>
                  </a:lnTo>
                  <a:lnTo>
                    <a:pt x="6362" y="604126"/>
                  </a:lnTo>
                  <a:close/>
                </a:path>
                <a:path w="580390" h="727075">
                  <a:moveTo>
                    <a:pt x="47434" y="544652"/>
                  </a:moveTo>
                  <a:lnTo>
                    <a:pt x="46736" y="544804"/>
                  </a:lnTo>
                  <a:lnTo>
                    <a:pt x="38836" y="537883"/>
                  </a:lnTo>
                  <a:lnTo>
                    <a:pt x="37299" y="542531"/>
                  </a:lnTo>
                  <a:lnTo>
                    <a:pt x="35407" y="538543"/>
                  </a:lnTo>
                  <a:lnTo>
                    <a:pt x="32880" y="538226"/>
                  </a:lnTo>
                  <a:lnTo>
                    <a:pt x="30035" y="539292"/>
                  </a:lnTo>
                  <a:lnTo>
                    <a:pt x="32054" y="544639"/>
                  </a:lnTo>
                  <a:lnTo>
                    <a:pt x="35306" y="543750"/>
                  </a:lnTo>
                  <a:lnTo>
                    <a:pt x="37642" y="547865"/>
                  </a:lnTo>
                  <a:lnTo>
                    <a:pt x="40068" y="542163"/>
                  </a:lnTo>
                  <a:lnTo>
                    <a:pt x="43865" y="546315"/>
                  </a:lnTo>
                  <a:lnTo>
                    <a:pt x="47434" y="544652"/>
                  </a:lnTo>
                  <a:close/>
                </a:path>
                <a:path w="580390" h="727075">
                  <a:moveTo>
                    <a:pt x="58369" y="537032"/>
                  </a:moveTo>
                  <a:lnTo>
                    <a:pt x="52578" y="535609"/>
                  </a:lnTo>
                  <a:lnTo>
                    <a:pt x="43408" y="537730"/>
                  </a:lnTo>
                  <a:lnTo>
                    <a:pt x="40982" y="529297"/>
                  </a:lnTo>
                  <a:lnTo>
                    <a:pt x="40246" y="538416"/>
                  </a:lnTo>
                  <a:lnTo>
                    <a:pt x="54787" y="540664"/>
                  </a:lnTo>
                  <a:lnTo>
                    <a:pt x="58369" y="537032"/>
                  </a:lnTo>
                  <a:close/>
                </a:path>
                <a:path w="580390" h="727075">
                  <a:moveTo>
                    <a:pt x="63487" y="551180"/>
                  </a:moveTo>
                  <a:lnTo>
                    <a:pt x="62712" y="548627"/>
                  </a:lnTo>
                  <a:lnTo>
                    <a:pt x="61734" y="545426"/>
                  </a:lnTo>
                  <a:lnTo>
                    <a:pt x="57353" y="547941"/>
                  </a:lnTo>
                  <a:lnTo>
                    <a:pt x="57111" y="547941"/>
                  </a:lnTo>
                  <a:lnTo>
                    <a:pt x="53479" y="544982"/>
                  </a:lnTo>
                  <a:lnTo>
                    <a:pt x="49466" y="544195"/>
                  </a:lnTo>
                  <a:lnTo>
                    <a:pt x="48615" y="545426"/>
                  </a:lnTo>
                  <a:lnTo>
                    <a:pt x="49466" y="546531"/>
                  </a:lnTo>
                  <a:lnTo>
                    <a:pt x="50076" y="547255"/>
                  </a:lnTo>
                  <a:lnTo>
                    <a:pt x="50723" y="548779"/>
                  </a:lnTo>
                  <a:lnTo>
                    <a:pt x="48666" y="549960"/>
                  </a:lnTo>
                  <a:lnTo>
                    <a:pt x="48463" y="549960"/>
                  </a:lnTo>
                  <a:lnTo>
                    <a:pt x="47129" y="546531"/>
                  </a:lnTo>
                  <a:lnTo>
                    <a:pt x="44665" y="549960"/>
                  </a:lnTo>
                  <a:lnTo>
                    <a:pt x="44043" y="549960"/>
                  </a:lnTo>
                  <a:lnTo>
                    <a:pt x="47599" y="551459"/>
                  </a:lnTo>
                  <a:lnTo>
                    <a:pt x="47955" y="551459"/>
                  </a:lnTo>
                  <a:lnTo>
                    <a:pt x="51917" y="547941"/>
                  </a:lnTo>
                  <a:lnTo>
                    <a:pt x="54838" y="552069"/>
                  </a:lnTo>
                  <a:lnTo>
                    <a:pt x="57302" y="548627"/>
                  </a:lnTo>
                  <a:lnTo>
                    <a:pt x="61188" y="549960"/>
                  </a:lnTo>
                  <a:lnTo>
                    <a:pt x="63487" y="551180"/>
                  </a:lnTo>
                  <a:close/>
                </a:path>
                <a:path w="580390" h="727075">
                  <a:moveTo>
                    <a:pt x="64020" y="551459"/>
                  </a:moveTo>
                  <a:lnTo>
                    <a:pt x="63487" y="551180"/>
                  </a:lnTo>
                  <a:lnTo>
                    <a:pt x="63576" y="551459"/>
                  </a:lnTo>
                  <a:lnTo>
                    <a:pt x="63690" y="551840"/>
                  </a:lnTo>
                  <a:lnTo>
                    <a:pt x="64020" y="551459"/>
                  </a:lnTo>
                  <a:close/>
                </a:path>
                <a:path w="580390" h="727075">
                  <a:moveTo>
                    <a:pt x="70281" y="550672"/>
                  </a:moveTo>
                  <a:lnTo>
                    <a:pt x="69037" y="548982"/>
                  </a:lnTo>
                  <a:lnTo>
                    <a:pt x="69964" y="547700"/>
                  </a:lnTo>
                  <a:lnTo>
                    <a:pt x="67729" y="547941"/>
                  </a:lnTo>
                  <a:lnTo>
                    <a:pt x="67144" y="547941"/>
                  </a:lnTo>
                  <a:lnTo>
                    <a:pt x="64020" y="551459"/>
                  </a:lnTo>
                  <a:lnTo>
                    <a:pt x="65722" y="552348"/>
                  </a:lnTo>
                  <a:lnTo>
                    <a:pt x="70078" y="552069"/>
                  </a:lnTo>
                  <a:lnTo>
                    <a:pt x="70167" y="551459"/>
                  </a:lnTo>
                  <a:lnTo>
                    <a:pt x="70281" y="550672"/>
                  </a:lnTo>
                  <a:close/>
                </a:path>
                <a:path w="580390" h="727075">
                  <a:moveTo>
                    <a:pt x="74853" y="722439"/>
                  </a:moveTo>
                  <a:lnTo>
                    <a:pt x="74409" y="721918"/>
                  </a:lnTo>
                  <a:lnTo>
                    <a:pt x="73494" y="722668"/>
                  </a:lnTo>
                  <a:lnTo>
                    <a:pt x="74523" y="723620"/>
                  </a:lnTo>
                  <a:lnTo>
                    <a:pt x="74853" y="722439"/>
                  </a:lnTo>
                  <a:close/>
                </a:path>
                <a:path w="580390" h="727075">
                  <a:moveTo>
                    <a:pt x="76403" y="720153"/>
                  </a:moveTo>
                  <a:lnTo>
                    <a:pt x="73888" y="719251"/>
                  </a:lnTo>
                  <a:lnTo>
                    <a:pt x="73761" y="719404"/>
                  </a:lnTo>
                  <a:lnTo>
                    <a:pt x="73164" y="720153"/>
                  </a:lnTo>
                  <a:lnTo>
                    <a:pt x="72859" y="720153"/>
                  </a:lnTo>
                  <a:lnTo>
                    <a:pt x="74739" y="721652"/>
                  </a:lnTo>
                  <a:lnTo>
                    <a:pt x="76403" y="720153"/>
                  </a:lnTo>
                  <a:close/>
                </a:path>
                <a:path w="580390" h="727075">
                  <a:moveTo>
                    <a:pt x="77279" y="719594"/>
                  </a:moveTo>
                  <a:lnTo>
                    <a:pt x="77241" y="719404"/>
                  </a:lnTo>
                  <a:lnTo>
                    <a:pt x="76403" y="720153"/>
                  </a:lnTo>
                  <a:lnTo>
                    <a:pt x="76669" y="720153"/>
                  </a:lnTo>
                  <a:lnTo>
                    <a:pt x="77279" y="719594"/>
                  </a:lnTo>
                  <a:close/>
                </a:path>
                <a:path w="580390" h="727075">
                  <a:moveTo>
                    <a:pt x="82054" y="721918"/>
                  </a:moveTo>
                  <a:lnTo>
                    <a:pt x="79705" y="717359"/>
                  </a:lnTo>
                  <a:lnTo>
                    <a:pt x="77279" y="719594"/>
                  </a:lnTo>
                  <a:lnTo>
                    <a:pt x="79032" y="726922"/>
                  </a:lnTo>
                  <a:lnTo>
                    <a:pt x="81775" y="722439"/>
                  </a:lnTo>
                  <a:lnTo>
                    <a:pt x="82054" y="721918"/>
                  </a:lnTo>
                  <a:close/>
                </a:path>
                <a:path w="580390" h="727075">
                  <a:moveTo>
                    <a:pt x="95046" y="545668"/>
                  </a:moveTo>
                  <a:lnTo>
                    <a:pt x="89420" y="545998"/>
                  </a:lnTo>
                  <a:lnTo>
                    <a:pt x="87172" y="546544"/>
                  </a:lnTo>
                  <a:lnTo>
                    <a:pt x="89649" y="547979"/>
                  </a:lnTo>
                  <a:lnTo>
                    <a:pt x="92227" y="548703"/>
                  </a:lnTo>
                  <a:lnTo>
                    <a:pt x="94805" y="549148"/>
                  </a:lnTo>
                  <a:lnTo>
                    <a:pt x="95046" y="545668"/>
                  </a:lnTo>
                  <a:close/>
                </a:path>
                <a:path w="580390" h="727075">
                  <a:moveTo>
                    <a:pt x="127495" y="552907"/>
                  </a:moveTo>
                  <a:lnTo>
                    <a:pt x="127038" y="550951"/>
                  </a:lnTo>
                  <a:lnTo>
                    <a:pt x="125920" y="551815"/>
                  </a:lnTo>
                  <a:lnTo>
                    <a:pt x="125679" y="551815"/>
                  </a:lnTo>
                  <a:lnTo>
                    <a:pt x="126961" y="553148"/>
                  </a:lnTo>
                  <a:lnTo>
                    <a:pt x="127495" y="552907"/>
                  </a:lnTo>
                  <a:close/>
                </a:path>
                <a:path w="580390" h="727075">
                  <a:moveTo>
                    <a:pt x="130238" y="548487"/>
                  </a:moveTo>
                  <a:lnTo>
                    <a:pt x="126415" y="548309"/>
                  </a:lnTo>
                  <a:lnTo>
                    <a:pt x="126453" y="548487"/>
                  </a:lnTo>
                  <a:lnTo>
                    <a:pt x="127038" y="550951"/>
                  </a:lnTo>
                  <a:lnTo>
                    <a:pt x="130238" y="548487"/>
                  </a:lnTo>
                  <a:close/>
                </a:path>
                <a:path w="580390" h="727075">
                  <a:moveTo>
                    <a:pt x="130517" y="543636"/>
                  </a:moveTo>
                  <a:lnTo>
                    <a:pt x="126606" y="545553"/>
                  </a:lnTo>
                  <a:lnTo>
                    <a:pt x="125945" y="542264"/>
                  </a:lnTo>
                  <a:lnTo>
                    <a:pt x="123583" y="545719"/>
                  </a:lnTo>
                  <a:lnTo>
                    <a:pt x="124167" y="546684"/>
                  </a:lnTo>
                  <a:lnTo>
                    <a:pt x="121297" y="544537"/>
                  </a:lnTo>
                  <a:lnTo>
                    <a:pt x="121158" y="549224"/>
                  </a:lnTo>
                  <a:lnTo>
                    <a:pt x="126898" y="545655"/>
                  </a:lnTo>
                  <a:lnTo>
                    <a:pt x="129070" y="546773"/>
                  </a:lnTo>
                  <a:lnTo>
                    <a:pt x="130517" y="543636"/>
                  </a:lnTo>
                  <a:close/>
                </a:path>
                <a:path w="580390" h="727075">
                  <a:moveTo>
                    <a:pt x="135636" y="557580"/>
                  </a:moveTo>
                  <a:lnTo>
                    <a:pt x="133578" y="554431"/>
                  </a:lnTo>
                  <a:lnTo>
                    <a:pt x="130860" y="550265"/>
                  </a:lnTo>
                  <a:lnTo>
                    <a:pt x="128219" y="554431"/>
                  </a:lnTo>
                  <a:lnTo>
                    <a:pt x="127571" y="553770"/>
                  </a:lnTo>
                  <a:lnTo>
                    <a:pt x="126961" y="553148"/>
                  </a:lnTo>
                  <a:lnTo>
                    <a:pt x="125603" y="553770"/>
                  </a:lnTo>
                  <a:lnTo>
                    <a:pt x="122275" y="553186"/>
                  </a:lnTo>
                  <a:lnTo>
                    <a:pt x="126339" y="556996"/>
                  </a:lnTo>
                  <a:lnTo>
                    <a:pt x="135140" y="557580"/>
                  </a:lnTo>
                  <a:lnTo>
                    <a:pt x="135636" y="557580"/>
                  </a:lnTo>
                  <a:close/>
                </a:path>
                <a:path w="580390" h="727075">
                  <a:moveTo>
                    <a:pt x="142811" y="556717"/>
                  </a:moveTo>
                  <a:lnTo>
                    <a:pt x="140042" y="551815"/>
                  </a:lnTo>
                  <a:lnTo>
                    <a:pt x="137210" y="557225"/>
                  </a:lnTo>
                  <a:lnTo>
                    <a:pt x="137134" y="556717"/>
                  </a:lnTo>
                  <a:lnTo>
                    <a:pt x="136474" y="552907"/>
                  </a:lnTo>
                  <a:lnTo>
                    <a:pt x="136169" y="551815"/>
                  </a:lnTo>
                  <a:lnTo>
                    <a:pt x="136055" y="553148"/>
                  </a:lnTo>
                  <a:lnTo>
                    <a:pt x="135928" y="554431"/>
                  </a:lnTo>
                  <a:lnTo>
                    <a:pt x="135636" y="557580"/>
                  </a:lnTo>
                  <a:lnTo>
                    <a:pt x="136893" y="557580"/>
                  </a:lnTo>
                  <a:lnTo>
                    <a:pt x="139331" y="557225"/>
                  </a:lnTo>
                  <a:lnTo>
                    <a:pt x="142811" y="556717"/>
                  </a:lnTo>
                  <a:close/>
                </a:path>
                <a:path w="580390" h="727075">
                  <a:moveTo>
                    <a:pt x="158203" y="559574"/>
                  </a:moveTo>
                  <a:lnTo>
                    <a:pt x="155790" y="549097"/>
                  </a:lnTo>
                  <a:lnTo>
                    <a:pt x="148539" y="555193"/>
                  </a:lnTo>
                  <a:lnTo>
                    <a:pt x="144132" y="556755"/>
                  </a:lnTo>
                  <a:lnTo>
                    <a:pt x="148805" y="559549"/>
                  </a:lnTo>
                  <a:lnTo>
                    <a:pt x="153530" y="560400"/>
                  </a:lnTo>
                  <a:lnTo>
                    <a:pt x="158203" y="559574"/>
                  </a:lnTo>
                  <a:close/>
                </a:path>
                <a:path w="580390" h="727075">
                  <a:moveTo>
                    <a:pt x="220421" y="561149"/>
                  </a:moveTo>
                  <a:lnTo>
                    <a:pt x="218554" y="558139"/>
                  </a:lnTo>
                  <a:lnTo>
                    <a:pt x="217119" y="561428"/>
                  </a:lnTo>
                  <a:lnTo>
                    <a:pt x="219202" y="561975"/>
                  </a:lnTo>
                  <a:lnTo>
                    <a:pt x="220421" y="561149"/>
                  </a:lnTo>
                  <a:close/>
                </a:path>
                <a:path w="580390" h="727075">
                  <a:moveTo>
                    <a:pt x="221068" y="560717"/>
                  </a:moveTo>
                  <a:lnTo>
                    <a:pt x="220421" y="561149"/>
                  </a:lnTo>
                  <a:lnTo>
                    <a:pt x="220789" y="561733"/>
                  </a:lnTo>
                  <a:lnTo>
                    <a:pt x="220878" y="561428"/>
                  </a:lnTo>
                  <a:lnTo>
                    <a:pt x="220967" y="561149"/>
                  </a:lnTo>
                  <a:lnTo>
                    <a:pt x="221068" y="560717"/>
                  </a:lnTo>
                  <a:close/>
                </a:path>
                <a:path w="580390" h="727075">
                  <a:moveTo>
                    <a:pt x="224396" y="559790"/>
                  </a:moveTo>
                  <a:lnTo>
                    <a:pt x="222084" y="557453"/>
                  </a:lnTo>
                  <a:lnTo>
                    <a:pt x="221094" y="560717"/>
                  </a:lnTo>
                  <a:lnTo>
                    <a:pt x="224396" y="559790"/>
                  </a:lnTo>
                  <a:close/>
                </a:path>
                <a:path w="580390" h="727075">
                  <a:moveTo>
                    <a:pt x="253149" y="544106"/>
                  </a:moveTo>
                  <a:lnTo>
                    <a:pt x="252514" y="543725"/>
                  </a:lnTo>
                  <a:lnTo>
                    <a:pt x="252577" y="544106"/>
                  </a:lnTo>
                  <a:lnTo>
                    <a:pt x="252717" y="544918"/>
                  </a:lnTo>
                  <a:lnTo>
                    <a:pt x="253149" y="544106"/>
                  </a:lnTo>
                  <a:close/>
                </a:path>
                <a:path w="580390" h="727075">
                  <a:moveTo>
                    <a:pt x="253707" y="550519"/>
                  </a:moveTo>
                  <a:lnTo>
                    <a:pt x="252717" y="544918"/>
                  </a:lnTo>
                  <a:lnTo>
                    <a:pt x="250088" y="549719"/>
                  </a:lnTo>
                  <a:lnTo>
                    <a:pt x="253707" y="550519"/>
                  </a:lnTo>
                  <a:close/>
                </a:path>
                <a:path w="580390" h="727075">
                  <a:moveTo>
                    <a:pt x="257810" y="543725"/>
                  </a:moveTo>
                  <a:lnTo>
                    <a:pt x="255092" y="544918"/>
                  </a:lnTo>
                  <a:lnTo>
                    <a:pt x="254609" y="544918"/>
                  </a:lnTo>
                  <a:lnTo>
                    <a:pt x="253161" y="544106"/>
                  </a:lnTo>
                  <a:lnTo>
                    <a:pt x="254203" y="545299"/>
                  </a:lnTo>
                  <a:lnTo>
                    <a:pt x="254812" y="545045"/>
                  </a:lnTo>
                  <a:lnTo>
                    <a:pt x="256870" y="546163"/>
                  </a:lnTo>
                  <a:lnTo>
                    <a:pt x="257810" y="543725"/>
                  </a:lnTo>
                  <a:close/>
                </a:path>
                <a:path w="580390" h="727075">
                  <a:moveTo>
                    <a:pt x="275323" y="11887"/>
                  </a:moveTo>
                  <a:lnTo>
                    <a:pt x="272630" y="8928"/>
                  </a:lnTo>
                  <a:lnTo>
                    <a:pt x="270687" y="11455"/>
                  </a:lnTo>
                  <a:lnTo>
                    <a:pt x="270294" y="11455"/>
                  </a:lnTo>
                  <a:lnTo>
                    <a:pt x="274713" y="12788"/>
                  </a:lnTo>
                  <a:lnTo>
                    <a:pt x="275323" y="11887"/>
                  </a:lnTo>
                  <a:close/>
                </a:path>
                <a:path w="580390" h="727075">
                  <a:moveTo>
                    <a:pt x="275691" y="12280"/>
                  </a:moveTo>
                  <a:lnTo>
                    <a:pt x="275628" y="11455"/>
                  </a:lnTo>
                  <a:lnTo>
                    <a:pt x="275323" y="11887"/>
                  </a:lnTo>
                  <a:lnTo>
                    <a:pt x="275691" y="12280"/>
                  </a:lnTo>
                  <a:close/>
                </a:path>
                <a:path w="580390" h="727075">
                  <a:moveTo>
                    <a:pt x="276529" y="10121"/>
                  </a:moveTo>
                  <a:lnTo>
                    <a:pt x="275551" y="8572"/>
                  </a:lnTo>
                  <a:lnTo>
                    <a:pt x="275399" y="8242"/>
                  </a:lnTo>
                  <a:lnTo>
                    <a:pt x="275513" y="10121"/>
                  </a:lnTo>
                  <a:lnTo>
                    <a:pt x="275628" y="11455"/>
                  </a:lnTo>
                  <a:lnTo>
                    <a:pt x="276529" y="10121"/>
                  </a:lnTo>
                  <a:close/>
                </a:path>
                <a:path w="580390" h="727075">
                  <a:moveTo>
                    <a:pt x="277075" y="5803"/>
                  </a:moveTo>
                  <a:lnTo>
                    <a:pt x="274726" y="0"/>
                  </a:lnTo>
                  <a:lnTo>
                    <a:pt x="275259" y="6794"/>
                  </a:lnTo>
                  <a:lnTo>
                    <a:pt x="275399" y="8242"/>
                  </a:lnTo>
                  <a:lnTo>
                    <a:pt x="275424" y="6794"/>
                  </a:lnTo>
                  <a:lnTo>
                    <a:pt x="277075" y="5803"/>
                  </a:lnTo>
                  <a:close/>
                </a:path>
                <a:path w="580390" h="727075">
                  <a:moveTo>
                    <a:pt x="298792" y="539292"/>
                  </a:moveTo>
                  <a:lnTo>
                    <a:pt x="295059" y="536244"/>
                  </a:lnTo>
                  <a:lnTo>
                    <a:pt x="293281" y="540423"/>
                  </a:lnTo>
                  <a:lnTo>
                    <a:pt x="290398" y="540537"/>
                  </a:lnTo>
                  <a:lnTo>
                    <a:pt x="292214" y="543039"/>
                  </a:lnTo>
                  <a:lnTo>
                    <a:pt x="293560" y="541743"/>
                  </a:lnTo>
                  <a:lnTo>
                    <a:pt x="295325" y="540448"/>
                  </a:lnTo>
                  <a:lnTo>
                    <a:pt x="298424" y="542937"/>
                  </a:lnTo>
                  <a:lnTo>
                    <a:pt x="298297" y="541782"/>
                  </a:lnTo>
                  <a:lnTo>
                    <a:pt x="298208" y="540639"/>
                  </a:lnTo>
                  <a:lnTo>
                    <a:pt x="298792" y="539292"/>
                  </a:lnTo>
                  <a:close/>
                </a:path>
                <a:path w="580390" h="727075">
                  <a:moveTo>
                    <a:pt x="363156" y="513842"/>
                  </a:moveTo>
                  <a:lnTo>
                    <a:pt x="362204" y="515061"/>
                  </a:lnTo>
                  <a:lnTo>
                    <a:pt x="362331" y="515061"/>
                  </a:lnTo>
                  <a:lnTo>
                    <a:pt x="363156" y="513842"/>
                  </a:lnTo>
                  <a:close/>
                </a:path>
                <a:path w="580390" h="727075">
                  <a:moveTo>
                    <a:pt x="367093" y="515061"/>
                  </a:moveTo>
                  <a:lnTo>
                    <a:pt x="362331" y="515061"/>
                  </a:lnTo>
                  <a:lnTo>
                    <a:pt x="361721" y="515899"/>
                  </a:lnTo>
                  <a:lnTo>
                    <a:pt x="356908" y="513842"/>
                  </a:lnTo>
                  <a:lnTo>
                    <a:pt x="354926" y="518718"/>
                  </a:lnTo>
                  <a:lnTo>
                    <a:pt x="353237" y="517842"/>
                  </a:lnTo>
                  <a:lnTo>
                    <a:pt x="353339" y="516267"/>
                  </a:lnTo>
                  <a:lnTo>
                    <a:pt x="351536" y="515416"/>
                  </a:lnTo>
                  <a:lnTo>
                    <a:pt x="352564" y="517842"/>
                  </a:lnTo>
                  <a:lnTo>
                    <a:pt x="351980" y="518718"/>
                  </a:lnTo>
                  <a:lnTo>
                    <a:pt x="350596" y="520471"/>
                  </a:lnTo>
                  <a:lnTo>
                    <a:pt x="348881" y="521017"/>
                  </a:lnTo>
                  <a:lnTo>
                    <a:pt x="346913" y="520636"/>
                  </a:lnTo>
                  <a:lnTo>
                    <a:pt x="349377" y="523252"/>
                  </a:lnTo>
                  <a:lnTo>
                    <a:pt x="349415" y="523049"/>
                  </a:lnTo>
                  <a:lnTo>
                    <a:pt x="349758" y="521589"/>
                  </a:lnTo>
                  <a:lnTo>
                    <a:pt x="351574" y="523049"/>
                  </a:lnTo>
                  <a:lnTo>
                    <a:pt x="351510" y="523252"/>
                  </a:lnTo>
                  <a:lnTo>
                    <a:pt x="350799" y="525475"/>
                  </a:lnTo>
                  <a:lnTo>
                    <a:pt x="351320" y="527431"/>
                  </a:lnTo>
                  <a:lnTo>
                    <a:pt x="353491" y="526973"/>
                  </a:lnTo>
                  <a:lnTo>
                    <a:pt x="354063" y="522427"/>
                  </a:lnTo>
                  <a:lnTo>
                    <a:pt x="357441" y="525081"/>
                  </a:lnTo>
                  <a:lnTo>
                    <a:pt x="357238" y="522427"/>
                  </a:lnTo>
                  <a:lnTo>
                    <a:pt x="357174" y="521589"/>
                  </a:lnTo>
                  <a:lnTo>
                    <a:pt x="357136" y="521017"/>
                  </a:lnTo>
                  <a:lnTo>
                    <a:pt x="357060" y="520039"/>
                  </a:lnTo>
                  <a:lnTo>
                    <a:pt x="356958" y="518718"/>
                  </a:lnTo>
                  <a:lnTo>
                    <a:pt x="356895" y="517842"/>
                  </a:lnTo>
                  <a:lnTo>
                    <a:pt x="356781" y="516305"/>
                  </a:lnTo>
                  <a:lnTo>
                    <a:pt x="362077" y="520039"/>
                  </a:lnTo>
                  <a:lnTo>
                    <a:pt x="365023" y="517652"/>
                  </a:lnTo>
                  <a:lnTo>
                    <a:pt x="366128" y="516267"/>
                  </a:lnTo>
                  <a:lnTo>
                    <a:pt x="366420" y="515899"/>
                  </a:lnTo>
                  <a:lnTo>
                    <a:pt x="367093" y="515061"/>
                  </a:lnTo>
                  <a:close/>
                </a:path>
                <a:path w="580390" h="727075">
                  <a:moveTo>
                    <a:pt x="449580" y="479856"/>
                  </a:moveTo>
                  <a:lnTo>
                    <a:pt x="448665" y="475678"/>
                  </a:lnTo>
                  <a:lnTo>
                    <a:pt x="443966" y="472617"/>
                  </a:lnTo>
                  <a:lnTo>
                    <a:pt x="444017" y="473163"/>
                  </a:lnTo>
                  <a:lnTo>
                    <a:pt x="444550" y="478421"/>
                  </a:lnTo>
                  <a:lnTo>
                    <a:pt x="449580" y="479856"/>
                  </a:lnTo>
                  <a:close/>
                </a:path>
                <a:path w="580390" h="727075">
                  <a:moveTo>
                    <a:pt x="449757" y="476377"/>
                  </a:moveTo>
                  <a:lnTo>
                    <a:pt x="449694" y="475678"/>
                  </a:lnTo>
                  <a:lnTo>
                    <a:pt x="449275" y="471614"/>
                  </a:lnTo>
                  <a:lnTo>
                    <a:pt x="447649" y="470979"/>
                  </a:lnTo>
                  <a:lnTo>
                    <a:pt x="447738" y="471373"/>
                  </a:lnTo>
                  <a:lnTo>
                    <a:pt x="447789" y="471614"/>
                  </a:lnTo>
                  <a:lnTo>
                    <a:pt x="448665" y="475678"/>
                  </a:lnTo>
                  <a:lnTo>
                    <a:pt x="449757" y="476377"/>
                  </a:lnTo>
                  <a:close/>
                </a:path>
                <a:path w="580390" h="727075">
                  <a:moveTo>
                    <a:pt x="453212" y="473163"/>
                  </a:moveTo>
                  <a:lnTo>
                    <a:pt x="453123" y="472617"/>
                  </a:lnTo>
                  <a:lnTo>
                    <a:pt x="452958" y="471614"/>
                  </a:lnTo>
                  <a:lnTo>
                    <a:pt x="452640" y="471614"/>
                  </a:lnTo>
                  <a:lnTo>
                    <a:pt x="450684" y="471373"/>
                  </a:lnTo>
                  <a:lnTo>
                    <a:pt x="449160" y="470623"/>
                  </a:lnTo>
                  <a:lnTo>
                    <a:pt x="449275" y="471614"/>
                  </a:lnTo>
                  <a:lnTo>
                    <a:pt x="453212" y="473163"/>
                  </a:lnTo>
                  <a:close/>
                </a:path>
                <a:path w="580390" h="727075">
                  <a:moveTo>
                    <a:pt x="501230" y="433793"/>
                  </a:moveTo>
                  <a:lnTo>
                    <a:pt x="499516" y="431850"/>
                  </a:lnTo>
                  <a:lnTo>
                    <a:pt x="497128" y="433070"/>
                  </a:lnTo>
                  <a:lnTo>
                    <a:pt x="496430" y="436118"/>
                  </a:lnTo>
                  <a:lnTo>
                    <a:pt x="492912" y="436118"/>
                  </a:lnTo>
                  <a:lnTo>
                    <a:pt x="495122" y="438480"/>
                  </a:lnTo>
                  <a:lnTo>
                    <a:pt x="501230" y="433793"/>
                  </a:lnTo>
                  <a:close/>
                </a:path>
                <a:path w="580390" h="727075">
                  <a:moveTo>
                    <a:pt x="543902" y="402818"/>
                  </a:moveTo>
                  <a:lnTo>
                    <a:pt x="543661" y="402678"/>
                  </a:lnTo>
                  <a:lnTo>
                    <a:pt x="543407" y="402513"/>
                  </a:lnTo>
                  <a:lnTo>
                    <a:pt x="541909" y="400773"/>
                  </a:lnTo>
                  <a:lnTo>
                    <a:pt x="539991" y="401269"/>
                  </a:lnTo>
                  <a:lnTo>
                    <a:pt x="539965" y="403720"/>
                  </a:lnTo>
                  <a:lnTo>
                    <a:pt x="540181" y="405206"/>
                  </a:lnTo>
                  <a:lnTo>
                    <a:pt x="539915" y="405206"/>
                  </a:lnTo>
                  <a:lnTo>
                    <a:pt x="541756" y="405739"/>
                  </a:lnTo>
                  <a:lnTo>
                    <a:pt x="542264" y="405739"/>
                  </a:lnTo>
                  <a:lnTo>
                    <a:pt x="542696" y="405206"/>
                  </a:lnTo>
                  <a:lnTo>
                    <a:pt x="541655" y="403466"/>
                  </a:lnTo>
                  <a:lnTo>
                    <a:pt x="542366" y="402818"/>
                  </a:lnTo>
                  <a:lnTo>
                    <a:pt x="543902" y="402818"/>
                  </a:lnTo>
                  <a:close/>
                </a:path>
                <a:path w="580390" h="727075">
                  <a:moveTo>
                    <a:pt x="544690" y="402818"/>
                  </a:moveTo>
                  <a:lnTo>
                    <a:pt x="543902" y="402818"/>
                  </a:lnTo>
                  <a:lnTo>
                    <a:pt x="544461" y="403098"/>
                  </a:lnTo>
                  <a:lnTo>
                    <a:pt x="544690" y="402818"/>
                  </a:lnTo>
                  <a:close/>
                </a:path>
                <a:path w="580390" h="727075">
                  <a:moveTo>
                    <a:pt x="546633" y="405739"/>
                  </a:moveTo>
                  <a:lnTo>
                    <a:pt x="545388" y="403720"/>
                  </a:lnTo>
                  <a:lnTo>
                    <a:pt x="544969" y="403466"/>
                  </a:lnTo>
                  <a:lnTo>
                    <a:pt x="544461" y="403098"/>
                  </a:lnTo>
                  <a:lnTo>
                    <a:pt x="542696" y="405206"/>
                  </a:lnTo>
                  <a:lnTo>
                    <a:pt x="543280" y="406171"/>
                  </a:lnTo>
                  <a:lnTo>
                    <a:pt x="542163" y="405866"/>
                  </a:lnTo>
                  <a:lnTo>
                    <a:pt x="541528" y="406615"/>
                  </a:lnTo>
                  <a:lnTo>
                    <a:pt x="544080" y="406171"/>
                  </a:lnTo>
                  <a:lnTo>
                    <a:pt x="546633" y="405739"/>
                  </a:lnTo>
                  <a:close/>
                </a:path>
                <a:path w="580390" h="727075">
                  <a:moveTo>
                    <a:pt x="577913" y="200685"/>
                  </a:moveTo>
                  <a:lnTo>
                    <a:pt x="577265" y="200304"/>
                  </a:lnTo>
                  <a:lnTo>
                    <a:pt x="576783" y="200685"/>
                  </a:lnTo>
                  <a:lnTo>
                    <a:pt x="576287" y="201129"/>
                  </a:lnTo>
                  <a:lnTo>
                    <a:pt x="574802" y="202552"/>
                  </a:lnTo>
                  <a:lnTo>
                    <a:pt x="576414" y="202958"/>
                  </a:lnTo>
                  <a:lnTo>
                    <a:pt x="575868" y="202552"/>
                  </a:lnTo>
                  <a:lnTo>
                    <a:pt x="576059" y="202552"/>
                  </a:lnTo>
                  <a:lnTo>
                    <a:pt x="577913" y="200685"/>
                  </a:lnTo>
                  <a:close/>
                </a:path>
                <a:path w="580390" h="727075">
                  <a:moveTo>
                    <a:pt x="580136" y="205701"/>
                  </a:moveTo>
                  <a:lnTo>
                    <a:pt x="577176" y="203517"/>
                  </a:lnTo>
                  <a:lnTo>
                    <a:pt x="575056" y="205270"/>
                  </a:lnTo>
                  <a:lnTo>
                    <a:pt x="575589" y="206514"/>
                  </a:lnTo>
                  <a:lnTo>
                    <a:pt x="580136" y="20570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49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20CA26A6-0102-9575-4989-37AF2C5E7A5E}"/>
              </a:ext>
            </a:extLst>
          </p:cNvPr>
          <p:cNvSpPr txBox="1"/>
          <p:nvPr/>
        </p:nvSpPr>
        <p:spPr>
          <a:xfrm>
            <a:off x="1282112" y="2551287"/>
            <a:ext cx="1502468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i="1" spc="-345" dirty="0">
                <a:solidFill>
                  <a:srgbClr val="007378"/>
                </a:solidFill>
                <a:latin typeface="Trebuchet MS"/>
                <a:cs typeface="Trebuchet MS"/>
              </a:rPr>
              <a:t>«</a:t>
            </a:r>
            <a:r>
              <a:rPr sz="5000" b="1" i="1" spc="-1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i="1" spc="484" dirty="0">
                <a:solidFill>
                  <a:srgbClr val="007378"/>
                </a:solidFill>
                <a:latin typeface="Trebuchet MS"/>
                <a:cs typeface="Trebuchet MS"/>
              </a:rPr>
              <a:t>On</a:t>
            </a:r>
            <a:r>
              <a:rPr sz="5000" b="1" i="1" spc="-1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i="1" spc="190" dirty="0">
                <a:solidFill>
                  <a:srgbClr val="007378"/>
                </a:solidFill>
                <a:latin typeface="Trebuchet MS"/>
                <a:cs typeface="Trebuchet MS"/>
              </a:rPr>
              <a:t>n’évalue</a:t>
            </a:r>
            <a:r>
              <a:rPr sz="5000" b="1" i="1" spc="-1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i="1" spc="625" dirty="0">
                <a:solidFill>
                  <a:srgbClr val="007378"/>
                </a:solidFill>
                <a:latin typeface="Trebuchet MS"/>
                <a:cs typeface="Trebuchet MS"/>
              </a:rPr>
              <a:t>pas</a:t>
            </a:r>
            <a:r>
              <a:rPr sz="5000" b="1" i="1" spc="-1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i="1" spc="145" dirty="0">
                <a:solidFill>
                  <a:srgbClr val="007378"/>
                </a:solidFill>
                <a:latin typeface="Trebuchet MS"/>
                <a:cs typeface="Trebuchet MS"/>
              </a:rPr>
              <a:t>la</a:t>
            </a:r>
            <a:r>
              <a:rPr lang="fr-FR" sz="5000" b="1" i="1" spc="145" dirty="0">
                <a:solidFill>
                  <a:srgbClr val="007378"/>
                </a:solidFill>
                <a:latin typeface="Trebuchet MS"/>
                <a:cs typeface="Trebuchet MS"/>
              </a:rPr>
              <a:t> performance dans la FP »</a:t>
            </a:r>
            <a:endParaRPr sz="5000" b="1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B994DC4-2113-8E8E-8CC7-DFBD9439AA54}"/>
              </a:ext>
            </a:extLst>
          </p:cNvPr>
          <p:cNvSpPr txBox="1"/>
          <p:nvPr/>
        </p:nvSpPr>
        <p:spPr>
          <a:xfrm>
            <a:off x="457200" y="4076700"/>
            <a:ext cx="15277465" cy="5865708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912494">
              <a:lnSpc>
                <a:spcPts val="4950"/>
              </a:lnSpc>
              <a:spcBef>
                <a:spcPts val="1140"/>
              </a:spcBef>
            </a:pPr>
            <a:r>
              <a:rPr sz="4000" spc="175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40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455" dirty="0">
                <a:solidFill>
                  <a:srgbClr val="002060"/>
                </a:solidFill>
                <a:latin typeface="Trebuchet MS"/>
                <a:cs typeface="Trebuchet MS"/>
              </a:rPr>
              <a:t>agents</a:t>
            </a:r>
            <a:r>
              <a:rPr sz="40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30" dirty="0">
                <a:solidFill>
                  <a:srgbClr val="002060"/>
                </a:solidFill>
                <a:latin typeface="Trebuchet MS"/>
                <a:cs typeface="Trebuchet MS"/>
              </a:rPr>
              <a:t>font</a:t>
            </a:r>
            <a:r>
              <a:rPr sz="4000" spc="-1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-30" dirty="0">
                <a:solidFill>
                  <a:srgbClr val="002060"/>
                </a:solidFill>
                <a:latin typeface="Trebuchet MS"/>
                <a:cs typeface="Trebuchet MS"/>
              </a:rPr>
              <a:t>l’objet</a:t>
            </a:r>
            <a:r>
              <a:rPr sz="40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70" dirty="0">
                <a:solidFill>
                  <a:srgbClr val="002060"/>
                </a:solidFill>
                <a:latin typeface="Trebuchet MS"/>
                <a:cs typeface="Trebuchet MS"/>
              </a:rPr>
              <a:t>d’un</a:t>
            </a:r>
            <a:r>
              <a:rPr sz="4000" spc="-1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30" dirty="0">
                <a:solidFill>
                  <a:srgbClr val="002060"/>
                </a:solidFill>
                <a:latin typeface="Trebuchet MS"/>
                <a:cs typeface="Trebuchet MS"/>
              </a:rPr>
              <a:t>entretien </a:t>
            </a:r>
            <a:r>
              <a:rPr sz="4000" spc="270" dirty="0">
                <a:solidFill>
                  <a:srgbClr val="002060"/>
                </a:solidFill>
                <a:latin typeface="Trebuchet MS"/>
                <a:cs typeface="Trebuchet MS"/>
              </a:rPr>
              <a:t>professionnel</a:t>
            </a:r>
            <a:r>
              <a:rPr sz="40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75" dirty="0">
                <a:solidFill>
                  <a:srgbClr val="002060"/>
                </a:solidFill>
                <a:latin typeface="Trebuchet MS"/>
                <a:cs typeface="Trebuchet MS"/>
              </a:rPr>
              <a:t>annuel,</a:t>
            </a:r>
            <a:r>
              <a:rPr sz="40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335" dirty="0">
                <a:solidFill>
                  <a:srgbClr val="002060"/>
                </a:solidFill>
                <a:latin typeface="Trebuchet MS"/>
                <a:cs typeface="Trebuchet MS"/>
              </a:rPr>
              <a:t>dont</a:t>
            </a:r>
            <a:r>
              <a:rPr sz="40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-30" dirty="0">
                <a:solidFill>
                  <a:srgbClr val="002060"/>
                </a:solidFill>
                <a:latin typeface="Trebuchet MS"/>
                <a:cs typeface="Trebuchet MS"/>
              </a:rPr>
              <a:t>l’objet</a:t>
            </a:r>
            <a:r>
              <a:rPr sz="4000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15" dirty="0">
                <a:solidFill>
                  <a:srgbClr val="002060"/>
                </a:solidFill>
                <a:latin typeface="Trebuchet MS"/>
                <a:cs typeface="Trebuchet MS"/>
              </a:rPr>
              <a:t>est </a:t>
            </a:r>
            <a:r>
              <a:rPr sz="4000" spc="235" dirty="0">
                <a:solidFill>
                  <a:srgbClr val="002060"/>
                </a:solidFill>
                <a:latin typeface="Trebuchet MS"/>
                <a:cs typeface="Trebuchet MS"/>
              </a:rPr>
              <a:t>d’apprécier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20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05" dirty="0">
                <a:solidFill>
                  <a:srgbClr val="002060"/>
                </a:solidFill>
                <a:latin typeface="Trebuchet MS"/>
                <a:cs typeface="Trebuchet MS"/>
              </a:rPr>
              <a:t>résultats,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35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365" dirty="0">
                <a:solidFill>
                  <a:srgbClr val="002060"/>
                </a:solidFill>
                <a:latin typeface="Trebuchet MS"/>
                <a:cs typeface="Trebuchet MS"/>
              </a:rPr>
              <a:t>manière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465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2060"/>
                </a:solidFill>
                <a:latin typeface="Trebuchet MS"/>
                <a:cs typeface="Trebuchet MS"/>
              </a:rPr>
              <a:t>servir, </a:t>
            </a:r>
            <a:r>
              <a:rPr sz="4000" spc="220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40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455" dirty="0">
                <a:solidFill>
                  <a:srgbClr val="002060"/>
                </a:solidFill>
                <a:latin typeface="Trebuchet MS"/>
                <a:cs typeface="Trebuchet MS"/>
              </a:rPr>
              <a:t>compétences</a:t>
            </a:r>
            <a:r>
              <a:rPr sz="4000" spc="-1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85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40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465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4000" spc="-1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002060"/>
                </a:solidFill>
                <a:latin typeface="Trebuchet MS"/>
                <a:cs typeface="Trebuchet MS"/>
              </a:rPr>
              <a:t>fixer</a:t>
            </a:r>
            <a:r>
              <a:rPr sz="4000" spc="-2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495" dirty="0">
                <a:solidFill>
                  <a:srgbClr val="002060"/>
                </a:solidFill>
                <a:latin typeface="Trebuchet MS"/>
                <a:cs typeface="Trebuchet MS"/>
              </a:rPr>
              <a:t>des</a:t>
            </a:r>
            <a:r>
              <a:rPr sz="4000" spc="-1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40" dirty="0">
                <a:solidFill>
                  <a:srgbClr val="002060"/>
                </a:solidFill>
                <a:latin typeface="Trebuchet MS"/>
                <a:cs typeface="Trebuchet MS"/>
              </a:rPr>
              <a:t>objectifs.</a:t>
            </a:r>
            <a:endParaRPr sz="4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2700" marR="1818005">
              <a:lnSpc>
                <a:spcPts val="4950"/>
              </a:lnSpc>
            </a:pPr>
            <a:r>
              <a:rPr sz="4000" spc="340" dirty="0">
                <a:solidFill>
                  <a:srgbClr val="002060"/>
                </a:solidFill>
                <a:latin typeface="Trebuchet MS"/>
                <a:cs typeface="Trebuchet MS"/>
              </a:rPr>
              <a:t>Cet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40" dirty="0">
                <a:solidFill>
                  <a:srgbClr val="002060"/>
                </a:solidFill>
                <a:latin typeface="Trebuchet MS"/>
                <a:cs typeface="Trebuchet MS"/>
              </a:rPr>
              <a:t>entretien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90" dirty="0">
                <a:solidFill>
                  <a:srgbClr val="002060"/>
                </a:solidFill>
                <a:latin typeface="Trebuchet MS"/>
                <a:cs typeface="Trebuchet MS"/>
              </a:rPr>
              <a:t>conditionne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20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345" dirty="0">
                <a:solidFill>
                  <a:srgbClr val="002060"/>
                </a:solidFill>
                <a:latin typeface="Trebuchet MS"/>
                <a:cs typeface="Trebuchet MS"/>
              </a:rPr>
              <a:t>décisions</a:t>
            </a:r>
            <a:r>
              <a:rPr sz="4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10" dirty="0">
                <a:solidFill>
                  <a:srgbClr val="002060"/>
                </a:solidFill>
                <a:latin typeface="Trebuchet MS"/>
                <a:cs typeface="Trebuchet MS"/>
              </a:rPr>
              <a:t>RH </a:t>
            </a:r>
            <a:r>
              <a:rPr sz="4000" spc="355" dirty="0">
                <a:solidFill>
                  <a:srgbClr val="002060"/>
                </a:solidFill>
                <a:latin typeface="Trebuchet MS"/>
                <a:cs typeface="Trebuchet MS"/>
              </a:rPr>
              <a:t>(avancement,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160" dirty="0">
                <a:solidFill>
                  <a:srgbClr val="002060"/>
                </a:solidFill>
                <a:latin typeface="Trebuchet MS"/>
                <a:cs typeface="Trebuchet MS"/>
              </a:rPr>
              <a:t>formation,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215" dirty="0">
                <a:solidFill>
                  <a:srgbClr val="002060"/>
                </a:solidFill>
                <a:latin typeface="Trebuchet MS"/>
                <a:cs typeface="Trebuchet MS"/>
              </a:rPr>
              <a:t>rémunération,</a:t>
            </a:r>
            <a:r>
              <a:rPr sz="4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spc="-515" dirty="0">
                <a:solidFill>
                  <a:srgbClr val="002060"/>
                </a:solidFill>
                <a:latin typeface="Trebuchet MS"/>
                <a:cs typeface="Trebuchet MS"/>
              </a:rPr>
              <a:t>...)</a:t>
            </a:r>
            <a:endParaRPr sz="4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6648450" marR="5080" indent="-1393190">
              <a:lnSpc>
                <a:spcPts val="4950"/>
              </a:lnSpc>
              <a:spcBef>
                <a:spcPts val="4580"/>
              </a:spcBef>
            </a:pPr>
            <a:r>
              <a:rPr sz="4000" b="1" spc="470" dirty="0">
                <a:solidFill>
                  <a:srgbClr val="002060"/>
                </a:solidFill>
                <a:latin typeface="Trebuchet MS"/>
                <a:cs typeface="Trebuchet MS"/>
              </a:rPr>
              <a:t>Vous</a:t>
            </a:r>
            <a:r>
              <a:rPr sz="4000" b="1" spc="-45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b="1" spc="285" dirty="0">
                <a:solidFill>
                  <a:srgbClr val="002060"/>
                </a:solidFill>
                <a:latin typeface="Trebuchet MS"/>
                <a:cs typeface="Trebuchet MS"/>
              </a:rPr>
              <a:t>pouvez</a:t>
            </a:r>
            <a:r>
              <a:rPr sz="4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b="1" spc="55" dirty="0">
                <a:solidFill>
                  <a:srgbClr val="002060"/>
                </a:solidFill>
                <a:latin typeface="Trebuchet MS"/>
                <a:cs typeface="Trebuchet MS"/>
              </a:rPr>
              <a:t>fixer</a:t>
            </a:r>
            <a:r>
              <a:rPr sz="4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b="1" spc="434" dirty="0">
                <a:solidFill>
                  <a:srgbClr val="002060"/>
                </a:solidFill>
                <a:latin typeface="Trebuchet MS"/>
                <a:cs typeface="Trebuchet MS"/>
              </a:rPr>
              <a:t>des</a:t>
            </a:r>
            <a:r>
              <a:rPr sz="4000" b="1" spc="-45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b="1" spc="170" dirty="0">
                <a:solidFill>
                  <a:srgbClr val="002060"/>
                </a:solidFill>
                <a:latin typeface="Trebuchet MS"/>
                <a:cs typeface="Trebuchet MS"/>
              </a:rPr>
              <a:t>objectifs </a:t>
            </a:r>
            <a:r>
              <a:rPr sz="4000" b="1" spc="114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4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b="1" spc="300" dirty="0">
                <a:solidFill>
                  <a:srgbClr val="002060"/>
                </a:solidFill>
                <a:latin typeface="Trebuchet MS"/>
                <a:cs typeface="Trebuchet MS"/>
              </a:rPr>
              <a:t>en</a:t>
            </a:r>
            <a:r>
              <a:rPr sz="4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b="1" spc="280" dirty="0">
                <a:solidFill>
                  <a:srgbClr val="002060"/>
                </a:solidFill>
                <a:latin typeface="Trebuchet MS"/>
                <a:cs typeface="Trebuchet MS"/>
              </a:rPr>
              <a:t>évaluer</a:t>
            </a:r>
            <a:r>
              <a:rPr sz="4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000" b="1" spc="120" dirty="0">
                <a:solidFill>
                  <a:srgbClr val="002060"/>
                </a:solidFill>
                <a:latin typeface="Trebuchet MS"/>
                <a:cs typeface="Trebuchet MS"/>
              </a:rPr>
              <a:t>l’atteinte</a:t>
            </a:r>
            <a:endParaRPr sz="4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040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3ADC31-0D34-D995-526D-F17B423C7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7BBC2AC9-1002-D1B4-178C-728B80221219}"/>
              </a:ext>
            </a:extLst>
          </p:cNvPr>
          <p:cNvSpPr/>
          <p:nvPr/>
        </p:nvSpPr>
        <p:spPr>
          <a:xfrm>
            <a:off x="4953000" y="83439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9F1C8E80-F575-47BF-E95D-8379F1E8F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18663" y="-19438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FFA39147-2A9F-D449-43E0-9C67914C1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object 17" descr="$PPTXTitle">
            <a:extLst>
              <a:ext uri="{FF2B5EF4-FFF2-40B4-BE49-F238E27FC236}">
                <a16:creationId xmlns:a16="http://schemas.microsoft.com/office/drawing/2014/main" id="{6A43FAC3-12CC-D604-794B-A6F5A1EC50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419100"/>
            <a:ext cx="1310957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Idée</a:t>
            </a:r>
            <a:r>
              <a:rPr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5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reçue</a:t>
            </a:r>
            <a:r>
              <a:rPr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3784F2FA-8552-5FB4-25E6-9FBA08FCCF08}"/>
              </a:ext>
            </a:extLst>
          </p:cNvPr>
          <p:cNvSpPr txBox="1"/>
          <p:nvPr/>
        </p:nvSpPr>
        <p:spPr>
          <a:xfrm>
            <a:off x="14325600" y="3695700"/>
            <a:ext cx="3733800" cy="1281761"/>
          </a:xfrm>
          <a:prstGeom prst="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90" dirty="0">
                <a:solidFill>
                  <a:srgbClr val="002060"/>
                </a:solidFill>
                <a:latin typeface="SimSun-ExtB"/>
                <a:cs typeface="SimSun-ExtB"/>
              </a:rPr>
              <a:t>✔</a:t>
            </a:r>
            <a:r>
              <a:rPr sz="8250" spc="-3265" dirty="0">
                <a:solidFill>
                  <a:srgbClr val="002060"/>
                </a:solidFill>
                <a:latin typeface="SimSun-ExtB"/>
                <a:cs typeface="SimSun-ExtB"/>
              </a:rPr>
              <a:t> </a:t>
            </a:r>
            <a:r>
              <a:rPr sz="7450" b="1" spc="350" dirty="0">
                <a:solidFill>
                  <a:srgbClr val="002060"/>
                </a:solidFill>
                <a:latin typeface="Trebuchet MS"/>
                <a:cs typeface="Trebuchet MS"/>
              </a:rPr>
              <a:t>FAUX</a:t>
            </a:r>
            <a:endParaRPr sz="74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42" name="object 4">
            <a:extLst>
              <a:ext uri="{FF2B5EF4-FFF2-40B4-BE49-F238E27FC236}">
                <a16:creationId xmlns:a16="http://schemas.microsoft.com/office/drawing/2014/main" id="{F9FB2A40-7027-45B9-E277-F156D556E9D1}"/>
              </a:ext>
            </a:extLst>
          </p:cNvPr>
          <p:cNvGrpSpPr/>
          <p:nvPr/>
        </p:nvGrpSpPr>
        <p:grpSpPr>
          <a:xfrm>
            <a:off x="2133600" y="8724900"/>
            <a:ext cx="2104390" cy="133604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668257CA-9F1A-BF44-380A-B9495DF6DBD8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06A596FF-B975-B5C5-E1D5-2B327D2FFB4B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3">
            <a:extLst>
              <a:ext uri="{FF2B5EF4-FFF2-40B4-BE49-F238E27FC236}">
                <a16:creationId xmlns:a16="http://schemas.microsoft.com/office/drawing/2014/main" id="{E90EC393-F7AD-84DA-F11B-B9B09F0D3AC3}"/>
              </a:ext>
            </a:extLst>
          </p:cNvPr>
          <p:cNvGrpSpPr/>
          <p:nvPr/>
        </p:nvGrpSpPr>
        <p:grpSpPr>
          <a:xfrm>
            <a:off x="11887200" y="266700"/>
            <a:ext cx="1843405" cy="2223135"/>
            <a:chOff x="6226423" y="3527"/>
            <a:chExt cx="1843405" cy="2223135"/>
          </a:xfrm>
          <a:solidFill>
            <a:srgbClr val="002060"/>
          </a:solidFill>
        </p:grpSpPr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E999314C-D1C7-E31E-246C-B33B3D2D8F03}"/>
                </a:ext>
              </a:extLst>
            </p:cNvPr>
            <p:cNvSpPr/>
            <p:nvPr/>
          </p:nvSpPr>
          <p:spPr>
            <a:xfrm>
              <a:off x="6886689" y="26402"/>
              <a:ext cx="360680" cy="641350"/>
            </a:xfrm>
            <a:custGeom>
              <a:avLst/>
              <a:gdLst/>
              <a:ahLst/>
              <a:cxnLst/>
              <a:rect l="l" t="t" r="r" b="b"/>
              <a:pathLst>
                <a:path w="360679" h="641350">
                  <a:moveTo>
                    <a:pt x="5321" y="160667"/>
                  </a:moveTo>
                  <a:lnTo>
                    <a:pt x="4686" y="158597"/>
                  </a:lnTo>
                  <a:lnTo>
                    <a:pt x="2133" y="159702"/>
                  </a:lnTo>
                  <a:lnTo>
                    <a:pt x="0" y="160934"/>
                  </a:lnTo>
                  <a:lnTo>
                    <a:pt x="2095" y="163449"/>
                  </a:lnTo>
                  <a:lnTo>
                    <a:pt x="3213" y="161912"/>
                  </a:lnTo>
                  <a:lnTo>
                    <a:pt x="5321" y="160667"/>
                  </a:lnTo>
                  <a:close/>
                </a:path>
                <a:path w="360679" h="641350">
                  <a:moveTo>
                    <a:pt x="12649" y="235191"/>
                  </a:moveTo>
                  <a:lnTo>
                    <a:pt x="12103" y="235013"/>
                  </a:lnTo>
                  <a:lnTo>
                    <a:pt x="12052" y="235191"/>
                  </a:lnTo>
                  <a:lnTo>
                    <a:pt x="11620" y="236613"/>
                  </a:lnTo>
                  <a:lnTo>
                    <a:pt x="12649" y="235191"/>
                  </a:lnTo>
                  <a:close/>
                </a:path>
                <a:path w="360679" h="641350">
                  <a:moveTo>
                    <a:pt x="14541" y="238328"/>
                  </a:moveTo>
                  <a:lnTo>
                    <a:pt x="13538" y="238328"/>
                  </a:lnTo>
                  <a:lnTo>
                    <a:pt x="11188" y="238048"/>
                  </a:lnTo>
                  <a:lnTo>
                    <a:pt x="11620" y="236613"/>
                  </a:lnTo>
                  <a:lnTo>
                    <a:pt x="9791" y="239141"/>
                  </a:lnTo>
                  <a:lnTo>
                    <a:pt x="13690" y="239407"/>
                  </a:lnTo>
                  <a:lnTo>
                    <a:pt x="12128" y="238798"/>
                  </a:lnTo>
                  <a:lnTo>
                    <a:pt x="14541" y="238328"/>
                  </a:lnTo>
                  <a:close/>
                </a:path>
                <a:path w="360679" h="641350">
                  <a:moveTo>
                    <a:pt x="15976" y="238048"/>
                  </a:moveTo>
                  <a:lnTo>
                    <a:pt x="15836" y="238048"/>
                  </a:lnTo>
                  <a:lnTo>
                    <a:pt x="14782" y="236613"/>
                  </a:lnTo>
                  <a:lnTo>
                    <a:pt x="13639" y="235191"/>
                  </a:lnTo>
                  <a:lnTo>
                    <a:pt x="14541" y="238328"/>
                  </a:lnTo>
                  <a:lnTo>
                    <a:pt x="15976" y="238048"/>
                  </a:lnTo>
                  <a:close/>
                </a:path>
                <a:path w="360679" h="641350">
                  <a:moveTo>
                    <a:pt x="18846" y="232981"/>
                  </a:moveTo>
                  <a:lnTo>
                    <a:pt x="17030" y="228549"/>
                  </a:lnTo>
                  <a:lnTo>
                    <a:pt x="12534" y="229120"/>
                  </a:lnTo>
                  <a:lnTo>
                    <a:pt x="14935" y="232016"/>
                  </a:lnTo>
                  <a:lnTo>
                    <a:pt x="13081" y="233476"/>
                  </a:lnTo>
                  <a:lnTo>
                    <a:pt x="10795" y="233756"/>
                  </a:lnTo>
                  <a:lnTo>
                    <a:pt x="9321" y="232016"/>
                  </a:lnTo>
                  <a:lnTo>
                    <a:pt x="7899" y="230162"/>
                  </a:lnTo>
                  <a:lnTo>
                    <a:pt x="4356" y="232613"/>
                  </a:lnTo>
                  <a:lnTo>
                    <a:pt x="12103" y="235013"/>
                  </a:lnTo>
                  <a:lnTo>
                    <a:pt x="12230" y="234594"/>
                  </a:lnTo>
                  <a:lnTo>
                    <a:pt x="15633" y="233756"/>
                  </a:lnTo>
                  <a:lnTo>
                    <a:pt x="18846" y="232981"/>
                  </a:lnTo>
                  <a:close/>
                </a:path>
                <a:path w="360679" h="641350">
                  <a:moveTo>
                    <a:pt x="21196" y="216827"/>
                  </a:moveTo>
                  <a:lnTo>
                    <a:pt x="21107" y="216484"/>
                  </a:lnTo>
                  <a:lnTo>
                    <a:pt x="21056" y="216319"/>
                  </a:lnTo>
                  <a:lnTo>
                    <a:pt x="20180" y="216484"/>
                  </a:lnTo>
                  <a:lnTo>
                    <a:pt x="21196" y="216827"/>
                  </a:lnTo>
                  <a:close/>
                </a:path>
                <a:path w="360679" h="641350">
                  <a:moveTo>
                    <a:pt x="25958" y="218440"/>
                  </a:moveTo>
                  <a:lnTo>
                    <a:pt x="21196" y="216827"/>
                  </a:lnTo>
                  <a:lnTo>
                    <a:pt x="22123" y="220167"/>
                  </a:lnTo>
                  <a:lnTo>
                    <a:pt x="25958" y="218440"/>
                  </a:lnTo>
                  <a:close/>
                </a:path>
                <a:path w="360679" h="641350">
                  <a:moveTo>
                    <a:pt x="25996" y="215392"/>
                  </a:moveTo>
                  <a:lnTo>
                    <a:pt x="23545" y="212979"/>
                  </a:lnTo>
                  <a:lnTo>
                    <a:pt x="21107" y="215392"/>
                  </a:lnTo>
                  <a:lnTo>
                    <a:pt x="20523" y="215392"/>
                  </a:lnTo>
                  <a:lnTo>
                    <a:pt x="14262" y="214033"/>
                  </a:lnTo>
                  <a:lnTo>
                    <a:pt x="16941" y="217576"/>
                  </a:lnTo>
                  <a:lnTo>
                    <a:pt x="20866" y="215633"/>
                  </a:lnTo>
                  <a:lnTo>
                    <a:pt x="21056" y="216319"/>
                  </a:lnTo>
                  <a:lnTo>
                    <a:pt x="24701" y="215633"/>
                  </a:lnTo>
                  <a:lnTo>
                    <a:pt x="25996" y="215392"/>
                  </a:lnTo>
                  <a:close/>
                </a:path>
                <a:path w="360679" h="641350">
                  <a:moveTo>
                    <a:pt x="27432" y="210312"/>
                  </a:moveTo>
                  <a:lnTo>
                    <a:pt x="23609" y="210032"/>
                  </a:lnTo>
                  <a:lnTo>
                    <a:pt x="24180" y="210312"/>
                  </a:lnTo>
                  <a:lnTo>
                    <a:pt x="27432" y="210312"/>
                  </a:lnTo>
                  <a:close/>
                </a:path>
                <a:path w="360679" h="641350">
                  <a:moveTo>
                    <a:pt x="27508" y="208000"/>
                  </a:moveTo>
                  <a:lnTo>
                    <a:pt x="24942" y="205955"/>
                  </a:lnTo>
                  <a:lnTo>
                    <a:pt x="25946" y="209105"/>
                  </a:lnTo>
                  <a:lnTo>
                    <a:pt x="26860" y="208775"/>
                  </a:lnTo>
                  <a:lnTo>
                    <a:pt x="26441" y="208343"/>
                  </a:lnTo>
                  <a:lnTo>
                    <a:pt x="27508" y="208000"/>
                  </a:lnTo>
                  <a:close/>
                </a:path>
                <a:path w="360679" h="641350">
                  <a:moveTo>
                    <a:pt x="28867" y="209511"/>
                  </a:moveTo>
                  <a:lnTo>
                    <a:pt x="27381" y="209308"/>
                  </a:lnTo>
                  <a:lnTo>
                    <a:pt x="27584" y="209511"/>
                  </a:lnTo>
                  <a:lnTo>
                    <a:pt x="28867" y="209511"/>
                  </a:lnTo>
                  <a:close/>
                </a:path>
                <a:path w="360679" h="641350">
                  <a:moveTo>
                    <a:pt x="31026" y="213664"/>
                  </a:moveTo>
                  <a:lnTo>
                    <a:pt x="24180" y="210312"/>
                  </a:lnTo>
                  <a:lnTo>
                    <a:pt x="22936" y="210312"/>
                  </a:lnTo>
                  <a:lnTo>
                    <a:pt x="26225" y="213309"/>
                  </a:lnTo>
                  <a:lnTo>
                    <a:pt x="31026" y="213664"/>
                  </a:lnTo>
                  <a:close/>
                </a:path>
                <a:path w="360679" h="641350">
                  <a:moveTo>
                    <a:pt x="35483" y="103390"/>
                  </a:moveTo>
                  <a:lnTo>
                    <a:pt x="33858" y="101600"/>
                  </a:lnTo>
                  <a:lnTo>
                    <a:pt x="30822" y="102273"/>
                  </a:lnTo>
                  <a:lnTo>
                    <a:pt x="30772" y="104863"/>
                  </a:lnTo>
                  <a:lnTo>
                    <a:pt x="34251" y="105778"/>
                  </a:lnTo>
                  <a:lnTo>
                    <a:pt x="34404" y="104457"/>
                  </a:lnTo>
                  <a:lnTo>
                    <a:pt x="35483" y="103390"/>
                  </a:lnTo>
                  <a:close/>
                </a:path>
                <a:path w="360679" h="641350">
                  <a:moveTo>
                    <a:pt x="39662" y="203517"/>
                  </a:moveTo>
                  <a:lnTo>
                    <a:pt x="38442" y="202641"/>
                  </a:lnTo>
                  <a:lnTo>
                    <a:pt x="32550" y="198323"/>
                  </a:lnTo>
                  <a:lnTo>
                    <a:pt x="30835" y="197065"/>
                  </a:lnTo>
                  <a:lnTo>
                    <a:pt x="30365" y="197713"/>
                  </a:lnTo>
                  <a:lnTo>
                    <a:pt x="29870" y="198323"/>
                  </a:lnTo>
                  <a:lnTo>
                    <a:pt x="28994" y="197713"/>
                  </a:lnTo>
                  <a:lnTo>
                    <a:pt x="31648" y="201676"/>
                  </a:lnTo>
                  <a:lnTo>
                    <a:pt x="25184" y="202907"/>
                  </a:lnTo>
                  <a:lnTo>
                    <a:pt x="27889" y="207086"/>
                  </a:lnTo>
                  <a:lnTo>
                    <a:pt x="29210" y="202641"/>
                  </a:lnTo>
                  <a:lnTo>
                    <a:pt x="39662" y="203517"/>
                  </a:lnTo>
                  <a:close/>
                </a:path>
                <a:path w="360679" h="641350">
                  <a:moveTo>
                    <a:pt x="43484" y="188468"/>
                  </a:moveTo>
                  <a:lnTo>
                    <a:pt x="41071" y="186194"/>
                  </a:lnTo>
                  <a:lnTo>
                    <a:pt x="38531" y="185407"/>
                  </a:lnTo>
                  <a:lnTo>
                    <a:pt x="33058" y="186359"/>
                  </a:lnTo>
                  <a:lnTo>
                    <a:pt x="36436" y="188937"/>
                  </a:lnTo>
                  <a:lnTo>
                    <a:pt x="39141" y="189788"/>
                  </a:lnTo>
                  <a:lnTo>
                    <a:pt x="43484" y="188468"/>
                  </a:lnTo>
                  <a:close/>
                </a:path>
                <a:path w="360679" h="641350">
                  <a:moveTo>
                    <a:pt x="47155" y="142367"/>
                  </a:moveTo>
                  <a:lnTo>
                    <a:pt x="45148" y="138112"/>
                  </a:lnTo>
                  <a:lnTo>
                    <a:pt x="46139" y="137325"/>
                  </a:lnTo>
                  <a:lnTo>
                    <a:pt x="41160" y="135280"/>
                  </a:lnTo>
                  <a:lnTo>
                    <a:pt x="44297" y="139852"/>
                  </a:lnTo>
                  <a:lnTo>
                    <a:pt x="43154" y="140601"/>
                  </a:lnTo>
                  <a:lnTo>
                    <a:pt x="47155" y="142367"/>
                  </a:lnTo>
                  <a:close/>
                </a:path>
                <a:path w="360679" h="641350">
                  <a:moveTo>
                    <a:pt x="47637" y="172554"/>
                  </a:moveTo>
                  <a:lnTo>
                    <a:pt x="42519" y="170865"/>
                  </a:lnTo>
                  <a:lnTo>
                    <a:pt x="44754" y="175844"/>
                  </a:lnTo>
                  <a:lnTo>
                    <a:pt x="41668" y="176479"/>
                  </a:lnTo>
                  <a:lnTo>
                    <a:pt x="46748" y="179425"/>
                  </a:lnTo>
                  <a:lnTo>
                    <a:pt x="47574" y="174345"/>
                  </a:lnTo>
                  <a:lnTo>
                    <a:pt x="47637" y="172554"/>
                  </a:lnTo>
                  <a:close/>
                </a:path>
                <a:path w="360679" h="641350">
                  <a:moveTo>
                    <a:pt x="49441" y="166116"/>
                  </a:moveTo>
                  <a:lnTo>
                    <a:pt x="49276" y="165989"/>
                  </a:lnTo>
                  <a:lnTo>
                    <a:pt x="48780" y="165989"/>
                  </a:lnTo>
                  <a:lnTo>
                    <a:pt x="49072" y="165836"/>
                  </a:lnTo>
                  <a:lnTo>
                    <a:pt x="49276" y="165989"/>
                  </a:lnTo>
                  <a:lnTo>
                    <a:pt x="49403" y="165989"/>
                  </a:lnTo>
                  <a:lnTo>
                    <a:pt x="49326" y="165709"/>
                  </a:lnTo>
                  <a:lnTo>
                    <a:pt x="48907" y="165709"/>
                  </a:lnTo>
                  <a:lnTo>
                    <a:pt x="47599" y="164719"/>
                  </a:lnTo>
                  <a:lnTo>
                    <a:pt x="45783" y="165392"/>
                  </a:lnTo>
                  <a:lnTo>
                    <a:pt x="45631" y="165392"/>
                  </a:lnTo>
                  <a:lnTo>
                    <a:pt x="44424" y="166395"/>
                  </a:lnTo>
                  <a:lnTo>
                    <a:pt x="42964" y="167500"/>
                  </a:lnTo>
                  <a:lnTo>
                    <a:pt x="43129" y="167665"/>
                  </a:lnTo>
                  <a:lnTo>
                    <a:pt x="45097" y="169506"/>
                  </a:lnTo>
                  <a:lnTo>
                    <a:pt x="45288" y="169506"/>
                  </a:lnTo>
                  <a:lnTo>
                    <a:pt x="47586" y="167665"/>
                  </a:lnTo>
                  <a:lnTo>
                    <a:pt x="47637" y="167500"/>
                  </a:lnTo>
                  <a:lnTo>
                    <a:pt x="47955" y="166395"/>
                  </a:lnTo>
                  <a:lnTo>
                    <a:pt x="48514" y="166116"/>
                  </a:lnTo>
                  <a:lnTo>
                    <a:pt x="49441" y="166116"/>
                  </a:lnTo>
                  <a:close/>
                </a:path>
                <a:path w="360679" h="641350">
                  <a:moveTo>
                    <a:pt x="51968" y="165989"/>
                  </a:moveTo>
                  <a:lnTo>
                    <a:pt x="51663" y="165392"/>
                  </a:lnTo>
                  <a:lnTo>
                    <a:pt x="49403" y="165989"/>
                  </a:lnTo>
                  <a:lnTo>
                    <a:pt x="51968" y="165989"/>
                  </a:lnTo>
                  <a:close/>
                </a:path>
                <a:path w="360679" h="641350">
                  <a:moveTo>
                    <a:pt x="52946" y="167894"/>
                  </a:moveTo>
                  <a:lnTo>
                    <a:pt x="52832" y="167665"/>
                  </a:lnTo>
                  <a:lnTo>
                    <a:pt x="52743" y="167500"/>
                  </a:lnTo>
                  <a:lnTo>
                    <a:pt x="52031" y="166116"/>
                  </a:lnTo>
                  <a:lnTo>
                    <a:pt x="49441" y="166116"/>
                  </a:lnTo>
                  <a:lnTo>
                    <a:pt x="49530" y="166395"/>
                  </a:lnTo>
                  <a:lnTo>
                    <a:pt x="49872" y="167500"/>
                  </a:lnTo>
                  <a:lnTo>
                    <a:pt x="49555" y="167500"/>
                  </a:lnTo>
                  <a:lnTo>
                    <a:pt x="49720" y="167665"/>
                  </a:lnTo>
                  <a:lnTo>
                    <a:pt x="49999" y="167894"/>
                  </a:lnTo>
                  <a:lnTo>
                    <a:pt x="49872" y="167551"/>
                  </a:lnTo>
                  <a:lnTo>
                    <a:pt x="52946" y="167894"/>
                  </a:lnTo>
                  <a:close/>
                </a:path>
                <a:path w="360679" h="641350">
                  <a:moveTo>
                    <a:pt x="53644" y="171792"/>
                  </a:moveTo>
                  <a:lnTo>
                    <a:pt x="51079" y="169100"/>
                  </a:lnTo>
                  <a:lnTo>
                    <a:pt x="49999" y="167894"/>
                  </a:lnTo>
                  <a:lnTo>
                    <a:pt x="50368" y="169100"/>
                  </a:lnTo>
                  <a:lnTo>
                    <a:pt x="49631" y="169506"/>
                  </a:lnTo>
                  <a:lnTo>
                    <a:pt x="53644" y="171792"/>
                  </a:lnTo>
                  <a:close/>
                </a:path>
                <a:path w="360679" h="641350">
                  <a:moveTo>
                    <a:pt x="63233" y="143598"/>
                  </a:moveTo>
                  <a:lnTo>
                    <a:pt x="62153" y="142875"/>
                  </a:lnTo>
                  <a:lnTo>
                    <a:pt x="61442" y="142875"/>
                  </a:lnTo>
                  <a:lnTo>
                    <a:pt x="62776" y="143598"/>
                  </a:lnTo>
                  <a:lnTo>
                    <a:pt x="63233" y="143598"/>
                  </a:lnTo>
                  <a:close/>
                </a:path>
                <a:path w="360679" h="641350">
                  <a:moveTo>
                    <a:pt x="66027" y="142875"/>
                  </a:moveTo>
                  <a:lnTo>
                    <a:pt x="64262" y="141528"/>
                  </a:lnTo>
                  <a:lnTo>
                    <a:pt x="62039" y="140893"/>
                  </a:lnTo>
                  <a:lnTo>
                    <a:pt x="59512" y="141109"/>
                  </a:lnTo>
                  <a:lnTo>
                    <a:pt x="62153" y="142875"/>
                  </a:lnTo>
                  <a:lnTo>
                    <a:pt x="66027" y="142875"/>
                  </a:lnTo>
                  <a:close/>
                </a:path>
                <a:path w="360679" h="641350">
                  <a:moveTo>
                    <a:pt x="66128" y="145415"/>
                  </a:moveTo>
                  <a:lnTo>
                    <a:pt x="62877" y="143662"/>
                  </a:lnTo>
                  <a:lnTo>
                    <a:pt x="58369" y="144475"/>
                  </a:lnTo>
                  <a:lnTo>
                    <a:pt x="61810" y="145415"/>
                  </a:lnTo>
                  <a:lnTo>
                    <a:pt x="66128" y="145415"/>
                  </a:lnTo>
                  <a:close/>
                </a:path>
                <a:path w="360679" h="641350">
                  <a:moveTo>
                    <a:pt x="69824" y="78625"/>
                  </a:moveTo>
                  <a:lnTo>
                    <a:pt x="65392" y="77558"/>
                  </a:lnTo>
                  <a:lnTo>
                    <a:pt x="64617" y="79197"/>
                  </a:lnTo>
                  <a:lnTo>
                    <a:pt x="65417" y="80911"/>
                  </a:lnTo>
                  <a:lnTo>
                    <a:pt x="66078" y="82296"/>
                  </a:lnTo>
                  <a:lnTo>
                    <a:pt x="66700" y="80911"/>
                  </a:lnTo>
                  <a:lnTo>
                    <a:pt x="66001" y="79197"/>
                  </a:lnTo>
                  <a:lnTo>
                    <a:pt x="69824" y="78625"/>
                  </a:lnTo>
                  <a:close/>
                </a:path>
                <a:path w="360679" h="641350">
                  <a:moveTo>
                    <a:pt x="70548" y="70408"/>
                  </a:moveTo>
                  <a:lnTo>
                    <a:pt x="70269" y="70408"/>
                  </a:lnTo>
                  <a:lnTo>
                    <a:pt x="68922" y="68935"/>
                  </a:lnTo>
                  <a:lnTo>
                    <a:pt x="67068" y="67106"/>
                  </a:lnTo>
                  <a:lnTo>
                    <a:pt x="65100" y="66598"/>
                  </a:lnTo>
                  <a:lnTo>
                    <a:pt x="64592" y="67246"/>
                  </a:lnTo>
                  <a:lnTo>
                    <a:pt x="65595" y="68935"/>
                  </a:lnTo>
                  <a:lnTo>
                    <a:pt x="63842" y="67830"/>
                  </a:lnTo>
                  <a:lnTo>
                    <a:pt x="61607" y="68313"/>
                  </a:lnTo>
                  <a:lnTo>
                    <a:pt x="65925" y="70408"/>
                  </a:lnTo>
                  <a:lnTo>
                    <a:pt x="66395" y="71526"/>
                  </a:lnTo>
                  <a:lnTo>
                    <a:pt x="62992" y="71526"/>
                  </a:lnTo>
                  <a:lnTo>
                    <a:pt x="61252" y="72809"/>
                  </a:lnTo>
                  <a:lnTo>
                    <a:pt x="59385" y="74320"/>
                  </a:lnTo>
                  <a:lnTo>
                    <a:pt x="58940" y="74320"/>
                  </a:lnTo>
                  <a:lnTo>
                    <a:pt x="66103" y="76047"/>
                  </a:lnTo>
                  <a:lnTo>
                    <a:pt x="65443" y="77444"/>
                  </a:lnTo>
                  <a:lnTo>
                    <a:pt x="67322" y="77101"/>
                  </a:lnTo>
                  <a:lnTo>
                    <a:pt x="65582" y="74460"/>
                  </a:lnTo>
                  <a:lnTo>
                    <a:pt x="67932" y="74739"/>
                  </a:lnTo>
                  <a:lnTo>
                    <a:pt x="69240" y="74320"/>
                  </a:lnTo>
                  <a:lnTo>
                    <a:pt x="67576" y="72529"/>
                  </a:lnTo>
                  <a:lnTo>
                    <a:pt x="67919" y="71247"/>
                  </a:lnTo>
                  <a:lnTo>
                    <a:pt x="70548" y="70408"/>
                  </a:lnTo>
                  <a:close/>
                </a:path>
                <a:path w="360679" h="641350">
                  <a:moveTo>
                    <a:pt x="79908" y="52679"/>
                  </a:moveTo>
                  <a:lnTo>
                    <a:pt x="77076" y="49936"/>
                  </a:lnTo>
                  <a:lnTo>
                    <a:pt x="76644" y="51816"/>
                  </a:lnTo>
                  <a:lnTo>
                    <a:pt x="73710" y="51181"/>
                  </a:lnTo>
                  <a:lnTo>
                    <a:pt x="71196" y="51625"/>
                  </a:lnTo>
                  <a:lnTo>
                    <a:pt x="73787" y="53086"/>
                  </a:lnTo>
                  <a:lnTo>
                    <a:pt x="76720" y="53301"/>
                  </a:lnTo>
                  <a:lnTo>
                    <a:pt x="79908" y="52679"/>
                  </a:lnTo>
                  <a:close/>
                </a:path>
                <a:path w="360679" h="641350">
                  <a:moveTo>
                    <a:pt x="82689" y="447395"/>
                  </a:moveTo>
                  <a:lnTo>
                    <a:pt x="81089" y="445325"/>
                  </a:lnTo>
                  <a:lnTo>
                    <a:pt x="77012" y="445820"/>
                  </a:lnTo>
                  <a:lnTo>
                    <a:pt x="77901" y="447319"/>
                  </a:lnTo>
                  <a:lnTo>
                    <a:pt x="79451" y="447421"/>
                  </a:lnTo>
                  <a:lnTo>
                    <a:pt x="80289" y="449021"/>
                  </a:lnTo>
                  <a:lnTo>
                    <a:pt x="80175" y="447624"/>
                  </a:lnTo>
                  <a:lnTo>
                    <a:pt x="82689" y="447395"/>
                  </a:lnTo>
                  <a:close/>
                </a:path>
                <a:path w="360679" h="641350">
                  <a:moveTo>
                    <a:pt x="83439" y="45935"/>
                  </a:moveTo>
                  <a:lnTo>
                    <a:pt x="80695" y="43561"/>
                  </a:lnTo>
                  <a:lnTo>
                    <a:pt x="76771" y="44704"/>
                  </a:lnTo>
                  <a:lnTo>
                    <a:pt x="79590" y="46405"/>
                  </a:lnTo>
                  <a:lnTo>
                    <a:pt x="77216" y="46863"/>
                  </a:lnTo>
                  <a:lnTo>
                    <a:pt x="79311" y="48399"/>
                  </a:lnTo>
                  <a:lnTo>
                    <a:pt x="82981" y="47548"/>
                  </a:lnTo>
                  <a:lnTo>
                    <a:pt x="83439" y="45935"/>
                  </a:lnTo>
                  <a:close/>
                </a:path>
                <a:path w="360679" h="641350">
                  <a:moveTo>
                    <a:pt x="96113" y="423138"/>
                  </a:moveTo>
                  <a:lnTo>
                    <a:pt x="89763" y="420319"/>
                  </a:lnTo>
                  <a:lnTo>
                    <a:pt x="85229" y="420674"/>
                  </a:lnTo>
                  <a:lnTo>
                    <a:pt x="87630" y="427088"/>
                  </a:lnTo>
                  <a:lnTo>
                    <a:pt x="82080" y="429425"/>
                  </a:lnTo>
                  <a:lnTo>
                    <a:pt x="87147" y="434733"/>
                  </a:lnTo>
                  <a:lnTo>
                    <a:pt x="88582" y="431126"/>
                  </a:lnTo>
                  <a:lnTo>
                    <a:pt x="89814" y="427431"/>
                  </a:lnTo>
                  <a:lnTo>
                    <a:pt x="88988" y="422859"/>
                  </a:lnTo>
                  <a:lnTo>
                    <a:pt x="90297" y="422833"/>
                  </a:lnTo>
                  <a:lnTo>
                    <a:pt x="90893" y="424230"/>
                  </a:lnTo>
                  <a:lnTo>
                    <a:pt x="91732" y="425183"/>
                  </a:lnTo>
                  <a:lnTo>
                    <a:pt x="96113" y="423138"/>
                  </a:lnTo>
                  <a:close/>
                </a:path>
                <a:path w="360679" h="641350">
                  <a:moveTo>
                    <a:pt x="97612" y="113398"/>
                  </a:moveTo>
                  <a:lnTo>
                    <a:pt x="94322" y="112052"/>
                  </a:lnTo>
                  <a:lnTo>
                    <a:pt x="95250" y="114884"/>
                  </a:lnTo>
                  <a:lnTo>
                    <a:pt x="95707" y="114300"/>
                  </a:lnTo>
                  <a:lnTo>
                    <a:pt x="96189" y="113728"/>
                  </a:lnTo>
                  <a:lnTo>
                    <a:pt x="97612" y="113398"/>
                  </a:lnTo>
                  <a:close/>
                </a:path>
                <a:path w="360679" h="641350">
                  <a:moveTo>
                    <a:pt x="97624" y="109969"/>
                  </a:moveTo>
                  <a:lnTo>
                    <a:pt x="92570" y="109435"/>
                  </a:lnTo>
                  <a:lnTo>
                    <a:pt x="90335" y="111137"/>
                  </a:lnTo>
                  <a:lnTo>
                    <a:pt x="93472" y="111709"/>
                  </a:lnTo>
                  <a:lnTo>
                    <a:pt x="92062" y="111137"/>
                  </a:lnTo>
                  <a:lnTo>
                    <a:pt x="92684" y="111137"/>
                  </a:lnTo>
                  <a:lnTo>
                    <a:pt x="97624" y="109969"/>
                  </a:lnTo>
                  <a:close/>
                </a:path>
                <a:path w="360679" h="641350">
                  <a:moveTo>
                    <a:pt x="105689" y="403098"/>
                  </a:moveTo>
                  <a:lnTo>
                    <a:pt x="103657" y="400329"/>
                  </a:lnTo>
                  <a:lnTo>
                    <a:pt x="100520" y="400939"/>
                  </a:lnTo>
                  <a:lnTo>
                    <a:pt x="99771" y="402539"/>
                  </a:lnTo>
                  <a:lnTo>
                    <a:pt x="101358" y="405117"/>
                  </a:lnTo>
                  <a:lnTo>
                    <a:pt x="102755" y="403783"/>
                  </a:lnTo>
                  <a:lnTo>
                    <a:pt x="105689" y="403098"/>
                  </a:lnTo>
                  <a:close/>
                </a:path>
                <a:path w="360679" h="641350">
                  <a:moveTo>
                    <a:pt x="112217" y="389712"/>
                  </a:moveTo>
                  <a:lnTo>
                    <a:pt x="110807" y="387604"/>
                  </a:lnTo>
                  <a:lnTo>
                    <a:pt x="108953" y="385330"/>
                  </a:lnTo>
                  <a:lnTo>
                    <a:pt x="107315" y="386194"/>
                  </a:lnTo>
                  <a:lnTo>
                    <a:pt x="107734" y="387883"/>
                  </a:lnTo>
                  <a:lnTo>
                    <a:pt x="108724" y="389813"/>
                  </a:lnTo>
                  <a:lnTo>
                    <a:pt x="112217" y="389712"/>
                  </a:lnTo>
                  <a:close/>
                </a:path>
                <a:path w="360679" h="641350">
                  <a:moveTo>
                    <a:pt x="131343" y="377812"/>
                  </a:moveTo>
                  <a:lnTo>
                    <a:pt x="131127" y="377431"/>
                  </a:lnTo>
                  <a:lnTo>
                    <a:pt x="130606" y="377431"/>
                  </a:lnTo>
                  <a:lnTo>
                    <a:pt x="130606" y="377812"/>
                  </a:lnTo>
                  <a:lnTo>
                    <a:pt x="131343" y="377812"/>
                  </a:lnTo>
                  <a:close/>
                </a:path>
                <a:path w="360679" h="641350">
                  <a:moveTo>
                    <a:pt x="131394" y="384606"/>
                  </a:moveTo>
                  <a:lnTo>
                    <a:pt x="128917" y="382460"/>
                  </a:lnTo>
                  <a:lnTo>
                    <a:pt x="131356" y="382295"/>
                  </a:lnTo>
                  <a:lnTo>
                    <a:pt x="130556" y="381469"/>
                  </a:lnTo>
                  <a:lnTo>
                    <a:pt x="130606" y="377812"/>
                  </a:lnTo>
                  <a:lnTo>
                    <a:pt x="128409" y="378815"/>
                  </a:lnTo>
                  <a:lnTo>
                    <a:pt x="129946" y="380834"/>
                  </a:lnTo>
                  <a:lnTo>
                    <a:pt x="129552" y="380415"/>
                  </a:lnTo>
                  <a:lnTo>
                    <a:pt x="127584" y="380403"/>
                  </a:lnTo>
                  <a:lnTo>
                    <a:pt x="128054" y="381342"/>
                  </a:lnTo>
                  <a:lnTo>
                    <a:pt x="128625" y="382346"/>
                  </a:lnTo>
                  <a:lnTo>
                    <a:pt x="125780" y="382930"/>
                  </a:lnTo>
                  <a:lnTo>
                    <a:pt x="124942" y="382028"/>
                  </a:lnTo>
                  <a:lnTo>
                    <a:pt x="123710" y="382485"/>
                  </a:lnTo>
                  <a:lnTo>
                    <a:pt x="125526" y="384162"/>
                  </a:lnTo>
                  <a:lnTo>
                    <a:pt x="126212" y="385394"/>
                  </a:lnTo>
                  <a:lnTo>
                    <a:pt x="131394" y="384606"/>
                  </a:lnTo>
                  <a:close/>
                </a:path>
                <a:path w="360679" h="641350">
                  <a:moveTo>
                    <a:pt x="132321" y="377812"/>
                  </a:moveTo>
                  <a:lnTo>
                    <a:pt x="131343" y="377812"/>
                  </a:lnTo>
                  <a:lnTo>
                    <a:pt x="132105" y="379120"/>
                  </a:lnTo>
                  <a:lnTo>
                    <a:pt x="132156" y="378815"/>
                  </a:lnTo>
                  <a:lnTo>
                    <a:pt x="132321" y="377812"/>
                  </a:lnTo>
                  <a:close/>
                </a:path>
                <a:path w="360679" h="641350">
                  <a:moveTo>
                    <a:pt x="132384" y="377431"/>
                  </a:moveTo>
                  <a:lnTo>
                    <a:pt x="132245" y="376567"/>
                  </a:lnTo>
                  <a:lnTo>
                    <a:pt x="132207" y="376313"/>
                  </a:lnTo>
                  <a:lnTo>
                    <a:pt x="131457" y="371716"/>
                  </a:lnTo>
                  <a:lnTo>
                    <a:pt x="126466" y="372859"/>
                  </a:lnTo>
                  <a:lnTo>
                    <a:pt x="126720" y="373507"/>
                  </a:lnTo>
                  <a:lnTo>
                    <a:pt x="128079" y="373507"/>
                  </a:lnTo>
                  <a:lnTo>
                    <a:pt x="128587" y="374472"/>
                  </a:lnTo>
                  <a:lnTo>
                    <a:pt x="126657" y="374472"/>
                  </a:lnTo>
                  <a:lnTo>
                    <a:pt x="125539" y="374789"/>
                  </a:lnTo>
                  <a:lnTo>
                    <a:pt x="125945" y="376313"/>
                  </a:lnTo>
                  <a:lnTo>
                    <a:pt x="130175" y="377431"/>
                  </a:lnTo>
                  <a:lnTo>
                    <a:pt x="130606" y="377431"/>
                  </a:lnTo>
                  <a:lnTo>
                    <a:pt x="130619" y="376567"/>
                  </a:lnTo>
                  <a:lnTo>
                    <a:pt x="131127" y="377431"/>
                  </a:lnTo>
                  <a:lnTo>
                    <a:pt x="132384" y="377431"/>
                  </a:lnTo>
                  <a:close/>
                </a:path>
                <a:path w="360679" h="641350">
                  <a:moveTo>
                    <a:pt x="150291" y="47104"/>
                  </a:moveTo>
                  <a:lnTo>
                    <a:pt x="146913" y="45364"/>
                  </a:lnTo>
                  <a:lnTo>
                    <a:pt x="142963" y="46570"/>
                  </a:lnTo>
                  <a:lnTo>
                    <a:pt x="144208" y="46926"/>
                  </a:lnTo>
                  <a:lnTo>
                    <a:pt x="146431" y="48006"/>
                  </a:lnTo>
                  <a:lnTo>
                    <a:pt x="145084" y="48653"/>
                  </a:lnTo>
                  <a:lnTo>
                    <a:pt x="147294" y="49987"/>
                  </a:lnTo>
                  <a:lnTo>
                    <a:pt x="150291" y="47104"/>
                  </a:lnTo>
                  <a:close/>
                </a:path>
                <a:path w="360679" h="641350">
                  <a:moveTo>
                    <a:pt x="151206" y="290957"/>
                  </a:moveTo>
                  <a:lnTo>
                    <a:pt x="148564" y="289217"/>
                  </a:lnTo>
                  <a:lnTo>
                    <a:pt x="144487" y="290029"/>
                  </a:lnTo>
                  <a:lnTo>
                    <a:pt x="146824" y="291172"/>
                  </a:lnTo>
                  <a:lnTo>
                    <a:pt x="145707" y="291579"/>
                  </a:lnTo>
                  <a:lnTo>
                    <a:pt x="147866" y="293344"/>
                  </a:lnTo>
                  <a:lnTo>
                    <a:pt x="151206" y="290957"/>
                  </a:lnTo>
                  <a:close/>
                </a:path>
                <a:path w="360679" h="641350">
                  <a:moveTo>
                    <a:pt x="154216" y="218998"/>
                  </a:moveTo>
                  <a:lnTo>
                    <a:pt x="149974" y="216763"/>
                  </a:lnTo>
                  <a:lnTo>
                    <a:pt x="146837" y="218186"/>
                  </a:lnTo>
                  <a:lnTo>
                    <a:pt x="149618" y="221792"/>
                  </a:lnTo>
                  <a:lnTo>
                    <a:pt x="152247" y="223545"/>
                  </a:lnTo>
                  <a:lnTo>
                    <a:pt x="153428" y="221500"/>
                  </a:lnTo>
                  <a:lnTo>
                    <a:pt x="154216" y="218998"/>
                  </a:lnTo>
                  <a:close/>
                </a:path>
                <a:path w="360679" h="641350">
                  <a:moveTo>
                    <a:pt x="154432" y="43014"/>
                  </a:moveTo>
                  <a:lnTo>
                    <a:pt x="147815" y="40106"/>
                  </a:lnTo>
                  <a:lnTo>
                    <a:pt x="151282" y="39471"/>
                  </a:lnTo>
                  <a:lnTo>
                    <a:pt x="148412" y="38188"/>
                  </a:lnTo>
                  <a:lnTo>
                    <a:pt x="146265" y="41465"/>
                  </a:lnTo>
                  <a:lnTo>
                    <a:pt x="150164" y="43472"/>
                  </a:lnTo>
                  <a:lnTo>
                    <a:pt x="154432" y="43014"/>
                  </a:lnTo>
                  <a:close/>
                </a:path>
                <a:path w="360679" h="641350">
                  <a:moveTo>
                    <a:pt x="164490" y="107975"/>
                  </a:moveTo>
                  <a:lnTo>
                    <a:pt x="163347" y="105829"/>
                  </a:lnTo>
                  <a:lnTo>
                    <a:pt x="160248" y="109816"/>
                  </a:lnTo>
                  <a:lnTo>
                    <a:pt x="159105" y="107670"/>
                  </a:lnTo>
                  <a:lnTo>
                    <a:pt x="158877" y="109410"/>
                  </a:lnTo>
                  <a:lnTo>
                    <a:pt x="156832" y="110680"/>
                  </a:lnTo>
                  <a:lnTo>
                    <a:pt x="159092" y="113068"/>
                  </a:lnTo>
                  <a:lnTo>
                    <a:pt x="161061" y="111417"/>
                  </a:lnTo>
                  <a:lnTo>
                    <a:pt x="161632" y="109397"/>
                  </a:lnTo>
                  <a:lnTo>
                    <a:pt x="164490" y="107975"/>
                  </a:lnTo>
                  <a:close/>
                </a:path>
                <a:path w="360679" h="641350">
                  <a:moveTo>
                    <a:pt x="164757" y="73761"/>
                  </a:moveTo>
                  <a:lnTo>
                    <a:pt x="163004" y="71551"/>
                  </a:lnTo>
                  <a:lnTo>
                    <a:pt x="162090" y="73113"/>
                  </a:lnTo>
                  <a:lnTo>
                    <a:pt x="157340" y="73761"/>
                  </a:lnTo>
                  <a:lnTo>
                    <a:pt x="161582" y="76568"/>
                  </a:lnTo>
                  <a:lnTo>
                    <a:pt x="163144" y="75158"/>
                  </a:lnTo>
                  <a:lnTo>
                    <a:pt x="164757" y="73761"/>
                  </a:lnTo>
                  <a:close/>
                </a:path>
                <a:path w="360679" h="641350">
                  <a:moveTo>
                    <a:pt x="168084" y="307962"/>
                  </a:moveTo>
                  <a:lnTo>
                    <a:pt x="167347" y="305155"/>
                  </a:lnTo>
                  <a:lnTo>
                    <a:pt x="164299" y="308025"/>
                  </a:lnTo>
                  <a:lnTo>
                    <a:pt x="163576" y="305219"/>
                  </a:lnTo>
                  <a:lnTo>
                    <a:pt x="163283" y="306057"/>
                  </a:lnTo>
                  <a:lnTo>
                    <a:pt x="161137" y="306247"/>
                  </a:lnTo>
                  <a:lnTo>
                    <a:pt x="161734" y="307403"/>
                  </a:lnTo>
                  <a:lnTo>
                    <a:pt x="163360" y="309791"/>
                  </a:lnTo>
                  <a:lnTo>
                    <a:pt x="167551" y="309448"/>
                  </a:lnTo>
                  <a:lnTo>
                    <a:pt x="168084" y="307962"/>
                  </a:lnTo>
                  <a:close/>
                </a:path>
                <a:path w="360679" h="641350">
                  <a:moveTo>
                    <a:pt x="170205" y="17081"/>
                  </a:moveTo>
                  <a:lnTo>
                    <a:pt x="169049" y="15811"/>
                  </a:lnTo>
                  <a:lnTo>
                    <a:pt x="167487" y="16014"/>
                  </a:lnTo>
                  <a:lnTo>
                    <a:pt x="166370" y="14655"/>
                  </a:lnTo>
                  <a:lnTo>
                    <a:pt x="163918" y="15862"/>
                  </a:lnTo>
                  <a:lnTo>
                    <a:pt x="166712" y="16484"/>
                  </a:lnTo>
                  <a:lnTo>
                    <a:pt x="166941" y="19037"/>
                  </a:lnTo>
                  <a:lnTo>
                    <a:pt x="169329" y="18656"/>
                  </a:lnTo>
                  <a:lnTo>
                    <a:pt x="169087" y="17729"/>
                  </a:lnTo>
                  <a:lnTo>
                    <a:pt x="170205" y="17081"/>
                  </a:lnTo>
                  <a:close/>
                </a:path>
                <a:path w="360679" h="641350">
                  <a:moveTo>
                    <a:pt x="173164" y="57937"/>
                  </a:moveTo>
                  <a:lnTo>
                    <a:pt x="168910" y="56883"/>
                  </a:lnTo>
                  <a:lnTo>
                    <a:pt x="167487" y="58153"/>
                  </a:lnTo>
                  <a:lnTo>
                    <a:pt x="167995" y="59880"/>
                  </a:lnTo>
                  <a:lnTo>
                    <a:pt x="170180" y="62014"/>
                  </a:lnTo>
                  <a:lnTo>
                    <a:pt x="171246" y="60579"/>
                  </a:lnTo>
                  <a:lnTo>
                    <a:pt x="173164" y="57937"/>
                  </a:lnTo>
                  <a:close/>
                </a:path>
                <a:path w="360679" h="641350">
                  <a:moveTo>
                    <a:pt x="174459" y="634377"/>
                  </a:moveTo>
                  <a:lnTo>
                    <a:pt x="172974" y="631659"/>
                  </a:lnTo>
                  <a:lnTo>
                    <a:pt x="171183" y="631952"/>
                  </a:lnTo>
                  <a:lnTo>
                    <a:pt x="170154" y="630758"/>
                  </a:lnTo>
                  <a:lnTo>
                    <a:pt x="168313" y="631151"/>
                  </a:lnTo>
                  <a:lnTo>
                    <a:pt x="168960" y="632714"/>
                  </a:lnTo>
                  <a:lnTo>
                    <a:pt x="171373" y="633323"/>
                  </a:lnTo>
                  <a:lnTo>
                    <a:pt x="169799" y="633831"/>
                  </a:lnTo>
                  <a:lnTo>
                    <a:pt x="170802" y="635038"/>
                  </a:lnTo>
                  <a:lnTo>
                    <a:pt x="172834" y="634365"/>
                  </a:lnTo>
                  <a:lnTo>
                    <a:pt x="174459" y="634377"/>
                  </a:lnTo>
                  <a:close/>
                </a:path>
                <a:path w="360679" h="641350">
                  <a:moveTo>
                    <a:pt x="176085" y="624751"/>
                  </a:moveTo>
                  <a:lnTo>
                    <a:pt x="175006" y="622960"/>
                  </a:lnTo>
                  <a:lnTo>
                    <a:pt x="174828" y="622592"/>
                  </a:lnTo>
                  <a:lnTo>
                    <a:pt x="171437" y="622960"/>
                  </a:lnTo>
                  <a:lnTo>
                    <a:pt x="173113" y="625983"/>
                  </a:lnTo>
                  <a:lnTo>
                    <a:pt x="176085" y="624751"/>
                  </a:lnTo>
                  <a:close/>
                </a:path>
                <a:path w="360679" h="641350">
                  <a:moveTo>
                    <a:pt x="176110" y="631380"/>
                  </a:moveTo>
                  <a:lnTo>
                    <a:pt x="175107" y="628992"/>
                  </a:lnTo>
                  <a:lnTo>
                    <a:pt x="173583" y="627545"/>
                  </a:lnTo>
                  <a:lnTo>
                    <a:pt x="170980" y="628065"/>
                  </a:lnTo>
                  <a:lnTo>
                    <a:pt x="170827" y="628840"/>
                  </a:lnTo>
                  <a:lnTo>
                    <a:pt x="170700" y="629627"/>
                  </a:lnTo>
                  <a:lnTo>
                    <a:pt x="171450" y="630872"/>
                  </a:lnTo>
                  <a:lnTo>
                    <a:pt x="172758" y="631469"/>
                  </a:lnTo>
                  <a:lnTo>
                    <a:pt x="174332" y="631609"/>
                  </a:lnTo>
                  <a:lnTo>
                    <a:pt x="176110" y="631380"/>
                  </a:lnTo>
                  <a:close/>
                </a:path>
                <a:path w="360679" h="641350">
                  <a:moveTo>
                    <a:pt x="177482" y="637895"/>
                  </a:moveTo>
                  <a:lnTo>
                    <a:pt x="176060" y="636778"/>
                  </a:lnTo>
                  <a:lnTo>
                    <a:pt x="168960" y="638073"/>
                  </a:lnTo>
                  <a:lnTo>
                    <a:pt x="171424" y="641134"/>
                  </a:lnTo>
                  <a:lnTo>
                    <a:pt x="173850" y="640270"/>
                  </a:lnTo>
                  <a:lnTo>
                    <a:pt x="177330" y="639953"/>
                  </a:lnTo>
                  <a:lnTo>
                    <a:pt x="177482" y="637895"/>
                  </a:lnTo>
                  <a:close/>
                </a:path>
                <a:path w="360679" h="641350">
                  <a:moveTo>
                    <a:pt x="177888" y="89192"/>
                  </a:moveTo>
                  <a:lnTo>
                    <a:pt x="174523" y="86741"/>
                  </a:lnTo>
                  <a:lnTo>
                    <a:pt x="171970" y="90474"/>
                  </a:lnTo>
                  <a:lnTo>
                    <a:pt x="169989" y="91554"/>
                  </a:lnTo>
                  <a:lnTo>
                    <a:pt x="172567" y="92849"/>
                  </a:lnTo>
                  <a:lnTo>
                    <a:pt x="173609" y="89268"/>
                  </a:lnTo>
                  <a:lnTo>
                    <a:pt x="177888" y="89192"/>
                  </a:lnTo>
                  <a:close/>
                </a:path>
                <a:path w="360679" h="641350">
                  <a:moveTo>
                    <a:pt x="178981" y="620687"/>
                  </a:moveTo>
                  <a:lnTo>
                    <a:pt x="178701" y="620433"/>
                  </a:lnTo>
                  <a:lnTo>
                    <a:pt x="176060" y="617994"/>
                  </a:lnTo>
                  <a:lnTo>
                    <a:pt x="176555" y="620433"/>
                  </a:lnTo>
                  <a:lnTo>
                    <a:pt x="172770" y="619391"/>
                  </a:lnTo>
                  <a:lnTo>
                    <a:pt x="173596" y="620687"/>
                  </a:lnTo>
                  <a:lnTo>
                    <a:pt x="178981" y="620687"/>
                  </a:lnTo>
                  <a:close/>
                </a:path>
                <a:path w="360679" h="641350">
                  <a:moveTo>
                    <a:pt x="180174" y="2108"/>
                  </a:moveTo>
                  <a:lnTo>
                    <a:pt x="177698" y="0"/>
                  </a:lnTo>
                  <a:lnTo>
                    <a:pt x="174282" y="889"/>
                  </a:lnTo>
                  <a:lnTo>
                    <a:pt x="173761" y="2374"/>
                  </a:lnTo>
                  <a:lnTo>
                    <a:pt x="175564" y="4356"/>
                  </a:lnTo>
                  <a:lnTo>
                    <a:pt x="175895" y="2819"/>
                  </a:lnTo>
                  <a:lnTo>
                    <a:pt x="180174" y="2108"/>
                  </a:lnTo>
                  <a:close/>
                </a:path>
                <a:path w="360679" h="641350">
                  <a:moveTo>
                    <a:pt x="183235" y="15595"/>
                  </a:moveTo>
                  <a:lnTo>
                    <a:pt x="181978" y="15176"/>
                  </a:lnTo>
                  <a:lnTo>
                    <a:pt x="180759" y="14757"/>
                  </a:lnTo>
                  <a:lnTo>
                    <a:pt x="181813" y="14211"/>
                  </a:lnTo>
                  <a:lnTo>
                    <a:pt x="179514" y="12928"/>
                  </a:lnTo>
                  <a:lnTo>
                    <a:pt x="175831" y="15735"/>
                  </a:lnTo>
                  <a:lnTo>
                    <a:pt x="178257" y="17195"/>
                  </a:lnTo>
                  <a:lnTo>
                    <a:pt x="181495" y="17894"/>
                  </a:lnTo>
                  <a:lnTo>
                    <a:pt x="179628" y="16230"/>
                  </a:lnTo>
                  <a:lnTo>
                    <a:pt x="183235" y="15595"/>
                  </a:lnTo>
                  <a:close/>
                </a:path>
                <a:path w="360679" h="641350">
                  <a:moveTo>
                    <a:pt x="186524" y="607631"/>
                  </a:moveTo>
                  <a:lnTo>
                    <a:pt x="185432" y="606615"/>
                  </a:lnTo>
                  <a:lnTo>
                    <a:pt x="186296" y="607631"/>
                  </a:lnTo>
                  <a:lnTo>
                    <a:pt x="186524" y="607631"/>
                  </a:lnTo>
                  <a:close/>
                </a:path>
                <a:path w="360679" h="641350">
                  <a:moveTo>
                    <a:pt x="187947" y="616940"/>
                  </a:moveTo>
                  <a:lnTo>
                    <a:pt x="186944" y="616419"/>
                  </a:lnTo>
                  <a:lnTo>
                    <a:pt x="185432" y="615619"/>
                  </a:lnTo>
                  <a:lnTo>
                    <a:pt x="185623" y="616419"/>
                  </a:lnTo>
                  <a:lnTo>
                    <a:pt x="185026" y="615403"/>
                  </a:lnTo>
                  <a:lnTo>
                    <a:pt x="185432" y="615619"/>
                  </a:lnTo>
                  <a:lnTo>
                    <a:pt x="185369" y="615403"/>
                  </a:lnTo>
                  <a:lnTo>
                    <a:pt x="184962" y="613765"/>
                  </a:lnTo>
                  <a:lnTo>
                    <a:pt x="184912" y="613473"/>
                  </a:lnTo>
                  <a:lnTo>
                    <a:pt x="183095" y="613765"/>
                  </a:lnTo>
                  <a:lnTo>
                    <a:pt x="182079" y="612597"/>
                  </a:lnTo>
                  <a:lnTo>
                    <a:pt x="180200" y="613003"/>
                  </a:lnTo>
                  <a:lnTo>
                    <a:pt x="182283" y="614006"/>
                  </a:lnTo>
                  <a:lnTo>
                    <a:pt x="183413" y="616788"/>
                  </a:lnTo>
                  <a:lnTo>
                    <a:pt x="183502" y="616940"/>
                  </a:lnTo>
                  <a:lnTo>
                    <a:pt x="184759" y="619175"/>
                  </a:lnTo>
                  <a:lnTo>
                    <a:pt x="187883" y="618858"/>
                  </a:lnTo>
                  <a:lnTo>
                    <a:pt x="187134" y="617829"/>
                  </a:lnTo>
                  <a:lnTo>
                    <a:pt x="187236" y="617232"/>
                  </a:lnTo>
                  <a:lnTo>
                    <a:pt x="187947" y="616940"/>
                  </a:lnTo>
                  <a:close/>
                </a:path>
                <a:path w="360679" h="641350">
                  <a:moveTo>
                    <a:pt x="188823" y="8216"/>
                  </a:moveTo>
                  <a:lnTo>
                    <a:pt x="185051" y="5829"/>
                  </a:lnTo>
                  <a:lnTo>
                    <a:pt x="185597" y="7543"/>
                  </a:lnTo>
                  <a:lnTo>
                    <a:pt x="180555" y="8077"/>
                  </a:lnTo>
                  <a:lnTo>
                    <a:pt x="182943" y="10185"/>
                  </a:lnTo>
                  <a:lnTo>
                    <a:pt x="184391" y="8902"/>
                  </a:lnTo>
                  <a:lnTo>
                    <a:pt x="188823" y="8216"/>
                  </a:lnTo>
                  <a:close/>
                </a:path>
                <a:path w="360679" h="641350">
                  <a:moveTo>
                    <a:pt x="189217" y="117678"/>
                  </a:moveTo>
                  <a:lnTo>
                    <a:pt x="185661" y="115608"/>
                  </a:lnTo>
                  <a:lnTo>
                    <a:pt x="181648" y="116027"/>
                  </a:lnTo>
                  <a:lnTo>
                    <a:pt x="182130" y="117602"/>
                  </a:lnTo>
                  <a:lnTo>
                    <a:pt x="180936" y="118745"/>
                  </a:lnTo>
                  <a:lnTo>
                    <a:pt x="183299" y="120015"/>
                  </a:lnTo>
                  <a:lnTo>
                    <a:pt x="189217" y="117678"/>
                  </a:lnTo>
                  <a:close/>
                </a:path>
                <a:path w="360679" h="641350">
                  <a:moveTo>
                    <a:pt x="190665" y="612813"/>
                  </a:moveTo>
                  <a:lnTo>
                    <a:pt x="189331" y="611225"/>
                  </a:lnTo>
                  <a:lnTo>
                    <a:pt x="186309" y="607656"/>
                  </a:lnTo>
                  <a:lnTo>
                    <a:pt x="183984" y="607885"/>
                  </a:lnTo>
                  <a:lnTo>
                    <a:pt x="185762" y="611225"/>
                  </a:lnTo>
                  <a:lnTo>
                    <a:pt x="184238" y="610552"/>
                  </a:lnTo>
                  <a:lnTo>
                    <a:pt x="187007" y="613270"/>
                  </a:lnTo>
                  <a:lnTo>
                    <a:pt x="190665" y="612813"/>
                  </a:lnTo>
                  <a:close/>
                </a:path>
                <a:path w="360679" h="641350">
                  <a:moveTo>
                    <a:pt x="193217" y="610552"/>
                  </a:moveTo>
                  <a:lnTo>
                    <a:pt x="192595" y="610552"/>
                  </a:lnTo>
                  <a:lnTo>
                    <a:pt x="188671" y="607885"/>
                  </a:lnTo>
                  <a:lnTo>
                    <a:pt x="188366" y="607631"/>
                  </a:lnTo>
                  <a:lnTo>
                    <a:pt x="186524" y="607631"/>
                  </a:lnTo>
                  <a:lnTo>
                    <a:pt x="190182" y="611047"/>
                  </a:lnTo>
                  <a:lnTo>
                    <a:pt x="193217" y="610552"/>
                  </a:lnTo>
                  <a:close/>
                </a:path>
                <a:path w="360679" h="641350">
                  <a:moveTo>
                    <a:pt x="194335" y="589610"/>
                  </a:moveTo>
                  <a:lnTo>
                    <a:pt x="193205" y="588505"/>
                  </a:lnTo>
                  <a:lnTo>
                    <a:pt x="192849" y="588340"/>
                  </a:lnTo>
                  <a:lnTo>
                    <a:pt x="193040" y="588340"/>
                  </a:lnTo>
                  <a:lnTo>
                    <a:pt x="192811" y="588111"/>
                  </a:lnTo>
                  <a:lnTo>
                    <a:pt x="189915" y="589254"/>
                  </a:lnTo>
                  <a:lnTo>
                    <a:pt x="191274" y="592061"/>
                  </a:lnTo>
                  <a:lnTo>
                    <a:pt x="191884" y="592061"/>
                  </a:lnTo>
                  <a:lnTo>
                    <a:pt x="194335" y="589610"/>
                  </a:lnTo>
                  <a:close/>
                </a:path>
                <a:path w="360679" h="641350">
                  <a:moveTo>
                    <a:pt x="194729" y="160553"/>
                  </a:moveTo>
                  <a:lnTo>
                    <a:pt x="185699" y="155473"/>
                  </a:lnTo>
                  <a:lnTo>
                    <a:pt x="189039" y="153822"/>
                  </a:lnTo>
                  <a:lnTo>
                    <a:pt x="184404" y="152946"/>
                  </a:lnTo>
                  <a:lnTo>
                    <a:pt x="182816" y="157581"/>
                  </a:lnTo>
                  <a:lnTo>
                    <a:pt x="186601" y="160870"/>
                  </a:lnTo>
                  <a:lnTo>
                    <a:pt x="188099" y="160147"/>
                  </a:lnTo>
                  <a:lnTo>
                    <a:pt x="189039" y="160947"/>
                  </a:lnTo>
                  <a:lnTo>
                    <a:pt x="189953" y="161810"/>
                  </a:lnTo>
                  <a:lnTo>
                    <a:pt x="194729" y="160553"/>
                  </a:lnTo>
                  <a:close/>
                </a:path>
                <a:path w="360679" h="641350">
                  <a:moveTo>
                    <a:pt x="196164" y="438378"/>
                  </a:moveTo>
                  <a:lnTo>
                    <a:pt x="191439" y="433057"/>
                  </a:lnTo>
                  <a:lnTo>
                    <a:pt x="189230" y="436524"/>
                  </a:lnTo>
                  <a:lnTo>
                    <a:pt x="190754" y="438048"/>
                  </a:lnTo>
                  <a:lnTo>
                    <a:pt x="193230" y="437553"/>
                  </a:lnTo>
                  <a:lnTo>
                    <a:pt x="194119" y="440372"/>
                  </a:lnTo>
                  <a:lnTo>
                    <a:pt x="196164" y="438378"/>
                  </a:lnTo>
                  <a:close/>
                </a:path>
                <a:path w="360679" h="641350">
                  <a:moveTo>
                    <a:pt x="197954" y="590613"/>
                  </a:moveTo>
                  <a:lnTo>
                    <a:pt x="197002" y="587641"/>
                  </a:lnTo>
                  <a:lnTo>
                    <a:pt x="193040" y="588340"/>
                  </a:lnTo>
                  <a:lnTo>
                    <a:pt x="193205" y="588505"/>
                  </a:lnTo>
                  <a:lnTo>
                    <a:pt x="197954" y="590613"/>
                  </a:lnTo>
                  <a:close/>
                </a:path>
                <a:path w="360679" h="641350">
                  <a:moveTo>
                    <a:pt x="198374" y="247662"/>
                  </a:moveTo>
                  <a:lnTo>
                    <a:pt x="194221" y="245770"/>
                  </a:lnTo>
                  <a:lnTo>
                    <a:pt x="192786" y="247764"/>
                  </a:lnTo>
                  <a:lnTo>
                    <a:pt x="191427" y="249783"/>
                  </a:lnTo>
                  <a:lnTo>
                    <a:pt x="194221" y="253136"/>
                  </a:lnTo>
                  <a:lnTo>
                    <a:pt x="193598" y="250596"/>
                  </a:lnTo>
                  <a:lnTo>
                    <a:pt x="198374" y="247662"/>
                  </a:lnTo>
                  <a:close/>
                </a:path>
                <a:path w="360679" h="641350">
                  <a:moveTo>
                    <a:pt x="199910" y="591489"/>
                  </a:moveTo>
                  <a:lnTo>
                    <a:pt x="197954" y="590613"/>
                  </a:lnTo>
                  <a:lnTo>
                    <a:pt x="198056" y="590943"/>
                  </a:lnTo>
                  <a:lnTo>
                    <a:pt x="198335" y="591832"/>
                  </a:lnTo>
                  <a:lnTo>
                    <a:pt x="199910" y="591489"/>
                  </a:lnTo>
                  <a:close/>
                </a:path>
                <a:path w="360679" h="641350">
                  <a:moveTo>
                    <a:pt x="201180" y="598182"/>
                  </a:moveTo>
                  <a:lnTo>
                    <a:pt x="199898" y="596290"/>
                  </a:lnTo>
                  <a:lnTo>
                    <a:pt x="200837" y="598182"/>
                  </a:lnTo>
                  <a:lnTo>
                    <a:pt x="201180" y="598182"/>
                  </a:lnTo>
                  <a:close/>
                </a:path>
                <a:path w="360679" h="641350">
                  <a:moveTo>
                    <a:pt x="201460" y="599440"/>
                  </a:moveTo>
                  <a:lnTo>
                    <a:pt x="201256" y="599033"/>
                  </a:lnTo>
                  <a:lnTo>
                    <a:pt x="200837" y="598182"/>
                  </a:lnTo>
                  <a:lnTo>
                    <a:pt x="194043" y="597433"/>
                  </a:lnTo>
                  <a:lnTo>
                    <a:pt x="197205" y="601789"/>
                  </a:lnTo>
                  <a:lnTo>
                    <a:pt x="197904" y="600646"/>
                  </a:lnTo>
                  <a:lnTo>
                    <a:pt x="197675" y="599033"/>
                  </a:lnTo>
                  <a:lnTo>
                    <a:pt x="201460" y="599440"/>
                  </a:lnTo>
                  <a:close/>
                </a:path>
                <a:path w="360679" h="641350">
                  <a:moveTo>
                    <a:pt x="205295" y="592391"/>
                  </a:moveTo>
                  <a:lnTo>
                    <a:pt x="202450" y="590943"/>
                  </a:lnTo>
                  <a:lnTo>
                    <a:pt x="199910" y="591489"/>
                  </a:lnTo>
                  <a:lnTo>
                    <a:pt x="198501" y="591832"/>
                  </a:lnTo>
                  <a:lnTo>
                    <a:pt x="195326" y="592543"/>
                  </a:lnTo>
                  <a:lnTo>
                    <a:pt x="191274" y="592061"/>
                  </a:lnTo>
                  <a:lnTo>
                    <a:pt x="194233" y="594550"/>
                  </a:lnTo>
                  <a:lnTo>
                    <a:pt x="195313" y="593242"/>
                  </a:lnTo>
                  <a:lnTo>
                    <a:pt x="196316" y="593242"/>
                  </a:lnTo>
                  <a:lnTo>
                    <a:pt x="198437" y="594093"/>
                  </a:lnTo>
                  <a:lnTo>
                    <a:pt x="199898" y="596290"/>
                  </a:lnTo>
                  <a:lnTo>
                    <a:pt x="199047" y="594550"/>
                  </a:lnTo>
                  <a:lnTo>
                    <a:pt x="199275" y="594550"/>
                  </a:lnTo>
                  <a:lnTo>
                    <a:pt x="201447" y="593242"/>
                  </a:lnTo>
                  <a:lnTo>
                    <a:pt x="202145" y="592823"/>
                  </a:lnTo>
                  <a:lnTo>
                    <a:pt x="204139" y="592543"/>
                  </a:lnTo>
                  <a:lnTo>
                    <a:pt x="205295" y="592391"/>
                  </a:lnTo>
                  <a:close/>
                </a:path>
                <a:path w="360679" h="641350">
                  <a:moveTo>
                    <a:pt x="209892" y="119659"/>
                  </a:moveTo>
                  <a:lnTo>
                    <a:pt x="208991" y="116954"/>
                  </a:lnTo>
                  <a:lnTo>
                    <a:pt x="206108" y="120040"/>
                  </a:lnTo>
                  <a:lnTo>
                    <a:pt x="205193" y="117335"/>
                  </a:lnTo>
                  <a:lnTo>
                    <a:pt x="204203" y="117449"/>
                  </a:lnTo>
                  <a:lnTo>
                    <a:pt x="204851" y="118351"/>
                  </a:lnTo>
                  <a:lnTo>
                    <a:pt x="199212" y="121297"/>
                  </a:lnTo>
                  <a:lnTo>
                    <a:pt x="202018" y="126428"/>
                  </a:lnTo>
                  <a:lnTo>
                    <a:pt x="197319" y="129616"/>
                  </a:lnTo>
                  <a:lnTo>
                    <a:pt x="199364" y="132588"/>
                  </a:lnTo>
                  <a:lnTo>
                    <a:pt x="202641" y="131889"/>
                  </a:lnTo>
                  <a:lnTo>
                    <a:pt x="205028" y="133858"/>
                  </a:lnTo>
                  <a:lnTo>
                    <a:pt x="208305" y="132219"/>
                  </a:lnTo>
                  <a:lnTo>
                    <a:pt x="202768" y="131292"/>
                  </a:lnTo>
                  <a:lnTo>
                    <a:pt x="203746" y="129641"/>
                  </a:lnTo>
                  <a:lnTo>
                    <a:pt x="206565" y="128308"/>
                  </a:lnTo>
                  <a:lnTo>
                    <a:pt x="208114" y="130124"/>
                  </a:lnTo>
                  <a:lnTo>
                    <a:pt x="208788" y="128206"/>
                  </a:lnTo>
                  <a:lnTo>
                    <a:pt x="204228" y="126949"/>
                  </a:lnTo>
                  <a:lnTo>
                    <a:pt x="206451" y="124358"/>
                  </a:lnTo>
                  <a:lnTo>
                    <a:pt x="204482" y="122123"/>
                  </a:lnTo>
                  <a:lnTo>
                    <a:pt x="208064" y="121754"/>
                  </a:lnTo>
                  <a:lnTo>
                    <a:pt x="207492" y="120332"/>
                  </a:lnTo>
                  <a:lnTo>
                    <a:pt x="209892" y="119659"/>
                  </a:lnTo>
                  <a:close/>
                </a:path>
                <a:path w="360679" h="641350">
                  <a:moveTo>
                    <a:pt x="213537" y="110134"/>
                  </a:moveTo>
                  <a:lnTo>
                    <a:pt x="210731" y="107226"/>
                  </a:lnTo>
                  <a:lnTo>
                    <a:pt x="207365" y="107467"/>
                  </a:lnTo>
                  <a:lnTo>
                    <a:pt x="209181" y="109029"/>
                  </a:lnTo>
                  <a:lnTo>
                    <a:pt x="206502" y="109448"/>
                  </a:lnTo>
                  <a:lnTo>
                    <a:pt x="208229" y="111836"/>
                  </a:lnTo>
                  <a:lnTo>
                    <a:pt x="210845" y="111137"/>
                  </a:lnTo>
                  <a:lnTo>
                    <a:pt x="213537" y="110134"/>
                  </a:lnTo>
                  <a:close/>
                </a:path>
                <a:path w="360679" h="641350">
                  <a:moveTo>
                    <a:pt x="223050" y="204546"/>
                  </a:moveTo>
                  <a:lnTo>
                    <a:pt x="221869" y="203631"/>
                  </a:lnTo>
                  <a:lnTo>
                    <a:pt x="220992" y="202907"/>
                  </a:lnTo>
                  <a:lnTo>
                    <a:pt x="220268" y="201828"/>
                  </a:lnTo>
                  <a:lnTo>
                    <a:pt x="219367" y="203631"/>
                  </a:lnTo>
                  <a:lnTo>
                    <a:pt x="218935" y="202107"/>
                  </a:lnTo>
                  <a:lnTo>
                    <a:pt x="216242" y="202907"/>
                  </a:lnTo>
                  <a:lnTo>
                    <a:pt x="217881" y="204368"/>
                  </a:lnTo>
                  <a:lnTo>
                    <a:pt x="219951" y="204368"/>
                  </a:lnTo>
                  <a:lnTo>
                    <a:pt x="221869" y="205143"/>
                  </a:lnTo>
                  <a:lnTo>
                    <a:pt x="223050" y="204546"/>
                  </a:lnTo>
                  <a:close/>
                </a:path>
                <a:path w="360679" h="641350">
                  <a:moveTo>
                    <a:pt x="227304" y="415328"/>
                  </a:moveTo>
                  <a:lnTo>
                    <a:pt x="227139" y="413448"/>
                  </a:lnTo>
                  <a:lnTo>
                    <a:pt x="225361" y="410933"/>
                  </a:lnTo>
                  <a:lnTo>
                    <a:pt x="223596" y="412038"/>
                  </a:lnTo>
                  <a:lnTo>
                    <a:pt x="223062" y="413626"/>
                  </a:lnTo>
                  <a:lnTo>
                    <a:pt x="225628" y="416471"/>
                  </a:lnTo>
                  <a:lnTo>
                    <a:pt x="227304" y="415328"/>
                  </a:lnTo>
                  <a:close/>
                </a:path>
                <a:path w="360679" h="641350">
                  <a:moveTo>
                    <a:pt x="229209" y="542836"/>
                  </a:moveTo>
                  <a:lnTo>
                    <a:pt x="227863" y="540296"/>
                  </a:lnTo>
                  <a:lnTo>
                    <a:pt x="226936" y="537984"/>
                  </a:lnTo>
                  <a:lnTo>
                    <a:pt x="220903" y="538289"/>
                  </a:lnTo>
                  <a:lnTo>
                    <a:pt x="225412" y="542734"/>
                  </a:lnTo>
                  <a:lnTo>
                    <a:pt x="228409" y="544360"/>
                  </a:lnTo>
                  <a:lnTo>
                    <a:pt x="229209" y="542836"/>
                  </a:lnTo>
                  <a:close/>
                </a:path>
                <a:path w="360679" h="641350">
                  <a:moveTo>
                    <a:pt x="229450" y="410730"/>
                  </a:moveTo>
                  <a:lnTo>
                    <a:pt x="226390" y="407289"/>
                  </a:lnTo>
                  <a:lnTo>
                    <a:pt x="224142" y="407428"/>
                  </a:lnTo>
                  <a:lnTo>
                    <a:pt x="220675" y="409232"/>
                  </a:lnTo>
                  <a:lnTo>
                    <a:pt x="229450" y="410730"/>
                  </a:lnTo>
                  <a:close/>
                </a:path>
                <a:path w="360679" h="641350">
                  <a:moveTo>
                    <a:pt x="232181" y="413804"/>
                  </a:moveTo>
                  <a:lnTo>
                    <a:pt x="229603" y="410908"/>
                  </a:lnTo>
                  <a:lnTo>
                    <a:pt x="226987" y="411581"/>
                  </a:lnTo>
                  <a:lnTo>
                    <a:pt x="232181" y="413804"/>
                  </a:lnTo>
                  <a:close/>
                </a:path>
                <a:path w="360679" h="641350">
                  <a:moveTo>
                    <a:pt x="235712" y="378942"/>
                  </a:moveTo>
                  <a:lnTo>
                    <a:pt x="234162" y="375856"/>
                  </a:lnTo>
                  <a:lnTo>
                    <a:pt x="231622" y="375183"/>
                  </a:lnTo>
                  <a:lnTo>
                    <a:pt x="229438" y="373570"/>
                  </a:lnTo>
                  <a:lnTo>
                    <a:pt x="229209" y="378688"/>
                  </a:lnTo>
                  <a:lnTo>
                    <a:pt x="226060" y="378764"/>
                  </a:lnTo>
                  <a:lnTo>
                    <a:pt x="235712" y="378942"/>
                  </a:lnTo>
                  <a:close/>
                </a:path>
                <a:path w="360679" h="641350">
                  <a:moveTo>
                    <a:pt x="247484" y="157022"/>
                  </a:moveTo>
                  <a:lnTo>
                    <a:pt x="246100" y="156578"/>
                  </a:lnTo>
                  <a:lnTo>
                    <a:pt x="244894" y="155638"/>
                  </a:lnTo>
                  <a:lnTo>
                    <a:pt x="243814" y="154330"/>
                  </a:lnTo>
                  <a:lnTo>
                    <a:pt x="239725" y="154533"/>
                  </a:lnTo>
                  <a:lnTo>
                    <a:pt x="244297" y="157086"/>
                  </a:lnTo>
                  <a:lnTo>
                    <a:pt x="245097" y="158623"/>
                  </a:lnTo>
                  <a:lnTo>
                    <a:pt x="245554" y="158000"/>
                  </a:lnTo>
                  <a:lnTo>
                    <a:pt x="246037" y="157365"/>
                  </a:lnTo>
                  <a:lnTo>
                    <a:pt x="247484" y="157022"/>
                  </a:lnTo>
                  <a:close/>
                </a:path>
                <a:path w="360679" h="641350">
                  <a:moveTo>
                    <a:pt x="250126" y="371208"/>
                  </a:moveTo>
                  <a:lnTo>
                    <a:pt x="249212" y="370357"/>
                  </a:lnTo>
                  <a:lnTo>
                    <a:pt x="247675" y="371081"/>
                  </a:lnTo>
                  <a:lnTo>
                    <a:pt x="246862" y="369989"/>
                  </a:lnTo>
                  <a:lnTo>
                    <a:pt x="246888" y="371995"/>
                  </a:lnTo>
                  <a:lnTo>
                    <a:pt x="244754" y="373176"/>
                  </a:lnTo>
                  <a:lnTo>
                    <a:pt x="246380" y="375793"/>
                  </a:lnTo>
                  <a:lnTo>
                    <a:pt x="247942" y="374383"/>
                  </a:lnTo>
                  <a:lnTo>
                    <a:pt x="247777" y="372325"/>
                  </a:lnTo>
                  <a:lnTo>
                    <a:pt x="250126" y="371208"/>
                  </a:lnTo>
                  <a:close/>
                </a:path>
                <a:path w="360679" h="641350">
                  <a:moveTo>
                    <a:pt x="254698" y="366890"/>
                  </a:moveTo>
                  <a:lnTo>
                    <a:pt x="249758" y="367322"/>
                  </a:lnTo>
                  <a:lnTo>
                    <a:pt x="247535" y="366039"/>
                  </a:lnTo>
                  <a:lnTo>
                    <a:pt x="245643" y="367931"/>
                  </a:lnTo>
                  <a:lnTo>
                    <a:pt x="251510" y="369862"/>
                  </a:lnTo>
                  <a:lnTo>
                    <a:pt x="253619" y="369506"/>
                  </a:lnTo>
                  <a:lnTo>
                    <a:pt x="254698" y="366890"/>
                  </a:lnTo>
                  <a:close/>
                </a:path>
                <a:path w="360679" h="641350">
                  <a:moveTo>
                    <a:pt x="257530" y="138201"/>
                  </a:moveTo>
                  <a:lnTo>
                    <a:pt x="253504" y="135458"/>
                  </a:lnTo>
                  <a:lnTo>
                    <a:pt x="256247" y="134480"/>
                  </a:lnTo>
                  <a:lnTo>
                    <a:pt x="254914" y="132448"/>
                  </a:lnTo>
                  <a:lnTo>
                    <a:pt x="251053" y="133311"/>
                  </a:lnTo>
                  <a:lnTo>
                    <a:pt x="251815" y="139877"/>
                  </a:lnTo>
                  <a:lnTo>
                    <a:pt x="257530" y="138201"/>
                  </a:lnTo>
                  <a:close/>
                </a:path>
                <a:path w="360679" h="641350">
                  <a:moveTo>
                    <a:pt x="263817" y="370306"/>
                  </a:moveTo>
                  <a:lnTo>
                    <a:pt x="258978" y="365506"/>
                  </a:lnTo>
                  <a:lnTo>
                    <a:pt x="256540" y="367741"/>
                  </a:lnTo>
                  <a:lnTo>
                    <a:pt x="252615" y="370763"/>
                  </a:lnTo>
                  <a:lnTo>
                    <a:pt x="258267" y="374256"/>
                  </a:lnTo>
                  <a:lnTo>
                    <a:pt x="257632" y="371017"/>
                  </a:lnTo>
                  <a:lnTo>
                    <a:pt x="263817" y="370306"/>
                  </a:lnTo>
                  <a:close/>
                </a:path>
                <a:path w="360679" h="641350">
                  <a:moveTo>
                    <a:pt x="272935" y="335737"/>
                  </a:moveTo>
                  <a:lnTo>
                    <a:pt x="270510" y="332498"/>
                  </a:lnTo>
                  <a:lnTo>
                    <a:pt x="268579" y="333209"/>
                  </a:lnTo>
                  <a:lnTo>
                    <a:pt x="270141" y="335165"/>
                  </a:lnTo>
                  <a:lnTo>
                    <a:pt x="268211" y="335864"/>
                  </a:lnTo>
                  <a:lnTo>
                    <a:pt x="269341" y="336880"/>
                  </a:lnTo>
                  <a:lnTo>
                    <a:pt x="271284" y="335953"/>
                  </a:lnTo>
                  <a:lnTo>
                    <a:pt x="272935" y="335737"/>
                  </a:lnTo>
                  <a:close/>
                </a:path>
                <a:path w="360679" h="641350">
                  <a:moveTo>
                    <a:pt x="273329" y="343750"/>
                  </a:moveTo>
                  <a:lnTo>
                    <a:pt x="269773" y="341223"/>
                  </a:lnTo>
                  <a:lnTo>
                    <a:pt x="266268" y="341566"/>
                  </a:lnTo>
                  <a:lnTo>
                    <a:pt x="268681" y="344030"/>
                  </a:lnTo>
                  <a:lnTo>
                    <a:pt x="266446" y="344817"/>
                  </a:lnTo>
                  <a:lnTo>
                    <a:pt x="268008" y="346113"/>
                  </a:lnTo>
                  <a:lnTo>
                    <a:pt x="273329" y="343750"/>
                  </a:lnTo>
                  <a:close/>
                </a:path>
                <a:path w="360679" h="641350">
                  <a:moveTo>
                    <a:pt x="283908" y="170980"/>
                  </a:moveTo>
                  <a:lnTo>
                    <a:pt x="281952" y="168262"/>
                  </a:lnTo>
                  <a:lnTo>
                    <a:pt x="282943" y="167652"/>
                  </a:lnTo>
                  <a:lnTo>
                    <a:pt x="279298" y="165684"/>
                  </a:lnTo>
                  <a:lnTo>
                    <a:pt x="277533" y="167894"/>
                  </a:lnTo>
                  <a:lnTo>
                    <a:pt x="278942" y="172034"/>
                  </a:lnTo>
                  <a:lnTo>
                    <a:pt x="283908" y="170980"/>
                  </a:lnTo>
                  <a:close/>
                </a:path>
                <a:path w="360679" h="641350">
                  <a:moveTo>
                    <a:pt x="286156" y="318389"/>
                  </a:moveTo>
                  <a:lnTo>
                    <a:pt x="284695" y="315887"/>
                  </a:lnTo>
                  <a:lnTo>
                    <a:pt x="283349" y="317423"/>
                  </a:lnTo>
                  <a:lnTo>
                    <a:pt x="280428" y="318414"/>
                  </a:lnTo>
                  <a:lnTo>
                    <a:pt x="282562" y="321144"/>
                  </a:lnTo>
                  <a:lnTo>
                    <a:pt x="284340" y="319760"/>
                  </a:lnTo>
                  <a:lnTo>
                    <a:pt x="286156" y="318389"/>
                  </a:lnTo>
                  <a:close/>
                </a:path>
                <a:path w="360679" h="641350">
                  <a:moveTo>
                    <a:pt x="292747" y="102082"/>
                  </a:moveTo>
                  <a:lnTo>
                    <a:pt x="291236" y="99822"/>
                  </a:lnTo>
                  <a:lnTo>
                    <a:pt x="288874" y="101130"/>
                  </a:lnTo>
                  <a:lnTo>
                    <a:pt x="284480" y="101942"/>
                  </a:lnTo>
                  <a:lnTo>
                    <a:pt x="288086" y="104724"/>
                  </a:lnTo>
                  <a:lnTo>
                    <a:pt x="289483" y="103174"/>
                  </a:lnTo>
                  <a:lnTo>
                    <a:pt x="292747" y="102082"/>
                  </a:lnTo>
                  <a:close/>
                </a:path>
                <a:path w="360679" h="641350">
                  <a:moveTo>
                    <a:pt x="295541" y="107111"/>
                  </a:moveTo>
                  <a:lnTo>
                    <a:pt x="293484" y="105879"/>
                  </a:lnTo>
                  <a:lnTo>
                    <a:pt x="291033" y="106006"/>
                  </a:lnTo>
                  <a:lnTo>
                    <a:pt x="288493" y="106527"/>
                  </a:lnTo>
                  <a:lnTo>
                    <a:pt x="290080" y="108407"/>
                  </a:lnTo>
                  <a:lnTo>
                    <a:pt x="292201" y="108305"/>
                  </a:lnTo>
                  <a:lnTo>
                    <a:pt x="293966" y="109575"/>
                  </a:lnTo>
                  <a:lnTo>
                    <a:pt x="295021" y="108877"/>
                  </a:lnTo>
                  <a:lnTo>
                    <a:pt x="294284" y="107759"/>
                  </a:lnTo>
                  <a:lnTo>
                    <a:pt x="295541" y="107111"/>
                  </a:lnTo>
                  <a:close/>
                </a:path>
                <a:path w="360679" h="641350">
                  <a:moveTo>
                    <a:pt x="300405" y="104140"/>
                  </a:moveTo>
                  <a:lnTo>
                    <a:pt x="295668" y="101663"/>
                  </a:lnTo>
                  <a:lnTo>
                    <a:pt x="297319" y="100736"/>
                  </a:lnTo>
                  <a:lnTo>
                    <a:pt x="294563" y="99212"/>
                  </a:lnTo>
                  <a:lnTo>
                    <a:pt x="293484" y="102768"/>
                  </a:lnTo>
                  <a:lnTo>
                    <a:pt x="295427" y="104254"/>
                  </a:lnTo>
                  <a:lnTo>
                    <a:pt x="300405" y="104140"/>
                  </a:lnTo>
                  <a:close/>
                </a:path>
                <a:path w="360679" h="641350">
                  <a:moveTo>
                    <a:pt x="305231" y="246126"/>
                  </a:moveTo>
                  <a:lnTo>
                    <a:pt x="303288" y="244551"/>
                  </a:lnTo>
                  <a:lnTo>
                    <a:pt x="302488" y="243306"/>
                  </a:lnTo>
                  <a:lnTo>
                    <a:pt x="299859" y="243890"/>
                  </a:lnTo>
                  <a:lnTo>
                    <a:pt x="300367" y="245414"/>
                  </a:lnTo>
                  <a:lnTo>
                    <a:pt x="298729" y="246278"/>
                  </a:lnTo>
                  <a:lnTo>
                    <a:pt x="299758" y="248627"/>
                  </a:lnTo>
                  <a:lnTo>
                    <a:pt x="303034" y="244411"/>
                  </a:lnTo>
                  <a:lnTo>
                    <a:pt x="304050" y="246748"/>
                  </a:lnTo>
                  <a:lnTo>
                    <a:pt x="305231" y="246126"/>
                  </a:lnTo>
                  <a:close/>
                </a:path>
                <a:path w="360679" h="641350">
                  <a:moveTo>
                    <a:pt x="308508" y="293890"/>
                  </a:moveTo>
                  <a:lnTo>
                    <a:pt x="304304" y="292747"/>
                  </a:lnTo>
                  <a:lnTo>
                    <a:pt x="300380" y="299313"/>
                  </a:lnTo>
                  <a:lnTo>
                    <a:pt x="305511" y="301320"/>
                  </a:lnTo>
                  <a:lnTo>
                    <a:pt x="305879" y="298640"/>
                  </a:lnTo>
                  <a:lnTo>
                    <a:pt x="304482" y="295389"/>
                  </a:lnTo>
                  <a:lnTo>
                    <a:pt x="308508" y="293890"/>
                  </a:lnTo>
                  <a:close/>
                </a:path>
                <a:path w="360679" h="641350">
                  <a:moveTo>
                    <a:pt x="316344" y="125425"/>
                  </a:moveTo>
                  <a:lnTo>
                    <a:pt x="313817" y="122491"/>
                  </a:lnTo>
                  <a:lnTo>
                    <a:pt x="309130" y="123609"/>
                  </a:lnTo>
                  <a:lnTo>
                    <a:pt x="308686" y="125793"/>
                  </a:lnTo>
                  <a:lnTo>
                    <a:pt x="310349" y="128498"/>
                  </a:lnTo>
                  <a:lnTo>
                    <a:pt x="310007" y="126111"/>
                  </a:lnTo>
                  <a:lnTo>
                    <a:pt x="316344" y="125425"/>
                  </a:lnTo>
                  <a:close/>
                </a:path>
                <a:path w="360679" h="641350">
                  <a:moveTo>
                    <a:pt x="316915" y="270764"/>
                  </a:moveTo>
                  <a:lnTo>
                    <a:pt x="316484" y="269951"/>
                  </a:lnTo>
                  <a:lnTo>
                    <a:pt x="315264" y="269951"/>
                  </a:lnTo>
                  <a:lnTo>
                    <a:pt x="316382" y="270764"/>
                  </a:lnTo>
                  <a:lnTo>
                    <a:pt x="316915" y="270764"/>
                  </a:lnTo>
                  <a:close/>
                </a:path>
                <a:path w="360679" h="641350">
                  <a:moveTo>
                    <a:pt x="318744" y="272478"/>
                  </a:moveTo>
                  <a:lnTo>
                    <a:pt x="316560" y="270891"/>
                  </a:lnTo>
                  <a:lnTo>
                    <a:pt x="313118" y="272135"/>
                  </a:lnTo>
                  <a:lnTo>
                    <a:pt x="317068" y="273342"/>
                  </a:lnTo>
                  <a:lnTo>
                    <a:pt x="318744" y="272478"/>
                  </a:lnTo>
                  <a:close/>
                </a:path>
                <a:path w="360679" h="641350">
                  <a:moveTo>
                    <a:pt x="319163" y="269824"/>
                  </a:moveTo>
                  <a:lnTo>
                    <a:pt x="316230" y="268351"/>
                  </a:lnTo>
                  <a:lnTo>
                    <a:pt x="313626" y="267030"/>
                  </a:lnTo>
                  <a:lnTo>
                    <a:pt x="314769" y="266725"/>
                  </a:lnTo>
                  <a:lnTo>
                    <a:pt x="309880" y="267487"/>
                  </a:lnTo>
                  <a:lnTo>
                    <a:pt x="311480" y="269049"/>
                  </a:lnTo>
                  <a:lnTo>
                    <a:pt x="313855" y="268351"/>
                  </a:lnTo>
                  <a:lnTo>
                    <a:pt x="315861" y="268782"/>
                  </a:lnTo>
                  <a:lnTo>
                    <a:pt x="316407" y="269824"/>
                  </a:lnTo>
                  <a:lnTo>
                    <a:pt x="319163" y="269824"/>
                  </a:lnTo>
                  <a:close/>
                </a:path>
                <a:path w="360679" h="641350">
                  <a:moveTo>
                    <a:pt x="319379" y="265455"/>
                  </a:moveTo>
                  <a:lnTo>
                    <a:pt x="316382" y="261810"/>
                  </a:lnTo>
                  <a:lnTo>
                    <a:pt x="312877" y="263296"/>
                  </a:lnTo>
                  <a:lnTo>
                    <a:pt x="315252" y="266585"/>
                  </a:lnTo>
                  <a:lnTo>
                    <a:pt x="319379" y="265455"/>
                  </a:lnTo>
                  <a:close/>
                </a:path>
                <a:path w="360679" h="641350">
                  <a:moveTo>
                    <a:pt x="340944" y="301129"/>
                  </a:moveTo>
                  <a:lnTo>
                    <a:pt x="339280" y="298564"/>
                  </a:lnTo>
                  <a:lnTo>
                    <a:pt x="336042" y="299529"/>
                  </a:lnTo>
                  <a:lnTo>
                    <a:pt x="336092" y="301561"/>
                  </a:lnTo>
                  <a:lnTo>
                    <a:pt x="338785" y="304482"/>
                  </a:lnTo>
                  <a:lnTo>
                    <a:pt x="338772" y="302437"/>
                  </a:lnTo>
                  <a:lnTo>
                    <a:pt x="340944" y="301129"/>
                  </a:lnTo>
                  <a:close/>
                </a:path>
                <a:path w="360679" h="641350">
                  <a:moveTo>
                    <a:pt x="352844" y="103428"/>
                  </a:moveTo>
                  <a:lnTo>
                    <a:pt x="348881" y="99974"/>
                  </a:lnTo>
                  <a:lnTo>
                    <a:pt x="347433" y="101384"/>
                  </a:lnTo>
                  <a:lnTo>
                    <a:pt x="349186" y="104406"/>
                  </a:lnTo>
                  <a:lnTo>
                    <a:pt x="352844" y="108458"/>
                  </a:lnTo>
                  <a:lnTo>
                    <a:pt x="351713" y="105676"/>
                  </a:lnTo>
                  <a:lnTo>
                    <a:pt x="352844" y="103428"/>
                  </a:lnTo>
                  <a:close/>
                </a:path>
                <a:path w="360679" h="641350">
                  <a:moveTo>
                    <a:pt x="360349" y="230187"/>
                  </a:moveTo>
                  <a:lnTo>
                    <a:pt x="356895" y="228739"/>
                  </a:lnTo>
                  <a:lnTo>
                    <a:pt x="354101" y="230314"/>
                  </a:lnTo>
                  <a:lnTo>
                    <a:pt x="355282" y="233057"/>
                  </a:lnTo>
                  <a:lnTo>
                    <a:pt x="358025" y="236270"/>
                  </a:lnTo>
                  <a:lnTo>
                    <a:pt x="357911" y="233908"/>
                  </a:lnTo>
                  <a:lnTo>
                    <a:pt x="360349" y="2301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0BEF2EC2-6686-309B-AB45-EA71F5526DDC}"/>
                </a:ext>
              </a:extLst>
            </p:cNvPr>
            <p:cNvSpPr/>
            <p:nvPr/>
          </p:nvSpPr>
          <p:spPr>
            <a:xfrm>
              <a:off x="6383058" y="3529"/>
              <a:ext cx="871219" cy="1432560"/>
            </a:xfrm>
            <a:custGeom>
              <a:avLst/>
              <a:gdLst/>
              <a:ahLst/>
              <a:cxnLst/>
              <a:rect l="l" t="t" r="r" b="b"/>
              <a:pathLst>
                <a:path w="871220" h="1432560">
                  <a:moveTo>
                    <a:pt x="4013" y="1077976"/>
                  </a:moveTo>
                  <a:lnTo>
                    <a:pt x="3784" y="1075537"/>
                  </a:lnTo>
                  <a:lnTo>
                    <a:pt x="558" y="1075105"/>
                  </a:lnTo>
                  <a:lnTo>
                    <a:pt x="0" y="1076909"/>
                  </a:lnTo>
                  <a:lnTo>
                    <a:pt x="1587" y="1080477"/>
                  </a:lnTo>
                  <a:lnTo>
                    <a:pt x="3225" y="1079601"/>
                  </a:lnTo>
                  <a:lnTo>
                    <a:pt x="4013" y="1077976"/>
                  </a:lnTo>
                  <a:close/>
                </a:path>
                <a:path w="871220" h="1432560">
                  <a:moveTo>
                    <a:pt x="8559" y="1076096"/>
                  </a:moveTo>
                  <a:lnTo>
                    <a:pt x="7569" y="1066698"/>
                  </a:lnTo>
                  <a:lnTo>
                    <a:pt x="7937" y="1062037"/>
                  </a:lnTo>
                  <a:lnTo>
                    <a:pt x="3378" y="1063675"/>
                  </a:lnTo>
                  <a:lnTo>
                    <a:pt x="6705" y="1071841"/>
                  </a:lnTo>
                  <a:lnTo>
                    <a:pt x="2146" y="1073492"/>
                  </a:lnTo>
                  <a:lnTo>
                    <a:pt x="8559" y="1076096"/>
                  </a:lnTo>
                  <a:close/>
                </a:path>
                <a:path w="871220" h="1432560">
                  <a:moveTo>
                    <a:pt x="189166" y="1429029"/>
                  </a:moveTo>
                  <a:lnTo>
                    <a:pt x="187833" y="1424165"/>
                  </a:lnTo>
                  <a:lnTo>
                    <a:pt x="184988" y="1425613"/>
                  </a:lnTo>
                  <a:lnTo>
                    <a:pt x="180924" y="1426070"/>
                  </a:lnTo>
                  <a:lnTo>
                    <a:pt x="183934" y="1432306"/>
                  </a:lnTo>
                  <a:lnTo>
                    <a:pt x="182740" y="1427568"/>
                  </a:lnTo>
                  <a:lnTo>
                    <a:pt x="189166" y="1429029"/>
                  </a:lnTo>
                  <a:close/>
                </a:path>
                <a:path w="871220" h="1432560">
                  <a:moveTo>
                    <a:pt x="194119" y="1431086"/>
                  </a:moveTo>
                  <a:lnTo>
                    <a:pt x="190804" y="1426159"/>
                  </a:lnTo>
                  <a:lnTo>
                    <a:pt x="193255" y="1425943"/>
                  </a:lnTo>
                  <a:lnTo>
                    <a:pt x="189852" y="1422781"/>
                  </a:lnTo>
                  <a:lnTo>
                    <a:pt x="191096" y="1429016"/>
                  </a:lnTo>
                  <a:lnTo>
                    <a:pt x="191109" y="1430858"/>
                  </a:lnTo>
                  <a:lnTo>
                    <a:pt x="194119" y="1431086"/>
                  </a:lnTo>
                  <a:close/>
                </a:path>
                <a:path w="871220" h="1432560">
                  <a:moveTo>
                    <a:pt x="231038" y="1315085"/>
                  </a:moveTo>
                  <a:lnTo>
                    <a:pt x="230593" y="1313345"/>
                  </a:lnTo>
                  <a:lnTo>
                    <a:pt x="229616" y="1313154"/>
                  </a:lnTo>
                  <a:lnTo>
                    <a:pt x="229438" y="1312062"/>
                  </a:lnTo>
                  <a:lnTo>
                    <a:pt x="228942" y="1311287"/>
                  </a:lnTo>
                  <a:lnTo>
                    <a:pt x="226402" y="1311744"/>
                  </a:lnTo>
                  <a:lnTo>
                    <a:pt x="228904" y="1314869"/>
                  </a:lnTo>
                  <a:lnTo>
                    <a:pt x="229793" y="1316774"/>
                  </a:lnTo>
                  <a:lnTo>
                    <a:pt x="230974" y="1316380"/>
                  </a:lnTo>
                  <a:lnTo>
                    <a:pt x="231038" y="1315085"/>
                  </a:lnTo>
                  <a:close/>
                </a:path>
                <a:path w="871220" h="1432560">
                  <a:moveTo>
                    <a:pt x="288074" y="1200467"/>
                  </a:moveTo>
                  <a:lnTo>
                    <a:pt x="284264" y="1197241"/>
                  </a:lnTo>
                  <a:lnTo>
                    <a:pt x="281025" y="1196759"/>
                  </a:lnTo>
                  <a:lnTo>
                    <a:pt x="283095" y="1198359"/>
                  </a:lnTo>
                  <a:lnTo>
                    <a:pt x="283451" y="1201801"/>
                  </a:lnTo>
                  <a:lnTo>
                    <a:pt x="286702" y="1202118"/>
                  </a:lnTo>
                  <a:lnTo>
                    <a:pt x="288074" y="1200467"/>
                  </a:lnTo>
                  <a:close/>
                </a:path>
                <a:path w="871220" h="1432560">
                  <a:moveTo>
                    <a:pt x="297154" y="1207008"/>
                  </a:moveTo>
                  <a:lnTo>
                    <a:pt x="294030" y="1202855"/>
                  </a:lnTo>
                  <a:lnTo>
                    <a:pt x="297014" y="1203706"/>
                  </a:lnTo>
                  <a:lnTo>
                    <a:pt x="296545" y="1202855"/>
                  </a:lnTo>
                  <a:lnTo>
                    <a:pt x="296354" y="1202524"/>
                  </a:lnTo>
                  <a:lnTo>
                    <a:pt x="294157" y="1202524"/>
                  </a:lnTo>
                  <a:lnTo>
                    <a:pt x="292569" y="1202118"/>
                  </a:lnTo>
                  <a:lnTo>
                    <a:pt x="292646" y="1202524"/>
                  </a:lnTo>
                  <a:lnTo>
                    <a:pt x="292709" y="1202855"/>
                  </a:lnTo>
                  <a:lnTo>
                    <a:pt x="292976" y="1204264"/>
                  </a:lnTo>
                  <a:lnTo>
                    <a:pt x="293916" y="1205776"/>
                  </a:lnTo>
                  <a:lnTo>
                    <a:pt x="295173" y="1207008"/>
                  </a:lnTo>
                  <a:lnTo>
                    <a:pt x="297154" y="1207008"/>
                  </a:lnTo>
                  <a:close/>
                </a:path>
                <a:path w="871220" h="1432560">
                  <a:moveTo>
                    <a:pt x="308432" y="1193698"/>
                  </a:moveTo>
                  <a:lnTo>
                    <a:pt x="305498" y="1193914"/>
                  </a:lnTo>
                  <a:lnTo>
                    <a:pt x="304355" y="1192174"/>
                  </a:lnTo>
                  <a:lnTo>
                    <a:pt x="301929" y="1191844"/>
                  </a:lnTo>
                  <a:lnTo>
                    <a:pt x="302755" y="1193076"/>
                  </a:lnTo>
                  <a:lnTo>
                    <a:pt x="303898" y="1193990"/>
                  </a:lnTo>
                  <a:lnTo>
                    <a:pt x="305638" y="1194206"/>
                  </a:lnTo>
                  <a:lnTo>
                    <a:pt x="303237" y="1196924"/>
                  </a:lnTo>
                  <a:lnTo>
                    <a:pt x="302336" y="1197381"/>
                  </a:lnTo>
                  <a:lnTo>
                    <a:pt x="301231" y="1201674"/>
                  </a:lnTo>
                  <a:lnTo>
                    <a:pt x="305308" y="1200442"/>
                  </a:lnTo>
                  <a:lnTo>
                    <a:pt x="307695" y="1197749"/>
                  </a:lnTo>
                  <a:lnTo>
                    <a:pt x="308432" y="1193698"/>
                  </a:lnTo>
                  <a:close/>
                </a:path>
                <a:path w="871220" h="1432560">
                  <a:moveTo>
                    <a:pt x="358432" y="1107389"/>
                  </a:moveTo>
                  <a:lnTo>
                    <a:pt x="357974" y="1105623"/>
                  </a:lnTo>
                  <a:lnTo>
                    <a:pt x="356158" y="1105522"/>
                  </a:lnTo>
                  <a:lnTo>
                    <a:pt x="355396" y="1104188"/>
                  </a:lnTo>
                  <a:lnTo>
                    <a:pt x="353529" y="1104150"/>
                  </a:lnTo>
                  <a:lnTo>
                    <a:pt x="355015" y="1105547"/>
                  </a:lnTo>
                  <a:lnTo>
                    <a:pt x="355727" y="1107795"/>
                  </a:lnTo>
                  <a:lnTo>
                    <a:pt x="357212" y="1109192"/>
                  </a:lnTo>
                  <a:lnTo>
                    <a:pt x="358368" y="1108722"/>
                  </a:lnTo>
                  <a:lnTo>
                    <a:pt x="358432" y="1107389"/>
                  </a:lnTo>
                  <a:close/>
                </a:path>
                <a:path w="871220" h="1432560">
                  <a:moveTo>
                    <a:pt x="400608" y="1071333"/>
                  </a:moveTo>
                  <a:lnTo>
                    <a:pt x="398576" y="1067638"/>
                  </a:lnTo>
                  <a:lnTo>
                    <a:pt x="395706" y="1067955"/>
                  </a:lnTo>
                  <a:lnTo>
                    <a:pt x="395998" y="1070698"/>
                  </a:lnTo>
                  <a:lnTo>
                    <a:pt x="393992" y="1071676"/>
                  </a:lnTo>
                  <a:lnTo>
                    <a:pt x="396049" y="1073467"/>
                  </a:lnTo>
                  <a:lnTo>
                    <a:pt x="400608" y="1071333"/>
                  </a:lnTo>
                  <a:close/>
                </a:path>
                <a:path w="871220" h="1432560">
                  <a:moveTo>
                    <a:pt x="429920" y="1025334"/>
                  </a:moveTo>
                  <a:lnTo>
                    <a:pt x="426377" y="1021613"/>
                  </a:lnTo>
                  <a:lnTo>
                    <a:pt x="426707" y="1025105"/>
                  </a:lnTo>
                  <a:lnTo>
                    <a:pt x="423824" y="1029004"/>
                  </a:lnTo>
                  <a:lnTo>
                    <a:pt x="426008" y="1031671"/>
                  </a:lnTo>
                  <a:lnTo>
                    <a:pt x="427799" y="1029830"/>
                  </a:lnTo>
                  <a:lnTo>
                    <a:pt x="429920" y="1025334"/>
                  </a:lnTo>
                  <a:close/>
                </a:path>
                <a:path w="871220" h="1432560">
                  <a:moveTo>
                    <a:pt x="444042" y="1001191"/>
                  </a:moveTo>
                  <a:lnTo>
                    <a:pt x="441261" y="999147"/>
                  </a:lnTo>
                  <a:lnTo>
                    <a:pt x="438289" y="1002804"/>
                  </a:lnTo>
                  <a:lnTo>
                    <a:pt x="439889" y="1006322"/>
                  </a:lnTo>
                  <a:lnTo>
                    <a:pt x="442302" y="1005382"/>
                  </a:lnTo>
                  <a:lnTo>
                    <a:pt x="442645" y="1002893"/>
                  </a:lnTo>
                  <a:lnTo>
                    <a:pt x="444042" y="1001191"/>
                  </a:lnTo>
                  <a:close/>
                </a:path>
                <a:path w="871220" h="1432560">
                  <a:moveTo>
                    <a:pt x="484644" y="962444"/>
                  </a:moveTo>
                  <a:lnTo>
                    <a:pt x="482244" y="959510"/>
                  </a:lnTo>
                  <a:lnTo>
                    <a:pt x="478574" y="958443"/>
                  </a:lnTo>
                  <a:lnTo>
                    <a:pt x="480987" y="961783"/>
                  </a:lnTo>
                  <a:lnTo>
                    <a:pt x="479120" y="962012"/>
                  </a:lnTo>
                  <a:lnTo>
                    <a:pt x="480593" y="964120"/>
                  </a:lnTo>
                  <a:lnTo>
                    <a:pt x="484644" y="962444"/>
                  </a:lnTo>
                  <a:close/>
                </a:path>
                <a:path w="871220" h="1432560">
                  <a:moveTo>
                    <a:pt x="496328" y="207911"/>
                  </a:moveTo>
                  <a:lnTo>
                    <a:pt x="492658" y="208305"/>
                  </a:lnTo>
                  <a:lnTo>
                    <a:pt x="491261" y="213779"/>
                  </a:lnTo>
                  <a:lnTo>
                    <a:pt x="491858" y="217208"/>
                  </a:lnTo>
                  <a:lnTo>
                    <a:pt x="493318" y="214109"/>
                  </a:lnTo>
                  <a:lnTo>
                    <a:pt x="495185" y="211150"/>
                  </a:lnTo>
                  <a:lnTo>
                    <a:pt x="496328" y="207911"/>
                  </a:lnTo>
                  <a:close/>
                </a:path>
                <a:path w="871220" h="1432560">
                  <a:moveTo>
                    <a:pt x="500646" y="276453"/>
                  </a:moveTo>
                  <a:lnTo>
                    <a:pt x="497992" y="276453"/>
                  </a:lnTo>
                  <a:lnTo>
                    <a:pt x="500481" y="278993"/>
                  </a:lnTo>
                  <a:lnTo>
                    <a:pt x="500583" y="277456"/>
                  </a:lnTo>
                  <a:lnTo>
                    <a:pt x="500646" y="276453"/>
                  </a:lnTo>
                  <a:close/>
                </a:path>
                <a:path w="871220" h="1432560">
                  <a:moveTo>
                    <a:pt x="501218" y="276453"/>
                  </a:moveTo>
                  <a:lnTo>
                    <a:pt x="500672" y="275958"/>
                  </a:lnTo>
                  <a:lnTo>
                    <a:pt x="500646" y="276453"/>
                  </a:lnTo>
                  <a:lnTo>
                    <a:pt x="501218" y="276453"/>
                  </a:lnTo>
                  <a:close/>
                </a:path>
                <a:path w="871220" h="1432560">
                  <a:moveTo>
                    <a:pt x="502297" y="277456"/>
                  </a:moveTo>
                  <a:lnTo>
                    <a:pt x="502234" y="276453"/>
                  </a:lnTo>
                  <a:lnTo>
                    <a:pt x="501218" y="276453"/>
                  </a:lnTo>
                  <a:lnTo>
                    <a:pt x="502297" y="277456"/>
                  </a:lnTo>
                  <a:close/>
                </a:path>
                <a:path w="871220" h="1432560">
                  <a:moveTo>
                    <a:pt x="503466" y="273354"/>
                  </a:moveTo>
                  <a:lnTo>
                    <a:pt x="502297" y="270687"/>
                  </a:lnTo>
                  <a:lnTo>
                    <a:pt x="498741" y="271868"/>
                  </a:lnTo>
                  <a:lnTo>
                    <a:pt x="502399" y="274828"/>
                  </a:lnTo>
                  <a:lnTo>
                    <a:pt x="503466" y="273354"/>
                  </a:lnTo>
                  <a:close/>
                </a:path>
                <a:path w="871220" h="1432560">
                  <a:moveTo>
                    <a:pt x="504050" y="276161"/>
                  </a:moveTo>
                  <a:lnTo>
                    <a:pt x="502399" y="274828"/>
                  </a:lnTo>
                  <a:lnTo>
                    <a:pt x="502170" y="275158"/>
                  </a:lnTo>
                  <a:lnTo>
                    <a:pt x="502221" y="276161"/>
                  </a:lnTo>
                  <a:lnTo>
                    <a:pt x="504050" y="276161"/>
                  </a:lnTo>
                  <a:close/>
                </a:path>
                <a:path w="871220" h="1432560">
                  <a:moveTo>
                    <a:pt x="505180" y="283362"/>
                  </a:moveTo>
                  <a:lnTo>
                    <a:pt x="504456" y="282486"/>
                  </a:lnTo>
                  <a:lnTo>
                    <a:pt x="504317" y="282486"/>
                  </a:lnTo>
                  <a:lnTo>
                    <a:pt x="502818" y="281838"/>
                  </a:lnTo>
                  <a:lnTo>
                    <a:pt x="501167" y="282117"/>
                  </a:lnTo>
                  <a:lnTo>
                    <a:pt x="497357" y="282486"/>
                  </a:lnTo>
                  <a:lnTo>
                    <a:pt x="497484" y="284835"/>
                  </a:lnTo>
                  <a:lnTo>
                    <a:pt x="497522" y="285635"/>
                  </a:lnTo>
                  <a:lnTo>
                    <a:pt x="499491" y="286308"/>
                  </a:lnTo>
                  <a:lnTo>
                    <a:pt x="501015" y="289547"/>
                  </a:lnTo>
                  <a:lnTo>
                    <a:pt x="502183" y="288925"/>
                  </a:lnTo>
                  <a:lnTo>
                    <a:pt x="502615" y="288023"/>
                  </a:lnTo>
                  <a:lnTo>
                    <a:pt x="503783" y="287401"/>
                  </a:lnTo>
                  <a:lnTo>
                    <a:pt x="503428" y="286639"/>
                  </a:lnTo>
                  <a:lnTo>
                    <a:pt x="503148" y="286042"/>
                  </a:lnTo>
                  <a:lnTo>
                    <a:pt x="503085" y="285902"/>
                  </a:lnTo>
                  <a:lnTo>
                    <a:pt x="502996" y="285762"/>
                  </a:lnTo>
                  <a:lnTo>
                    <a:pt x="502488" y="286042"/>
                  </a:lnTo>
                  <a:lnTo>
                    <a:pt x="502437" y="285902"/>
                  </a:lnTo>
                  <a:lnTo>
                    <a:pt x="500964" y="286639"/>
                  </a:lnTo>
                  <a:lnTo>
                    <a:pt x="499897" y="285483"/>
                  </a:lnTo>
                  <a:lnTo>
                    <a:pt x="499579" y="284835"/>
                  </a:lnTo>
                  <a:lnTo>
                    <a:pt x="500265" y="284556"/>
                  </a:lnTo>
                  <a:lnTo>
                    <a:pt x="499643" y="283819"/>
                  </a:lnTo>
                  <a:lnTo>
                    <a:pt x="501484" y="283819"/>
                  </a:lnTo>
                  <a:lnTo>
                    <a:pt x="502437" y="285902"/>
                  </a:lnTo>
                  <a:lnTo>
                    <a:pt x="502945" y="285661"/>
                  </a:lnTo>
                  <a:lnTo>
                    <a:pt x="503212" y="285635"/>
                  </a:lnTo>
                  <a:lnTo>
                    <a:pt x="505117" y="284556"/>
                  </a:lnTo>
                  <a:lnTo>
                    <a:pt x="504964" y="284556"/>
                  </a:lnTo>
                  <a:lnTo>
                    <a:pt x="505104" y="283819"/>
                  </a:lnTo>
                  <a:lnTo>
                    <a:pt x="505180" y="283362"/>
                  </a:lnTo>
                  <a:close/>
                </a:path>
                <a:path w="871220" h="1432560">
                  <a:moveTo>
                    <a:pt x="506615" y="912241"/>
                  </a:moveTo>
                  <a:lnTo>
                    <a:pt x="505206" y="910259"/>
                  </a:lnTo>
                  <a:lnTo>
                    <a:pt x="503186" y="909091"/>
                  </a:lnTo>
                  <a:lnTo>
                    <a:pt x="501573" y="907389"/>
                  </a:lnTo>
                  <a:lnTo>
                    <a:pt x="497611" y="908024"/>
                  </a:lnTo>
                  <a:lnTo>
                    <a:pt x="497789" y="911517"/>
                  </a:lnTo>
                  <a:lnTo>
                    <a:pt x="498690" y="915530"/>
                  </a:lnTo>
                  <a:lnTo>
                    <a:pt x="501281" y="914387"/>
                  </a:lnTo>
                  <a:lnTo>
                    <a:pt x="504799" y="913904"/>
                  </a:lnTo>
                  <a:lnTo>
                    <a:pt x="506615" y="912241"/>
                  </a:lnTo>
                  <a:close/>
                </a:path>
                <a:path w="871220" h="1432560">
                  <a:moveTo>
                    <a:pt x="507568" y="263753"/>
                  </a:moveTo>
                  <a:lnTo>
                    <a:pt x="506996" y="263753"/>
                  </a:lnTo>
                  <a:lnTo>
                    <a:pt x="507123" y="264134"/>
                  </a:lnTo>
                  <a:lnTo>
                    <a:pt x="507276" y="264134"/>
                  </a:lnTo>
                  <a:lnTo>
                    <a:pt x="505587" y="265061"/>
                  </a:lnTo>
                  <a:lnTo>
                    <a:pt x="507352" y="266763"/>
                  </a:lnTo>
                  <a:lnTo>
                    <a:pt x="507479" y="265061"/>
                  </a:lnTo>
                  <a:lnTo>
                    <a:pt x="507568" y="263753"/>
                  </a:lnTo>
                  <a:close/>
                </a:path>
                <a:path w="871220" h="1432560">
                  <a:moveTo>
                    <a:pt x="507644" y="278536"/>
                  </a:moveTo>
                  <a:lnTo>
                    <a:pt x="507568" y="278396"/>
                  </a:lnTo>
                  <a:lnTo>
                    <a:pt x="506895" y="277241"/>
                  </a:lnTo>
                  <a:lnTo>
                    <a:pt x="506018" y="278396"/>
                  </a:lnTo>
                  <a:lnTo>
                    <a:pt x="506056" y="278536"/>
                  </a:lnTo>
                  <a:lnTo>
                    <a:pt x="507644" y="278536"/>
                  </a:lnTo>
                  <a:close/>
                </a:path>
                <a:path w="871220" h="1432560">
                  <a:moveTo>
                    <a:pt x="507796" y="281546"/>
                  </a:moveTo>
                  <a:lnTo>
                    <a:pt x="507022" y="281546"/>
                  </a:lnTo>
                  <a:lnTo>
                    <a:pt x="506945" y="281279"/>
                  </a:lnTo>
                  <a:lnTo>
                    <a:pt x="506056" y="278536"/>
                  </a:lnTo>
                  <a:lnTo>
                    <a:pt x="500900" y="278536"/>
                  </a:lnTo>
                  <a:lnTo>
                    <a:pt x="504164" y="281292"/>
                  </a:lnTo>
                  <a:lnTo>
                    <a:pt x="502958" y="281546"/>
                  </a:lnTo>
                  <a:lnTo>
                    <a:pt x="504494" y="281546"/>
                  </a:lnTo>
                  <a:lnTo>
                    <a:pt x="505193" y="282117"/>
                  </a:lnTo>
                  <a:lnTo>
                    <a:pt x="505752" y="282117"/>
                  </a:lnTo>
                  <a:lnTo>
                    <a:pt x="507796" y="281546"/>
                  </a:lnTo>
                  <a:close/>
                </a:path>
                <a:path w="871220" h="1432560">
                  <a:moveTo>
                    <a:pt x="511073" y="274269"/>
                  </a:moveTo>
                  <a:lnTo>
                    <a:pt x="504050" y="272364"/>
                  </a:lnTo>
                  <a:lnTo>
                    <a:pt x="506895" y="277241"/>
                  </a:lnTo>
                  <a:lnTo>
                    <a:pt x="507784" y="276059"/>
                  </a:lnTo>
                  <a:lnTo>
                    <a:pt x="511073" y="274269"/>
                  </a:lnTo>
                  <a:close/>
                </a:path>
                <a:path w="871220" h="1432560">
                  <a:moveTo>
                    <a:pt x="514819" y="264134"/>
                  </a:moveTo>
                  <a:lnTo>
                    <a:pt x="511733" y="263486"/>
                  </a:lnTo>
                  <a:lnTo>
                    <a:pt x="511124" y="260451"/>
                  </a:lnTo>
                  <a:lnTo>
                    <a:pt x="505460" y="260845"/>
                  </a:lnTo>
                  <a:lnTo>
                    <a:pt x="506603" y="262623"/>
                  </a:lnTo>
                  <a:lnTo>
                    <a:pt x="506945" y="263626"/>
                  </a:lnTo>
                  <a:lnTo>
                    <a:pt x="509003" y="263626"/>
                  </a:lnTo>
                  <a:lnTo>
                    <a:pt x="511162" y="263753"/>
                  </a:lnTo>
                  <a:lnTo>
                    <a:pt x="512432" y="263753"/>
                  </a:lnTo>
                  <a:lnTo>
                    <a:pt x="512013" y="264134"/>
                  </a:lnTo>
                  <a:lnTo>
                    <a:pt x="514819" y="264134"/>
                  </a:lnTo>
                  <a:close/>
                </a:path>
                <a:path w="871220" h="1432560">
                  <a:moveTo>
                    <a:pt x="516013" y="266915"/>
                  </a:moveTo>
                  <a:lnTo>
                    <a:pt x="511810" y="264325"/>
                  </a:lnTo>
                  <a:lnTo>
                    <a:pt x="509422" y="266522"/>
                  </a:lnTo>
                  <a:lnTo>
                    <a:pt x="513168" y="267144"/>
                  </a:lnTo>
                  <a:lnTo>
                    <a:pt x="516013" y="266915"/>
                  </a:lnTo>
                  <a:close/>
                </a:path>
                <a:path w="871220" h="1432560">
                  <a:moveTo>
                    <a:pt x="516128" y="173583"/>
                  </a:moveTo>
                  <a:lnTo>
                    <a:pt x="515810" y="173837"/>
                  </a:lnTo>
                  <a:lnTo>
                    <a:pt x="515683" y="174053"/>
                  </a:lnTo>
                  <a:lnTo>
                    <a:pt x="516026" y="174193"/>
                  </a:lnTo>
                  <a:lnTo>
                    <a:pt x="516102" y="173774"/>
                  </a:lnTo>
                  <a:lnTo>
                    <a:pt x="516128" y="173583"/>
                  </a:lnTo>
                  <a:close/>
                </a:path>
                <a:path w="871220" h="1432560">
                  <a:moveTo>
                    <a:pt x="518439" y="172148"/>
                  </a:moveTo>
                  <a:lnTo>
                    <a:pt x="516547" y="171157"/>
                  </a:lnTo>
                  <a:lnTo>
                    <a:pt x="516445" y="171970"/>
                  </a:lnTo>
                  <a:lnTo>
                    <a:pt x="516267" y="172770"/>
                  </a:lnTo>
                  <a:lnTo>
                    <a:pt x="516128" y="173570"/>
                  </a:lnTo>
                  <a:lnTo>
                    <a:pt x="516877" y="172986"/>
                  </a:lnTo>
                  <a:lnTo>
                    <a:pt x="518439" y="172148"/>
                  </a:lnTo>
                  <a:close/>
                </a:path>
                <a:path w="871220" h="1432560">
                  <a:moveTo>
                    <a:pt x="525627" y="146215"/>
                  </a:moveTo>
                  <a:lnTo>
                    <a:pt x="525614" y="144500"/>
                  </a:lnTo>
                  <a:lnTo>
                    <a:pt x="523430" y="145097"/>
                  </a:lnTo>
                  <a:lnTo>
                    <a:pt x="525627" y="146215"/>
                  </a:lnTo>
                  <a:close/>
                </a:path>
                <a:path w="871220" h="1432560">
                  <a:moveTo>
                    <a:pt x="525653" y="149796"/>
                  </a:moveTo>
                  <a:lnTo>
                    <a:pt x="525640" y="149288"/>
                  </a:lnTo>
                  <a:lnTo>
                    <a:pt x="525424" y="150139"/>
                  </a:lnTo>
                  <a:lnTo>
                    <a:pt x="525653" y="149796"/>
                  </a:lnTo>
                  <a:close/>
                </a:path>
                <a:path w="871220" h="1432560">
                  <a:moveTo>
                    <a:pt x="526376" y="153568"/>
                  </a:moveTo>
                  <a:lnTo>
                    <a:pt x="526249" y="153314"/>
                  </a:lnTo>
                  <a:lnTo>
                    <a:pt x="525145" y="151180"/>
                  </a:lnTo>
                  <a:lnTo>
                    <a:pt x="525424" y="150139"/>
                  </a:lnTo>
                  <a:lnTo>
                    <a:pt x="522389" y="154482"/>
                  </a:lnTo>
                  <a:lnTo>
                    <a:pt x="525056" y="156438"/>
                  </a:lnTo>
                  <a:lnTo>
                    <a:pt x="523875" y="153314"/>
                  </a:lnTo>
                  <a:lnTo>
                    <a:pt x="526376" y="153568"/>
                  </a:lnTo>
                  <a:close/>
                </a:path>
                <a:path w="871220" h="1432560">
                  <a:moveTo>
                    <a:pt x="529996" y="148450"/>
                  </a:moveTo>
                  <a:lnTo>
                    <a:pt x="525627" y="146215"/>
                  </a:lnTo>
                  <a:lnTo>
                    <a:pt x="525640" y="149288"/>
                  </a:lnTo>
                  <a:lnTo>
                    <a:pt x="529996" y="148450"/>
                  </a:lnTo>
                  <a:close/>
                </a:path>
                <a:path w="871220" h="1432560">
                  <a:moveTo>
                    <a:pt x="533361" y="142367"/>
                  </a:moveTo>
                  <a:lnTo>
                    <a:pt x="529932" y="138226"/>
                  </a:lnTo>
                  <a:lnTo>
                    <a:pt x="525614" y="143802"/>
                  </a:lnTo>
                  <a:lnTo>
                    <a:pt x="525614" y="144500"/>
                  </a:lnTo>
                  <a:lnTo>
                    <a:pt x="533361" y="142367"/>
                  </a:lnTo>
                  <a:close/>
                </a:path>
                <a:path w="871220" h="1432560">
                  <a:moveTo>
                    <a:pt x="534441" y="194030"/>
                  </a:moveTo>
                  <a:lnTo>
                    <a:pt x="534022" y="193573"/>
                  </a:lnTo>
                  <a:lnTo>
                    <a:pt x="533704" y="193573"/>
                  </a:lnTo>
                  <a:lnTo>
                    <a:pt x="534441" y="194030"/>
                  </a:lnTo>
                  <a:close/>
                </a:path>
                <a:path w="871220" h="1432560">
                  <a:moveTo>
                    <a:pt x="534720" y="205994"/>
                  </a:moveTo>
                  <a:lnTo>
                    <a:pt x="532841" y="203136"/>
                  </a:lnTo>
                  <a:lnTo>
                    <a:pt x="533069" y="201625"/>
                  </a:lnTo>
                  <a:lnTo>
                    <a:pt x="530072" y="203517"/>
                  </a:lnTo>
                  <a:lnTo>
                    <a:pt x="531571" y="204470"/>
                  </a:lnTo>
                  <a:lnTo>
                    <a:pt x="533222" y="205016"/>
                  </a:lnTo>
                  <a:lnTo>
                    <a:pt x="534720" y="205994"/>
                  </a:lnTo>
                  <a:close/>
                </a:path>
                <a:path w="871220" h="1432560">
                  <a:moveTo>
                    <a:pt x="535000" y="199504"/>
                  </a:moveTo>
                  <a:lnTo>
                    <a:pt x="533781" y="198285"/>
                  </a:lnTo>
                  <a:lnTo>
                    <a:pt x="533463" y="198501"/>
                  </a:lnTo>
                  <a:lnTo>
                    <a:pt x="533044" y="201625"/>
                  </a:lnTo>
                  <a:lnTo>
                    <a:pt x="535000" y="199504"/>
                  </a:lnTo>
                  <a:close/>
                </a:path>
                <a:path w="871220" h="1432560">
                  <a:moveTo>
                    <a:pt x="535165" y="192646"/>
                  </a:moveTo>
                  <a:lnTo>
                    <a:pt x="532307" y="191770"/>
                  </a:lnTo>
                  <a:lnTo>
                    <a:pt x="527939" y="192328"/>
                  </a:lnTo>
                  <a:lnTo>
                    <a:pt x="534022" y="193573"/>
                  </a:lnTo>
                  <a:lnTo>
                    <a:pt x="535165" y="192646"/>
                  </a:lnTo>
                  <a:close/>
                </a:path>
                <a:path w="871220" h="1432560">
                  <a:moveTo>
                    <a:pt x="536346" y="196494"/>
                  </a:moveTo>
                  <a:lnTo>
                    <a:pt x="532358" y="194030"/>
                  </a:lnTo>
                  <a:lnTo>
                    <a:pt x="530999" y="195529"/>
                  </a:lnTo>
                  <a:lnTo>
                    <a:pt x="533781" y="198285"/>
                  </a:lnTo>
                  <a:lnTo>
                    <a:pt x="536346" y="196494"/>
                  </a:lnTo>
                  <a:close/>
                </a:path>
                <a:path w="871220" h="1432560">
                  <a:moveTo>
                    <a:pt x="537324" y="195884"/>
                  </a:moveTo>
                  <a:lnTo>
                    <a:pt x="534441" y="194030"/>
                  </a:lnTo>
                  <a:lnTo>
                    <a:pt x="534987" y="194665"/>
                  </a:lnTo>
                  <a:lnTo>
                    <a:pt x="536409" y="196494"/>
                  </a:lnTo>
                  <a:lnTo>
                    <a:pt x="537324" y="195884"/>
                  </a:lnTo>
                  <a:close/>
                </a:path>
                <a:path w="871220" h="1432560">
                  <a:moveTo>
                    <a:pt x="542404" y="215671"/>
                  </a:moveTo>
                  <a:lnTo>
                    <a:pt x="541477" y="213931"/>
                  </a:lnTo>
                  <a:lnTo>
                    <a:pt x="539559" y="215036"/>
                  </a:lnTo>
                  <a:lnTo>
                    <a:pt x="538429" y="213906"/>
                  </a:lnTo>
                  <a:lnTo>
                    <a:pt x="536562" y="214528"/>
                  </a:lnTo>
                  <a:lnTo>
                    <a:pt x="538200" y="216268"/>
                  </a:lnTo>
                  <a:lnTo>
                    <a:pt x="538111" y="217449"/>
                  </a:lnTo>
                  <a:lnTo>
                    <a:pt x="540308" y="219087"/>
                  </a:lnTo>
                  <a:lnTo>
                    <a:pt x="537654" y="214960"/>
                  </a:lnTo>
                  <a:lnTo>
                    <a:pt x="542404" y="215671"/>
                  </a:lnTo>
                  <a:close/>
                </a:path>
                <a:path w="871220" h="1432560">
                  <a:moveTo>
                    <a:pt x="547839" y="868870"/>
                  </a:moveTo>
                  <a:lnTo>
                    <a:pt x="545071" y="867079"/>
                  </a:lnTo>
                  <a:lnTo>
                    <a:pt x="540626" y="872629"/>
                  </a:lnTo>
                  <a:lnTo>
                    <a:pt x="542772" y="874204"/>
                  </a:lnTo>
                  <a:lnTo>
                    <a:pt x="544690" y="872578"/>
                  </a:lnTo>
                  <a:lnTo>
                    <a:pt x="544499" y="869556"/>
                  </a:lnTo>
                  <a:lnTo>
                    <a:pt x="547839" y="868870"/>
                  </a:lnTo>
                  <a:close/>
                </a:path>
                <a:path w="871220" h="1432560">
                  <a:moveTo>
                    <a:pt x="562724" y="174840"/>
                  </a:moveTo>
                  <a:lnTo>
                    <a:pt x="561517" y="173939"/>
                  </a:lnTo>
                  <a:lnTo>
                    <a:pt x="560349" y="174472"/>
                  </a:lnTo>
                  <a:lnTo>
                    <a:pt x="560857" y="174840"/>
                  </a:lnTo>
                  <a:lnTo>
                    <a:pt x="562724" y="174840"/>
                  </a:lnTo>
                  <a:close/>
                </a:path>
                <a:path w="871220" h="1432560">
                  <a:moveTo>
                    <a:pt x="565188" y="176568"/>
                  </a:moveTo>
                  <a:lnTo>
                    <a:pt x="564222" y="174980"/>
                  </a:lnTo>
                  <a:lnTo>
                    <a:pt x="561047" y="174980"/>
                  </a:lnTo>
                  <a:lnTo>
                    <a:pt x="562356" y="175920"/>
                  </a:lnTo>
                  <a:lnTo>
                    <a:pt x="562825" y="176568"/>
                  </a:lnTo>
                  <a:lnTo>
                    <a:pt x="561162" y="176568"/>
                  </a:lnTo>
                  <a:lnTo>
                    <a:pt x="559511" y="176999"/>
                  </a:lnTo>
                  <a:lnTo>
                    <a:pt x="562317" y="179082"/>
                  </a:lnTo>
                  <a:lnTo>
                    <a:pt x="563054" y="177330"/>
                  </a:lnTo>
                  <a:lnTo>
                    <a:pt x="563968" y="176999"/>
                  </a:lnTo>
                  <a:lnTo>
                    <a:pt x="565188" y="176568"/>
                  </a:lnTo>
                  <a:close/>
                </a:path>
                <a:path w="871220" h="1432560">
                  <a:moveTo>
                    <a:pt x="576173" y="825741"/>
                  </a:moveTo>
                  <a:lnTo>
                    <a:pt x="576072" y="825576"/>
                  </a:lnTo>
                  <a:lnTo>
                    <a:pt x="575576" y="824788"/>
                  </a:lnTo>
                  <a:lnTo>
                    <a:pt x="571550" y="824788"/>
                  </a:lnTo>
                  <a:lnTo>
                    <a:pt x="572452" y="826058"/>
                  </a:lnTo>
                  <a:lnTo>
                    <a:pt x="573836" y="825741"/>
                  </a:lnTo>
                  <a:lnTo>
                    <a:pt x="576173" y="825741"/>
                  </a:lnTo>
                  <a:close/>
                </a:path>
                <a:path w="871220" h="1432560">
                  <a:moveTo>
                    <a:pt x="576580" y="87972"/>
                  </a:moveTo>
                  <a:lnTo>
                    <a:pt x="573481" y="85496"/>
                  </a:lnTo>
                  <a:lnTo>
                    <a:pt x="570865" y="86575"/>
                  </a:lnTo>
                  <a:lnTo>
                    <a:pt x="574332" y="89141"/>
                  </a:lnTo>
                  <a:lnTo>
                    <a:pt x="573811" y="90741"/>
                  </a:lnTo>
                  <a:lnTo>
                    <a:pt x="574649" y="89230"/>
                  </a:lnTo>
                  <a:lnTo>
                    <a:pt x="576580" y="87972"/>
                  </a:lnTo>
                  <a:close/>
                </a:path>
                <a:path w="871220" h="1432560">
                  <a:moveTo>
                    <a:pt x="577227" y="824788"/>
                  </a:moveTo>
                  <a:lnTo>
                    <a:pt x="574306" y="821105"/>
                  </a:lnTo>
                  <a:lnTo>
                    <a:pt x="573062" y="820864"/>
                  </a:lnTo>
                  <a:lnTo>
                    <a:pt x="575576" y="824788"/>
                  </a:lnTo>
                  <a:lnTo>
                    <a:pt x="577227" y="824788"/>
                  </a:lnTo>
                  <a:close/>
                </a:path>
                <a:path w="871220" h="1432560">
                  <a:moveTo>
                    <a:pt x="579780" y="822236"/>
                  </a:moveTo>
                  <a:lnTo>
                    <a:pt x="576643" y="817384"/>
                  </a:lnTo>
                  <a:lnTo>
                    <a:pt x="571639" y="817765"/>
                  </a:lnTo>
                  <a:lnTo>
                    <a:pt x="574306" y="821105"/>
                  </a:lnTo>
                  <a:lnTo>
                    <a:pt x="579780" y="822236"/>
                  </a:lnTo>
                  <a:close/>
                </a:path>
                <a:path w="871220" h="1432560">
                  <a:moveTo>
                    <a:pt x="580859" y="472262"/>
                  </a:moveTo>
                  <a:lnTo>
                    <a:pt x="580288" y="471436"/>
                  </a:lnTo>
                  <a:lnTo>
                    <a:pt x="579208" y="471728"/>
                  </a:lnTo>
                  <a:lnTo>
                    <a:pt x="580136" y="472262"/>
                  </a:lnTo>
                  <a:lnTo>
                    <a:pt x="580859" y="472262"/>
                  </a:lnTo>
                  <a:close/>
                </a:path>
                <a:path w="871220" h="1432560">
                  <a:moveTo>
                    <a:pt x="582752" y="474814"/>
                  </a:moveTo>
                  <a:lnTo>
                    <a:pt x="582193" y="474065"/>
                  </a:lnTo>
                  <a:lnTo>
                    <a:pt x="582028" y="474065"/>
                  </a:lnTo>
                  <a:lnTo>
                    <a:pt x="582599" y="474814"/>
                  </a:lnTo>
                  <a:lnTo>
                    <a:pt x="582752" y="474814"/>
                  </a:lnTo>
                  <a:close/>
                </a:path>
                <a:path w="871220" h="1432560">
                  <a:moveTo>
                    <a:pt x="583463" y="472846"/>
                  </a:moveTo>
                  <a:lnTo>
                    <a:pt x="582587" y="471970"/>
                  </a:lnTo>
                  <a:lnTo>
                    <a:pt x="581037" y="472528"/>
                  </a:lnTo>
                  <a:lnTo>
                    <a:pt x="582193" y="474065"/>
                  </a:lnTo>
                  <a:lnTo>
                    <a:pt x="583463" y="472846"/>
                  </a:lnTo>
                  <a:close/>
                </a:path>
                <a:path w="871220" h="1432560">
                  <a:moveTo>
                    <a:pt x="584339" y="477088"/>
                  </a:moveTo>
                  <a:lnTo>
                    <a:pt x="582599" y="474814"/>
                  </a:lnTo>
                  <a:lnTo>
                    <a:pt x="575386" y="473278"/>
                  </a:lnTo>
                  <a:lnTo>
                    <a:pt x="579589" y="476885"/>
                  </a:lnTo>
                  <a:lnTo>
                    <a:pt x="584339" y="477088"/>
                  </a:lnTo>
                  <a:close/>
                </a:path>
                <a:path w="871220" h="1432560">
                  <a:moveTo>
                    <a:pt x="630059" y="762038"/>
                  </a:moveTo>
                  <a:lnTo>
                    <a:pt x="627392" y="760272"/>
                  </a:lnTo>
                  <a:lnTo>
                    <a:pt x="629564" y="760857"/>
                  </a:lnTo>
                  <a:lnTo>
                    <a:pt x="628243" y="758342"/>
                  </a:lnTo>
                  <a:lnTo>
                    <a:pt x="625856" y="758037"/>
                  </a:lnTo>
                  <a:lnTo>
                    <a:pt x="625767" y="759079"/>
                  </a:lnTo>
                  <a:lnTo>
                    <a:pt x="624497" y="759421"/>
                  </a:lnTo>
                  <a:lnTo>
                    <a:pt x="626478" y="760056"/>
                  </a:lnTo>
                  <a:lnTo>
                    <a:pt x="627494" y="762292"/>
                  </a:lnTo>
                  <a:lnTo>
                    <a:pt x="630059" y="762038"/>
                  </a:lnTo>
                  <a:close/>
                </a:path>
                <a:path w="871220" h="1432560">
                  <a:moveTo>
                    <a:pt x="631685" y="741553"/>
                  </a:moveTo>
                  <a:lnTo>
                    <a:pt x="628142" y="740892"/>
                  </a:lnTo>
                  <a:lnTo>
                    <a:pt x="628853" y="742162"/>
                  </a:lnTo>
                  <a:lnTo>
                    <a:pt x="626643" y="742162"/>
                  </a:lnTo>
                  <a:lnTo>
                    <a:pt x="625640" y="739965"/>
                  </a:lnTo>
                  <a:lnTo>
                    <a:pt x="623976" y="738784"/>
                  </a:lnTo>
                  <a:lnTo>
                    <a:pt x="622681" y="740206"/>
                  </a:lnTo>
                  <a:lnTo>
                    <a:pt x="625221" y="743877"/>
                  </a:lnTo>
                  <a:lnTo>
                    <a:pt x="620991" y="743597"/>
                  </a:lnTo>
                  <a:lnTo>
                    <a:pt x="627075" y="749731"/>
                  </a:lnTo>
                  <a:lnTo>
                    <a:pt x="620890" y="749731"/>
                  </a:lnTo>
                  <a:lnTo>
                    <a:pt x="620864" y="749858"/>
                  </a:lnTo>
                  <a:lnTo>
                    <a:pt x="620344" y="752690"/>
                  </a:lnTo>
                  <a:lnTo>
                    <a:pt x="620458" y="756043"/>
                  </a:lnTo>
                  <a:lnTo>
                    <a:pt x="623912" y="753579"/>
                  </a:lnTo>
                  <a:lnTo>
                    <a:pt x="623824" y="752690"/>
                  </a:lnTo>
                  <a:lnTo>
                    <a:pt x="628700" y="751801"/>
                  </a:lnTo>
                  <a:lnTo>
                    <a:pt x="627989" y="749858"/>
                  </a:lnTo>
                  <a:lnTo>
                    <a:pt x="627951" y="749731"/>
                  </a:lnTo>
                  <a:lnTo>
                    <a:pt x="626999" y="747090"/>
                  </a:lnTo>
                  <a:lnTo>
                    <a:pt x="628827" y="746899"/>
                  </a:lnTo>
                  <a:lnTo>
                    <a:pt x="629767" y="748131"/>
                  </a:lnTo>
                  <a:lnTo>
                    <a:pt x="631647" y="747826"/>
                  </a:lnTo>
                  <a:lnTo>
                    <a:pt x="629970" y="746899"/>
                  </a:lnTo>
                  <a:lnTo>
                    <a:pt x="629208" y="746480"/>
                  </a:lnTo>
                  <a:lnTo>
                    <a:pt x="629081" y="743877"/>
                  </a:lnTo>
                  <a:lnTo>
                    <a:pt x="629069" y="743559"/>
                  </a:lnTo>
                  <a:lnTo>
                    <a:pt x="630059" y="742162"/>
                  </a:lnTo>
                  <a:lnTo>
                    <a:pt x="630262" y="742162"/>
                  </a:lnTo>
                  <a:lnTo>
                    <a:pt x="631685" y="741553"/>
                  </a:lnTo>
                  <a:close/>
                </a:path>
                <a:path w="871220" h="1432560">
                  <a:moveTo>
                    <a:pt x="631685" y="730821"/>
                  </a:moveTo>
                  <a:lnTo>
                    <a:pt x="631291" y="729996"/>
                  </a:lnTo>
                  <a:lnTo>
                    <a:pt x="631177" y="730821"/>
                  </a:lnTo>
                  <a:lnTo>
                    <a:pt x="631685" y="730821"/>
                  </a:lnTo>
                  <a:close/>
                </a:path>
                <a:path w="871220" h="1432560">
                  <a:moveTo>
                    <a:pt x="635812" y="734504"/>
                  </a:moveTo>
                  <a:lnTo>
                    <a:pt x="634441" y="733526"/>
                  </a:lnTo>
                  <a:lnTo>
                    <a:pt x="632536" y="732155"/>
                  </a:lnTo>
                  <a:lnTo>
                    <a:pt x="631786" y="731608"/>
                  </a:lnTo>
                  <a:lnTo>
                    <a:pt x="630974" y="732155"/>
                  </a:lnTo>
                  <a:lnTo>
                    <a:pt x="631050" y="731608"/>
                  </a:lnTo>
                  <a:lnTo>
                    <a:pt x="631164" y="730872"/>
                  </a:lnTo>
                  <a:lnTo>
                    <a:pt x="625690" y="731316"/>
                  </a:lnTo>
                  <a:lnTo>
                    <a:pt x="623798" y="734110"/>
                  </a:lnTo>
                  <a:lnTo>
                    <a:pt x="627303" y="738670"/>
                  </a:lnTo>
                  <a:lnTo>
                    <a:pt x="631177" y="733526"/>
                  </a:lnTo>
                  <a:lnTo>
                    <a:pt x="635812" y="734504"/>
                  </a:lnTo>
                  <a:close/>
                </a:path>
                <a:path w="871220" h="1432560">
                  <a:moveTo>
                    <a:pt x="636384" y="746772"/>
                  </a:moveTo>
                  <a:lnTo>
                    <a:pt x="636003" y="746556"/>
                  </a:lnTo>
                  <a:lnTo>
                    <a:pt x="633260" y="746556"/>
                  </a:lnTo>
                  <a:lnTo>
                    <a:pt x="633374" y="746772"/>
                  </a:lnTo>
                  <a:lnTo>
                    <a:pt x="633831" y="747610"/>
                  </a:lnTo>
                  <a:lnTo>
                    <a:pt x="636384" y="746772"/>
                  </a:lnTo>
                  <a:close/>
                </a:path>
                <a:path w="871220" h="1432560">
                  <a:moveTo>
                    <a:pt x="636866" y="746010"/>
                  </a:moveTo>
                  <a:lnTo>
                    <a:pt x="636549" y="745096"/>
                  </a:lnTo>
                  <a:lnTo>
                    <a:pt x="636511" y="744969"/>
                  </a:lnTo>
                  <a:lnTo>
                    <a:pt x="636130" y="743839"/>
                  </a:lnTo>
                  <a:lnTo>
                    <a:pt x="634187" y="743839"/>
                  </a:lnTo>
                  <a:lnTo>
                    <a:pt x="634441" y="744969"/>
                  </a:lnTo>
                  <a:lnTo>
                    <a:pt x="632396" y="744969"/>
                  </a:lnTo>
                  <a:lnTo>
                    <a:pt x="632460" y="745096"/>
                  </a:lnTo>
                  <a:lnTo>
                    <a:pt x="633095" y="746252"/>
                  </a:lnTo>
                  <a:lnTo>
                    <a:pt x="635482" y="746252"/>
                  </a:lnTo>
                  <a:lnTo>
                    <a:pt x="636866" y="746010"/>
                  </a:lnTo>
                  <a:close/>
                </a:path>
                <a:path w="871220" h="1432560">
                  <a:moveTo>
                    <a:pt x="637044" y="746556"/>
                  </a:moveTo>
                  <a:lnTo>
                    <a:pt x="636943" y="746252"/>
                  </a:lnTo>
                  <a:lnTo>
                    <a:pt x="635482" y="746252"/>
                  </a:lnTo>
                  <a:lnTo>
                    <a:pt x="636003" y="746556"/>
                  </a:lnTo>
                  <a:lnTo>
                    <a:pt x="637044" y="746556"/>
                  </a:lnTo>
                  <a:close/>
                </a:path>
                <a:path w="871220" h="1432560">
                  <a:moveTo>
                    <a:pt x="637298" y="747306"/>
                  </a:moveTo>
                  <a:lnTo>
                    <a:pt x="637044" y="746556"/>
                  </a:lnTo>
                  <a:lnTo>
                    <a:pt x="636384" y="746772"/>
                  </a:lnTo>
                  <a:lnTo>
                    <a:pt x="637298" y="747306"/>
                  </a:lnTo>
                  <a:close/>
                </a:path>
                <a:path w="871220" h="1432560">
                  <a:moveTo>
                    <a:pt x="639533" y="726833"/>
                  </a:moveTo>
                  <a:lnTo>
                    <a:pt x="635469" y="723988"/>
                  </a:lnTo>
                  <a:lnTo>
                    <a:pt x="633907" y="724649"/>
                  </a:lnTo>
                  <a:lnTo>
                    <a:pt x="629132" y="725462"/>
                  </a:lnTo>
                  <a:lnTo>
                    <a:pt x="631291" y="729996"/>
                  </a:lnTo>
                  <a:lnTo>
                    <a:pt x="631367" y="729538"/>
                  </a:lnTo>
                  <a:lnTo>
                    <a:pt x="631571" y="728141"/>
                  </a:lnTo>
                  <a:lnTo>
                    <a:pt x="636092" y="727913"/>
                  </a:lnTo>
                  <a:lnTo>
                    <a:pt x="638289" y="729538"/>
                  </a:lnTo>
                  <a:lnTo>
                    <a:pt x="639038" y="727913"/>
                  </a:lnTo>
                  <a:lnTo>
                    <a:pt x="639533" y="726833"/>
                  </a:lnTo>
                  <a:close/>
                </a:path>
                <a:path w="871220" h="1432560">
                  <a:moveTo>
                    <a:pt x="639978" y="748728"/>
                  </a:moveTo>
                  <a:lnTo>
                    <a:pt x="639851" y="747306"/>
                  </a:lnTo>
                  <a:lnTo>
                    <a:pt x="639165" y="745604"/>
                  </a:lnTo>
                  <a:lnTo>
                    <a:pt x="636866" y="746010"/>
                  </a:lnTo>
                  <a:lnTo>
                    <a:pt x="636943" y="746252"/>
                  </a:lnTo>
                  <a:lnTo>
                    <a:pt x="637616" y="746252"/>
                  </a:lnTo>
                  <a:lnTo>
                    <a:pt x="637743" y="746556"/>
                  </a:lnTo>
                  <a:lnTo>
                    <a:pt x="637819" y="746772"/>
                  </a:lnTo>
                  <a:lnTo>
                    <a:pt x="638873" y="749388"/>
                  </a:lnTo>
                  <a:lnTo>
                    <a:pt x="639978" y="748728"/>
                  </a:lnTo>
                  <a:close/>
                </a:path>
                <a:path w="871220" h="1432560">
                  <a:moveTo>
                    <a:pt x="641972" y="735863"/>
                  </a:moveTo>
                  <a:lnTo>
                    <a:pt x="638632" y="731532"/>
                  </a:lnTo>
                  <a:lnTo>
                    <a:pt x="636308" y="733031"/>
                  </a:lnTo>
                  <a:lnTo>
                    <a:pt x="636930" y="736219"/>
                  </a:lnTo>
                  <a:lnTo>
                    <a:pt x="634009" y="737387"/>
                  </a:lnTo>
                  <a:lnTo>
                    <a:pt x="636231" y="738428"/>
                  </a:lnTo>
                  <a:lnTo>
                    <a:pt x="641972" y="735863"/>
                  </a:lnTo>
                  <a:close/>
                </a:path>
                <a:path w="871220" h="1432560">
                  <a:moveTo>
                    <a:pt x="643445" y="714616"/>
                  </a:moveTo>
                  <a:lnTo>
                    <a:pt x="643166" y="713727"/>
                  </a:lnTo>
                  <a:lnTo>
                    <a:pt x="642861" y="713968"/>
                  </a:lnTo>
                  <a:lnTo>
                    <a:pt x="643280" y="714616"/>
                  </a:lnTo>
                  <a:lnTo>
                    <a:pt x="643445" y="714616"/>
                  </a:lnTo>
                  <a:close/>
                </a:path>
                <a:path w="871220" h="1432560">
                  <a:moveTo>
                    <a:pt x="643902" y="371094"/>
                  </a:moveTo>
                  <a:lnTo>
                    <a:pt x="643255" y="370217"/>
                  </a:lnTo>
                  <a:lnTo>
                    <a:pt x="643458" y="371094"/>
                  </a:lnTo>
                  <a:lnTo>
                    <a:pt x="643902" y="371094"/>
                  </a:lnTo>
                  <a:close/>
                </a:path>
                <a:path w="871220" h="1432560">
                  <a:moveTo>
                    <a:pt x="645325" y="371233"/>
                  </a:moveTo>
                  <a:lnTo>
                    <a:pt x="645121" y="371094"/>
                  </a:lnTo>
                  <a:lnTo>
                    <a:pt x="643902" y="371094"/>
                  </a:lnTo>
                  <a:lnTo>
                    <a:pt x="644004" y="371233"/>
                  </a:lnTo>
                  <a:lnTo>
                    <a:pt x="645325" y="371233"/>
                  </a:lnTo>
                  <a:close/>
                </a:path>
                <a:path w="871220" h="1432560">
                  <a:moveTo>
                    <a:pt x="645337" y="372986"/>
                  </a:moveTo>
                  <a:lnTo>
                    <a:pt x="644004" y="371233"/>
                  </a:lnTo>
                  <a:lnTo>
                    <a:pt x="642023" y="371233"/>
                  </a:lnTo>
                  <a:lnTo>
                    <a:pt x="642835" y="372643"/>
                  </a:lnTo>
                  <a:lnTo>
                    <a:pt x="645337" y="372986"/>
                  </a:lnTo>
                  <a:close/>
                </a:path>
                <a:path w="871220" h="1432560">
                  <a:moveTo>
                    <a:pt x="645490" y="369671"/>
                  </a:moveTo>
                  <a:lnTo>
                    <a:pt x="642594" y="367398"/>
                  </a:lnTo>
                  <a:lnTo>
                    <a:pt x="643128" y="369671"/>
                  </a:lnTo>
                  <a:lnTo>
                    <a:pt x="643255" y="370217"/>
                  </a:lnTo>
                  <a:lnTo>
                    <a:pt x="643712" y="370217"/>
                  </a:lnTo>
                  <a:lnTo>
                    <a:pt x="645490" y="369671"/>
                  </a:lnTo>
                  <a:close/>
                </a:path>
                <a:path w="871220" h="1432560">
                  <a:moveTo>
                    <a:pt x="645502" y="715518"/>
                  </a:moveTo>
                  <a:lnTo>
                    <a:pt x="643458" y="714705"/>
                  </a:lnTo>
                  <a:lnTo>
                    <a:pt x="643966" y="716280"/>
                  </a:lnTo>
                  <a:lnTo>
                    <a:pt x="645502" y="715518"/>
                  </a:lnTo>
                  <a:close/>
                </a:path>
                <a:path w="871220" h="1432560">
                  <a:moveTo>
                    <a:pt x="645515" y="712597"/>
                  </a:moveTo>
                  <a:lnTo>
                    <a:pt x="645045" y="712101"/>
                  </a:lnTo>
                  <a:lnTo>
                    <a:pt x="642861" y="709815"/>
                  </a:lnTo>
                  <a:lnTo>
                    <a:pt x="640765" y="711238"/>
                  </a:lnTo>
                  <a:lnTo>
                    <a:pt x="639533" y="713143"/>
                  </a:lnTo>
                  <a:lnTo>
                    <a:pt x="637908" y="714616"/>
                  </a:lnTo>
                  <a:lnTo>
                    <a:pt x="637730" y="714616"/>
                  </a:lnTo>
                  <a:lnTo>
                    <a:pt x="638594" y="717308"/>
                  </a:lnTo>
                  <a:lnTo>
                    <a:pt x="642861" y="713968"/>
                  </a:lnTo>
                  <a:lnTo>
                    <a:pt x="642594" y="713562"/>
                  </a:lnTo>
                  <a:lnTo>
                    <a:pt x="642518" y="713143"/>
                  </a:lnTo>
                  <a:lnTo>
                    <a:pt x="642404" y="712597"/>
                  </a:lnTo>
                  <a:lnTo>
                    <a:pt x="642315" y="712101"/>
                  </a:lnTo>
                  <a:lnTo>
                    <a:pt x="645515" y="712597"/>
                  </a:lnTo>
                  <a:close/>
                </a:path>
                <a:path w="871220" h="1432560">
                  <a:moveTo>
                    <a:pt x="646239" y="371233"/>
                  </a:moveTo>
                  <a:lnTo>
                    <a:pt x="645325" y="371233"/>
                  </a:lnTo>
                  <a:lnTo>
                    <a:pt x="645668" y="371475"/>
                  </a:lnTo>
                  <a:lnTo>
                    <a:pt x="646239" y="371233"/>
                  </a:lnTo>
                  <a:close/>
                </a:path>
                <a:path w="871220" h="1432560">
                  <a:moveTo>
                    <a:pt x="647039" y="370890"/>
                  </a:moveTo>
                  <a:lnTo>
                    <a:pt x="643953" y="370268"/>
                  </a:lnTo>
                  <a:lnTo>
                    <a:pt x="645121" y="371094"/>
                  </a:lnTo>
                  <a:lnTo>
                    <a:pt x="646569" y="371094"/>
                  </a:lnTo>
                  <a:lnTo>
                    <a:pt x="647039" y="370890"/>
                  </a:lnTo>
                  <a:close/>
                </a:path>
                <a:path w="871220" h="1432560">
                  <a:moveTo>
                    <a:pt x="647509" y="373888"/>
                  </a:moveTo>
                  <a:lnTo>
                    <a:pt x="646023" y="373888"/>
                  </a:lnTo>
                  <a:lnTo>
                    <a:pt x="645337" y="372986"/>
                  </a:lnTo>
                  <a:lnTo>
                    <a:pt x="643851" y="373646"/>
                  </a:lnTo>
                  <a:lnTo>
                    <a:pt x="643966" y="373888"/>
                  </a:lnTo>
                  <a:lnTo>
                    <a:pt x="644131" y="374256"/>
                  </a:lnTo>
                  <a:lnTo>
                    <a:pt x="645477" y="374256"/>
                  </a:lnTo>
                  <a:lnTo>
                    <a:pt x="647509" y="373888"/>
                  </a:lnTo>
                  <a:close/>
                </a:path>
                <a:path w="871220" h="1432560">
                  <a:moveTo>
                    <a:pt x="651129" y="704672"/>
                  </a:moveTo>
                  <a:lnTo>
                    <a:pt x="649262" y="701052"/>
                  </a:lnTo>
                  <a:lnTo>
                    <a:pt x="646633" y="701332"/>
                  </a:lnTo>
                  <a:lnTo>
                    <a:pt x="645858" y="702627"/>
                  </a:lnTo>
                  <a:lnTo>
                    <a:pt x="646887" y="704926"/>
                  </a:lnTo>
                  <a:lnTo>
                    <a:pt x="651129" y="704672"/>
                  </a:lnTo>
                  <a:close/>
                </a:path>
                <a:path w="871220" h="1432560">
                  <a:moveTo>
                    <a:pt x="651865" y="723341"/>
                  </a:moveTo>
                  <a:lnTo>
                    <a:pt x="650875" y="721626"/>
                  </a:lnTo>
                  <a:lnTo>
                    <a:pt x="648068" y="722896"/>
                  </a:lnTo>
                  <a:lnTo>
                    <a:pt x="647319" y="720775"/>
                  </a:lnTo>
                  <a:lnTo>
                    <a:pt x="645287" y="721144"/>
                  </a:lnTo>
                  <a:lnTo>
                    <a:pt x="648042" y="724230"/>
                  </a:lnTo>
                  <a:lnTo>
                    <a:pt x="645998" y="724611"/>
                  </a:lnTo>
                  <a:lnTo>
                    <a:pt x="648970" y="725957"/>
                  </a:lnTo>
                  <a:lnTo>
                    <a:pt x="650163" y="724877"/>
                  </a:lnTo>
                  <a:lnTo>
                    <a:pt x="651865" y="723353"/>
                  </a:lnTo>
                  <a:close/>
                </a:path>
                <a:path w="871220" h="1432560">
                  <a:moveTo>
                    <a:pt x="652195" y="155803"/>
                  </a:moveTo>
                  <a:lnTo>
                    <a:pt x="650925" y="154190"/>
                  </a:lnTo>
                  <a:lnTo>
                    <a:pt x="649249" y="153733"/>
                  </a:lnTo>
                  <a:lnTo>
                    <a:pt x="647179" y="154457"/>
                  </a:lnTo>
                  <a:lnTo>
                    <a:pt x="649376" y="155054"/>
                  </a:lnTo>
                  <a:lnTo>
                    <a:pt x="649820" y="156464"/>
                  </a:lnTo>
                  <a:lnTo>
                    <a:pt x="648830" y="157594"/>
                  </a:lnTo>
                  <a:lnTo>
                    <a:pt x="650709" y="159232"/>
                  </a:lnTo>
                  <a:lnTo>
                    <a:pt x="650773" y="156057"/>
                  </a:lnTo>
                  <a:lnTo>
                    <a:pt x="652195" y="155803"/>
                  </a:lnTo>
                  <a:close/>
                </a:path>
                <a:path w="871220" h="1432560">
                  <a:moveTo>
                    <a:pt x="652995" y="45148"/>
                  </a:moveTo>
                  <a:lnTo>
                    <a:pt x="652970" y="44665"/>
                  </a:lnTo>
                  <a:lnTo>
                    <a:pt x="652221" y="44894"/>
                  </a:lnTo>
                  <a:lnTo>
                    <a:pt x="652995" y="45148"/>
                  </a:lnTo>
                  <a:close/>
                </a:path>
                <a:path w="871220" h="1432560">
                  <a:moveTo>
                    <a:pt x="656094" y="700722"/>
                  </a:moveTo>
                  <a:lnTo>
                    <a:pt x="654177" y="696861"/>
                  </a:lnTo>
                  <a:lnTo>
                    <a:pt x="655993" y="695045"/>
                  </a:lnTo>
                  <a:lnTo>
                    <a:pt x="652932" y="694499"/>
                  </a:lnTo>
                  <a:lnTo>
                    <a:pt x="653008" y="696150"/>
                  </a:lnTo>
                  <a:lnTo>
                    <a:pt x="652818" y="698068"/>
                  </a:lnTo>
                  <a:lnTo>
                    <a:pt x="648919" y="698271"/>
                  </a:lnTo>
                  <a:lnTo>
                    <a:pt x="649871" y="698969"/>
                  </a:lnTo>
                  <a:lnTo>
                    <a:pt x="650773" y="699668"/>
                  </a:lnTo>
                  <a:lnTo>
                    <a:pt x="651383" y="700925"/>
                  </a:lnTo>
                  <a:lnTo>
                    <a:pt x="656094" y="700722"/>
                  </a:lnTo>
                  <a:close/>
                </a:path>
                <a:path w="871220" h="1432560">
                  <a:moveTo>
                    <a:pt x="657847" y="43141"/>
                  </a:moveTo>
                  <a:lnTo>
                    <a:pt x="655751" y="40271"/>
                  </a:lnTo>
                  <a:lnTo>
                    <a:pt x="652856" y="42468"/>
                  </a:lnTo>
                  <a:lnTo>
                    <a:pt x="652970" y="44665"/>
                  </a:lnTo>
                  <a:lnTo>
                    <a:pt x="657847" y="43141"/>
                  </a:lnTo>
                  <a:close/>
                </a:path>
                <a:path w="871220" h="1432560">
                  <a:moveTo>
                    <a:pt x="659117" y="47371"/>
                  </a:moveTo>
                  <a:lnTo>
                    <a:pt x="657491" y="46786"/>
                  </a:lnTo>
                  <a:lnTo>
                    <a:pt x="652995" y="45148"/>
                  </a:lnTo>
                  <a:lnTo>
                    <a:pt x="653491" y="48234"/>
                  </a:lnTo>
                  <a:lnTo>
                    <a:pt x="655688" y="46786"/>
                  </a:lnTo>
                  <a:lnTo>
                    <a:pt x="657047" y="48399"/>
                  </a:lnTo>
                  <a:lnTo>
                    <a:pt x="659117" y="47371"/>
                  </a:lnTo>
                  <a:close/>
                </a:path>
                <a:path w="871220" h="1432560">
                  <a:moveTo>
                    <a:pt x="662305" y="688124"/>
                  </a:moveTo>
                  <a:lnTo>
                    <a:pt x="660857" y="686066"/>
                  </a:lnTo>
                  <a:lnTo>
                    <a:pt x="659409" y="683958"/>
                  </a:lnTo>
                  <a:lnTo>
                    <a:pt x="656183" y="684809"/>
                  </a:lnTo>
                  <a:lnTo>
                    <a:pt x="658393" y="687501"/>
                  </a:lnTo>
                  <a:lnTo>
                    <a:pt x="656805" y="688149"/>
                  </a:lnTo>
                  <a:lnTo>
                    <a:pt x="657923" y="690283"/>
                  </a:lnTo>
                  <a:lnTo>
                    <a:pt x="661530" y="690727"/>
                  </a:lnTo>
                  <a:lnTo>
                    <a:pt x="658685" y="687654"/>
                  </a:lnTo>
                  <a:lnTo>
                    <a:pt x="662305" y="688124"/>
                  </a:lnTo>
                  <a:close/>
                </a:path>
                <a:path w="871220" h="1432560">
                  <a:moveTo>
                    <a:pt x="674725" y="669086"/>
                  </a:moveTo>
                  <a:lnTo>
                    <a:pt x="672566" y="669772"/>
                  </a:lnTo>
                  <a:lnTo>
                    <a:pt x="673963" y="671868"/>
                  </a:lnTo>
                  <a:lnTo>
                    <a:pt x="674725" y="669086"/>
                  </a:lnTo>
                  <a:close/>
                </a:path>
                <a:path w="871220" h="1432560">
                  <a:moveTo>
                    <a:pt x="674865" y="155460"/>
                  </a:moveTo>
                  <a:lnTo>
                    <a:pt x="674547" y="155460"/>
                  </a:lnTo>
                  <a:lnTo>
                    <a:pt x="673862" y="155460"/>
                  </a:lnTo>
                  <a:lnTo>
                    <a:pt x="673252" y="155460"/>
                  </a:lnTo>
                  <a:lnTo>
                    <a:pt x="674293" y="156298"/>
                  </a:lnTo>
                  <a:lnTo>
                    <a:pt x="674865" y="155460"/>
                  </a:lnTo>
                  <a:close/>
                </a:path>
                <a:path w="871220" h="1432560">
                  <a:moveTo>
                    <a:pt x="675944" y="667766"/>
                  </a:moveTo>
                  <a:lnTo>
                    <a:pt x="673531" y="663206"/>
                  </a:lnTo>
                  <a:lnTo>
                    <a:pt x="670852" y="665073"/>
                  </a:lnTo>
                  <a:lnTo>
                    <a:pt x="675944" y="667766"/>
                  </a:lnTo>
                  <a:close/>
                </a:path>
                <a:path w="871220" h="1432560">
                  <a:moveTo>
                    <a:pt x="676465" y="668540"/>
                  </a:moveTo>
                  <a:lnTo>
                    <a:pt x="674865" y="668540"/>
                  </a:lnTo>
                  <a:lnTo>
                    <a:pt x="674725" y="669086"/>
                  </a:lnTo>
                  <a:lnTo>
                    <a:pt x="676465" y="668540"/>
                  </a:lnTo>
                  <a:close/>
                </a:path>
                <a:path w="871220" h="1432560">
                  <a:moveTo>
                    <a:pt x="677049" y="668350"/>
                  </a:moveTo>
                  <a:lnTo>
                    <a:pt x="675944" y="667766"/>
                  </a:lnTo>
                  <a:lnTo>
                    <a:pt x="676249" y="668350"/>
                  </a:lnTo>
                  <a:lnTo>
                    <a:pt x="677049" y="668350"/>
                  </a:lnTo>
                  <a:close/>
                </a:path>
                <a:path w="871220" h="1432560">
                  <a:moveTo>
                    <a:pt x="678738" y="155892"/>
                  </a:moveTo>
                  <a:lnTo>
                    <a:pt x="678294" y="155257"/>
                  </a:lnTo>
                  <a:lnTo>
                    <a:pt x="678205" y="155130"/>
                  </a:lnTo>
                  <a:lnTo>
                    <a:pt x="677506" y="154114"/>
                  </a:lnTo>
                  <a:lnTo>
                    <a:pt x="675995" y="153136"/>
                  </a:lnTo>
                  <a:lnTo>
                    <a:pt x="674382" y="152552"/>
                  </a:lnTo>
                  <a:lnTo>
                    <a:pt x="672553" y="153136"/>
                  </a:lnTo>
                  <a:lnTo>
                    <a:pt x="675894" y="155130"/>
                  </a:lnTo>
                  <a:lnTo>
                    <a:pt x="675106" y="155257"/>
                  </a:lnTo>
                  <a:lnTo>
                    <a:pt x="675817" y="155460"/>
                  </a:lnTo>
                  <a:lnTo>
                    <a:pt x="676948" y="156654"/>
                  </a:lnTo>
                  <a:lnTo>
                    <a:pt x="678738" y="155892"/>
                  </a:lnTo>
                  <a:close/>
                </a:path>
                <a:path w="871220" h="1432560">
                  <a:moveTo>
                    <a:pt x="681113" y="660768"/>
                  </a:moveTo>
                  <a:lnTo>
                    <a:pt x="679691" y="659650"/>
                  </a:lnTo>
                  <a:lnTo>
                    <a:pt x="672592" y="660946"/>
                  </a:lnTo>
                  <a:lnTo>
                    <a:pt x="675055" y="664006"/>
                  </a:lnTo>
                  <a:lnTo>
                    <a:pt x="677481" y="663143"/>
                  </a:lnTo>
                  <a:lnTo>
                    <a:pt x="680961" y="662825"/>
                  </a:lnTo>
                  <a:lnTo>
                    <a:pt x="681113" y="660768"/>
                  </a:lnTo>
                  <a:close/>
                </a:path>
                <a:path w="871220" h="1432560">
                  <a:moveTo>
                    <a:pt x="681672" y="639864"/>
                  </a:moveTo>
                  <a:lnTo>
                    <a:pt x="679399" y="637349"/>
                  </a:lnTo>
                  <a:lnTo>
                    <a:pt x="678624" y="639864"/>
                  </a:lnTo>
                  <a:lnTo>
                    <a:pt x="681672" y="639864"/>
                  </a:lnTo>
                  <a:close/>
                </a:path>
                <a:path w="871220" h="1432560">
                  <a:moveTo>
                    <a:pt x="682840" y="637057"/>
                  </a:moveTo>
                  <a:lnTo>
                    <a:pt x="680745" y="634288"/>
                  </a:lnTo>
                  <a:lnTo>
                    <a:pt x="679246" y="635419"/>
                  </a:lnTo>
                  <a:lnTo>
                    <a:pt x="679348" y="636625"/>
                  </a:lnTo>
                  <a:lnTo>
                    <a:pt x="678675" y="636625"/>
                  </a:lnTo>
                  <a:lnTo>
                    <a:pt x="679081" y="637057"/>
                  </a:lnTo>
                  <a:lnTo>
                    <a:pt x="679399" y="637349"/>
                  </a:lnTo>
                  <a:lnTo>
                    <a:pt x="679348" y="636701"/>
                  </a:lnTo>
                  <a:lnTo>
                    <a:pt x="682840" y="637057"/>
                  </a:lnTo>
                  <a:close/>
                </a:path>
                <a:path w="871220" h="1432560">
                  <a:moveTo>
                    <a:pt x="691007" y="453212"/>
                  </a:moveTo>
                  <a:close/>
                </a:path>
                <a:path w="871220" h="1432560">
                  <a:moveTo>
                    <a:pt x="692213" y="18084"/>
                  </a:moveTo>
                  <a:lnTo>
                    <a:pt x="689838" y="18237"/>
                  </a:lnTo>
                  <a:lnTo>
                    <a:pt x="690829" y="18897"/>
                  </a:lnTo>
                  <a:lnTo>
                    <a:pt x="692213" y="18084"/>
                  </a:lnTo>
                  <a:close/>
                </a:path>
                <a:path w="871220" h="1432560">
                  <a:moveTo>
                    <a:pt x="692353" y="17995"/>
                  </a:moveTo>
                  <a:lnTo>
                    <a:pt x="692226" y="17995"/>
                  </a:lnTo>
                  <a:lnTo>
                    <a:pt x="692353" y="17995"/>
                  </a:lnTo>
                  <a:close/>
                </a:path>
                <a:path w="871220" h="1432560">
                  <a:moveTo>
                    <a:pt x="693534" y="455168"/>
                  </a:moveTo>
                  <a:lnTo>
                    <a:pt x="691007" y="453224"/>
                  </a:lnTo>
                  <a:lnTo>
                    <a:pt x="690499" y="454202"/>
                  </a:lnTo>
                  <a:lnTo>
                    <a:pt x="689927" y="455168"/>
                  </a:lnTo>
                  <a:lnTo>
                    <a:pt x="689584" y="456222"/>
                  </a:lnTo>
                  <a:lnTo>
                    <a:pt x="692023" y="458330"/>
                  </a:lnTo>
                  <a:lnTo>
                    <a:pt x="693534" y="455168"/>
                  </a:lnTo>
                  <a:close/>
                </a:path>
                <a:path w="871220" h="1432560">
                  <a:moveTo>
                    <a:pt x="696836" y="174180"/>
                  </a:moveTo>
                  <a:lnTo>
                    <a:pt x="691984" y="170853"/>
                  </a:lnTo>
                  <a:lnTo>
                    <a:pt x="689267" y="172097"/>
                  </a:lnTo>
                  <a:lnTo>
                    <a:pt x="692340" y="174955"/>
                  </a:lnTo>
                  <a:lnTo>
                    <a:pt x="696836" y="174180"/>
                  </a:lnTo>
                  <a:close/>
                </a:path>
                <a:path w="871220" h="1432560">
                  <a:moveTo>
                    <a:pt x="696887" y="7340"/>
                  </a:moveTo>
                  <a:lnTo>
                    <a:pt x="696836" y="6591"/>
                  </a:lnTo>
                  <a:lnTo>
                    <a:pt x="695998" y="6591"/>
                  </a:lnTo>
                  <a:lnTo>
                    <a:pt x="696887" y="7340"/>
                  </a:lnTo>
                  <a:close/>
                </a:path>
                <a:path w="871220" h="1432560">
                  <a:moveTo>
                    <a:pt x="705586" y="3733"/>
                  </a:moveTo>
                  <a:lnTo>
                    <a:pt x="704189" y="2578"/>
                  </a:lnTo>
                  <a:lnTo>
                    <a:pt x="705307" y="1892"/>
                  </a:lnTo>
                  <a:lnTo>
                    <a:pt x="705142" y="1765"/>
                  </a:lnTo>
                  <a:lnTo>
                    <a:pt x="703808" y="660"/>
                  </a:lnTo>
                  <a:lnTo>
                    <a:pt x="700900" y="1765"/>
                  </a:lnTo>
                  <a:lnTo>
                    <a:pt x="696963" y="660"/>
                  </a:lnTo>
                  <a:lnTo>
                    <a:pt x="695185" y="0"/>
                  </a:lnTo>
                  <a:lnTo>
                    <a:pt x="698766" y="2387"/>
                  </a:lnTo>
                  <a:lnTo>
                    <a:pt x="698690" y="2578"/>
                  </a:lnTo>
                  <a:lnTo>
                    <a:pt x="696861" y="6591"/>
                  </a:lnTo>
                  <a:lnTo>
                    <a:pt x="701573" y="6121"/>
                  </a:lnTo>
                  <a:lnTo>
                    <a:pt x="702360" y="5270"/>
                  </a:lnTo>
                  <a:lnTo>
                    <a:pt x="699490" y="3060"/>
                  </a:lnTo>
                  <a:lnTo>
                    <a:pt x="701687" y="2692"/>
                  </a:lnTo>
                  <a:lnTo>
                    <a:pt x="702691" y="4749"/>
                  </a:lnTo>
                  <a:lnTo>
                    <a:pt x="702830" y="4749"/>
                  </a:lnTo>
                  <a:lnTo>
                    <a:pt x="703414" y="4140"/>
                  </a:lnTo>
                  <a:lnTo>
                    <a:pt x="704037" y="4749"/>
                  </a:lnTo>
                  <a:lnTo>
                    <a:pt x="704989" y="4140"/>
                  </a:lnTo>
                  <a:lnTo>
                    <a:pt x="705586" y="3733"/>
                  </a:lnTo>
                  <a:close/>
                </a:path>
                <a:path w="871220" h="1432560">
                  <a:moveTo>
                    <a:pt x="706437" y="7124"/>
                  </a:moveTo>
                  <a:lnTo>
                    <a:pt x="704723" y="5422"/>
                  </a:lnTo>
                  <a:lnTo>
                    <a:pt x="704037" y="4749"/>
                  </a:lnTo>
                  <a:lnTo>
                    <a:pt x="703021" y="5422"/>
                  </a:lnTo>
                  <a:lnTo>
                    <a:pt x="702945" y="5270"/>
                  </a:lnTo>
                  <a:lnTo>
                    <a:pt x="702729" y="4851"/>
                  </a:lnTo>
                  <a:lnTo>
                    <a:pt x="702360" y="5270"/>
                  </a:lnTo>
                  <a:lnTo>
                    <a:pt x="703237" y="5956"/>
                  </a:lnTo>
                  <a:lnTo>
                    <a:pt x="701573" y="6121"/>
                  </a:lnTo>
                  <a:lnTo>
                    <a:pt x="699389" y="8470"/>
                  </a:lnTo>
                  <a:lnTo>
                    <a:pt x="699477" y="9486"/>
                  </a:lnTo>
                  <a:lnTo>
                    <a:pt x="696887" y="7340"/>
                  </a:lnTo>
                  <a:lnTo>
                    <a:pt x="696976" y="8470"/>
                  </a:lnTo>
                  <a:lnTo>
                    <a:pt x="697052" y="9486"/>
                  </a:lnTo>
                  <a:lnTo>
                    <a:pt x="697191" y="11353"/>
                  </a:lnTo>
                  <a:lnTo>
                    <a:pt x="691680" y="14871"/>
                  </a:lnTo>
                  <a:lnTo>
                    <a:pt x="694829" y="17564"/>
                  </a:lnTo>
                  <a:lnTo>
                    <a:pt x="693343" y="17995"/>
                  </a:lnTo>
                  <a:lnTo>
                    <a:pt x="692302" y="18072"/>
                  </a:lnTo>
                  <a:lnTo>
                    <a:pt x="693191" y="18897"/>
                  </a:lnTo>
                  <a:lnTo>
                    <a:pt x="693686" y="19761"/>
                  </a:lnTo>
                  <a:lnTo>
                    <a:pt x="694474" y="21209"/>
                  </a:lnTo>
                  <a:lnTo>
                    <a:pt x="689825" y="18897"/>
                  </a:lnTo>
                  <a:lnTo>
                    <a:pt x="688289" y="20586"/>
                  </a:lnTo>
                  <a:lnTo>
                    <a:pt x="692226" y="21856"/>
                  </a:lnTo>
                  <a:lnTo>
                    <a:pt x="691451" y="22796"/>
                  </a:lnTo>
                  <a:lnTo>
                    <a:pt x="697344" y="26746"/>
                  </a:lnTo>
                  <a:lnTo>
                    <a:pt x="699389" y="25209"/>
                  </a:lnTo>
                  <a:lnTo>
                    <a:pt x="696048" y="22542"/>
                  </a:lnTo>
                  <a:lnTo>
                    <a:pt x="695223" y="21209"/>
                  </a:lnTo>
                  <a:lnTo>
                    <a:pt x="694664" y="20294"/>
                  </a:lnTo>
                  <a:lnTo>
                    <a:pt x="699846" y="19761"/>
                  </a:lnTo>
                  <a:lnTo>
                    <a:pt x="697636" y="17995"/>
                  </a:lnTo>
                  <a:lnTo>
                    <a:pt x="697090" y="17564"/>
                  </a:lnTo>
                  <a:lnTo>
                    <a:pt x="696785" y="15913"/>
                  </a:lnTo>
                  <a:lnTo>
                    <a:pt x="705434" y="14147"/>
                  </a:lnTo>
                  <a:lnTo>
                    <a:pt x="703122" y="9486"/>
                  </a:lnTo>
                  <a:lnTo>
                    <a:pt x="702487" y="8204"/>
                  </a:lnTo>
                  <a:lnTo>
                    <a:pt x="706437" y="7124"/>
                  </a:lnTo>
                  <a:close/>
                </a:path>
                <a:path w="871220" h="1432560">
                  <a:moveTo>
                    <a:pt x="707161" y="163207"/>
                  </a:moveTo>
                  <a:lnTo>
                    <a:pt x="700062" y="157695"/>
                  </a:lnTo>
                  <a:lnTo>
                    <a:pt x="696226" y="155638"/>
                  </a:lnTo>
                  <a:lnTo>
                    <a:pt x="695350" y="162090"/>
                  </a:lnTo>
                  <a:lnTo>
                    <a:pt x="692670" y="165823"/>
                  </a:lnTo>
                  <a:lnTo>
                    <a:pt x="695718" y="173113"/>
                  </a:lnTo>
                  <a:lnTo>
                    <a:pt x="697585" y="172796"/>
                  </a:lnTo>
                  <a:lnTo>
                    <a:pt x="697204" y="171145"/>
                  </a:lnTo>
                  <a:lnTo>
                    <a:pt x="698754" y="172288"/>
                  </a:lnTo>
                  <a:lnTo>
                    <a:pt x="701065" y="170484"/>
                  </a:lnTo>
                  <a:lnTo>
                    <a:pt x="697890" y="170624"/>
                  </a:lnTo>
                  <a:lnTo>
                    <a:pt x="697471" y="168071"/>
                  </a:lnTo>
                  <a:lnTo>
                    <a:pt x="701573" y="169608"/>
                  </a:lnTo>
                  <a:lnTo>
                    <a:pt x="700874" y="160680"/>
                  </a:lnTo>
                  <a:lnTo>
                    <a:pt x="703554" y="163652"/>
                  </a:lnTo>
                  <a:lnTo>
                    <a:pt x="707161" y="163207"/>
                  </a:lnTo>
                  <a:close/>
                </a:path>
                <a:path w="871220" h="1432560">
                  <a:moveTo>
                    <a:pt x="708012" y="456298"/>
                  </a:moveTo>
                  <a:lnTo>
                    <a:pt x="704405" y="456095"/>
                  </a:lnTo>
                  <a:lnTo>
                    <a:pt x="705370" y="457365"/>
                  </a:lnTo>
                  <a:lnTo>
                    <a:pt x="703605" y="457047"/>
                  </a:lnTo>
                  <a:lnTo>
                    <a:pt x="702221" y="455904"/>
                  </a:lnTo>
                  <a:lnTo>
                    <a:pt x="701027" y="454380"/>
                  </a:lnTo>
                  <a:lnTo>
                    <a:pt x="699287" y="455612"/>
                  </a:lnTo>
                  <a:lnTo>
                    <a:pt x="703986" y="460095"/>
                  </a:lnTo>
                  <a:lnTo>
                    <a:pt x="706501" y="459041"/>
                  </a:lnTo>
                  <a:lnTo>
                    <a:pt x="705688" y="458114"/>
                  </a:lnTo>
                  <a:lnTo>
                    <a:pt x="705713" y="457517"/>
                  </a:lnTo>
                  <a:lnTo>
                    <a:pt x="706412" y="457212"/>
                  </a:lnTo>
                  <a:lnTo>
                    <a:pt x="708012" y="456298"/>
                  </a:lnTo>
                  <a:close/>
                </a:path>
                <a:path w="871220" h="1432560">
                  <a:moveTo>
                    <a:pt x="712660" y="136448"/>
                  </a:moveTo>
                  <a:lnTo>
                    <a:pt x="710425" y="137553"/>
                  </a:lnTo>
                  <a:lnTo>
                    <a:pt x="712254" y="137731"/>
                  </a:lnTo>
                  <a:lnTo>
                    <a:pt x="712419" y="137731"/>
                  </a:lnTo>
                  <a:lnTo>
                    <a:pt x="712444" y="137553"/>
                  </a:lnTo>
                  <a:lnTo>
                    <a:pt x="712660" y="136448"/>
                  </a:lnTo>
                  <a:close/>
                </a:path>
                <a:path w="871220" h="1432560">
                  <a:moveTo>
                    <a:pt x="713638" y="135966"/>
                  </a:moveTo>
                  <a:lnTo>
                    <a:pt x="713193" y="133604"/>
                  </a:lnTo>
                  <a:lnTo>
                    <a:pt x="712660" y="136448"/>
                  </a:lnTo>
                  <a:lnTo>
                    <a:pt x="713638" y="135966"/>
                  </a:lnTo>
                  <a:close/>
                </a:path>
                <a:path w="871220" h="1432560">
                  <a:moveTo>
                    <a:pt x="716673" y="138150"/>
                  </a:moveTo>
                  <a:lnTo>
                    <a:pt x="712406" y="137756"/>
                  </a:lnTo>
                  <a:lnTo>
                    <a:pt x="712330" y="138150"/>
                  </a:lnTo>
                  <a:lnTo>
                    <a:pt x="712165" y="139039"/>
                  </a:lnTo>
                  <a:lnTo>
                    <a:pt x="707707" y="137731"/>
                  </a:lnTo>
                  <a:lnTo>
                    <a:pt x="709320" y="139039"/>
                  </a:lnTo>
                  <a:lnTo>
                    <a:pt x="711454" y="139039"/>
                  </a:lnTo>
                  <a:lnTo>
                    <a:pt x="713473" y="139750"/>
                  </a:lnTo>
                  <a:lnTo>
                    <a:pt x="716673" y="138150"/>
                  </a:lnTo>
                  <a:close/>
                </a:path>
                <a:path w="871220" h="1432560">
                  <a:moveTo>
                    <a:pt x="718908" y="595718"/>
                  </a:moveTo>
                  <a:lnTo>
                    <a:pt x="716254" y="587336"/>
                  </a:lnTo>
                  <a:lnTo>
                    <a:pt x="716432" y="583285"/>
                  </a:lnTo>
                  <a:lnTo>
                    <a:pt x="712076" y="585647"/>
                  </a:lnTo>
                  <a:lnTo>
                    <a:pt x="709599" y="588873"/>
                  </a:lnTo>
                  <a:lnTo>
                    <a:pt x="708355" y="592696"/>
                  </a:lnTo>
                  <a:lnTo>
                    <a:pt x="718908" y="595718"/>
                  </a:lnTo>
                  <a:close/>
                </a:path>
                <a:path w="871220" h="1432560">
                  <a:moveTo>
                    <a:pt x="724420" y="579488"/>
                  </a:moveTo>
                  <a:lnTo>
                    <a:pt x="721347" y="577773"/>
                  </a:lnTo>
                  <a:lnTo>
                    <a:pt x="719899" y="576973"/>
                  </a:lnTo>
                  <a:lnTo>
                    <a:pt x="718985" y="576440"/>
                  </a:lnTo>
                  <a:lnTo>
                    <a:pt x="718680" y="576973"/>
                  </a:lnTo>
                  <a:lnTo>
                    <a:pt x="716978" y="582269"/>
                  </a:lnTo>
                  <a:lnTo>
                    <a:pt x="722541" y="582269"/>
                  </a:lnTo>
                  <a:lnTo>
                    <a:pt x="718667" y="577773"/>
                  </a:lnTo>
                  <a:lnTo>
                    <a:pt x="724420" y="579488"/>
                  </a:lnTo>
                  <a:close/>
                </a:path>
                <a:path w="871220" h="1432560">
                  <a:moveTo>
                    <a:pt x="727811" y="567791"/>
                  </a:moveTo>
                  <a:lnTo>
                    <a:pt x="722909" y="569506"/>
                  </a:lnTo>
                  <a:lnTo>
                    <a:pt x="719226" y="576008"/>
                  </a:lnTo>
                  <a:lnTo>
                    <a:pt x="718947" y="576440"/>
                  </a:lnTo>
                  <a:lnTo>
                    <a:pt x="727544" y="575792"/>
                  </a:lnTo>
                  <a:lnTo>
                    <a:pt x="724560" y="571957"/>
                  </a:lnTo>
                  <a:lnTo>
                    <a:pt x="726186" y="571500"/>
                  </a:lnTo>
                  <a:lnTo>
                    <a:pt x="726084" y="570153"/>
                  </a:lnTo>
                  <a:lnTo>
                    <a:pt x="727811" y="567791"/>
                  </a:lnTo>
                  <a:close/>
                </a:path>
                <a:path w="871220" h="1432560">
                  <a:moveTo>
                    <a:pt x="728192" y="572427"/>
                  </a:moveTo>
                  <a:lnTo>
                    <a:pt x="727748" y="571055"/>
                  </a:lnTo>
                  <a:lnTo>
                    <a:pt x="726186" y="571500"/>
                  </a:lnTo>
                  <a:lnTo>
                    <a:pt x="726224" y="571957"/>
                  </a:lnTo>
                  <a:lnTo>
                    <a:pt x="726008" y="571957"/>
                  </a:lnTo>
                  <a:lnTo>
                    <a:pt x="728192" y="572427"/>
                  </a:lnTo>
                  <a:close/>
                </a:path>
                <a:path w="871220" h="1432560">
                  <a:moveTo>
                    <a:pt x="730872" y="573011"/>
                  </a:moveTo>
                  <a:lnTo>
                    <a:pt x="728192" y="572427"/>
                  </a:lnTo>
                  <a:lnTo>
                    <a:pt x="729361" y="576008"/>
                  </a:lnTo>
                  <a:lnTo>
                    <a:pt x="729462" y="575792"/>
                  </a:lnTo>
                  <a:lnTo>
                    <a:pt x="730872" y="573011"/>
                  </a:lnTo>
                  <a:close/>
                </a:path>
                <a:path w="871220" h="1432560">
                  <a:moveTo>
                    <a:pt x="732066" y="210858"/>
                  </a:moveTo>
                  <a:lnTo>
                    <a:pt x="729157" y="209321"/>
                  </a:lnTo>
                  <a:lnTo>
                    <a:pt x="730554" y="212610"/>
                  </a:lnTo>
                  <a:lnTo>
                    <a:pt x="726592" y="211086"/>
                  </a:lnTo>
                  <a:lnTo>
                    <a:pt x="725754" y="213969"/>
                  </a:lnTo>
                  <a:lnTo>
                    <a:pt x="729272" y="216306"/>
                  </a:lnTo>
                  <a:lnTo>
                    <a:pt x="729386" y="216052"/>
                  </a:lnTo>
                  <a:lnTo>
                    <a:pt x="731710" y="217970"/>
                  </a:lnTo>
                  <a:lnTo>
                    <a:pt x="730237" y="215036"/>
                  </a:lnTo>
                  <a:lnTo>
                    <a:pt x="732066" y="210858"/>
                  </a:lnTo>
                  <a:close/>
                </a:path>
                <a:path w="871220" h="1432560">
                  <a:moveTo>
                    <a:pt x="736663" y="575094"/>
                  </a:moveTo>
                  <a:lnTo>
                    <a:pt x="736092" y="574294"/>
                  </a:lnTo>
                  <a:lnTo>
                    <a:pt x="734288" y="571792"/>
                  </a:lnTo>
                  <a:lnTo>
                    <a:pt x="733412" y="571792"/>
                  </a:lnTo>
                  <a:lnTo>
                    <a:pt x="736193" y="570433"/>
                  </a:lnTo>
                  <a:lnTo>
                    <a:pt x="731888" y="568464"/>
                  </a:lnTo>
                  <a:lnTo>
                    <a:pt x="733158" y="574484"/>
                  </a:lnTo>
                  <a:lnTo>
                    <a:pt x="731354" y="575779"/>
                  </a:lnTo>
                  <a:lnTo>
                    <a:pt x="733729" y="578231"/>
                  </a:lnTo>
                  <a:lnTo>
                    <a:pt x="733348" y="574294"/>
                  </a:lnTo>
                  <a:lnTo>
                    <a:pt x="736663" y="575094"/>
                  </a:lnTo>
                  <a:close/>
                </a:path>
                <a:path w="871220" h="1432560">
                  <a:moveTo>
                    <a:pt x="739787" y="523836"/>
                  </a:moveTo>
                  <a:lnTo>
                    <a:pt x="738416" y="521538"/>
                  </a:lnTo>
                  <a:lnTo>
                    <a:pt x="737146" y="519963"/>
                  </a:lnTo>
                  <a:lnTo>
                    <a:pt x="739622" y="524459"/>
                  </a:lnTo>
                  <a:lnTo>
                    <a:pt x="739787" y="523836"/>
                  </a:lnTo>
                  <a:close/>
                </a:path>
                <a:path w="871220" h="1432560">
                  <a:moveTo>
                    <a:pt x="739787" y="520509"/>
                  </a:moveTo>
                  <a:lnTo>
                    <a:pt x="738543" y="519201"/>
                  </a:lnTo>
                  <a:lnTo>
                    <a:pt x="738492" y="521538"/>
                  </a:lnTo>
                  <a:lnTo>
                    <a:pt x="739787" y="520509"/>
                  </a:lnTo>
                  <a:close/>
                </a:path>
                <a:path w="871220" h="1432560">
                  <a:moveTo>
                    <a:pt x="740067" y="525284"/>
                  </a:moveTo>
                  <a:lnTo>
                    <a:pt x="739622" y="524459"/>
                  </a:lnTo>
                  <a:lnTo>
                    <a:pt x="739559" y="524725"/>
                  </a:lnTo>
                  <a:lnTo>
                    <a:pt x="739406" y="525284"/>
                  </a:lnTo>
                  <a:lnTo>
                    <a:pt x="740067" y="525284"/>
                  </a:lnTo>
                  <a:close/>
                </a:path>
                <a:path w="871220" h="1432560">
                  <a:moveTo>
                    <a:pt x="741997" y="529082"/>
                  </a:moveTo>
                  <a:lnTo>
                    <a:pt x="733564" y="532104"/>
                  </a:lnTo>
                  <a:lnTo>
                    <a:pt x="734631" y="539457"/>
                  </a:lnTo>
                  <a:lnTo>
                    <a:pt x="739825" y="535952"/>
                  </a:lnTo>
                  <a:lnTo>
                    <a:pt x="741997" y="529082"/>
                  </a:lnTo>
                  <a:close/>
                </a:path>
                <a:path w="871220" h="1432560">
                  <a:moveTo>
                    <a:pt x="743064" y="525703"/>
                  </a:moveTo>
                  <a:lnTo>
                    <a:pt x="742238" y="524725"/>
                  </a:lnTo>
                  <a:lnTo>
                    <a:pt x="740714" y="525284"/>
                  </a:lnTo>
                  <a:lnTo>
                    <a:pt x="740067" y="525284"/>
                  </a:lnTo>
                  <a:lnTo>
                    <a:pt x="742061" y="528904"/>
                  </a:lnTo>
                  <a:lnTo>
                    <a:pt x="743064" y="525703"/>
                  </a:lnTo>
                  <a:close/>
                </a:path>
                <a:path w="871220" h="1432560">
                  <a:moveTo>
                    <a:pt x="745134" y="543814"/>
                  </a:moveTo>
                  <a:lnTo>
                    <a:pt x="745109" y="541680"/>
                  </a:lnTo>
                  <a:lnTo>
                    <a:pt x="743153" y="543318"/>
                  </a:lnTo>
                  <a:lnTo>
                    <a:pt x="741768" y="545211"/>
                  </a:lnTo>
                  <a:lnTo>
                    <a:pt x="740575" y="547179"/>
                  </a:lnTo>
                  <a:lnTo>
                    <a:pt x="743826" y="548614"/>
                  </a:lnTo>
                  <a:lnTo>
                    <a:pt x="745134" y="543814"/>
                  </a:lnTo>
                  <a:close/>
                </a:path>
                <a:path w="871220" h="1432560">
                  <a:moveTo>
                    <a:pt x="748423" y="526161"/>
                  </a:moveTo>
                  <a:lnTo>
                    <a:pt x="747776" y="526161"/>
                  </a:lnTo>
                  <a:lnTo>
                    <a:pt x="748347" y="526796"/>
                  </a:lnTo>
                  <a:lnTo>
                    <a:pt x="748423" y="526161"/>
                  </a:lnTo>
                  <a:close/>
                </a:path>
                <a:path w="871220" h="1432560">
                  <a:moveTo>
                    <a:pt x="748665" y="524217"/>
                  </a:moveTo>
                  <a:lnTo>
                    <a:pt x="745972" y="520585"/>
                  </a:lnTo>
                  <a:lnTo>
                    <a:pt x="744766" y="521754"/>
                  </a:lnTo>
                  <a:lnTo>
                    <a:pt x="744118" y="525551"/>
                  </a:lnTo>
                  <a:lnTo>
                    <a:pt x="747229" y="525551"/>
                  </a:lnTo>
                  <a:lnTo>
                    <a:pt x="747534" y="525551"/>
                  </a:lnTo>
                  <a:lnTo>
                    <a:pt x="748499" y="525551"/>
                  </a:lnTo>
                  <a:lnTo>
                    <a:pt x="748665" y="524217"/>
                  </a:lnTo>
                  <a:close/>
                </a:path>
                <a:path w="871220" h="1432560">
                  <a:moveTo>
                    <a:pt x="752563" y="401586"/>
                  </a:moveTo>
                  <a:lnTo>
                    <a:pt x="751624" y="399275"/>
                  </a:lnTo>
                  <a:lnTo>
                    <a:pt x="751243" y="401078"/>
                  </a:lnTo>
                  <a:lnTo>
                    <a:pt x="752563" y="401586"/>
                  </a:lnTo>
                  <a:close/>
                </a:path>
                <a:path w="871220" h="1432560">
                  <a:moveTo>
                    <a:pt x="754532" y="380606"/>
                  </a:moveTo>
                  <a:lnTo>
                    <a:pt x="750900" y="380085"/>
                  </a:lnTo>
                  <a:lnTo>
                    <a:pt x="750303" y="385800"/>
                  </a:lnTo>
                  <a:lnTo>
                    <a:pt x="747903" y="387705"/>
                  </a:lnTo>
                  <a:lnTo>
                    <a:pt x="750239" y="390372"/>
                  </a:lnTo>
                  <a:lnTo>
                    <a:pt x="750785" y="384594"/>
                  </a:lnTo>
                  <a:lnTo>
                    <a:pt x="753630" y="387451"/>
                  </a:lnTo>
                  <a:lnTo>
                    <a:pt x="752957" y="386130"/>
                  </a:lnTo>
                  <a:lnTo>
                    <a:pt x="751039" y="382028"/>
                  </a:lnTo>
                  <a:lnTo>
                    <a:pt x="754532" y="380606"/>
                  </a:lnTo>
                  <a:close/>
                </a:path>
                <a:path w="871220" h="1432560">
                  <a:moveTo>
                    <a:pt x="756196" y="510197"/>
                  </a:moveTo>
                  <a:lnTo>
                    <a:pt x="755929" y="509917"/>
                  </a:lnTo>
                  <a:lnTo>
                    <a:pt x="755116" y="509079"/>
                  </a:lnTo>
                  <a:lnTo>
                    <a:pt x="753122" y="509917"/>
                  </a:lnTo>
                  <a:lnTo>
                    <a:pt x="751433" y="509917"/>
                  </a:lnTo>
                  <a:lnTo>
                    <a:pt x="750722" y="507822"/>
                  </a:lnTo>
                  <a:lnTo>
                    <a:pt x="754341" y="507517"/>
                  </a:lnTo>
                  <a:lnTo>
                    <a:pt x="751293" y="504329"/>
                  </a:lnTo>
                  <a:lnTo>
                    <a:pt x="749376" y="506831"/>
                  </a:lnTo>
                  <a:lnTo>
                    <a:pt x="752055" y="511314"/>
                  </a:lnTo>
                  <a:lnTo>
                    <a:pt x="747369" y="512597"/>
                  </a:lnTo>
                  <a:lnTo>
                    <a:pt x="750176" y="515683"/>
                  </a:lnTo>
                  <a:lnTo>
                    <a:pt x="748042" y="518604"/>
                  </a:lnTo>
                  <a:lnTo>
                    <a:pt x="746379" y="520204"/>
                  </a:lnTo>
                  <a:lnTo>
                    <a:pt x="745693" y="520204"/>
                  </a:lnTo>
                  <a:lnTo>
                    <a:pt x="745972" y="520585"/>
                  </a:lnTo>
                  <a:lnTo>
                    <a:pt x="746353" y="520230"/>
                  </a:lnTo>
                  <a:lnTo>
                    <a:pt x="752322" y="520395"/>
                  </a:lnTo>
                  <a:lnTo>
                    <a:pt x="752259" y="520204"/>
                  </a:lnTo>
                  <a:lnTo>
                    <a:pt x="750747" y="515683"/>
                  </a:lnTo>
                  <a:lnTo>
                    <a:pt x="750900" y="515683"/>
                  </a:lnTo>
                  <a:lnTo>
                    <a:pt x="754595" y="513461"/>
                  </a:lnTo>
                  <a:lnTo>
                    <a:pt x="756196" y="510197"/>
                  </a:lnTo>
                  <a:close/>
                </a:path>
                <a:path w="871220" h="1432560">
                  <a:moveTo>
                    <a:pt x="756208" y="401789"/>
                  </a:moveTo>
                  <a:lnTo>
                    <a:pt x="756119" y="401586"/>
                  </a:lnTo>
                  <a:lnTo>
                    <a:pt x="755599" y="400291"/>
                  </a:lnTo>
                  <a:lnTo>
                    <a:pt x="753059" y="401789"/>
                  </a:lnTo>
                  <a:lnTo>
                    <a:pt x="752640" y="401789"/>
                  </a:lnTo>
                  <a:lnTo>
                    <a:pt x="752716" y="401980"/>
                  </a:lnTo>
                  <a:lnTo>
                    <a:pt x="753300" y="401980"/>
                  </a:lnTo>
                  <a:lnTo>
                    <a:pt x="753211" y="401789"/>
                  </a:lnTo>
                  <a:lnTo>
                    <a:pt x="756208" y="401789"/>
                  </a:lnTo>
                  <a:close/>
                </a:path>
                <a:path w="871220" h="1432560">
                  <a:moveTo>
                    <a:pt x="756691" y="402983"/>
                  </a:moveTo>
                  <a:lnTo>
                    <a:pt x="756285" y="401980"/>
                  </a:lnTo>
                  <a:lnTo>
                    <a:pt x="753300" y="401980"/>
                  </a:lnTo>
                  <a:lnTo>
                    <a:pt x="754811" y="405295"/>
                  </a:lnTo>
                  <a:lnTo>
                    <a:pt x="755929" y="404710"/>
                  </a:lnTo>
                  <a:lnTo>
                    <a:pt x="755357" y="403491"/>
                  </a:lnTo>
                  <a:lnTo>
                    <a:pt x="756691" y="402983"/>
                  </a:lnTo>
                  <a:close/>
                </a:path>
                <a:path w="871220" h="1432560">
                  <a:moveTo>
                    <a:pt x="764527" y="380580"/>
                  </a:moveTo>
                  <a:lnTo>
                    <a:pt x="763358" y="379653"/>
                  </a:lnTo>
                  <a:lnTo>
                    <a:pt x="762368" y="380161"/>
                  </a:lnTo>
                  <a:lnTo>
                    <a:pt x="762203" y="380161"/>
                  </a:lnTo>
                  <a:lnTo>
                    <a:pt x="762393" y="380580"/>
                  </a:lnTo>
                  <a:lnTo>
                    <a:pt x="764527" y="380580"/>
                  </a:lnTo>
                  <a:close/>
                </a:path>
                <a:path w="871220" h="1432560">
                  <a:moveTo>
                    <a:pt x="765162" y="497166"/>
                  </a:moveTo>
                  <a:lnTo>
                    <a:pt x="764603" y="494436"/>
                  </a:lnTo>
                  <a:lnTo>
                    <a:pt x="758977" y="494982"/>
                  </a:lnTo>
                  <a:lnTo>
                    <a:pt x="759231" y="497967"/>
                  </a:lnTo>
                  <a:lnTo>
                    <a:pt x="754773" y="498983"/>
                  </a:lnTo>
                  <a:lnTo>
                    <a:pt x="759904" y="502488"/>
                  </a:lnTo>
                  <a:lnTo>
                    <a:pt x="755142" y="504761"/>
                  </a:lnTo>
                  <a:lnTo>
                    <a:pt x="756119" y="508304"/>
                  </a:lnTo>
                  <a:lnTo>
                    <a:pt x="756069" y="507682"/>
                  </a:lnTo>
                  <a:lnTo>
                    <a:pt x="764311" y="502488"/>
                  </a:lnTo>
                  <a:lnTo>
                    <a:pt x="760069" y="499999"/>
                  </a:lnTo>
                  <a:lnTo>
                    <a:pt x="764336" y="499325"/>
                  </a:lnTo>
                  <a:lnTo>
                    <a:pt x="765162" y="497166"/>
                  </a:lnTo>
                  <a:close/>
                </a:path>
                <a:path w="871220" h="1432560">
                  <a:moveTo>
                    <a:pt x="766711" y="381952"/>
                  </a:moveTo>
                  <a:lnTo>
                    <a:pt x="765352" y="381952"/>
                  </a:lnTo>
                  <a:lnTo>
                    <a:pt x="766597" y="382219"/>
                  </a:lnTo>
                  <a:lnTo>
                    <a:pt x="766711" y="381952"/>
                  </a:lnTo>
                  <a:close/>
                </a:path>
                <a:path w="871220" h="1432560">
                  <a:moveTo>
                    <a:pt x="767080" y="381038"/>
                  </a:moveTo>
                  <a:lnTo>
                    <a:pt x="765924" y="381038"/>
                  </a:lnTo>
                  <a:lnTo>
                    <a:pt x="762609" y="381038"/>
                  </a:lnTo>
                  <a:lnTo>
                    <a:pt x="762800" y="381444"/>
                  </a:lnTo>
                  <a:lnTo>
                    <a:pt x="762990" y="381444"/>
                  </a:lnTo>
                  <a:lnTo>
                    <a:pt x="763257" y="381508"/>
                  </a:lnTo>
                  <a:lnTo>
                    <a:pt x="763485" y="381444"/>
                  </a:lnTo>
                  <a:lnTo>
                    <a:pt x="766914" y="381444"/>
                  </a:lnTo>
                  <a:lnTo>
                    <a:pt x="767080" y="381038"/>
                  </a:lnTo>
                  <a:close/>
                </a:path>
                <a:path w="871220" h="1432560">
                  <a:moveTo>
                    <a:pt x="768007" y="384352"/>
                  </a:moveTo>
                  <a:lnTo>
                    <a:pt x="767270" y="383247"/>
                  </a:lnTo>
                  <a:lnTo>
                    <a:pt x="763524" y="384352"/>
                  </a:lnTo>
                  <a:lnTo>
                    <a:pt x="763219" y="384352"/>
                  </a:lnTo>
                  <a:lnTo>
                    <a:pt x="764425" y="385483"/>
                  </a:lnTo>
                  <a:lnTo>
                    <a:pt x="766368" y="384543"/>
                  </a:lnTo>
                  <a:lnTo>
                    <a:pt x="768007" y="384352"/>
                  </a:lnTo>
                  <a:close/>
                </a:path>
                <a:path w="871220" h="1432560">
                  <a:moveTo>
                    <a:pt x="768972" y="382739"/>
                  </a:moveTo>
                  <a:lnTo>
                    <a:pt x="766597" y="382219"/>
                  </a:lnTo>
                  <a:lnTo>
                    <a:pt x="767270" y="383247"/>
                  </a:lnTo>
                  <a:lnTo>
                    <a:pt x="768972" y="382739"/>
                  </a:lnTo>
                  <a:close/>
                </a:path>
                <a:path w="871220" h="1432560">
                  <a:moveTo>
                    <a:pt x="772363" y="506488"/>
                  </a:moveTo>
                  <a:lnTo>
                    <a:pt x="763549" y="503669"/>
                  </a:lnTo>
                  <a:lnTo>
                    <a:pt x="758659" y="515810"/>
                  </a:lnTo>
                  <a:lnTo>
                    <a:pt x="761212" y="519887"/>
                  </a:lnTo>
                  <a:lnTo>
                    <a:pt x="764044" y="515264"/>
                  </a:lnTo>
                  <a:lnTo>
                    <a:pt x="763612" y="506590"/>
                  </a:lnTo>
                  <a:lnTo>
                    <a:pt x="772363" y="506488"/>
                  </a:lnTo>
                  <a:close/>
                </a:path>
                <a:path w="871220" h="1432560">
                  <a:moveTo>
                    <a:pt x="777824" y="371678"/>
                  </a:moveTo>
                  <a:lnTo>
                    <a:pt x="775817" y="370738"/>
                  </a:lnTo>
                  <a:lnTo>
                    <a:pt x="775246" y="369912"/>
                  </a:lnTo>
                  <a:lnTo>
                    <a:pt x="777024" y="368985"/>
                  </a:lnTo>
                  <a:lnTo>
                    <a:pt x="774026" y="367944"/>
                  </a:lnTo>
                  <a:lnTo>
                    <a:pt x="773112" y="372757"/>
                  </a:lnTo>
                  <a:lnTo>
                    <a:pt x="771232" y="374091"/>
                  </a:lnTo>
                  <a:lnTo>
                    <a:pt x="766584" y="371767"/>
                  </a:lnTo>
                  <a:lnTo>
                    <a:pt x="761453" y="374789"/>
                  </a:lnTo>
                  <a:lnTo>
                    <a:pt x="759320" y="375767"/>
                  </a:lnTo>
                  <a:lnTo>
                    <a:pt x="763993" y="377304"/>
                  </a:lnTo>
                  <a:lnTo>
                    <a:pt x="768299" y="377494"/>
                  </a:lnTo>
                  <a:lnTo>
                    <a:pt x="766737" y="379349"/>
                  </a:lnTo>
                  <a:lnTo>
                    <a:pt x="767626" y="380580"/>
                  </a:lnTo>
                  <a:lnTo>
                    <a:pt x="764527" y="380580"/>
                  </a:lnTo>
                  <a:lnTo>
                    <a:pt x="765924" y="381038"/>
                  </a:lnTo>
                  <a:lnTo>
                    <a:pt x="767803" y="380580"/>
                  </a:lnTo>
                  <a:lnTo>
                    <a:pt x="768134" y="380580"/>
                  </a:lnTo>
                  <a:lnTo>
                    <a:pt x="769721" y="380161"/>
                  </a:lnTo>
                  <a:lnTo>
                    <a:pt x="768540" y="377494"/>
                  </a:lnTo>
                  <a:lnTo>
                    <a:pt x="769213" y="377520"/>
                  </a:lnTo>
                  <a:lnTo>
                    <a:pt x="774242" y="378206"/>
                  </a:lnTo>
                  <a:lnTo>
                    <a:pt x="766152" y="374853"/>
                  </a:lnTo>
                  <a:lnTo>
                    <a:pt x="776833" y="375323"/>
                  </a:lnTo>
                  <a:lnTo>
                    <a:pt x="776973" y="374789"/>
                  </a:lnTo>
                  <a:lnTo>
                    <a:pt x="777163" y="374091"/>
                  </a:lnTo>
                  <a:lnTo>
                    <a:pt x="777824" y="371678"/>
                  </a:lnTo>
                  <a:close/>
                </a:path>
                <a:path w="871220" h="1432560">
                  <a:moveTo>
                    <a:pt x="778154" y="444982"/>
                  </a:moveTo>
                  <a:lnTo>
                    <a:pt x="777582" y="441820"/>
                  </a:lnTo>
                  <a:lnTo>
                    <a:pt x="776452" y="442874"/>
                  </a:lnTo>
                  <a:lnTo>
                    <a:pt x="778154" y="444982"/>
                  </a:lnTo>
                  <a:close/>
                </a:path>
                <a:path w="871220" h="1432560">
                  <a:moveTo>
                    <a:pt x="780034" y="440982"/>
                  </a:moveTo>
                  <a:lnTo>
                    <a:pt x="779297" y="439966"/>
                  </a:lnTo>
                  <a:lnTo>
                    <a:pt x="778408" y="438721"/>
                  </a:lnTo>
                  <a:lnTo>
                    <a:pt x="775589" y="439966"/>
                  </a:lnTo>
                  <a:lnTo>
                    <a:pt x="775169" y="436079"/>
                  </a:lnTo>
                  <a:lnTo>
                    <a:pt x="772020" y="438061"/>
                  </a:lnTo>
                  <a:lnTo>
                    <a:pt x="773595" y="440410"/>
                  </a:lnTo>
                  <a:lnTo>
                    <a:pt x="779081" y="440410"/>
                  </a:lnTo>
                  <a:lnTo>
                    <a:pt x="778471" y="440982"/>
                  </a:lnTo>
                  <a:lnTo>
                    <a:pt x="780034" y="440982"/>
                  </a:lnTo>
                  <a:close/>
                </a:path>
                <a:path w="871220" h="1432560">
                  <a:moveTo>
                    <a:pt x="780656" y="442074"/>
                  </a:moveTo>
                  <a:lnTo>
                    <a:pt x="778408" y="441045"/>
                  </a:lnTo>
                  <a:lnTo>
                    <a:pt x="778040" y="441388"/>
                  </a:lnTo>
                  <a:lnTo>
                    <a:pt x="777506" y="441388"/>
                  </a:lnTo>
                  <a:lnTo>
                    <a:pt x="777582" y="441820"/>
                  </a:lnTo>
                  <a:lnTo>
                    <a:pt x="777938" y="441490"/>
                  </a:lnTo>
                  <a:lnTo>
                    <a:pt x="780656" y="442074"/>
                  </a:lnTo>
                  <a:close/>
                </a:path>
                <a:path w="871220" h="1432560">
                  <a:moveTo>
                    <a:pt x="799706" y="164325"/>
                  </a:moveTo>
                  <a:lnTo>
                    <a:pt x="797534" y="164325"/>
                  </a:lnTo>
                  <a:lnTo>
                    <a:pt x="798245" y="165011"/>
                  </a:lnTo>
                  <a:lnTo>
                    <a:pt x="799706" y="164325"/>
                  </a:lnTo>
                  <a:close/>
                </a:path>
                <a:path w="871220" h="1432560">
                  <a:moveTo>
                    <a:pt x="806767" y="165011"/>
                  </a:moveTo>
                  <a:lnTo>
                    <a:pt x="802982" y="161734"/>
                  </a:lnTo>
                  <a:lnTo>
                    <a:pt x="800430" y="163296"/>
                  </a:lnTo>
                  <a:lnTo>
                    <a:pt x="802017" y="164325"/>
                  </a:lnTo>
                  <a:lnTo>
                    <a:pt x="800074" y="164325"/>
                  </a:lnTo>
                  <a:lnTo>
                    <a:pt x="802233" y="166128"/>
                  </a:lnTo>
                  <a:lnTo>
                    <a:pt x="799820" y="166649"/>
                  </a:lnTo>
                  <a:lnTo>
                    <a:pt x="802513" y="168503"/>
                  </a:lnTo>
                  <a:lnTo>
                    <a:pt x="804506" y="166649"/>
                  </a:lnTo>
                  <a:lnTo>
                    <a:pt x="806767" y="165011"/>
                  </a:lnTo>
                  <a:close/>
                </a:path>
                <a:path w="871220" h="1432560">
                  <a:moveTo>
                    <a:pt x="807758" y="312483"/>
                  </a:moveTo>
                  <a:lnTo>
                    <a:pt x="805954" y="311734"/>
                  </a:lnTo>
                  <a:lnTo>
                    <a:pt x="806069" y="311962"/>
                  </a:lnTo>
                  <a:lnTo>
                    <a:pt x="806691" y="313245"/>
                  </a:lnTo>
                  <a:lnTo>
                    <a:pt x="807758" y="312483"/>
                  </a:lnTo>
                  <a:close/>
                </a:path>
                <a:path w="871220" h="1432560">
                  <a:moveTo>
                    <a:pt x="808672" y="312864"/>
                  </a:moveTo>
                  <a:lnTo>
                    <a:pt x="808583" y="312483"/>
                  </a:lnTo>
                  <a:lnTo>
                    <a:pt x="808469" y="311962"/>
                  </a:lnTo>
                  <a:lnTo>
                    <a:pt x="807758" y="312483"/>
                  </a:lnTo>
                  <a:lnTo>
                    <a:pt x="808672" y="312864"/>
                  </a:lnTo>
                  <a:close/>
                </a:path>
                <a:path w="871220" h="1432560">
                  <a:moveTo>
                    <a:pt x="809371" y="318731"/>
                  </a:moveTo>
                  <a:lnTo>
                    <a:pt x="806869" y="313588"/>
                  </a:lnTo>
                  <a:lnTo>
                    <a:pt x="806691" y="313245"/>
                  </a:lnTo>
                  <a:lnTo>
                    <a:pt x="806221" y="313588"/>
                  </a:lnTo>
                  <a:lnTo>
                    <a:pt x="805395" y="313588"/>
                  </a:lnTo>
                  <a:lnTo>
                    <a:pt x="799566" y="312724"/>
                  </a:lnTo>
                  <a:lnTo>
                    <a:pt x="799655" y="312864"/>
                  </a:lnTo>
                  <a:lnTo>
                    <a:pt x="802601" y="317220"/>
                  </a:lnTo>
                  <a:lnTo>
                    <a:pt x="809371" y="318731"/>
                  </a:lnTo>
                  <a:close/>
                </a:path>
                <a:path w="871220" h="1432560">
                  <a:moveTo>
                    <a:pt x="810437" y="313588"/>
                  </a:moveTo>
                  <a:lnTo>
                    <a:pt x="808672" y="312864"/>
                  </a:lnTo>
                  <a:lnTo>
                    <a:pt x="808761" y="313245"/>
                  </a:lnTo>
                  <a:lnTo>
                    <a:pt x="808850" y="313588"/>
                  </a:lnTo>
                  <a:lnTo>
                    <a:pt x="809155" y="314883"/>
                  </a:lnTo>
                  <a:lnTo>
                    <a:pt x="810437" y="313588"/>
                  </a:lnTo>
                  <a:close/>
                </a:path>
                <a:path w="871220" h="1432560">
                  <a:moveTo>
                    <a:pt x="812965" y="314655"/>
                  </a:moveTo>
                  <a:lnTo>
                    <a:pt x="812342" y="311962"/>
                  </a:lnTo>
                  <a:lnTo>
                    <a:pt x="812292" y="311734"/>
                  </a:lnTo>
                  <a:lnTo>
                    <a:pt x="810437" y="313588"/>
                  </a:lnTo>
                  <a:lnTo>
                    <a:pt x="812965" y="314655"/>
                  </a:lnTo>
                  <a:close/>
                </a:path>
                <a:path w="871220" h="1432560">
                  <a:moveTo>
                    <a:pt x="826325" y="289407"/>
                  </a:moveTo>
                  <a:lnTo>
                    <a:pt x="825576" y="289407"/>
                  </a:lnTo>
                  <a:lnTo>
                    <a:pt x="825995" y="289712"/>
                  </a:lnTo>
                  <a:lnTo>
                    <a:pt x="826325" y="289407"/>
                  </a:lnTo>
                  <a:close/>
                </a:path>
                <a:path w="871220" h="1432560">
                  <a:moveTo>
                    <a:pt x="830630" y="288607"/>
                  </a:moveTo>
                  <a:lnTo>
                    <a:pt x="828789" y="287045"/>
                  </a:lnTo>
                  <a:lnTo>
                    <a:pt x="826477" y="289255"/>
                  </a:lnTo>
                  <a:lnTo>
                    <a:pt x="830630" y="288607"/>
                  </a:lnTo>
                  <a:close/>
                </a:path>
                <a:path w="871220" h="1432560">
                  <a:moveTo>
                    <a:pt x="831113" y="293547"/>
                  </a:moveTo>
                  <a:lnTo>
                    <a:pt x="830199" y="292862"/>
                  </a:lnTo>
                  <a:lnTo>
                    <a:pt x="825995" y="289712"/>
                  </a:lnTo>
                  <a:lnTo>
                    <a:pt x="821994" y="293547"/>
                  </a:lnTo>
                  <a:lnTo>
                    <a:pt x="821766" y="293547"/>
                  </a:lnTo>
                  <a:lnTo>
                    <a:pt x="825665" y="297776"/>
                  </a:lnTo>
                  <a:lnTo>
                    <a:pt x="826668" y="297218"/>
                  </a:lnTo>
                  <a:lnTo>
                    <a:pt x="824801" y="292862"/>
                  </a:lnTo>
                  <a:lnTo>
                    <a:pt x="828433" y="295084"/>
                  </a:lnTo>
                  <a:lnTo>
                    <a:pt x="831113" y="293547"/>
                  </a:lnTo>
                  <a:close/>
                </a:path>
                <a:path w="871220" h="1432560">
                  <a:moveTo>
                    <a:pt x="857732" y="120027"/>
                  </a:moveTo>
                  <a:lnTo>
                    <a:pt x="854671" y="119354"/>
                  </a:lnTo>
                  <a:lnTo>
                    <a:pt x="856818" y="117856"/>
                  </a:lnTo>
                  <a:lnTo>
                    <a:pt x="853605" y="115570"/>
                  </a:lnTo>
                  <a:lnTo>
                    <a:pt x="850950" y="118668"/>
                  </a:lnTo>
                  <a:lnTo>
                    <a:pt x="853973" y="119227"/>
                  </a:lnTo>
                  <a:lnTo>
                    <a:pt x="854036" y="119354"/>
                  </a:lnTo>
                  <a:lnTo>
                    <a:pt x="854798" y="121056"/>
                  </a:lnTo>
                  <a:lnTo>
                    <a:pt x="856259" y="122021"/>
                  </a:lnTo>
                  <a:lnTo>
                    <a:pt x="855789" y="120332"/>
                  </a:lnTo>
                  <a:lnTo>
                    <a:pt x="857732" y="120027"/>
                  </a:lnTo>
                  <a:close/>
                </a:path>
                <a:path w="871220" h="1432560">
                  <a:moveTo>
                    <a:pt x="870877" y="242646"/>
                  </a:moveTo>
                  <a:lnTo>
                    <a:pt x="869950" y="241808"/>
                  </a:lnTo>
                  <a:lnTo>
                    <a:pt x="869492" y="242506"/>
                  </a:lnTo>
                  <a:lnTo>
                    <a:pt x="869861" y="242951"/>
                  </a:lnTo>
                  <a:lnTo>
                    <a:pt x="867092" y="243941"/>
                  </a:lnTo>
                  <a:lnTo>
                    <a:pt x="866165" y="243078"/>
                  </a:lnTo>
                  <a:lnTo>
                    <a:pt x="864984" y="243725"/>
                  </a:lnTo>
                  <a:lnTo>
                    <a:pt x="866952" y="245300"/>
                  </a:lnTo>
                  <a:lnTo>
                    <a:pt x="867740" y="246532"/>
                  </a:lnTo>
                  <a:lnTo>
                    <a:pt x="869492" y="245440"/>
                  </a:lnTo>
                  <a:lnTo>
                    <a:pt x="869670" y="243890"/>
                  </a:lnTo>
                  <a:lnTo>
                    <a:pt x="870877" y="2426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7C5F920E-DE0D-64D7-6A20-E87611EE2B39}"/>
                </a:ext>
              </a:extLst>
            </p:cNvPr>
            <p:cNvSpPr/>
            <p:nvPr/>
          </p:nvSpPr>
          <p:spPr>
            <a:xfrm>
              <a:off x="6251397" y="870609"/>
              <a:ext cx="1543685" cy="770890"/>
            </a:xfrm>
            <a:custGeom>
              <a:avLst/>
              <a:gdLst/>
              <a:ahLst/>
              <a:cxnLst/>
              <a:rect l="l" t="t" r="r" b="b"/>
              <a:pathLst>
                <a:path w="1543684" h="770889">
                  <a:moveTo>
                    <a:pt x="4876" y="645388"/>
                  </a:moveTo>
                  <a:lnTo>
                    <a:pt x="3175" y="645071"/>
                  </a:lnTo>
                  <a:lnTo>
                    <a:pt x="2209" y="640765"/>
                  </a:lnTo>
                  <a:lnTo>
                    <a:pt x="0" y="643267"/>
                  </a:lnTo>
                  <a:lnTo>
                    <a:pt x="1104" y="646696"/>
                  </a:lnTo>
                  <a:lnTo>
                    <a:pt x="2794" y="647204"/>
                  </a:lnTo>
                  <a:lnTo>
                    <a:pt x="4876" y="645388"/>
                  </a:lnTo>
                  <a:close/>
                </a:path>
                <a:path w="1543684" h="770889">
                  <a:moveTo>
                    <a:pt x="10807" y="637679"/>
                  </a:moveTo>
                  <a:lnTo>
                    <a:pt x="9309" y="636308"/>
                  </a:lnTo>
                  <a:lnTo>
                    <a:pt x="8356" y="632015"/>
                  </a:lnTo>
                  <a:lnTo>
                    <a:pt x="5981" y="635863"/>
                  </a:lnTo>
                  <a:lnTo>
                    <a:pt x="7785" y="635292"/>
                  </a:lnTo>
                  <a:lnTo>
                    <a:pt x="8661" y="640181"/>
                  </a:lnTo>
                  <a:lnTo>
                    <a:pt x="10807" y="637679"/>
                  </a:lnTo>
                  <a:close/>
                </a:path>
                <a:path w="1543684" h="770889">
                  <a:moveTo>
                    <a:pt x="19202" y="638530"/>
                  </a:moveTo>
                  <a:lnTo>
                    <a:pt x="17551" y="640511"/>
                  </a:lnTo>
                  <a:lnTo>
                    <a:pt x="16598" y="636968"/>
                  </a:lnTo>
                  <a:lnTo>
                    <a:pt x="16256" y="638251"/>
                  </a:lnTo>
                  <a:lnTo>
                    <a:pt x="15875" y="639508"/>
                  </a:lnTo>
                  <a:lnTo>
                    <a:pt x="15214" y="638505"/>
                  </a:lnTo>
                  <a:lnTo>
                    <a:pt x="13982" y="640892"/>
                  </a:lnTo>
                  <a:lnTo>
                    <a:pt x="17322" y="644347"/>
                  </a:lnTo>
                  <a:lnTo>
                    <a:pt x="18719" y="641794"/>
                  </a:lnTo>
                  <a:lnTo>
                    <a:pt x="19202" y="638530"/>
                  </a:lnTo>
                  <a:close/>
                </a:path>
                <a:path w="1543684" h="770889">
                  <a:moveTo>
                    <a:pt x="21755" y="652945"/>
                  </a:moveTo>
                  <a:lnTo>
                    <a:pt x="21107" y="650595"/>
                  </a:lnTo>
                  <a:lnTo>
                    <a:pt x="20104" y="650913"/>
                  </a:lnTo>
                  <a:lnTo>
                    <a:pt x="19291" y="649846"/>
                  </a:lnTo>
                  <a:lnTo>
                    <a:pt x="17983" y="651078"/>
                  </a:lnTo>
                  <a:lnTo>
                    <a:pt x="18364" y="652627"/>
                  </a:lnTo>
                  <a:lnTo>
                    <a:pt x="16941" y="653834"/>
                  </a:lnTo>
                  <a:lnTo>
                    <a:pt x="18503" y="656196"/>
                  </a:lnTo>
                  <a:lnTo>
                    <a:pt x="18961" y="653364"/>
                  </a:lnTo>
                  <a:lnTo>
                    <a:pt x="21755" y="652945"/>
                  </a:lnTo>
                  <a:close/>
                </a:path>
                <a:path w="1543684" h="770889">
                  <a:moveTo>
                    <a:pt x="51396" y="667042"/>
                  </a:moveTo>
                  <a:lnTo>
                    <a:pt x="50165" y="662889"/>
                  </a:lnTo>
                  <a:lnTo>
                    <a:pt x="48006" y="669836"/>
                  </a:lnTo>
                  <a:lnTo>
                    <a:pt x="46723" y="666508"/>
                  </a:lnTo>
                  <a:lnTo>
                    <a:pt x="45720" y="669531"/>
                  </a:lnTo>
                  <a:lnTo>
                    <a:pt x="49822" y="671195"/>
                  </a:lnTo>
                  <a:lnTo>
                    <a:pt x="51396" y="667042"/>
                  </a:lnTo>
                  <a:close/>
                </a:path>
                <a:path w="1543684" h="770889">
                  <a:moveTo>
                    <a:pt x="59270" y="668909"/>
                  </a:moveTo>
                  <a:lnTo>
                    <a:pt x="55473" y="666369"/>
                  </a:lnTo>
                  <a:lnTo>
                    <a:pt x="54140" y="669963"/>
                  </a:lnTo>
                  <a:lnTo>
                    <a:pt x="56248" y="673696"/>
                  </a:lnTo>
                  <a:lnTo>
                    <a:pt x="56413" y="672414"/>
                  </a:lnTo>
                  <a:lnTo>
                    <a:pt x="57200" y="670052"/>
                  </a:lnTo>
                  <a:lnTo>
                    <a:pt x="58204" y="671296"/>
                  </a:lnTo>
                  <a:lnTo>
                    <a:pt x="59270" y="668909"/>
                  </a:lnTo>
                  <a:close/>
                </a:path>
                <a:path w="1543684" h="770889">
                  <a:moveTo>
                    <a:pt x="67919" y="644499"/>
                  </a:moveTo>
                  <a:lnTo>
                    <a:pt x="63042" y="642150"/>
                  </a:lnTo>
                  <a:lnTo>
                    <a:pt x="62699" y="646506"/>
                  </a:lnTo>
                  <a:lnTo>
                    <a:pt x="64338" y="647725"/>
                  </a:lnTo>
                  <a:lnTo>
                    <a:pt x="66103" y="646976"/>
                  </a:lnTo>
                  <a:lnTo>
                    <a:pt x="67919" y="644499"/>
                  </a:lnTo>
                  <a:close/>
                </a:path>
                <a:path w="1543684" h="770889">
                  <a:moveTo>
                    <a:pt x="72707" y="736409"/>
                  </a:moveTo>
                  <a:lnTo>
                    <a:pt x="70713" y="733044"/>
                  </a:lnTo>
                  <a:lnTo>
                    <a:pt x="68516" y="732777"/>
                  </a:lnTo>
                  <a:lnTo>
                    <a:pt x="66141" y="735850"/>
                  </a:lnTo>
                  <a:lnTo>
                    <a:pt x="67779" y="738327"/>
                  </a:lnTo>
                  <a:lnTo>
                    <a:pt x="68605" y="739584"/>
                  </a:lnTo>
                  <a:lnTo>
                    <a:pt x="70091" y="736574"/>
                  </a:lnTo>
                  <a:lnTo>
                    <a:pt x="71285" y="738809"/>
                  </a:lnTo>
                  <a:lnTo>
                    <a:pt x="72707" y="736409"/>
                  </a:lnTo>
                  <a:close/>
                </a:path>
                <a:path w="1543684" h="770889">
                  <a:moveTo>
                    <a:pt x="80124" y="740854"/>
                  </a:moveTo>
                  <a:lnTo>
                    <a:pt x="79590" y="737933"/>
                  </a:lnTo>
                  <a:lnTo>
                    <a:pt x="77965" y="734949"/>
                  </a:lnTo>
                  <a:lnTo>
                    <a:pt x="75247" y="738289"/>
                  </a:lnTo>
                  <a:lnTo>
                    <a:pt x="77736" y="738289"/>
                  </a:lnTo>
                  <a:lnTo>
                    <a:pt x="77711" y="741337"/>
                  </a:lnTo>
                  <a:lnTo>
                    <a:pt x="78955" y="743699"/>
                  </a:lnTo>
                  <a:lnTo>
                    <a:pt x="80124" y="740854"/>
                  </a:lnTo>
                  <a:close/>
                </a:path>
                <a:path w="1543684" h="770889">
                  <a:moveTo>
                    <a:pt x="85267" y="650074"/>
                  </a:moveTo>
                  <a:lnTo>
                    <a:pt x="83400" y="648830"/>
                  </a:lnTo>
                  <a:lnTo>
                    <a:pt x="81546" y="647560"/>
                  </a:lnTo>
                  <a:lnTo>
                    <a:pt x="79603" y="649732"/>
                  </a:lnTo>
                  <a:lnTo>
                    <a:pt x="81457" y="650290"/>
                  </a:lnTo>
                  <a:lnTo>
                    <a:pt x="83261" y="654812"/>
                  </a:lnTo>
                  <a:lnTo>
                    <a:pt x="85267" y="650074"/>
                  </a:lnTo>
                  <a:close/>
                </a:path>
                <a:path w="1543684" h="770889">
                  <a:moveTo>
                    <a:pt x="99529" y="635914"/>
                  </a:moveTo>
                  <a:lnTo>
                    <a:pt x="95567" y="635647"/>
                  </a:lnTo>
                  <a:lnTo>
                    <a:pt x="94424" y="631482"/>
                  </a:lnTo>
                  <a:lnTo>
                    <a:pt x="92773" y="635279"/>
                  </a:lnTo>
                  <a:lnTo>
                    <a:pt x="97218" y="637006"/>
                  </a:lnTo>
                  <a:lnTo>
                    <a:pt x="98869" y="638695"/>
                  </a:lnTo>
                  <a:lnTo>
                    <a:pt x="99529" y="635914"/>
                  </a:lnTo>
                  <a:close/>
                </a:path>
                <a:path w="1543684" h="770889">
                  <a:moveTo>
                    <a:pt x="113639" y="743496"/>
                  </a:moveTo>
                  <a:lnTo>
                    <a:pt x="113487" y="743254"/>
                  </a:lnTo>
                  <a:lnTo>
                    <a:pt x="112623" y="741832"/>
                  </a:lnTo>
                  <a:lnTo>
                    <a:pt x="110020" y="744093"/>
                  </a:lnTo>
                  <a:lnTo>
                    <a:pt x="109867" y="744093"/>
                  </a:lnTo>
                  <a:lnTo>
                    <a:pt x="109816" y="743788"/>
                  </a:lnTo>
                  <a:lnTo>
                    <a:pt x="109740" y="743254"/>
                  </a:lnTo>
                  <a:lnTo>
                    <a:pt x="109639" y="742683"/>
                  </a:lnTo>
                  <a:lnTo>
                    <a:pt x="109588" y="742442"/>
                  </a:lnTo>
                  <a:lnTo>
                    <a:pt x="109461" y="741832"/>
                  </a:lnTo>
                  <a:lnTo>
                    <a:pt x="108559" y="740727"/>
                  </a:lnTo>
                  <a:lnTo>
                    <a:pt x="106908" y="742683"/>
                  </a:lnTo>
                  <a:lnTo>
                    <a:pt x="105067" y="742683"/>
                  </a:lnTo>
                  <a:lnTo>
                    <a:pt x="103314" y="740511"/>
                  </a:lnTo>
                  <a:lnTo>
                    <a:pt x="101612" y="742442"/>
                  </a:lnTo>
                  <a:lnTo>
                    <a:pt x="100037" y="744423"/>
                  </a:lnTo>
                  <a:lnTo>
                    <a:pt x="100012" y="746442"/>
                  </a:lnTo>
                  <a:lnTo>
                    <a:pt x="101003" y="746810"/>
                  </a:lnTo>
                  <a:lnTo>
                    <a:pt x="102857" y="745451"/>
                  </a:lnTo>
                  <a:lnTo>
                    <a:pt x="101981" y="747395"/>
                  </a:lnTo>
                  <a:lnTo>
                    <a:pt x="103314" y="749465"/>
                  </a:lnTo>
                  <a:lnTo>
                    <a:pt x="104457" y="745451"/>
                  </a:lnTo>
                  <a:lnTo>
                    <a:pt x="104635" y="744829"/>
                  </a:lnTo>
                  <a:lnTo>
                    <a:pt x="105956" y="744093"/>
                  </a:lnTo>
                  <a:lnTo>
                    <a:pt x="106057" y="744423"/>
                  </a:lnTo>
                  <a:lnTo>
                    <a:pt x="107010" y="747395"/>
                  </a:lnTo>
                  <a:lnTo>
                    <a:pt x="109245" y="748868"/>
                  </a:lnTo>
                  <a:lnTo>
                    <a:pt x="111887" y="750277"/>
                  </a:lnTo>
                  <a:lnTo>
                    <a:pt x="111823" y="747395"/>
                  </a:lnTo>
                  <a:lnTo>
                    <a:pt x="111721" y="743254"/>
                  </a:lnTo>
                  <a:lnTo>
                    <a:pt x="113639" y="743496"/>
                  </a:lnTo>
                  <a:close/>
                </a:path>
                <a:path w="1543684" h="770889">
                  <a:moveTo>
                    <a:pt x="119519" y="741591"/>
                  </a:moveTo>
                  <a:lnTo>
                    <a:pt x="117576" y="741362"/>
                  </a:lnTo>
                  <a:lnTo>
                    <a:pt x="115785" y="742442"/>
                  </a:lnTo>
                  <a:lnTo>
                    <a:pt x="115608" y="742442"/>
                  </a:lnTo>
                  <a:lnTo>
                    <a:pt x="113677" y="738987"/>
                  </a:lnTo>
                  <a:lnTo>
                    <a:pt x="113639" y="743496"/>
                  </a:lnTo>
                  <a:lnTo>
                    <a:pt x="113817" y="743788"/>
                  </a:lnTo>
                  <a:lnTo>
                    <a:pt x="113804" y="743521"/>
                  </a:lnTo>
                  <a:lnTo>
                    <a:pt x="115874" y="743788"/>
                  </a:lnTo>
                  <a:lnTo>
                    <a:pt x="116192" y="743788"/>
                  </a:lnTo>
                  <a:lnTo>
                    <a:pt x="118237" y="742442"/>
                  </a:lnTo>
                  <a:lnTo>
                    <a:pt x="119519" y="741591"/>
                  </a:lnTo>
                  <a:close/>
                </a:path>
                <a:path w="1543684" h="770889">
                  <a:moveTo>
                    <a:pt x="123634" y="618261"/>
                  </a:moveTo>
                  <a:lnTo>
                    <a:pt x="119621" y="613371"/>
                  </a:lnTo>
                  <a:lnTo>
                    <a:pt x="118656" y="617397"/>
                  </a:lnTo>
                  <a:lnTo>
                    <a:pt x="120230" y="621093"/>
                  </a:lnTo>
                  <a:lnTo>
                    <a:pt x="121640" y="620115"/>
                  </a:lnTo>
                  <a:lnTo>
                    <a:pt x="123126" y="620903"/>
                  </a:lnTo>
                  <a:lnTo>
                    <a:pt x="123634" y="618261"/>
                  </a:lnTo>
                  <a:close/>
                </a:path>
                <a:path w="1543684" h="770889">
                  <a:moveTo>
                    <a:pt x="124129" y="643470"/>
                  </a:moveTo>
                  <a:lnTo>
                    <a:pt x="121818" y="642137"/>
                  </a:lnTo>
                  <a:lnTo>
                    <a:pt x="119583" y="642239"/>
                  </a:lnTo>
                  <a:lnTo>
                    <a:pt x="117284" y="639953"/>
                  </a:lnTo>
                  <a:lnTo>
                    <a:pt x="115404" y="641680"/>
                  </a:lnTo>
                  <a:lnTo>
                    <a:pt x="120434" y="643445"/>
                  </a:lnTo>
                  <a:lnTo>
                    <a:pt x="118567" y="645172"/>
                  </a:lnTo>
                  <a:lnTo>
                    <a:pt x="120434" y="644829"/>
                  </a:lnTo>
                  <a:lnTo>
                    <a:pt x="122364" y="646366"/>
                  </a:lnTo>
                  <a:lnTo>
                    <a:pt x="124129" y="643470"/>
                  </a:lnTo>
                  <a:close/>
                </a:path>
                <a:path w="1543684" h="770889">
                  <a:moveTo>
                    <a:pt x="149720" y="176695"/>
                  </a:moveTo>
                  <a:lnTo>
                    <a:pt x="147853" y="177253"/>
                  </a:lnTo>
                  <a:lnTo>
                    <a:pt x="145897" y="179171"/>
                  </a:lnTo>
                  <a:lnTo>
                    <a:pt x="146316" y="179959"/>
                  </a:lnTo>
                  <a:lnTo>
                    <a:pt x="147205" y="180276"/>
                  </a:lnTo>
                  <a:lnTo>
                    <a:pt x="147523" y="181178"/>
                  </a:lnTo>
                  <a:lnTo>
                    <a:pt x="148348" y="181178"/>
                  </a:lnTo>
                  <a:lnTo>
                    <a:pt x="148869" y="182308"/>
                  </a:lnTo>
                  <a:lnTo>
                    <a:pt x="149720" y="176695"/>
                  </a:lnTo>
                  <a:close/>
                </a:path>
                <a:path w="1543684" h="770889">
                  <a:moveTo>
                    <a:pt x="152349" y="175920"/>
                  </a:moveTo>
                  <a:lnTo>
                    <a:pt x="151472" y="174764"/>
                  </a:lnTo>
                  <a:lnTo>
                    <a:pt x="149872" y="175704"/>
                  </a:lnTo>
                  <a:lnTo>
                    <a:pt x="149834" y="175920"/>
                  </a:lnTo>
                  <a:lnTo>
                    <a:pt x="149720" y="176695"/>
                  </a:lnTo>
                  <a:lnTo>
                    <a:pt x="152349" y="175920"/>
                  </a:lnTo>
                  <a:close/>
                </a:path>
                <a:path w="1543684" h="770889">
                  <a:moveTo>
                    <a:pt x="155841" y="165760"/>
                  </a:moveTo>
                  <a:lnTo>
                    <a:pt x="153352" y="167525"/>
                  </a:lnTo>
                  <a:lnTo>
                    <a:pt x="152450" y="170599"/>
                  </a:lnTo>
                  <a:lnTo>
                    <a:pt x="149174" y="171742"/>
                  </a:lnTo>
                  <a:lnTo>
                    <a:pt x="151472" y="174764"/>
                  </a:lnTo>
                  <a:lnTo>
                    <a:pt x="155155" y="172631"/>
                  </a:lnTo>
                  <a:lnTo>
                    <a:pt x="155244" y="171742"/>
                  </a:lnTo>
                  <a:lnTo>
                    <a:pt x="155359" y="170599"/>
                  </a:lnTo>
                  <a:lnTo>
                    <a:pt x="155841" y="165760"/>
                  </a:lnTo>
                  <a:close/>
                </a:path>
                <a:path w="1543684" h="770889">
                  <a:moveTo>
                    <a:pt x="161124" y="766940"/>
                  </a:moveTo>
                  <a:lnTo>
                    <a:pt x="160858" y="763358"/>
                  </a:lnTo>
                  <a:lnTo>
                    <a:pt x="159156" y="763727"/>
                  </a:lnTo>
                  <a:lnTo>
                    <a:pt x="157378" y="763143"/>
                  </a:lnTo>
                  <a:lnTo>
                    <a:pt x="155790" y="765352"/>
                  </a:lnTo>
                  <a:lnTo>
                    <a:pt x="157861" y="767918"/>
                  </a:lnTo>
                  <a:lnTo>
                    <a:pt x="161124" y="766940"/>
                  </a:lnTo>
                  <a:close/>
                </a:path>
                <a:path w="1543684" h="770889">
                  <a:moveTo>
                    <a:pt x="193154" y="722566"/>
                  </a:moveTo>
                  <a:lnTo>
                    <a:pt x="191503" y="718845"/>
                  </a:lnTo>
                  <a:lnTo>
                    <a:pt x="190741" y="721067"/>
                  </a:lnTo>
                  <a:lnTo>
                    <a:pt x="190830" y="722566"/>
                  </a:lnTo>
                  <a:lnTo>
                    <a:pt x="190944" y="723531"/>
                  </a:lnTo>
                  <a:lnTo>
                    <a:pt x="192303" y="725741"/>
                  </a:lnTo>
                  <a:lnTo>
                    <a:pt x="192405" y="725360"/>
                  </a:lnTo>
                  <a:lnTo>
                    <a:pt x="193154" y="722566"/>
                  </a:lnTo>
                  <a:close/>
                </a:path>
                <a:path w="1543684" h="770889">
                  <a:moveTo>
                    <a:pt x="193687" y="721563"/>
                  </a:moveTo>
                  <a:lnTo>
                    <a:pt x="193509" y="721233"/>
                  </a:lnTo>
                  <a:lnTo>
                    <a:pt x="193421" y="721563"/>
                  </a:lnTo>
                  <a:lnTo>
                    <a:pt x="193154" y="722566"/>
                  </a:lnTo>
                  <a:lnTo>
                    <a:pt x="193446" y="723226"/>
                  </a:lnTo>
                  <a:lnTo>
                    <a:pt x="193535" y="722566"/>
                  </a:lnTo>
                  <a:lnTo>
                    <a:pt x="193687" y="721563"/>
                  </a:lnTo>
                  <a:close/>
                </a:path>
                <a:path w="1543684" h="770889">
                  <a:moveTo>
                    <a:pt x="196621" y="725360"/>
                  </a:moveTo>
                  <a:lnTo>
                    <a:pt x="196049" y="721067"/>
                  </a:lnTo>
                  <a:lnTo>
                    <a:pt x="194246" y="717880"/>
                  </a:lnTo>
                  <a:lnTo>
                    <a:pt x="193687" y="721563"/>
                  </a:lnTo>
                  <a:lnTo>
                    <a:pt x="196621" y="725360"/>
                  </a:lnTo>
                  <a:close/>
                </a:path>
                <a:path w="1543684" h="770889">
                  <a:moveTo>
                    <a:pt x="199263" y="736460"/>
                  </a:moveTo>
                  <a:lnTo>
                    <a:pt x="195249" y="740105"/>
                  </a:lnTo>
                  <a:lnTo>
                    <a:pt x="193878" y="739559"/>
                  </a:lnTo>
                  <a:lnTo>
                    <a:pt x="193738" y="744982"/>
                  </a:lnTo>
                  <a:lnTo>
                    <a:pt x="197650" y="740156"/>
                  </a:lnTo>
                  <a:lnTo>
                    <a:pt x="199034" y="740854"/>
                  </a:lnTo>
                  <a:lnTo>
                    <a:pt x="199263" y="736460"/>
                  </a:lnTo>
                  <a:close/>
                </a:path>
                <a:path w="1543684" h="770889">
                  <a:moveTo>
                    <a:pt x="225044" y="723963"/>
                  </a:moveTo>
                  <a:lnTo>
                    <a:pt x="224701" y="724230"/>
                  </a:lnTo>
                  <a:lnTo>
                    <a:pt x="224942" y="724230"/>
                  </a:lnTo>
                  <a:lnTo>
                    <a:pt x="225044" y="723963"/>
                  </a:lnTo>
                  <a:close/>
                </a:path>
                <a:path w="1543684" h="770889">
                  <a:moveTo>
                    <a:pt x="226402" y="722896"/>
                  </a:moveTo>
                  <a:lnTo>
                    <a:pt x="226288" y="722591"/>
                  </a:lnTo>
                  <a:lnTo>
                    <a:pt x="225323" y="719988"/>
                  </a:lnTo>
                  <a:lnTo>
                    <a:pt x="223291" y="722185"/>
                  </a:lnTo>
                  <a:lnTo>
                    <a:pt x="223113" y="722185"/>
                  </a:lnTo>
                  <a:lnTo>
                    <a:pt x="224891" y="723963"/>
                  </a:lnTo>
                  <a:lnTo>
                    <a:pt x="225044" y="723963"/>
                  </a:lnTo>
                  <a:lnTo>
                    <a:pt x="226402" y="722896"/>
                  </a:lnTo>
                  <a:close/>
                </a:path>
                <a:path w="1543684" h="770889">
                  <a:moveTo>
                    <a:pt x="226809" y="722591"/>
                  </a:moveTo>
                  <a:lnTo>
                    <a:pt x="226402" y="722896"/>
                  </a:lnTo>
                  <a:lnTo>
                    <a:pt x="226517" y="723188"/>
                  </a:lnTo>
                  <a:lnTo>
                    <a:pt x="226809" y="722591"/>
                  </a:lnTo>
                  <a:close/>
                </a:path>
                <a:path w="1543684" h="770889">
                  <a:moveTo>
                    <a:pt x="229247" y="717550"/>
                  </a:moveTo>
                  <a:lnTo>
                    <a:pt x="226809" y="722591"/>
                  </a:lnTo>
                  <a:lnTo>
                    <a:pt x="227901" y="721728"/>
                  </a:lnTo>
                  <a:lnTo>
                    <a:pt x="228688" y="722185"/>
                  </a:lnTo>
                  <a:lnTo>
                    <a:pt x="228739" y="721728"/>
                  </a:lnTo>
                  <a:lnTo>
                    <a:pt x="229247" y="717550"/>
                  </a:lnTo>
                  <a:close/>
                </a:path>
                <a:path w="1543684" h="770889">
                  <a:moveTo>
                    <a:pt x="230949" y="726122"/>
                  </a:moveTo>
                  <a:lnTo>
                    <a:pt x="228358" y="725131"/>
                  </a:lnTo>
                  <a:lnTo>
                    <a:pt x="227660" y="724865"/>
                  </a:lnTo>
                  <a:lnTo>
                    <a:pt x="226098" y="725131"/>
                  </a:lnTo>
                  <a:lnTo>
                    <a:pt x="224929" y="724382"/>
                  </a:lnTo>
                  <a:lnTo>
                    <a:pt x="224447" y="726122"/>
                  </a:lnTo>
                  <a:lnTo>
                    <a:pt x="224294" y="726122"/>
                  </a:lnTo>
                  <a:lnTo>
                    <a:pt x="226263" y="727748"/>
                  </a:lnTo>
                  <a:lnTo>
                    <a:pt x="227990" y="728370"/>
                  </a:lnTo>
                  <a:lnTo>
                    <a:pt x="229730" y="729094"/>
                  </a:lnTo>
                  <a:lnTo>
                    <a:pt x="230949" y="726122"/>
                  </a:lnTo>
                  <a:close/>
                </a:path>
                <a:path w="1543684" h="770889">
                  <a:moveTo>
                    <a:pt x="240969" y="720178"/>
                  </a:moveTo>
                  <a:lnTo>
                    <a:pt x="235000" y="721791"/>
                  </a:lnTo>
                  <a:lnTo>
                    <a:pt x="233006" y="722566"/>
                  </a:lnTo>
                  <a:lnTo>
                    <a:pt x="233667" y="727913"/>
                  </a:lnTo>
                  <a:lnTo>
                    <a:pt x="238023" y="723620"/>
                  </a:lnTo>
                  <a:lnTo>
                    <a:pt x="240271" y="726059"/>
                  </a:lnTo>
                  <a:lnTo>
                    <a:pt x="240969" y="720178"/>
                  </a:lnTo>
                  <a:close/>
                </a:path>
                <a:path w="1543684" h="770889">
                  <a:moveTo>
                    <a:pt x="245579" y="767397"/>
                  </a:moveTo>
                  <a:lnTo>
                    <a:pt x="243205" y="767130"/>
                  </a:lnTo>
                  <a:lnTo>
                    <a:pt x="240690" y="765848"/>
                  </a:lnTo>
                  <a:lnTo>
                    <a:pt x="238607" y="767397"/>
                  </a:lnTo>
                  <a:lnTo>
                    <a:pt x="241185" y="769137"/>
                  </a:lnTo>
                  <a:lnTo>
                    <a:pt x="243725" y="770445"/>
                  </a:lnTo>
                  <a:lnTo>
                    <a:pt x="245579" y="767397"/>
                  </a:lnTo>
                  <a:close/>
                </a:path>
                <a:path w="1543684" h="770889">
                  <a:moveTo>
                    <a:pt x="256565" y="724890"/>
                  </a:moveTo>
                  <a:lnTo>
                    <a:pt x="256070" y="722083"/>
                  </a:lnTo>
                  <a:lnTo>
                    <a:pt x="252501" y="718921"/>
                  </a:lnTo>
                  <a:lnTo>
                    <a:pt x="251256" y="722109"/>
                  </a:lnTo>
                  <a:lnTo>
                    <a:pt x="251701" y="724763"/>
                  </a:lnTo>
                  <a:lnTo>
                    <a:pt x="255536" y="729107"/>
                  </a:lnTo>
                  <a:lnTo>
                    <a:pt x="256565" y="724890"/>
                  </a:lnTo>
                  <a:close/>
                </a:path>
                <a:path w="1543684" h="770889">
                  <a:moveTo>
                    <a:pt x="280403" y="723163"/>
                  </a:moveTo>
                  <a:lnTo>
                    <a:pt x="274967" y="724509"/>
                  </a:lnTo>
                  <a:lnTo>
                    <a:pt x="274218" y="722947"/>
                  </a:lnTo>
                  <a:lnTo>
                    <a:pt x="270433" y="715010"/>
                  </a:lnTo>
                  <a:lnTo>
                    <a:pt x="268198" y="725830"/>
                  </a:lnTo>
                  <a:lnTo>
                    <a:pt x="268503" y="725830"/>
                  </a:lnTo>
                  <a:lnTo>
                    <a:pt x="270052" y="726059"/>
                  </a:lnTo>
                  <a:lnTo>
                    <a:pt x="269684" y="727367"/>
                  </a:lnTo>
                  <a:lnTo>
                    <a:pt x="272694" y="722947"/>
                  </a:lnTo>
                  <a:lnTo>
                    <a:pt x="277444" y="727773"/>
                  </a:lnTo>
                  <a:lnTo>
                    <a:pt x="279539" y="724509"/>
                  </a:lnTo>
                  <a:lnTo>
                    <a:pt x="280403" y="723163"/>
                  </a:lnTo>
                  <a:close/>
                </a:path>
                <a:path w="1543684" h="770889">
                  <a:moveTo>
                    <a:pt x="283248" y="721855"/>
                  </a:moveTo>
                  <a:lnTo>
                    <a:pt x="282511" y="721182"/>
                  </a:lnTo>
                  <a:lnTo>
                    <a:pt x="283032" y="722401"/>
                  </a:lnTo>
                  <a:lnTo>
                    <a:pt x="283248" y="721855"/>
                  </a:lnTo>
                  <a:close/>
                </a:path>
                <a:path w="1543684" h="770889">
                  <a:moveTo>
                    <a:pt x="283603" y="723722"/>
                  </a:moveTo>
                  <a:lnTo>
                    <a:pt x="283032" y="722401"/>
                  </a:lnTo>
                  <a:lnTo>
                    <a:pt x="282524" y="723722"/>
                  </a:lnTo>
                  <a:lnTo>
                    <a:pt x="281584" y="722985"/>
                  </a:lnTo>
                  <a:lnTo>
                    <a:pt x="280784" y="726300"/>
                  </a:lnTo>
                  <a:lnTo>
                    <a:pt x="283603" y="723722"/>
                  </a:lnTo>
                  <a:close/>
                </a:path>
                <a:path w="1543684" h="770889">
                  <a:moveTo>
                    <a:pt x="285064" y="723722"/>
                  </a:moveTo>
                  <a:lnTo>
                    <a:pt x="283603" y="720915"/>
                  </a:lnTo>
                  <a:lnTo>
                    <a:pt x="283502" y="721182"/>
                  </a:lnTo>
                  <a:lnTo>
                    <a:pt x="283248" y="721855"/>
                  </a:lnTo>
                  <a:lnTo>
                    <a:pt x="284327" y="722985"/>
                  </a:lnTo>
                  <a:lnTo>
                    <a:pt x="285064" y="723722"/>
                  </a:lnTo>
                  <a:close/>
                </a:path>
                <a:path w="1543684" h="770889">
                  <a:moveTo>
                    <a:pt x="285851" y="725220"/>
                  </a:moveTo>
                  <a:lnTo>
                    <a:pt x="285838" y="724585"/>
                  </a:lnTo>
                  <a:lnTo>
                    <a:pt x="285064" y="723722"/>
                  </a:lnTo>
                  <a:lnTo>
                    <a:pt x="285851" y="725220"/>
                  </a:lnTo>
                  <a:close/>
                </a:path>
                <a:path w="1543684" h="770889">
                  <a:moveTo>
                    <a:pt x="287896" y="721182"/>
                  </a:moveTo>
                  <a:lnTo>
                    <a:pt x="285648" y="716889"/>
                  </a:lnTo>
                  <a:lnTo>
                    <a:pt x="285775" y="721855"/>
                  </a:lnTo>
                  <a:lnTo>
                    <a:pt x="285838" y="724585"/>
                  </a:lnTo>
                  <a:lnTo>
                    <a:pt x="286588" y="725373"/>
                  </a:lnTo>
                  <a:lnTo>
                    <a:pt x="286639" y="725220"/>
                  </a:lnTo>
                  <a:lnTo>
                    <a:pt x="287896" y="721182"/>
                  </a:lnTo>
                  <a:close/>
                </a:path>
                <a:path w="1543684" h="770889">
                  <a:moveTo>
                    <a:pt x="294411" y="724408"/>
                  </a:moveTo>
                  <a:lnTo>
                    <a:pt x="294309" y="723861"/>
                  </a:lnTo>
                  <a:lnTo>
                    <a:pt x="294220" y="723442"/>
                  </a:lnTo>
                  <a:lnTo>
                    <a:pt x="293776" y="723861"/>
                  </a:lnTo>
                  <a:lnTo>
                    <a:pt x="294411" y="724408"/>
                  </a:lnTo>
                  <a:close/>
                </a:path>
                <a:path w="1543684" h="770889">
                  <a:moveTo>
                    <a:pt x="297129" y="720813"/>
                  </a:moveTo>
                  <a:lnTo>
                    <a:pt x="293293" y="718527"/>
                  </a:lnTo>
                  <a:lnTo>
                    <a:pt x="294220" y="723442"/>
                  </a:lnTo>
                  <a:lnTo>
                    <a:pt x="297129" y="720813"/>
                  </a:lnTo>
                  <a:close/>
                </a:path>
                <a:path w="1543684" h="770889">
                  <a:moveTo>
                    <a:pt x="297319" y="726655"/>
                  </a:moveTo>
                  <a:lnTo>
                    <a:pt x="293166" y="724408"/>
                  </a:lnTo>
                  <a:lnTo>
                    <a:pt x="293776" y="723861"/>
                  </a:lnTo>
                  <a:lnTo>
                    <a:pt x="290144" y="720217"/>
                  </a:lnTo>
                  <a:lnTo>
                    <a:pt x="288988" y="723646"/>
                  </a:lnTo>
                  <a:lnTo>
                    <a:pt x="292557" y="724408"/>
                  </a:lnTo>
                  <a:lnTo>
                    <a:pt x="293014" y="724408"/>
                  </a:lnTo>
                  <a:lnTo>
                    <a:pt x="295122" y="730923"/>
                  </a:lnTo>
                  <a:lnTo>
                    <a:pt x="297319" y="726655"/>
                  </a:lnTo>
                  <a:close/>
                </a:path>
                <a:path w="1543684" h="770889">
                  <a:moveTo>
                    <a:pt x="303542" y="552361"/>
                  </a:moveTo>
                  <a:lnTo>
                    <a:pt x="301015" y="549008"/>
                  </a:lnTo>
                  <a:lnTo>
                    <a:pt x="299478" y="549351"/>
                  </a:lnTo>
                  <a:lnTo>
                    <a:pt x="297497" y="551459"/>
                  </a:lnTo>
                  <a:lnTo>
                    <a:pt x="301548" y="552500"/>
                  </a:lnTo>
                  <a:lnTo>
                    <a:pt x="299567" y="554609"/>
                  </a:lnTo>
                  <a:lnTo>
                    <a:pt x="300443" y="554418"/>
                  </a:lnTo>
                  <a:lnTo>
                    <a:pt x="301739" y="556120"/>
                  </a:lnTo>
                  <a:lnTo>
                    <a:pt x="302412" y="555015"/>
                  </a:lnTo>
                  <a:lnTo>
                    <a:pt x="303542" y="552361"/>
                  </a:lnTo>
                  <a:close/>
                </a:path>
                <a:path w="1543684" h="770889">
                  <a:moveTo>
                    <a:pt x="319887" y="728776"/>
                  </a:moveTo>
                  <a:lnTo>
                    <a:pt x="317969" y="720890"/>
                  </a:lnTo>
                  <a:lnTo>
                    <a:pt x="317258" y="720890"/>
                  </a:lnTo>
                  <a:lnTo>
                    <a:pt x="316471" y="720204"/>
                  </a:lnTo>
                  <a:lnTo>
                    <a:pt x="312051" y="716356"/>
                  </a:lnTo>
                  <a:lnTo>
                    <a:pt x="308597" y="720331"/>
                  </a:lnTo>
                  <a:lnTo>
                    <a:pt x="308991" y="720890"/>
                  </a:lnTo>
                  <a:lnTo>
                    <a:pt x="311645" y="723861"/>
                  </a:lnTo>
                  <a:lnTo>
                    <a:pt x="313270" y="720204"/>
                  </a:lnTo>
                  <a:lnTo>
                    <a:pt x="315658" y="720890"/>
                  </a:lnTo>
                  <a:lnTo>
                    <a:pt x="317411" y="722718"/>
                  </a:lnTo>
                  <a:lnTo>
                    <a:pt x="316445" y="724928"/>
                  </a:lnTo>
                  <a:lnTo>
                    <a:pt x="315353" y="727163"/>
                  </a:lnTo>
                  <a:lnTo>
                    <a:pt x="319887" y="728776"/>
                  </a:lnTo>
                  <a:close/>
                </a:path>
                <a:path w="1543684" h="770889">
                  <a:moveTo>
                    <a:pt x="320128" y="720331"/>
                  </a:moveTo>
                  <a:lnTo>
                    <a:pt x="317830" y="720331"/>
                  </a:lnTo>
                  <a:lnTo>
                    <a:pt x="317969" y="720890"/>
                  </a:lnTo>
                  <a:lnTo>
                    <a:pt x="320128" y="720331"/>
                  </a:lnTo>
                  <a:close/>
                </a:path>
                <a:path w="1543684" h="770889">
                  <a:moveTo>
                    <a:pt x="320243" y="717257"/>
                  </a:moveTo>
                  <a:lnTo>
                    <a:pt x="320052" y="716876"/>
                  </a:lnTo>
                  <a:lnTo>
                    <a:pt x="319836" y="716876"/>
                  </a:lnTo>
                  <a:lnTo>
                    <a:pt x="318935" y="716013"/>
                  </a:lnTo>
                  <a:lnTo>
                    <a:pt x="317106" y="719645"/>
                  </a:lnTo>
                  <a:lnTo>
                    <a:pt x="319938" y="716978"/>
                  </a:lnTo>
                  <a:lnTo>
                    <a:pt x="320243" y="717257"/>
                  </a:lnTo>
                  <a:close/>
                </a:path>
                <a:path w="1543684" h="770889">
                  <a:moveTo>
                    <a:pt x="323392" y="720331"/>
                  </a:moveTo>
                  <a:lnTo>
                    <a:pt x="323316" y="720204"/>
                  </a:lnTo>
                  <a:lnTo>
                    <a:pt x="322491" y="718743"/>
                  </a:lnTo>
                  <a:lnTo>
                    <a:pt x="321576" y="717257"/>
                  </a:lnTo>
                  <a:lnTo>
                    <a:pt x="321792" y="718743"/>
                  </a:lnTo>
                  <a:lnTo>
                    <a:pt x="320243" y="717257"/>
                  </a:lnTo>
                  <a:lnTo>
                    <a:pt x="321576" y="719963"/>
                  </a:lnTo>
                  <a:lnTo>
                    <a:pt x="320128" y="720331"/>
                  </a:lnTo>
                  <a:lnTo>
                    <a:pt x="323392" y="720331"/>
                  </a:lnTo>
                  <a:close/>
                </a:path>
                <a:path w="1543684" h="770889">
                  <a:moveTo>
                    <a:pt x="349250" y="441972"/>
                  </a:moveTo>
                  <a:lnTo>
                    <a:pt x="348996" y="441756"/>
                  </a:lnTo>
                  <a:lnTo>
                    <a:pt x="348843" y="441756"/>
                  </a:lnTo>
                  <a:lnTo>
                    <a:pt x="348945" y="441972"/>
                  </a:lnTo>
                  <a:lnTo>
                    <a:pt x="349250" y="441972"/>
                  </a:lnTo>
                  <a:close/>
                </a:path>
                <a:path w="1543684" h="770889">
                  <a:moveTo>
                    <a:pt x="350647" y="441756"/>
                  </a:moveTo>
                  <a:lnTo>
                    <a:pt x="350596" y="441540"/>
                  </a:lnTo>
                  <a:lnTo>
                    <a:pt x="349821" y="437984"/>
                  </a:lnTo>
                  <a:lnTo>
                    <a:pt x="348996" y="441756"/>
                  </a:lnTo>
                  <a:lnTo>
                    <a:pt x="350647" y="441756"/>
                  </a:lnTo>
                  <a:close/>
                </a:path>
                <a:path w="1543684" h="770889">
                  <a:moveTo>
                    <a:pt x="351028" y="443522"/>
                  </a:moveTo>
                  <a:lnTo>
                    <a:pt x="350685" y="441972"/>
                  </a:lnTo>
                  <a:lnTo>
                    <a:pt x="349250" y="441972"/>
                  </a:lnTo>
                  <a:lnTo>
                    <a:pt x="351028" y="443522"/>
                  </a:lnTo>
                  <a:close/>
                </a:path>
                <a:path w="1543684" h="770889">
                  <a:moveTo>
                    <a:pt x="352717" y="450024"/>
                  </a:moveTo>
                  <a:lnTo>
                    <a:pt x="348945" y="441972"/>
                  </a:lnTo>
                  <a:lnTo>
                    <a:pt x="347967" y="446519"/>
                  </a:lnTo>
                  <a:lnTo>
                    <a:pt x="349351" y="448259"/>
                  </a:lnTo>
                  <a:lnTo>
                    <a:pt x="352717" y="450024"/>
                  </a:lnTo>
                  <a:close/>
                </a:path>
                <a:path w="1543684" h="770889">
                  <a:moveTo>
                    <a:pt x="355714" y="441731"/>
                  </a:moveTo>
                  <a:lnTo>
                    <a:pt x="353860" y="441045"/>
                  </a:lnTo>
                  <a:lnTo>
                    <a:pt x="352437" y="442290"/>
                  </a:lnTo>
                  <a:lnTo>
                    <a:pt x="351434" y="445211"/>
                  </a:lnTo>
                  <a:lnTo>
                    <a:pt x="353326" y="445998"/>
                  </a:lnTo>
                  <a:lnTo>
                    <a:pt x="354901" y="445490"/>
                  </a:lnTo>
                  <a:lnTo>
                    <a:pt x="355714" y="441731"/>
                  </a:lnTo>
                  <a:close/>
                </a:path>
                <a:path w="1543684" h="770889">
                  <a:moveTo>
                    <a:pt x="379310" y="541858"/>
                  </a:moveTo>
                  <a:lnTo>
                    <a:pt x="379031" y="541705"/>
                  </a:lnTo>
                  <a:lnTo>
                    <a:pt x="378701" y="541515"/>
                  </a:lnTo>
                  <a:lnTo>
                    <a:pt x="378764" y="541705"/>
                  </a:lnTo>
                  <a:lnTo>
                    <a:pt x="378828" y="541858"/>
                  </a:lnTo>
                  <a:lnTo>
                    <a:pt x="379310" y="541858"/>
                  </a:lnTo>
                  <a:close/>
                </a:path>
                <a:path w="1543684" h="770889">
                  <a:moveTo>
                    <a:pt x="380504" y="546328"/>
                  </a:moveTo>
                  <a:lnTo>
                    <a:pt x="380136" y="545338"/>
                  </a:lnTo>
                  <a:lnTo>
                    <a:pt x="379044" y="542442"/>
                  </a:lnTo>
                  <a:lnTo>
                    <a:pt x="378828" y="541858"/>
                  </a:lnTo>
                  <a:lnTo>
                    <a:pt x="378002" y="542442"/>
                  </a:lnTo>
                  <a:lnTo>
                    <a:pt x="379285" y="539686"/>
                  </a:lnTo>
                  <a:lnTo>
                    <a:pt x="377698" y="540486"/>
                  </a:lnTo>
                  <a:lnTo>
                    <a:pt x="373494" y="544664"/>
                  </a:lnTo>
                  <a:lnTo>
                    <a:pt x="377342" y="548030"/>
                  </a:lnTo>
                  <a:lnTo>
                    <a:pt x="377761" y="547357"/>
                  </a:lnTo>
                  <a:lnTo>
                    <a:pt x="376936" y="546328"/>
                  </a:lnTo>
                  <a:lnTo>
                    <a:pt x="377444" y="545338"/>
                  </a:lnTo>
                  <a:lnTo>
                    <a:pt x="378561" y="546900"/>
                  </a:lnTo>
                  <a:lnTo>
                    <a:pt x="379488" y="547611"/>
                  </a:lnTo>
                  <a:lnTo>
                    <a:pt x="380085" y="546900"/>
                  </a:lnTo>
                  <a:lnTo>
                    <a:pt x="380504" y="546328"/>
                  </a:lnTo>
                  <a:close/>
                </a:path>
                <a:path w="1543684" h="770889">
                  <a:moveTo>
                    <a:pt x="381469" y="541858"/>
                  </a:moveTo>
                  <a:lnTo>
                    <a:pt x="379310" y="541858"/>
                  </a:lnTo>
                  <a:lnTo>
                    <a:pt x="381152" y="542861"/>
                  </a:lnTo>
                  <a:lnTo>
                    <a:pt x="381469" y="541858"/>
                  </a:lnTo>
                  <a:close/>
                </a:path>
                <a:path w="1543684" h="770889">
                  <a:moveTo>
                    <a:pt x="387921" y="540702"/>
                  </a:moveTo>
                  <a:lnTo>
                    <a:pt x="384238" y="536994"/>
                  </a:lnTo>
                  <a:lnTo>
                    <a:pt x="383895" y="540283"/>
                  </a:lnTo>
                  <a:lnTo>
                    <a:pt x="382333" y="538403"/>
                  </a:lnTo>
                  <a:lnTo>
                    <a:pt x="382104" y="539546"/>
                  </a:lnTo>
                  <a:lnTo>
                    <a:pt x="379031" y="541705"/>
                  </a:lnTo>
                  <a:lnTo>
                    <a:pt x="381520" y="541705"/>
                  </a:lnTo>
                  <a:lnTo>
                    <a:pt x="381584" y="541515"/>
                  </a:lnTo>
                  <a:lnTo>
                    <a:pt x="381939" y="540385"/>
                  </a:lnTo>
                  <a:lnTo>
                    <a:pt x="381825" y="540994"/>
                  </a:lnTo>
                  <a:lnTo>
                    <a:pt x="382968" y="542594"/>
                  </a:lnTo>
                  <a:lnTo>
                    <a:pt x="383463" y="541642"/>
                  </a:lnTo>
                  <a:lnTo>
                    <a:pt x="383984" y="540588"/>
                  </a:lnTo>
                  <a:lnTo>
                    <a:pt x="386118" y="542531"/>
                  </a:lnTo>
                  <a:lnTo>
                    <a:pt x="385851" y="543750"/>
                  </a:lnTo>
                  <a:lnTo>
                    <a:pt x="386956" y="544461"/>
                  </a:lnTo>
                  <a:lnTo>
                    <a:pt x="387299" y="542010"/>
                  </a:lnTo>
                  <a:lnTo>
                    <a:pt x="387921" y="540702"/>
                  </a:lnTo>
                  <a:close/>
                </a:path>
                <a:path w="1543684" h="770889">
                  <a:moveTo>
                    <a:pt x="393280" y="457263"/>
                  </a:moveTo>
                  <a:lnTo>
                    <a:pt x="391414" y="455549"/>
                  </a:lnTo>
                  <a:lnTo>
                    <a:pt x="393217" y="453174"/>
                  </a:lnTo>
                  <a:lnTo>
                    <a:pt x="390359" y="452691"/>
                  </a:lnTo>
                  <a:lnTo>
                    <a:pt x="388772" y="459651"/>
                  </a:lnTo>
                  <a:lnTo>
                    <a:pt x="392938" y="459409"/>
                  </a:lnTo>
                  <a:lnTo>
                    <a:pt x="393280" y="457263"/>
                  </a:lnTo>
                  <a:close/>
                </a:path>
                <a:path w="1543684" h="770889">
                  <a:moveTo>
                    <a:pt x="401853" y="552196"/>
                  </a:moveTo>
                  <a:lnTo>
                    <a:pt x="399694" y="549427"/>
                  </a:lnTo>
                  <a:lnTo>
                    <a:pt x="398780" y="551840"/>
                  </a:lnTo>
                  <a:lnTo>
                    <a:pt x="397967" y="554697"/>
                  </a:lnTo>
                  <a:lnTo>
                    <a:pt x="399656" y="555510"/>
                  </a:lnTo>
                  <a:lnTo>
                    <a:pt x="400824" y="554164"/>
                  </a:lnTo>
                  <a:lnTo>
                    <a:pt x="401853" y="552196"/>
                  </a:lnTo>
                  <a:close/>
                </a:path>
                <a:path w="1543684" h="770889">
                  <a:moveTo>
                    <a:pt x="418985" y="549008"/>
                  </a:moveTo>
                  <a:lnTo>
                    <a:pt x="417042" y="548665"/>
                  </a:lnTo>
                  <a:lnTo>
                    <a:pt x="414705" y="546709"/>
                  </a:lnTo>
                  <a:lnTo>
                    <a:pt x="413613" y="549986"/>
                  </a:lnTo>
                  <a:lnTo>
                    <a:pt x="415988" y="552145"/>
                  </a:lnTo>
                  <a:lnTo>
                    <a:pt x="417766" y="551815"/>
                  </a:lnTo>
                  <a:lnTo>
                    <a:pt x="418985" y="549008"/>
                  </a:lnTo>
                  <a:close/>
                </a:path>
                <a:path w="1543684" h="770889">
                  <a:moveTo>
                    <a:pt x="452234" y="543052"/>
                  </a:moveTo>
                  <a:lnTo>
                    <a:pt x="448360" y="543991"/>
                  </a:lnTo>
                  <a:lnTo>
                    <a:pt x="444512" y="545096"/>
                  </a:lnTo>
                  <a:lnTo>
                    <a:pt x="441185" y="548474"/>
                  </a:lnTo>
                  <a:lnTo>
                    <a:pt x="440372" y="547446"/>
                  </a:lnTo>
                  <a:lnTo>
                    <a:pt x="441185" y="546125"/>
                  </a:lnTo>
                  <a:lnTo>
                    <a:pt x="441490" y="544880"/>
                  </a:lnTo>
                  <a:lnTo>
                    <a:pt x="437159" y="542556"/>
                  </a:lnTo>
                  <a:lnTo>
                    <a:pt x="438619" y="549363"/>
                  </a:lnTo>
                  <a:lnTo>
                    <a:pt x="441617" y="552805"/>
                  </a:lnTo>
                  <a:lnTo>
                    <a:pt x="445528" y="547052"/>
                  </a:lnTo>
                  <a:lnTo>
                    <a:pt x="450837" y="550265"/>
                  </a:lnTo>
                  <a:lnTo>
                    <a:pt x="452234" y="543052"/>
                  </a:lnTo>
                  <a:close/>
                </a:path>
                <a:path w="1543684" h="770889">
                  <a:moveTo>
                    <a:pt x="458431" y="367855"/>
                  </a:moveTo>
                  <a:lnTo>
                    <a:pt x="457949" y="364477"/>
                  </a:lnTo>
                  <a:lnTo>
                    <a:pt x="456298" y="364769"/>
                  </a:lnTo>
                  <a:lnTo>
                    <a:pt x="455129" y="367385"/>
                  </a:lnTo>
                  <a:lnTo>
                    <a:pt x="453859" y="369519"/>
                  </a:lnTo>
                  <a:lnTo>
                    <a:pt x="457606" y="374154"/>
                  </a:lnTo>
                  <a:lnTo>
                    <a:pt x="458431" y="367855"/>
                  </a:lnTo>
                  <a:close/>
                </a:path>
                <a:path w="1543684" h="770889">
                  <a:moveTo>
                    <a:pt x="468401" y="543267"/>
                  </a:moveTo>
                  <a:lnTo>
                    <a:pt x="467550" y="541959"/>
                  </a:lnTo>
                  <a:lnTo>
                    <a:pt x="468376" y="540346"/>
                  </a:lnTo>
                  <a:lnTo>
                    <a:pt x="467271" y="541248"/>
                  </a:lnTo>
                  <a:lnTo>
                    <a:pt x="465556" y="539343"/>
                  </a:lnTo>
                  <a:lnTo>
                    <a:pt x="464794" y="541832"/>
                  </a:lnTo>
                  <a:lnTo>
                    <a:pt x="467664" y="544855"/>
                  </a:lnTo>
                  <a:lnTo>
                    <a:pt x="468401" y="543267"/>
                  </a:lnTo>
                  <a:close/>
                </a:path>
                <a:path w="1543684" h="770889">
                  <a:moveTo>
                    <a:pt x="515226" y="217868"/>
                  </a:moveTo>
                  <a:lnTo>
                    <a:pt x="514997" y="217576"/>
                  </a:lnTo>
                  <a:lnTo>
                    <a:pt x="514997" y="217868"/>
                  </a:lnTo>
                  <a:lnTo>
                    <a:pt x="512216" y="217576"/>
                  </a:lnTo>
                  <a:lnTo>
                    <a:pt x="512305" y="218376"/>
                  </a:lnTo>
                  <a:lnTo>
                    <a:pt x="515226" y="217868"/>
                  </a:lnTo>
                  <a:close/>
                </a:path>
                <a:path w="1543684" h="770889">
                  <a:moveTo>
                    <a:pt x="516001" y="354012"/>
                  </a:moveTo>
                  <a:lnTo>
                    <a:pt x="515861" y="353796"/>
                  </a:lnTo>
                  <a:lnTo>
                    <a:pt x="515785" y="354012"/>
                  </a:lnTo>
                  <a:lnTo>
                    <a:pt x="515124" y="356031"/>
                  </a:lnTo>
                  <a:lnTo>
                    <a:pt x="515696" y="354838"/>
                  </a:lnTo>
                  <a:lnTo>
                    <a:pt x="516001" y="354012"/>
                  </a:lnTo>
                  <a:close/>
                </a:path>
                <a:path w="1543684" h="770889">
                  <a:moveTo>
                    <a:pt x="517182" y="361480"/>
                  </a:moveTo>
                  <a:lnTo>
                    <a:pt x="515670" y="361480"/>
                  </a:lnTo>
                  <a:lnTo>
                    <a:pt x="514908" y="360680"/>
                  </a:lnTo>
                  <a:lnTo>
                    <a:pt x="514299" y="358470"/>
                  </a:lnTo>
                  <a:lnTo>
                    <a:pt x="514591" y="357619"/>
                  </a:lnTo>
                  <a:lnTo>
                    <a:pt x="514997" y="356273"/>
                  </a:lnTo>
                  <a:lnTo>
                    <a:pt x="514350" y="357619"/>
                  </a:lnTo>
                  <a:lnTo>
                    <a:pt x="511086" y="356273"/>
                  </a:lnTo>
                  <a:lnTo>
                    <a:pt x="508850" y="354012"/>
                  </a:lnTo>
                  <a:lnTo>
                    <a:pt x="509435" y="357162"/>
                  </a:lnTo>
                  <a:lnTo>
                    <a:pt x="511340" y="358813"/>
                  </a:lnTo>
                  <a:lnTo>
                    <a:pt x="511886" y="360959"/>
                  </a:lnTo>
                  <a:lnTo>
                    <a:pt x="512584" y="359892"/>
                  </a:lnTo>
                  <a:lnTo>
                    <a:pt x="514959" y="361899"/>
                  </a:lnTo>
                  <a:lnTo>
                    <a:pt x="516737" y="364947"/>
                  </a:lnTo>
                  <a:lnTo>
                    <a:pt x="513270" y="364451"/>
                  </a:lnTo>
                  <a:lnTo>
                    <a:pt x="513156" y="365417"/>
                  </a:lnTo>
                  <a:lnTo>
                    <a:pt x="513080" y="365975"/>
                  </a:lnTo>
                  <a:lnTo>
                    <a:pt x="511886" y="360959"/>
                  </a:lnTo>
                  <a:lnTo>
                    <a:pt x="510133" y="363486"/>
                  </a:lnTo>
                  <a:lnTo>
                    <a:pt x="512800" y="365975"/>
                  </a:lnTo>
                  <a:lnTo>
                    <a:pt x="513054" y="366166"/>
                  </a:lnTo>
                  <a:lnTo>
                    <a:pt x="513016" y="366547"/>
                  </a:lnTo>
                  <a:lnTo>
                    <a:pt x="515645" y="368198"/>
                  </a:lnTo>
                  <a:lnTo>
                    <a:pt x="517017" y="365417"/>
                  </a:lnTo>
                  <a:lnTo>
                    <a:pt x="517042" y="364947"/>
                  </a:lnTo>
                  <a:lnTo>
                    <a:pt x="517055" y="364451"/>
                  </a:lnTo>
                  <a:lnTo>
                    <a:pt x="517182" y="361480"/>
                  </a:lnTo>
                  <a:close/>
                </a:path>
                <a:path w="1543684" h="770889">
                  <a:moveTo>
                    <a:pt x="518477" y="215595"/>
                  </a:moveTo>
                  <a:lnTo>
                    <a:pt x="514997" y="212458"/>
                  </a:lnTo>
                  <a:lnTo>
                    <a:pt x="514997" y="216192"/>
                  </a:lnTo>
                  <a:lnTo>
                    <a:pt x="514553" y="216192"/>
                  </a:lnTo>
                  <a:lnTo>
                    <a:pt x="514997" y="217297"/>
                  </a:lnTo>
                  <a:lnTo>
                    <a:pt x="514997" y="216293"/>
                  </a:lnTo>
                  <a:lnTo>
                    <a:pt x="517753" y="216865"/>
                  </a:lnTo>
                  <a:lnTo>
                    <a:pt x="518477" y="215595"/>
                  </a:lnTo>
                  <a:close/>
                </a:path>
                <a:path w="1543684" h="770889">
                  <a:moveTo>
                    <a:pt x="521144" y="354838"/>
                  </a:moveTo>
                  <a:lnTo>
                    <a:pt x="519722" y="354977"/>
                  </a:lnTo>
                  <a:lnTo>
                    <a:pt x="518693" y="356031"/>
                  </a:lnTo>
                  <a:lnTo>
                    <a:pt x="518528" y="356031"/>
                  </a:lnTo>
                  <a:lnTo>
                    <a:pt x="516648" y="352869"/>
                  </a:lnTo>
                  <a:lnTo>
                    <a:pt x="516089" y="354012"/>
                  </a:lnTo>
                  <a:lnTo>
                    <a:pt x="516572" y="354977"/>
                  </a:lnTo>
                  <a:lnTo>
                    <a:pt x="518845" y="358813"/>
                  </a:lnTo>
                  <a:lnTo>
                    <a:pt x="519569" y="359892"/>
                  </a:lnTo>
                  <a:lnTo>
                    <a:pt x="520674" y="356031"/>
                  </a:lnTo>
                  <a:lnTo>
                    <a:pt x="520979" y="354977"/>
                  </a:lnTo>
                  <a:lnTo>
                    <a:pt x="521144" y="354838"/>
                  </a:lnTo>
                  <a:close/>
                </a:path>
                <a:path w="1543684" h="770889">
                  <a:moveTo>
                    <a:pt x="532434" y="354926"/>
                  </a:moveTo>
                  <a:lnTo>
                    <a:pt x="530593" y="353148"/>
                  </a:lnTo>
                  <a:lnTo>
                    <a:pt x="530707" y="354926"/>
                  </a:lnTo>
                  <a:lnTo>
                    <a:pt x="530783" y="356146"/>
                  </a:lnTo>
                  <a:lnTo>
                    <a:pt x="530872" y="358660"/>
                  </a:lnTo>
                  <a:lnTo>
                    <a:pt x="532003" y="359879"/>
                  </a:lnTo>
                  <a:lnTo>
                    <a:pt x="532104" y="358660"/>
                  </a:lnTo>
                  <a:lnTo>
                    <a:pt x="532180" y="357873"/>
                  </a:lnTo>
                  <a:lnTo>
                    <a:pt x="532434" y="354926"/>
                  </a:lnTo>
                  <a:close/>
                </a:path>
                <a:path w="1543684" h="770889">
                  <a:moveTo>
                    <a:pt x="536105" y="356146"/>
                  </a:moveTo>
                  <a:lnTo>
                    <a:pt x="533527" y="353479"/>
                  </a:lnTo>
                  <a:lnTo>
                    <a:pt x="532180" y="359879"/>
                  </a:lnTo>
                  <a:lnTo>
                    <a:pt x="532003" y="359879"/>
                  </a:lnTo>
                  <a:lnTo>
                    <a:pt x="531876" y="361378"/>
                  </a:lnTo>
                  <a:lnTo>
                    <a:pt x="532142" y="360045"/>
                  </a:lnTo>
                  <a:lnTo>
                    <a:pt x="533742" y="361759"/>
                  </a:lnTo>
                  <a:lnTo>
                    <a:pt x="535266" y="358330"/>
                  </a:lnTo>
                  <a:lnTo>
                    <a:pt x="535355" y="358660"/>
                  </a:lnTo>
                  <a:lnTo>
                    <a:pt x="535686" y="359879"/>
                  </a:lnTo>
                  <a:lnTo>
                    <a:pt x="535863" y="358330"/>
                  </a:lnTo>
                  <a:lnTo>
                    <a:pt x="535914" y="357873"/>
                  </a:lnTo>
                  <a:lnTo>
                    <a:pt x="536105" y="356146"/>
                  </a:lnTo>
                  <a:close/>
                </a:path>
                <a:path w="1543684" h="770889">
                  <a:moveTo>
                    <a:pt x="541286" y="353580"/>
                  </a:moveTo>
                  <a:lnTo>
                    <a:pt x="539927" y="352107"/>
                  </a:lnTo>
                  <a:lnTo>
                    <a:pt x="541286" y="353580"/>
                  </a:lnTo>
                  <a:close/>
                </a:path>
                <a:path w="1543684" h="770889">
                  <a:moveTo>
                    <a:pt x="541413" y="355981"/>
                  </a:moveTo>
                  <a:lnTo>
                    <a:pt x="539153" y="355981"/>
                  </a:lnTo>
                  <a:lnTo>
                    <a:pt x="538988" y="356438"/>
                  </a:lnTo>
                  <a:lnTo>
                    <a:pt x="538899" y="355981"/>
                  </a:lnTo>
                  <a:lnTo>
                    <a:pt x="537540" y="357695"/>
                  </a:lnTo>
                  <a:lnTo>
                    <a:pt x="538861" y="358978"/>
                  </a:lnTo>
                  <a:lnTo>
                    <a:pt x="538759" y="359473"/>
                  </a:lnTo>
                  <a:lnTo>
                    <a:pt x="538568" y="360476"/>
                  </a:lnTo>
                  <a:lnTo>
                    <a:pt x="540016" y="361734"/>
                  </a:lnTo>
                  <a:lnTo>
                    <a:pt x="539534" y="359473"/>
                  </a:lnTo>
                  <a:lnTo>
                    <a:pt x="541020" y="356920"/>
                  </a:lnTo>
                  <a:lnTo>
                    <a:pt x="541223" y="356438"/>
                  </a:lnTo>
                  <a:lnTo>
                    <a:pt x="541413" y="355981"/>
                  </a:lnTo>
                  <a:close/>
                </a:path>
                <a:path w="1543684" h="770889">
                  <a:moveTo>
                    <a:pt x="542061" y="354418"/>
                  </a:moveTo>
                  <a:lnTo>
                    <a:pt x="541286" y="353580"/>
                  </a:lnTo>
                  <a:lnTo>
                    <a:pt x="539051" y="353580"/>
                  </a:lnTo>
                  <a:lnTo>
                    <a:pt x="538403" y="353187"/>
                  </a:lnTo>
                  <a:lnTo>
                    <a:pt x="538467" y="353580"/>
                  </a:lnTo>
                  <a:lnTo>
                    <a:pt x="538784" y="355358"/>
                  </a:lnTo>
                  <a:lnTo>
                    <a:pt x="539407" y="355358"/>
                  </a:lnTo>
                  <a:lnTo>
                    <a:pt x="541680" y="355358"/>
                  </a:lnTo>
                  <a:lnTo>
                    <a:pt x="542061" y="354418"/>
                  </a:lnTo>
                  <a:close/>
                </a:path>
                <a:path w="1543684" h="770889">
                  <a:moveTo>
                    <a:pt x="548373" y="360222"/>
                  </a:moveTo>
                  <a:lnTo>
                    <a:pt x="547966" y="359689"/>
                  </a:lnTo>
                  <a:lnTo>
                    <a:pt x="546785" y="358051"/>
                  </a:lnTo>
                  <a:lnTo>
                    <a:pt x="546620" y="360222"/>
                  </a:lnTo>
                  <a:lnTo>
                    <a:pt x="548055" y="360222"/>
                  </a:lnTo>
                  <a:lnTo>
                    <a:pt x="548373" y="360222"/>
                  </a:lnTo>
                  <a:close/>
                </a:path>
                <a:path w="1543684" h="770889">
                  <a:moveTo>
                    <a:pt x="550049" y="362407"/>
                  </a:moveTo>
                  <a:lnTo>
                    <a:pt x="549795" y="362077"/>
                  </a:lnTo>
                  <a:lnTo>
                    <a:pt x="548817" y="362077"/>
                  </a:lnTo>
                  <a:lnTo>
                    <a:pt x="549567" y="363880"/>
                  </a:lnTo>
                  <a:lnTo>
                    <a:pt x="549935" y="362800"/>
                  </a:lnTo>
                  <a:lnTo>
                    <a:pt x="550049" y="362407"/>
                  </a:lnTo>
                  <a:close/>
                </a:path>
                <a:path w="1543684" h="770889">
                  <a:moveTo>
                    <a:pt x="554494" y="359689"/>
                  </a:moveTo>
                  <a:lnTo>
                    <a:pt x="551713" y="358051"/>
                  </a:lnTo>
                  <a:lnTo>
                    <a:pt x="550887" y="360222"/>
                  </a:lnTo>
                  <a:lnTo>
                    <a:pt x="550710" y="360222"/>
                  </a:lnTo>
                  <a:lnTo>
                    <a:pt x="553173" y="362800"/>
                  </a:lnTo>
                  <a:lnTo>
                    <a:pt x="554494" y="359689"/>
                  </a:lnTo>
                  <a:close/>
                </a:path>
                <a:path w="1543684" h="770889">
                  <a:moveTo>
                    <a:pt x="559346" y="358101"/>
                  </a:moveTo>
                  <a:lnTo>
                    <a:pt x="559015" y="356704"/>
                  </a:lnTo>
                  <a:lnTo>
                    <a:pt x="558152" y="355358"/>
                  </a:lnTo>
                  <a:lnTo>
                    <a:pt x="556882" y="354088"/>
                  </a:lnTo>
                  <a:lnTo>
                    <a:pt x="555637" y="356298"/>
                  </a:lnTo>
                  <a:lnTo>
                    <a:pt x="555434" y="358381"/>
                  </a:lnTo>
                  <a:lnTo>
                    <a:pt x="557428" y="360133"/>
                  </a:lnTo>
                  <a:lnTo>
                    <a:pt x="558126" y="359803"/>
                  </a:lnTo>
                  <a:lnTo>
                    <a:pt x="558812" y="359435"/>
                  </a:lnTo>
                  <a:lnTo>
                    <a:pt x="559346" y="358101"/>
                  </a:lnTo>
                  <a:close/>
                </a:path>
                <a:path w="1543684" h="770889">
                  <a:moveTo>
                    <a:pt x="563003" y="356133"/>
                  </a:moveTo>
                  <a:lnTo>
                    <a:pt x="561225" y="354926"/>
                  </a:lnTo>
                  <a:lnTo>
                    <a:pt x="560222" y="353606"/>
                  </a:lnTo>
                  <a:lnTo>
                    <a:pt x="559028" y="356412"/>
                  </a:lnTo>
                  <a:lnTo>
                    <a:pt x="560349" y="357670"/>
                  </a:lnTo>
                  <a:lnTo>
                    <a:pt x="560044" y="359181"/>
                  </a:lnTo>
                  <a:lnTo>
                    <a:pt x="561479" y="360438"/>
                  </a:lnTo>
                  <a:lnTo>
                    <a:pt x="562317" y="359003"/>
                  </a:lnTo>
                  <a:lnTo>
                    <a:pt x="561301" y="356704"/>
                  </a:lnTo>
                  <a:lnTo>
                    <a:pt x="562686" y="357657"/>
                  </a:lnTo>
                  <a:lnTo>
                    <a:pt x="563003" y="356133"/>
                  </a:lnTo>
                  <a:close/>
                </a:path>
                <a:path w="1543684" h="770889">
                  <a:moveTo>
                    <a:pt x="567309" y="351739"/>
                  </a:moveTo>
                  <a:lnTo>
                    <a:pt x="565150" y="350393"/>
                  </a:lnTo>
                  <a:lnTo>
                    <a:pt x="562787" y="347903"/>
                  </a:lnTo>
                  <a:lnTo>
                    <a:pt x="561111" y="349110"/>
                  </a:lnTo>
                  <a:lnTo>
                    <a:pt x="561111" y="350926"/>
                  </a:lnTo>
                  <a:lnTo>
                    <a:pt x="566458" y="355600"/>
                  </a:lnTo>
                  <a:lnTo>
                    <a:pt x="567309" y="351739"/>
                  </a:lnTo>
                  <a:close/>
                </a:path>
                <a:path w="1543684" h="770889">
                  <a:moveTo>
                    <a:pt x="598233" y="348424"/>
                  </a:moveTo>
                  <a:lnTo>
                    <a:pt x="596341" y="345338"/>
                  </a:lnTo>
                  <a:lnTo>
                    <a:pt x="595744" y="349491"/>
                  </a:lnTo>
                  <a:lnTo>
                    <a:pt x="593864" y="346392"/>
                  </a:lnTo>
                  <a:lnTo>
                    <a:pt x="593166" y="348830"/>
                  </a:lnTo>
                  <a:lnTo>
                    <a:pt x="592416" y="351269"/>
                  </a:lnTo>
                  <a:lnTo>
                    <a:pt x="595071" y="353250"/>
                  </a:lnTo>
                  <a:lnTo>
                    <a:pt x="595807" y="349834"/>
                  </a:lnTo>
                  <a:lnTo>
                    <a:pt x="597281" y="350647"/>
                  </a:lnTo>
                  <a:lnTo>
                    <a:pt x="597623" y="349834"/>
                  </a:lnTo>
                  <a:lnTo>
                    <a:pt x="597776" y="349491"/>
                  </a:lnTo>
                  <a:lnTo>
                    <a:pt x="598233" y="348424"/>
                  </a:lnTo>
                  <a:close/>
                </a:path>
                <a:path w="1543684" h="770889">
                  <a:moveTo>
                    <a:pt x="616496" y="347853"/>
                  </a:moveTo>
                  <a:lnTo>
                    <a:pt x="613664" y="344716"/>
                  </a:lnTo>
                  <a:lnTo>
                    <a:pt x="612000" y="348424"/>
                  </a:lnTo>
                  <a:lnTo>
                    <a:pt x="613867" y="350304"/>
                  </a:lnTo>
                  <a:lnTo>
                    <a:pt x="615353" y="350100"/>
                  </a:lnTo>
                  <a:lnTo>
                    <a:pt x="616496" y="347853"/>
                  </a:lnTo>
                  <a:close/>
                </a:path>
                <a:path w="1543684" h="770889">
                  <a:moveTo>
                    <a:pt x="626287" y="344589"/>
                  </a:moveTo>
                  <a:lnTo>
                    <a:pt x="626224" y="344385"/>
                  </a:lnTo>
                  <a:lnTo>
                    <a:pt x="625652" y="345224"/>
                  </a:lnTo>
                  <a:lnTo>
                    <a:pt x="626071" y="345224"/>
                  </a:lnTo>
                  <a:lnTo>
                    <a:pt x="626287" y="344589"/>
                  </a:lnTo>
                  <a:close/>
                </a:path>
                <a:path w="1543684" h="770889">
                  <a:moveTo>
                    <a:pt x="627151" y="343001"/>
                  </a:moveTo>
                  <a:lnTo>
                    <a:pt x="625589" y="342277"/>
                  </a:lnTo>
                  <a:lnTo>
                    <a:pt x="626224" y="344385"/>
                  </a:lnTo>
                  <a:lnTo>
                    <a:pt x="627151" y="343001"/>
                  </a:lnTo>
                  <a:close/>
                </a:path>
                <a:path w="1543684" h="770889">
                  <a:moveTo>
                    <a:pt x="631317" y="346557"/>
                  </a:moveTo>
                  <a:lnTo>
                    <a:pt x="626033" y="345325"/>
                  </a:lnTo>
                  <a:lnTo>
                    <a:pt x="625894" y="345782"/>
                  </a:lnTo>
                  <a:lnTo>
                    <a:pt x="624941" y="346913"/>
                  </a:lnTo>
                  <a:lnTo>
                    <a:pt x="623316" y="344119"/>
                  </a:lnTo>
                  <a:lnTo>
                    <a:pt x="623252" y="344589"/>
                  </a:lnTo>
                  <a:lnTo>
                    <a:pt x="623176" y="345224"/>
                  </a:lnTo>
                  <a:lnTo>
                    <a:pt x="623100" y="345782"/>
                  </a:lnTo>
                  <a:lnTo>
                    <a:pt x="622998" y="346557"/>
                  </a:lnTo>
                  <a:lnTo>
                    <a:pt x="622947" y="346913"/>
                  </a:lnTo>
                  <a:lnTo>
                    <a:pt x="622820" y="347929"/>
                  </a:lnTo>
                  <a:lnTo>
                    <a:pt x="625233" y="348665"/>
                  </a:lnTo>
                  <a:lnTo>
                    <a:pt x="627481" y="348424"/>
                  </a:lnTo>
                  <a:lnTo>
                    <a:pt x="629831" y="348792"/>
                  </a:lnTo>
                  <a:lnTo>
                    <a:pt x="629920" y="348665"/>
                  </a:lnTo>
                  <a:lnTo>
                    <a:pt x="630072" y="348424"/>
                  </a:lnTo>
                  <a:lnTo>
                    <a:pt x="631075" y="346913"/>
                  </a:lnTo>
                  <a:lnTo>
                    <a:pt x="631317" y="346557"/>
                  </a:lnTo>
                  <a:close/>
                </a:path>
                <a:path w="1543684" h="770889">
                  <a:moveTo>
                    <a:pt x="632320" y="336219"/>
                  </a:moveTo>
                  <a:lnTo>
                    <a:pt x="631494" y="333057"/>
                  </a:lnTo>
                  <a:lnTo>
                    <a:pt x="627672" y="332435"/>
                  </a:lnTo>
                  <a:lnTo>
                    <a:pt x="626960" y="334289"/>
                  </a:lnTo>
                  <a:lnTo>
                    <a:pt x="629716" y="335686"/>
                  </a:lnTo>
                  <a:lnTo>
                    <a:pt x="628535" y="337591"/>
                  </a:lnTo>
                  <a:lnTo>
                    <a:pt x="630085" y="338937"/>
                  </a:lnTo>
                  <a:lnTo>
                    <a:pt x="630758" y="334873"/>
                  </a:lnTo>
                  <a:lnTo>
                    <a:pt x="632320" y="336232"/>
                  </a:lnTo>
                  <a:close/>
                </a:path>
                <a:path w="1543684" h="770889">
                  <a:moveTo>
                    <a:pt x="634504" y="39344"/>
                  </a:moveTo>
                  <a:lnTo>
                    <a:pt x="634085" y="39116"/>
                  </a:lnTo>
                  <a:lnTo>
                    <a:pt x="633933" y="39344"/>
                  </a:lnTo>
                  <a:lnTo>
                    <a:pt x="634504" y="39344"/>
                  </a:lnTo>
                  <a:close/>
                </a:path>
                <a:path w="1543684" h="770889">
                  <a:moveTo>
                    <a:pt x="636574" y="35623"/>
                  </a:moveTo>
                  <a:lnTo>
                    <a:pt x="631698" y="36576"/>
                  </a:lnTo>
                  <a:lnTo>
                    <a:pt x="633107" y="38544"/>
                  </a:lnTo>
                  <a:lnTo>
                    <a:pt x="633958" y="39027"/>
                  </a:lnTo>
                  <a:lnTo>
                    <a:pt x="634149" y="39027"/>
                  </a:lnTo>
                  <a:lnTo>
                    <a:pt x="635571" y="37033"/>
                  </a:lnTo>
                  <a:lnTo>
                    <a:pt x="635457" y="36880"/>
                  </a:lnTo>
                  <a:lnTo>
                    <a:pt x="634911" y="36093"/>
                  </a:lnTo>
                  <a:lnTo>
                    <a:pt x="636041" y="36372"/>
                  </a:lnTo>
                  <a:lnTo>
                    <a:pt x="636244" y="36093"/>
                  </a:lnTo>
                  <a:lnTo>
                    <a:pt x="636574" y="35623"/>
                  </a:lnTo>
                  <a:close/>
                </a:path>
                <a:path w="1543684" h="770889">
                  <a:moveTo>
                    <a:pt x="638568" y="40855"/>
                  </a:moveTo>
                  <a:lnTo>
                    <a:pt x="636041" y="36372"/>
                  </a:lnTo>
                  <a:lnTo>
                    <a:pt x="635571" y="37033"/>
                  </a:lnTo>
                  <a:lnTo>
                    <a:pt x="636752" y="38722"/>
                  </a:lnTo>
                  <a:lnTo>
                    <a:pt x="636168" y="39344"/>
                  </a:lnTo>
                  <a:lnTo>
                    <a:pt x="634504" y="39344"/>
                  </a:lnTo>
                  <a:lnTo>
                    <a:pt x="635139" y="39712"/>
                  </a:lnTo>
                  <a:lnTo>
                    <a:pt x="636752" y="41402"/>
                  </a:lnTo>
                  <a:lnTo>
                    <a:pt x="638568" y="40855"/>
                  </a:lnTo>
                  <a:close/>
                </a:path>
                <a:path w="1543684" h="770889">
                  <a:moveTo>
                    <a:pt x="645782" y="344373"/>
                  </a:moveTo>
                  <a:lnTo>
                    <a:pt x="644182" y="345300"/>
                  </a:lnTo>
                  <a:lnTo>
                    <a:pt x="641146" y="341896"/>
                  </a:lnTo>
                  <a:lnTo>
                    <a:pt x="641032" y="339178"/>
                  </a:lnTo>
                  <a:lnTo>
                    <a:pt x="638136" y="339890"/>
                  </a:lnTo>
                  <a:lnTo>
                    <a:pt x="638467" y="344830"/>
                  </a:lnTo>
                  <a:lnTo>
                    <a:pt x="639978" y="345630"/>
                  </a:lnTo>
                  <a:lnTo>
                    <a:pt x="643610" y="348856"/>
                  </a:lnTo>
                  <a:lnTo>
                    <a:pt x="645337" y="345300"/>
                  </a:lnTo>
                  <a:lnTo>
                    <a:pt x="645782" y="344373"/>
                  </a:lnTo>
                  <a:close/>
                </a:path>
                <a:path w="1543684" h="770889">
                  <a:moveTo>
                    <a:pt x="646569" y="343928"/>
                  </a:moveTo>
                  <a:lnTo>
                    <a:pt x="646188" y="343535"/>
                  </a:lnTo>
                  <a:lnTo>
                    <a:pt x="645782" y="344373"/>
                  </a:lnTo>
                  <a:lnTo>
                    <a:pt x="646569" y="343928"/>
                  </a:lnTo>
                  <a:close/>
                </a:path>
                <a:path w="1543684" h="770889">
                  <a:moveTo>
                    <a:pt x="649846" y="337654"/>
                  </a:moveTo>
                  <a:lnTo>
                    <a:pt x="649236" y="335280"/>
                  </a:lnTo>
                  <a:lnTo>
                    <a:pt x="643636" y="332371"/>
                  </a:lnTo>
                  <a:lnTo>
                    <a:pt x="642366" y="337667"/>
                  </a:lnTo>
                  <a:lnTo>
                    <a:pt x="645007" y="338543"/>
                  </a:lnTo>
                  <a:lnTo>
                    <a:pt x="647090" y="336080"/>
                  </a:lnTo>
                  <a:lnTo>
                    <a:pt x="649846" y="337654"/>
                  </a:lnTo>
                  <a:close/>
                </a:path>
                <a:path w="1543684" h="770889">
                  <a:moveTo>
                    <a:pt x="655091" y="342099"/>
                  </a:moveTo>
                  <a:lnTo>
                    <a:pt x="648627" y="342265"/>
                  </a:lnTo>
                  <a:lnTo>
                    <a:pt x="648538" y="342099"/>
                  </a:lnTo>
                  <a:lnTo>
                    <a:pt x="648436" y="341896"/>
                  </a:lnTo>
                  <a:lnTo>
                    <a:pt x="646468" y="338048"/>
                  </a:lnTo>
                  <a:lnTo>
                    <a:pt x="646582" y="339890"/>
                  </a:lnTo>
                  <a:lnTo>
                    <a:pt x="646696" y="341896"/>
                  </a:lnTo>
                  <a:lnTo>
                    <a:pt x="646760" y="342976"/>
                  </a:lnTo>
                  <a:lnTo>
                    <a:pt x="647687" y="343268"/>
                  </a:lnTo>
                  <a:lnTo>
                    <a:pt x="646569" y="343928"/>
                  </a:lnTo>
                  <a:lnTo>
                    <a:pt x="650354" y="347916"/>
                  </a:lnTo>
                  <a:lnTo>
                    <a:pt x="653757" y="347675"/>
                  </a:lnTo>
                  <a:lnTo>
                    <a:pt x="655053" y="342265"/>
                  </a:lnTo>
                  <a:lnTo>
                    <a:pt x="655091" y="342099"/>
                  </a:lnTo>
                  <a:close/>
                </a:path>
                <a:path w="1543684" h="770889">
                  <a:moveTo>
                    <a:pt x="655650" y="329971"/>
                  </a:moveTo>
                  <a:lnTo>
                    <a:pt x="655586" y="329590"/>
                  </a:lnTo>
                  <a:lnTo>
                    <a:pt x="655485" y="328930"/>
                  </a:lnTo>
                  <a:lnTo>
                    <a:pt x="655066" y="329590"/>
                  </a:lnTo>
                  <a:lnTo>
                    <a:pt x="655650" y="329971"/>
                  </a:lnTo>
                  <a:close/>
                </a:path>
                <a:path w="1543684" h="770889">
                  <a:moveTo>
                    <a:pt x="656107" y="326415"/>
                  </a:moveTo>
                  <a:lnTo>
                    <a:pt x="654888" y="325958"/>
                  </a:lnTo>
                  <a:lnTo>
                    <a:pt x="653884" y="326923"/>
                  </a:lnTo>
                  <a:lnTo>
                    <a:pt x="652983" y="328536"/>
                  </a:lnTo>
                  <a:lnTo>
                    <a:pt x="654634" y="329971"/>
                  </a:lnTo>
                  <a:lnTo>
                    <a:pt x="654824" y="329971"/>
                  </a:lnTo>
                  <a:lnTo>
                    <a:pt x="655066" y="329590"/>
                  </a:lnTo>
                  <a:lnTo>
                    <a:pt x="654519" y="329234"/>
                  </a:lnTo>
                  <a:lnTo>
                    <a:pt x="656107" y="326415"/>
                  </a:lnTo>
                  <a:close/>
                </a:path>
                <a:path w="1543684" h="770889">
                  <a:moveTo>
                    <a:pt x="657923" y="331457"/>
                  </a:moveTo>
                  <a:lnTo>
                    <a:pt x="657225" y="331000"/>
                  </a:lnTo>
                  <a:lnTo>
                    <a:pt x="655650" y="329971"/>
                  </a:lnTo>
                  <a:lnTo>
                    <a:pt x="655815" y="331000"/>
                  </a:lnTo>
                  <a:lnTo>
                    <a:pt x="654748" y="330085"/>
                  </a:lnTo>
                  <a:lnTo>
                    <a:pt x="653542" y="331965"/>
                  </a:lnTo>
                  <a:lnTo>
                    <a:pt x="654761" y="333514"/>
                  </a:lnTo>
                  <a:lnTo>
                    <a:pt x="655548" y="332511"/>
                  </a:lnTo>
                  <a:lnTo>
                    <a:pt x="656767" y="334213"/>
                  </a:lnTo>
                  <a:lnTo>
                    <a:pt x="657479" y="332511"/>
                  </a:lnTo>
                  <a:lnTo>
                    <a:pt x="657923" y="331457"/>
                  </a:lnTo>
                  <a:close/>
                </a:path>
                <a:path w="1543684" h="770889">
                  <a:moveTo>
                    <a:pt x="673392" y="327367"/>
                  </a:moveTo>
                  <a:lnTo>
                    <a:pt x="671550" y="325513"/>
                  </a:lnTo>
                  <a:lnTo>
                    <a:pt x="671855" y="328688"/>
                  </a:lnTo>
                  <a:lnTo>
                    <a:pt x="670928" y="326618"/>
                  </a:lnTo>
                  <a:lnTo>
                    <a:pt x="669810" y="329196"/>
                  </a:lnTo>
                  <a:lnTo>
                    <a:pt x="671080" y="331254"/>
                  </a:lnTo>
                  <a:lnTo>
                    <a:pt x="671969" y="330695"/>
                  </a:lnTo>
                  <a:lnTo>
                    <a:pt x="673049" y="331482"/>
                  </a:lnTo>
                  <a:lnTo>
                    <a:pt x="672274" y="329526"/>
                  </a:lnTo>
                  <a:lnTo>
                    <a:pt x="673392" y="327367"/>
                  </a:lnTo>
                  <a:close/>
                </a:path>
                <a:path w="1543684" h="770889">
                  <a:moveTo>
                    <a:pt x="679500" y="1790"/>
                  </a:moveTo>
                  <a:lnTo>
                    <a:pt x="676732" y="0"/>
                  </a:lnTo>
                  <a:lnTo>
                    <a:pt x="672287" y="5549"/>
                  </a:lnTo>
                  <a:lnTo>
                    <a:pt x="674433" y="7124"/>
                  </a:lnTo>
                  <a:lnTo>
                    <a:pt x="676351" y="5499"/>
                  </a:lnTo>
                  <a:lnTo>
                    <a:pt x="676160" y="2476"/>
                  </a:lnTo>
                  <a:lnTo>
                    <a:pt x="679500" y="1790"/>
                  </a:lnTo>
                  <a:close/>
                </a:path>
                <a:path w="1543684" h="770889">
                  <a:moveTo>
                    <a:pt x="878090" y="327596"/>
                  </a:moveTo>
                  <a:lnTo>
                    <a:pt x="875461" y="326288"/>
                  </a:lnTo>
                  <a:lnTo>
                    <a:pt x="872782" y="323900"/>
                  </a:lnTo>
                  <a:lnTo>
                    <a:pt x="870242" y="323583"/>
                  </a:lnTo>
                  <a:lnTo>
                    <a:pt x="869581" y="325932"/>
                  </a:lnTo>
                  <a:lnTo>
                    <a:pt x="869975" y="328231"/>
                  </a:lnTo>
                  <a:lnTo>
                    <a:pt x="869683" y="330555"/>
                  </a:lnTo>
                  <a:lnTo>
                    <a:pt x="872794" y="333209"/>
                  </a:lnTo>
                  <a:lnTo>
                    <a:pt x="875449" y="330809"/>
                  </a:lnTo>
                  <a:lnTo>
                    <a:pt x="878090" y="327596"/>
                  </a:lnTo>
                  <a:close/>
                </a:path>
                <a:path w="1543684" h="770889">
                  <a:moveTo>
                    <a:pt x="929424" y="310591"/>
                  </a:moveTo>
                  <a:lnTo>
                    <a:pt x="925372" y="308559"/>
                  </a:lnTo>
                  <a:lnTo>
                    <a:pt x="924560" y="312293"/>
                  </a:lnTo>
                  <a:lnTo>
                    <a:pt x="926134" y="315798"/>
                  </a:lnTo>
                  <a:lnTo>
                    <a:pt x="927252" y="311785"/>
                  </a:lnTo>
                  <a:lnTo>
                    <a:pt x="928687" y="313080"/>
                  </a:lnTo>
                  <a:lnTo>
                    <a:pt x="929424" y="310591"/>
                  </a:lnTo>
                  <a:close/>
                </a:path>
                <a:path w="1543684" h="770889">
                  <a:moveTo>
                    <a:pt x="1302677" y="630212"/>
                  </a:moveTo>
                  <a:lnTo>
                    <a:pt x="1301788" y="623430"/>
                  </a:lnTo>
                  <a:lnTo>
                    <a:pt x="1294853" y="629285"/>
                  </a:lnTo>
                  <a:lnTo>
                    <a:pt x="1291056" y="631469"/>
                  </a:lnTo>
                  <a:lnTo>
                    <a:pt x="1294422" y="634428"/>
                  </a:lnTo>
                  <a:lnTo>
                    <a:pt x="1299298" y="627265"/>
                  </a:lnTo>
                  <a:lnTo>
                    <a:pt x="1302677" y="630212"/>
                  </a:lnTo>
                  <a:close/>
                </a:path>
                <a:path w="1543684" h="770889">
                  <a:moveTo>
                    <a:pt x="1308354" y="627087"/>
                  </a:moveTo>
                  <a:lnTo>
                    <a:pt x="1306931" y="626135"/>
                  </a:lnTo>
                  <a:lnTo>
                    <a:pt x="1305369" y="626186"/>
                  </a:lnTo>
                  <a:lnTo>
                    <a:pt x="1303540" y="627722"/>
                  </a:lnTo>
                  <a:lnTo>
                    <a:pt x="1304683" y="630631"/>
                  </a:lnTo>
                  <a:lnTo>
                    <a:pt x="1306283" y="630288"/>
                  </a:lnTo>
                  <a:lnTo>
                    <a:pt x="1308354" y="627087"/>
                  </a:lnTo>
                  <a:close/>
                </a:path>
                <a:path w="1543684" h="770889">
                  <a:moveTo>
                    <a:pt x="1403667" y="312547"/>
                  </a:moveTo>
                  <a:lnTo>
                    <a:pt x="1402575" y="311607"/>
                  </a:lnTo>
                  <a:lnTo>
                    <a:pt x="1401178" y="312178"/>
                  </a:lnTo>
                  <a:lnTo>
                    <a:pt x="1399679" y="313385"/>
                  </a:lnTo>
                  <a:lnTo>
                    <a:pt x="1400073" y="314350"/>
                  </a:lnTo>
                  <a:lnTo>
                    <a:pt x="1399057" y="315010"/>
                  </a:lnTo>
                  <a:lnTo>
                    <a:pt x="1398549" y="315798"/>
                  </a:lnTo>
                  <a:lnTo>
                    <a:pt x="1400505" y="317830"/>
                  </a:lnTo>
                  <a:lnTo>
                    <a:pt x="1402219" y="314159"/>
                  </a:lnTo>
                  <a:lnTo>
                    <a:pt x="1403667" y="312547"/>
                  </a:lnTo>
                  <a:close/>
                </a:path>
                <a:path w="1543684" h="770889">
                  <a:moveTo>
                    <a:pt x="1414754" y="302920"/>
                  </a:moveTo>
                  <a:lnTo>
                    <a:pt x="1412151" y="302107"/>
                  </a:lnTo>
                  <a:lnTo>
                    <a:pt x="1410589" y="303898"/>
                  </a:lnTo>
                  <a:lnTo>
                    <a:pt x="1409966" y="307047"/>
                  </a:lnTo>
                  <a:lnTo>
                    <a:pt x="1411249" y="308991"/>
                  </a:lnTo>
                  <a:lnTo>
                    <a:pt x="1414538" y="304190"/>
                  </a:lnTo>
                  <a:lnTo>
                    <a:pt x="1414754" y="302920"/>
                  </a:lnTo>
                  <a:close/>
                </a:path>
                <a:path w="1543684" h="770889">
                  <a:moveTo>
                    <a:pt x="1441691" y="312801"/>
                  </a:moveTo>
                  <a:lnTo>
                    <a:pt x="1434236" y="311289"/>
                  </a:lnTo>
                  <a:lnTo>
                    <a:pt x="1428242" y="315175"/>
                  </a:lnTo>
                  <a:lnTo>
                    <a:pt x="1419821" y="315036"/>
                  </a:lnTo>
                  <a:lnTo>
                    <a:pt x="1424622" y="318490"/>
                  </a:lnTo>
                  <a:lnTo>
                    <a:pt x="1430489" y="317169"/>
                  </a:lnTo>
                  <a:lnTo>
                    <a:pt x="1436014" y="317563"/>
                  </a:lnTo>
                  <a:lnTo>
                    <a:pt x="1435773" y="313258"/>
                  </a:lnTo>
                  <a:lnTo>
                    <a:pt x="1438897" y="314883"/>
                  </a:lnTo>
                  <a:lnTo>
                    <a:pt x="1441691" y="312801"/>
                  </a:lnTo>
                  <a:close/>
                </a:path>
                <a:path w="1543684" h="770889">
                  <a:moveTo>
                    <a:pt x="1446149" y="315772"/>
                  </a:moveTo>
                  <a:lnTo>
                    <a:pt x="1444320" y="313537"/>
                  </a:lnTo>
                  <a:lnTo>
                    <a:pt x="1442008" y="313194"/>
                  </a:lnTo>
                  <a:lnTo>
                    <a:pt x="1438846" y="316534"/>
                  </a:lnTo>
                  <a:lnTo>
                    <a:pt x="1440522" y="319366"/>
                  </a:lnTo>
                  <a:lnTo>
                    <a:pt x="1443659" y="316217"/>
                  </a:lnTo>
                  <a:lnTo>
                    <a:pt x="1446149" y="315772"/>
                  </a:lnTo>
                  <a:close/>
                </a:path>
                <a:path w="1543684" h="770889">
                  <a:moveTo>
                    <a:pt x="1456169" y="315455"/>
                  </a:moveTo>
                  <a:lnTo>
                    <a:pt x="1452003" y="312762"/>
                  </a:lnTo>
                  <a:lnTo>
                    <a:pt x="1448587" y="316458"/>
                  </a:lnTo>
                  <a:lnTo>
                    <a:pt x="1451013" y="317119"/>
                  </a:lnTo>
                  <a:lnTo>
                    <a:pt x="1452994" y="319582"/>
                  </a:lnTo>
                  <a:lnTo>
                    <a:pt x="1455877" y="318427"/>
                  </a:lnTo>
                  <a:lnTo>
                    <a:pt x="1456169" y="315455"/>
                  </a:lnTo>
                  <a:close/>
                </a:path>
                <a:path w="1543684" h="770889">
                  <a:moveTo>
                    <a:pt x="1462798" y="326364"/>
                  </a:moveTo>
                  <a:lnTo>
                    <a:pt x="1462354" y="321208"/>
                  </a:lnTo>
                  <a:lnTo>
                    <a:pt x="1460411" y="326707"/>
                  </a:lnTo>
                  <a:lnTo>
                    <a:pt x="1456855" y="321665"/>
                  </a:lnTo>
                  <a:lnTo>
                    <a:pt x="1453756" y="324142"/>
                  </a:lnTo>
                  <a:lnTo>
                    <a:pt x="1456715" y="325132"/>
                  </a:lnTo>
                  <a:lnTo>
                    <a:pt x="1457477" y="327152"/>
                  </a:lnTo>
                  <a:lnTo>
                    <a:pt x="1458937" y="329234"/>
                  </a:lnTo>
                  <a:lnTo>
                    <a:pt x="1461516" y="326186"/>
                  </a:lnTo>
                  <a:lnTo>
                    <a:pt x="1462798" y="326364"/>
                  </a:lnTo>
                  <a:close/>
                </a:path>
                <a:path w="1543684" h="770889">
                  <a:moveTo>
                    <a:pt x="1474749" y="279679"/>
                  </a:moveTo>
                  <a:lnTo>
                    <a:pt x="1474266" y="277228"/>
                  </a:lnTo>
                  <a:lnTo>
                    <a:pt x="1473073" y="277355"/>
                  </a:lnTo>
                  <a:lnTo>
                    <a:pt x="1472234" y="276161"/>
                  </a:lnTo>
                  <a:lnTo>
                    <a:pt x="1470685" y="277025"/>
                  </a:lnTo>
                  <a:lnTo>
                    <a:pt x="1470723" y="279590"/>
                  </a:lnTo>
                  <a:lnTo>
                    <a:pt x="1469669" y="278079"/>
                  </a:lnTo>
                  <a:lnTo>
                    <a:pt x="1467891" y="281647"/>
                  </a:lnTo>
                  <a:lnTo>
                    <a:pt x="1472920" y="281089"/>
                  </a:lnTo>
                  <a:lnTo>
                    <a:pt x="1474749" y="279679"/>
                  </a:lnTo>
                  <a:close/>
                </a:path>
                <a:path w="1543684" h="770889">
                  <a:moveTo>
                    <a:pt x="1492351" y="320205"/>
                  </a:moveTo>
                  <a:lnTo>
                    <a:pt x="1490510" y="318414"/>
                  </a:lnTo>
                  <a:lnTo>
                    <a:pt x="1489938" y="318655"/>
                  </a:lnTo>
                  <a:lnTo>
                    <a:pt x="1489697" y="318655"/>
                  </a:lnTo>
                  <a:lnTo>
                    <a:pt x="1489811" y="319176"/>
                  </a:lnTo>
                  <a:lnTo>
                    <a:pt x="1489862" y="319405"/>
                  </a:lnTo>
                  <a:lnTo>
                    <a:pt x="1490103" y="320205"/>
                  </a:lnTo>
                  <a:lnTo>
                    <a:pt x="1490764" y="322122"/>
                  </a:lnTo>
                  <a:lnTo>
                    <a:pt x="1492351" y="320205"/>
                  </a:lnTo>
                  <a:close/>
                </a:path>
                <a:path w="1543684" h="770889">
                  <a:moveTo>
                    <a:pt x="1493393" y="321221"/>
                  </a:moveTo>
                  <a:lnTo>
                    <a:pt x="1492796" y="319671"/>
                  </a:lnTo>
                  <a:lnTo>
                    <a:pt x="1492351" y="320205"/>
                  </a:lnTo>
                  <a:lnTo>
                    <a:pt x="1493393" y="321221"/>
                  </a:lnTo>
                  <a:close/>
                </a:path>
                <a:path w="1543684" h="770889">
                  <a:moveTo>
                    <a:pt x="1494040" y="315544"/>
                  </a:moveTo>
                  <a:lnTo>
                    <a:pt x="1492377" y="314528"/>
                  </a:lnTo>
                  <a:lnTo>
                    <a:pt x="1492440" y="314833"/>
                  </a:lnTo>
                  <a:lnTo>
                    <a:pt x="1492364" y="314528"/>
                  </a:lnTo>
                  <a:lnTo>
                    <a:pt x="1491119" y="315099"/>
                  </a:lnTo>
                  <a:lnTo>
                    <a:pt x="1492707" y="319405"/>
                  </a:lnTo>
                  <a:lnTo>
                    <a:pt x="1493024" y="319405"/>
                  </a:lnTo>
                  <a:lnTo>
                    <a:pt x="1493596" y="318706"/>
                  </a:lnTo>
                  <a:lnTo>
                    <a:pt x="1494002" y="318985"/>
                  </a:lnTo>
                  <a:lnTo>
                    <a:pt x="1493875" y="318655"/>
                  </a:lnTo>
                  <a:lnTo>
                    <a:pt x="1493786" y="318414"/>
                  </a:lnTo>
                  <a:lnTo>
                    <a:pt x="1493672" y="318096"/>
                  </a:lnTo>
                  <a:lnTo>
                    <a:pt x="1493469" y="317576"/>
                  </a:lnTo>
                  <a:lnTo>
                    <a:pt x="1493393" y="317360"/>
                  </a:lnTo>
                  <a:lnTo>
                    <a:pt x="1493291" y="317030"/>
                  </a:lnTo>
                  <a:lnTo>
                    <a:pt x="1493012" y="317576"/>
                  </a:lnTo>
                  <a:lnTo>
                    <a:pt x="1492897" y="317030"/>
                  </a:lnTo>
                  <a:lnTo>
                    <a:pt x="1492592" y="315544"/>
                  </a:lnTo>
                  <a:lnTo>
                    <a:pt x="1492554" y="315214"/>
                  </a:lnTo>
                  <a:lnTo>
                    <a:pt x="1492707" y="315544"/>
                  </a:lnTo>
                  <a:lnTo>
                    <a:pt x="1493291" y="317030"/>
                  </a:lnTo>
                  <a:lnTo>
                    <a:pt x="1494040" y="315544"/>
                  </a:lnTo>
                  <a:close/>
                </a:path>
                <a:path w="1543684" h="770889">
                  <a:moveTo>
                    <a:pt x="1494294" y="319405"/>
                  </a:moveTo>
                  <a:lnTo>
                    <a:pt x="1494078" y="319176"/>
                  </a:lnTo>
                  <a:lnTo>
                    <a:pt x="1494155" y="319405"/>
                  </a:lnTo>
                  <a:lnTo>
                    <a:pt x="1494294" y="319405"/>
                  </a:lnTo>
                  <a:close/>
                </a:path>
                <a:path w="1543684" h="770889">
                  <a:moveTo>
                    <a:pt x="1494878" y="279654"/>
                  </a:moveTo>
                  <a:lnTo>
                    <a:pt x="1490827" y="278384"/>
                  </a:lnTo>
                  <a:lnTo>
                    <a:pt x="1486268" y="278930"/>
                  </a:lnTo>
                  <a:lnTo>
                    <a:pt x="1481594" y="279996"/>
                  </a:lnTo>
                  <a:lnTo>
                    <a:pt x="1485544" y="281559"/>
                  </a:lnTo>
                  <a:lnTo>
                    <a:pt x="1489760" y="282155"/>
                  </a:lnTo>
                  <a:lnTo>
                    <a:pt x="1494878" y="279654"/>
                  </a:lnTo>
                  <a:close/>
                </a:path>
                <a:path w="1543684" h="770889">
                  <a:moveTo>
                    <a:pt x="1497431" y="313309"/>
                  </a:moveTo>
                  <a:lnTo>
                    <a:pt x="1496771" y="310159"/>
                  </a:lnTo>
                  <a:lnTo>
                    <a:pt x="1494040" y="315544"/>
                  </a:lnTo>
                  <a:lnTo>
                    <a:pt x="1496504" y="317030"/>
                  </a:lnTo>
                  <a:lnTo>
                    <a:pt x="1497431" y="313309"/>
                  </a:lnTo>
                  <a:close/>
                </a:path>
                <a:path w="1543684" h="770889">
                  <a:moveTo>
                    <a:pt x="1504340" y="317360"/>
                  </a:moveTo>
                  <a:lnTo>
                    <a:pt x="1500784" y="318655"/>
                  </a:lnTo>
                  <a:lnTo>
                    <a:pt x="1497990" y="317436"/>
                  </a:lnTo>
                  <a:lnTo>
                    <a:pt x="1494536" y="319405"/>
                  </a:lnTo>
                  <a:lnTo>
                    <a:pt x="1494294" y="319405"/>
                  </a:lnTo>
                  <a:lnTo>
                    <a:pt x="1498981" y="324078"/>
                  </a:lnTo>
                  <a:lnTo>
                    <a:pt x="1504188" y="320065"/>
                  </a:lnTo>
                  <a:lnTo>
                    <a:pt x="1503730" y="319176"/>
                  </a:lnTo>
                  <a:lnTo>
                    <a:pt x="1503667" y="318655"/>
                  </a:lnTo>
                  <a:lnTo>
                    <a:pt x="1503743" y="318096"/>
                  </a:lnTo>
                  <a:lnTo>
                    <a:pt x="1504340" y="317360"/>
                  </a:lnTo>
                  <a:close/>
                </a:path>
                <a:path w="1543684" h="770889">
                  <a:moveTo>
                    <a:pt x="1515427" y="320954"/>
                  </a:moveTo>
                  <a:lnTo>
                    <a:pt x="1513560" y="318274"/>
                  </a:lnTo>
                  <a:lnTo>
                    <a:pt x="1510436" y="319544"/>
                  </a:lnTo>
                  <a:lnTo>
                    <a:pt x="1507528" y="320217"/>
                  </a:lnTo>
                  <a:lnTo>
                    <a:pt x="1509636" y="320522"/>
                  </a:lnTo>
                  <a:lnTo>
                    <a:pt x="1507896" y="326199"/>
                  </a:lnTo>
                  <a:lnTo>
                    <a:pt x="1510880" y="326809"/>
                  </a:lnTo>
                  <a:lnTo>
                    <a:pt x="1510830" y="323164"/>
                  </a:lnTo>
                  <a:lnTo>
                    <a:pt x="1511960" y="321348"/>
                  </a:lnTo>
                  <a:lnTo>
                    <a:pt x="1515427" y="320954"/>
                  </a:lnTo>
                  <a:close/>
                </a:path>
                <a:path w="1543684" h="770889">
                  <a:moveTo>
                    <a:pt x="1523390" y="315480"/>
                  </a:moveTo>
                  <a:lnTo>
                    <a:pt x="1519478" y="312521"/>
                  </a:lnTo>
                  <a:lnTo>
                    <a:pt x="1517904" y="315290"/>
                  </a:lnTo>
                  <a:lnTo>
                    <a:pt x="1513636" y="315823"/>
                  </a:lnTo>
                  <a:lnTo>
                    <a:pt x="1515948" y="318655"/>
                  </a:lnTo>
                  <a:lnTo>
                    <a:pt x="1519770" y="316407"/>
                  </a:lnTo>
                  <a:lnTo>
                    <a:pt x="1523390" y="315480"/>
                  </a:lnTo>
                  <a:close/>
                </a:path>
                <a:path w="1543684" h="770889">
                  <a:moveTo>
                    <a:pt x="1530807" y="323761"/>
                  </a:moveTo>
                  <a:lnTo>
                    <a:pt x="1530756" y="323608"/>
                  </a:lnTo>
                  <a:lnTo>
                    <a:pt x="1529092" y="319481"/>
                  </a:lnTo>
                  <a:lnTo>
                    <a:pt x="1529207" y="320941"/>
                  </a:lnTo>
                  <a:lnTo>
                    <a:pt x="1529295" y="321906"/>
                  </a:lnTo>
                  <a:lnTo>
                    <a:pt x="1529435" y="323608"/>
                  </a:lnTo>
                  <a:lnTo>
                    <a:pt x="1530426" y="323761"/>
                  </a:lnTo>
                  <a:lnTo>
                    <a:pt x="1530807" y="323761"/>
                  </a:lnTo>
                  <a:close/>
                </a:path>
                <a:path w="1543684" h="770889">
                  <a:moveTo>
                    <a:pt x="1533321" y="324192"/>
                  </a:moveTo>
                  <a:lnTo>
                    <a:pt x="1530819" y="323824"/>
                  </a:lnTo>
                  <a:lnTo>
                    <a:pt x="1531645" y="325818"/>
                  </a:lnTo>
                  <a:lnTo>
                    <a:pt x="1533321" y="324192"/>
                  </a:lnTo>
                  <a:close/>
                </a:path>
                <a:path w="1543684" h="770889">
                  <a:moveTo>
                    <a:pt x="1542745" y="323761"/>
                  </a:moveTo>
                  <a:lnTo>
                    <a:pt x="1542618" y="323608"/>
                  </a:lnTo>
                  <a:lnTo>
                    <a:pt x="1541183" y="321906"/>
                  </a:lnTo>
                  <a:lnTo>
                    <a:pt x="1542681" y="320941"/>
                  </a:lnTo>
                  <a:lnTo>
                    <a:pt x="1538566" y="319125"/>
                  </a:lnTo>
                  <a:lnTo>
                    <a:pt x="1533779" y="323761"/>
                  </a:lnTo>
                  <a:lnTo>
                    <a:pt x="1538185" y="323761"/>
                  </a:lnTo>
                  <a:lnTo>
                    <a:pt x="1542745" y="323761"/>
                  </a:lnTo>
                  <a:close/>
                </a:path>
                <a:path w="1543684" h="770889">
                  <a:moveTo>
                    <a:pt x="1543113" y="324192"/>
                  </a:moveTo>
                  <a:lnTo>
                    <a:pt x="1539227" y="324192"/>
                  </a:lnTo>
                  <a:lnTo>
                    <a:pt x="1541881" y="325285"/>
                  </a:lnTo>
                  <a:lnTo>
                    <a:pt x="1543113" y="324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DBBF0F43-10E5-B5FF-C8B0-FCA6565C6CC4}"/>
                </a:ext>
              </a:extLst>
            </p:cNvPr>
            <p:cNvSpPr/>
            <p:nvPr/>
          </p:nvSpPr>
          <p:spPr>
            <a:xfrm>
              <a:off x="6226416" y="54596"/>
              <a:ext cx="1843405" cy="2171700"/>
            </a:xfrm>
            <a:custGeom>
              <a:avLst/>
              <a:gdLst/>
              <a:ahLst/>
              <a:cxnLst/>
              <a:rect l="l" t="t" r="r" b="b"/>
              <a:pathLst>
                <a:path w="1843404" h="2171700">
                  <a:moveTo>
                    <a:pt x="7124" y="1443723"/>
                  </a:moveTo>
                  <a:lnTo>
                    <a:pt x="7086" y="1443228"/>
                  </a:lnTo>
                  <a:lnTo>
                    <a:pt x="6972" y="1441932"/>
                  </a:lnTo>
                  <a:lnTo>
                    <a:pt x="6908" y="1441196"/>
                  </a:lnTo>
                  <a:lnTo>
                    <a:pt x="6781" y="1439824"/>
                  </a:lnTo>
                  <a:lnTo>
                    <a:pt x="6604" y="1439024"/>
                  </a:lnTo>
                  <a:lnTo>
                    <a:pt x="5842" y="1438351"/>
                  </a:lnTo>
                  <a:lnTo>
                    <a:pt x="3429" y="1441196"/>
                  </a:lnTo>
                  <a:lnTo>
                    <a:pt x="3340" y="1440751"/>
                  </a:lnTo>
                  <a:lnTo>
                    <a:pt x="3073" y="1439024"/>
                  </a:lnTo>
                  <a:lnTo>
                    <a:pt x="5410" y="1437970"/>
                  </a:lnTo>
                  <a:lnTo>
                    <a:pt x="4673" y="1437309"/>
                  </a:lnTo>
                  <a:lnTo>
                    <a:pt x="5346" y="1436687"/>
                  </a:lnTo>
                  <a:lnTo>
                    <a:pt x="5245" y="1436547"/>
                  </a:lnTo>
                  <a:lnTo>
                    <a:pt x="4330" y="1435163"/>
                  </a:lnTo>
                  <a:lnTo>
                    <a:pt x="3048" y="1436547"/>
                  </a:lnTo>
                  <a:lnTo>
                    <a:pt x="2374" y="1435455"/>
                  </a:lnTo>
                  <a:lnTo>
                    <a:pt x="1028" y="1437005"/>
                  </a:lnTo>
                  <a:lnTo>
                    <a:pt x="1143" y="1437309"/>
                  </a:lnTo>
                  <a:lnTo>
                    <a:pt x="1206" y="1437474"/>
                  </a:lnTo>
                  <a:lnTo>
                    <a:pt x="1282" y="1437690"/>
                  </a:lnTo>
                  <a:lnTo>
                    <a:pt x="1384" y="1437970"/>
                  </a:lnTo>
                  <a:lnTo>
                    <a:pt x="1473" y="1438211"/>
                  </a:lnTo>
                  <a:lnTo>
                    <a:pt x="1524" y="1438351"/>
                  </a:lnTo>
                  <a:lnTo>
                    <a:pt x="2070" y="1439824"/>
                  </a:lnTo>
                  <a:lnTo>
                    <a:pt x="762" y="1443723"/>
                  </a:lnTo>
                  <a:lnTo>
                    <a:pt x="0" y="1445488"/>
                  </a:lnTo>
                  <a:lnTo>
                    <a:pt x="2679" y="1441932"/>
                  </a:lnTo>
                  <a:lnTo>
                    <a:pt x="6908" y="1443723"/>
                  </a:lnTo>
                  <a:lnTo>
                    <a:pt x="7124" y="1443723"/>
                  </a:lnTo>
                  <a:close/>
                </a:path>
                <a:path w="1843404" h="2171700">
                  <a:moveTo>
                    <a:pt x="7975" y="1443723"/>
                  </a:moveTo>
                  <a:lnTo>
                    <a:pt x="7124" y="1443723"/>
                  </a:lnTo>
                  <a:lnTo>
                    <a:pt x="7213" y="1444561"/>
                  </a:lnTo>
                  <a:lnTo>
                    <a:pt x="7975" y="1443723"/>
                  </a:lnTo>
                  <a:close/>
                </a:path>
                <a:path w="1843404" h="2171700">
                  <a:moveTo>
                    <a:pt x="20358" y="1449781"/>
                  </a:moveTo>
                  <a:lnTo>
                    <a:pt x="19812" y="1448955"/>
                  </a:lnTo>
                  <a:lnTo>
                    <a:pt x="19456" y="1448346"/>
                  </a:lnTo>
                  <a:lnTo>
                    <a:pt x="19532" y="1449158"/>
                  </a:lnTo>
                  <a:lnTo>
                    <a:pt x="19583" y="1449781"/>
                  </a:lnTo>
                  <a:lnTo>
                    <a:pt x="19672" y="1450784"/>
                  </a:lnTo>
                  <a:lnTo>
                    <a:pt x="20358" y="1449781"/>
                  </a:lnTo>
                  <a:close/>
                </a:path>
                <a:path w="1843404" h="2171700">
                  <a:moveTo>
                    <a:pt x="28524" y="1443228"/>
                  </a:moveTo>
                  <a:lnTo>
                    <a:pt x="26847" y="1441196"/>
                  </a:lnTo>
                  <a:lnTo>
                    <a:pt x="24142" y="1444561"/>
                  </a:lnTo>
                  <a:lnTo>
                    <a:pt x="21818" y="1445933"/>
                  </a:lnTo>
                  <a:lnTo>
                    <a:pt x="21767" y="1445768"/>
                  </a:lnTo>
                  <a:lnTo>
                    <a:pt x="21729" y="1445488"/>
                  </a:lnTo>
                  <a:lnTo>
                    <a:pt x="21615" y="1444561"/>
                  </a:lnTo>
                  <a:lnTo>
                    <a:pt x="21501" y="1443723"/>
                  </a:lnTo>
                  <a:lnTo>
                    <a:pt x="21437" y="1443228"/>
                  </a:lnTo>
                  <a:lnTo>
                    <a:pt x="21120" y="1440751"/>
                  </a:lnTo>
                  <a:lnTo>
                    <a:pt x="18923" y="1443469"/>
                  </a:lnTo>
                  <a:lnTo>
                    <a:pt x="19202" y="1443469"/>
                  </a:lnTo>
                  <a:lnTo>
                    <a:pt x="17792" y="1443723"/>
                  </a:lnTo>
                  <a:lnTo>
                    <a:pt x="17068" y="1443723"/>
                  </a:lnTo>
                  <a:lnTo>
                    <a:pt x="17005" y="1443469"/>
                  </a:lnTo>
                  <a:lnTo>
                    <a:pt x="16954" y="1443228"/>
                  </a:lnTo>
                  <a:lnTo>
                    <a:pt x="15849" y="1438211"/>
                  </a:lnTo>
                  <a:lnTo>
                    <a:pt x="15798" y="1437970"/>
                  </a:lnTo>
                  <a:lnTo>
                    <a:pt x="15684" y="1437474"/>
                  </a:lnTo>
                  <a:lnTo>
                    <a:pt x="15582" y="1437005"/>
                  </a:lnTo>
                  <a:lnTo>
                    <a:pt x="15481" y="1436547"/>
                  </a:lnTo>
                  <a:lnTo>
                    <a:pt x="15240" y="1435455"/>
                  </a:lnTo>
                  <a:lnTo>
                    <a:pt x="15303" y="1435163"/>
                  </a:lnTo>
                  <a:lnTo>
                    <a:pt x="8978" y="1438211"/>
                  </a:lnTo>
                  <a:lnTo>
                    <a:pt x="8915" y="1437970"/>
                  </a:lnTo>
                  <a:lnTo>
                    <a:pt x="8839" y="1437690"/>
                  </a:lnTo>
                  <a:lnTo>
                    <a:pt x="8775" y="1437474"/>
                  </a:lnTo>
                  <a:lnTo>
                    <a:pt x="8737" y="1437309"/>
                  </a:lnTo>
                  <a:lnTo>
                    <a:pt x="8648" y="1437005"/>
                  </a:lnTo>
                  <a:lnTo>
                    <a:pt x="8559" y="1436687"/>
                  </a:lnTo>
                  <a:lnTo>
                    <a:pt x="8521" y="1436547"/>
                  </a:lnTo>
                  <a:lnTo>
                    <a:pt x="7899" y="1434299"/>
                  </a:lnTo>
                  <a:lnTo>
                    <a:pt x="5346" y="1436687"/>
                  </a:lnTo>
                  <a:lnTo>
                    <a:pt x="6007" y="1437690"/>
                  </a:lnTo>
                  <a:lnTo>
                    <a:pt x="5410" y="1437970"/>
                  </a:lnTo>
                  <a:lnTo>
                    <a:pt x="5842" y="1438351"/>
                  </a:lnTo>
                  <a:lnTo>
                    <a:pt x="5956" y="1438211"/>
                  </a:lnTo>
                  <a:lnTo>
                    <a:pt x="6578" y="1437474"/>
                  </a:lnTo>
                  <a:lnTo>
                    <a:pt x="6654" y="1438351"/>
                  </a:lnTo>
                  <a:lnTo>
                    <a:pt x="6718" y="1439024"/>
                  </a:lnTo>
                  <a:lnTo>
                    <a:pt x="7493" y="1439824"/>
                  </a:lnTo>
                  <a:lnTo>
                    <a:pt x="9055" y="1441196"/>
                  </a:lnTo>
                  <a:lnTo>
                    <a:pt x="10261" y="1441196"/>
                  </a:lnTo>
                  <a:lnTo>
                    <a:pt x="7975" y="1443723"/>
                  </a:lnTo>
                  <a:lnTo>
                    <a:pt x="8864" y="1443723"/>
                  </a:lnTo>
                  <a:lnTo>
                    <a:pt x="12204" y="1443469"/>
                  </a:lnTo>
                  <a:lnTo>
                    <a:pt x="16027" y="1448955"/>
                  </a:lnTo>
                  <a:lnTo>
                    <a:pt x="18910" y="1445768"/>
                  </a:lnTo>
                  <a:lnTo>
                    <a:pt x="19024" y="1446136"/>
                  </a:lnTo>
                  <a:lnTo>
                    <a:pt x="19354" y="1447279"/>
                  </a:lnTo>
                  <a:lnTo>
                    <a:pt x="19405" y="1448346"/>
                  </a:lnTo>
                  <a:lnTo>
                    <a:pt x="20561" y="1447279"/>
                  </a:lnTo>
                  <a:lnTo>
                    <a:pt x="22758" y="1446136"/>
                  </a:lnTo>
                  <a:lnTo>
                    <a:pt x="20383" y="1450784"/>
                  </a:lnTo>
                  <a:lnTo>
                    <a:pt x="22250" y="1452333"/>
                  </a:lnTo>
                  <a:lnTo>
                    <a:pt x="23495" y="1448371"/>
                  </a:lnTo>
                  <a:lnTo>
                    <a:pt x="24561" y="1449158"/>
                  </a:lnTo>
                  <a:lnTo>
                    <a:pt x="25107" y="1448346"/>
                  </a:lnTo>
                  <a:lnTo>
                    <a:pt x="26581" y="1446136"/>
                  </a:lnTo>
                  <a:lnTo>
                    <a:pt x="26720" y="1445933"/>
                  </a:lnTo>
                  <a:lnTo>
                    <a:pt x="26835" y="1445768"/>
                  </a:lnTo>
                  <a:lnTo>
                    <a:pt x="28524" y="1443228"/>
                  </a:lnTo>
                  <a:close/>
                </a:path>
                <a:path w="1843404" h="2171700">
                  <a:moveTo>
                    <a:pt x="55892" y="1485557"/>
                  </a:moveTo>
                  <a:lnTo>
                    <a:pt x="53936" y="1483448"/>
                  </a:lnTo>
                  <a:lnTo>
                    <a:pt x="55613" y="1481988"/>
                  </a:lnTo>
                  <a:lnTo>
                    <a:pt x="54165" y="1479981"/>
                  </a:lnTo>
                  <a:lnTo>
                    <a:pt x="52438" y="1486306"/>
                  </a:lnTo>
                  <a:lnTo>
                    <a:pt x="51841" y="1486306"/>
                  </a:lnTo>
                  <a:lnTo>
                    <a:pt x="49517" y="1481556"/>
                  </a:lnTo>
                  <a:lnTo>
                    <a:pt x="46456" y="1483868"/>
                  </a:lnTo>
                  <a:lnTo>
                    <a:pt x="49301" y="1486611"/>
                  </a:lnTo>
                  <a:lnTo>
                    <a:pt x="51866" y="1486382"/>
                  </a:lnTo>
                  <a:lnTo>
                    <a:pt x="52222" y="1487068"/>
                  </a:lnTo>
                  <a:lnTo>
                    <a:pt x="52425" y="1486331"/>
                  </a:lnTo>
                  <a:lnTo>
                    <a:pt x="52590" y="1486306"/>
                  </a:lnTo>
                  <a:lnTo>
                    <a:pt x="55892" y="1485557"/>
                  </a:lnTo>
                  <a:close/>
                </a:path>
                <a:path w="1843404" h="2171700">
                  <a:moveTo>
                    <a:pt x="78257" y="1447800"/>
                  </a:moveTo>
                  <a:lnTo>
                    <a:pt x="75285" y="1447800"/>
                  </a:lnTo>
                  <a:lnTo>
                    <a:pt x="74701" y="1460500"/>
                  </a:lnTo>
                  <a:lnTo>
                    <a:pt x="70446" y="1460500"/>
                  </a:lnTo>
                  <a:lnTo>
                    <a:pt x="66865" y="1447800"/>
                  </a:lnTo>
                  <a:lnTo>
                    <a:pt x="62661" y="1460500"/>
                  </a:lnTo>
                  <a:lnTo>
                    <a:pt x="60096" y="1460500"/>
                  </a:lnTo>
                  <a:lnTo>
                    <a:pt x="59715" y="1473174"/>
                  </a:lnTo>
                  <a:lnTo>
                    <a:pt x="63322" y="1473174"/>
                  </a:lnTo>
                  <a:lnTo>
                    <a:pt x="63360" y="1472730"/>
                  </a:lnTo>
                  <a:lnTo>
                    <a:pt x="64223" y="1460500"/>
                  </a:lnTo>
                  <a:lnTo>
                    <a:pt x="66675" y="1460500"/>
                  </a:lnTo>
                  <a:lnTo>
                    <a:pt x="63334" y="1473174"/>
                  </a:lnTo>
                  <a:lnTo>
                    <a:pt x="76568" y="1473174"/>
                  </a:lnTo>
                  <a:lnTo>
                    <a:pt x="76530" y="1472730"/>
                  </a:lnTo>
                  <a:lnTo>
                    <a:pt x="75285" y="1460500"/>
                  </a:lnTo>
                  <a:lnTo>
                    <a:pt x="77584" y="1460500"/>
                  </a:lnTo>
                  <a:lnTo>
                    <a:pt x="78257" y="1447800"/>
                  </a:lnTo>
                  <a:close/>
                </a:path>
                <a:path w="1843404" h="2171700">
                  <a:moveTo>
                    <a:pt x="125031" y="1557235"/>
                  </a:moveTo>
                  <a:lnTo>
                    <a:pt x="122834" y="1556753"/>
                  </a:lnTo>
                  <a:lnTo>
                    <a:pt x="120675" y="1555140"/>
                  </a:lnTo>
                  <a:lnTo>
                    <a:pt x="118440" y="1558671"/>
                  </a:lnTo>
                  <a:lnTo>
                    <a:pt x="120611" y="1561007"/>
                  </a:lnTo>
                  <a:lnTo>
                    <a:pt x="122847" y="1557070"/>
                  </a:lnTo>
                  <a:lnTo>
                    <a:pt x="125031" y="1557235"/>
                  </a:lnTo>
                  <a:close/>
                </a:path>
                <a:path w="1843404" h="2171700">
                  <a:moveTo>
                    <a:pt x="151282" y="1549400"/>
                  </a:moveTo>
                  <a:lnTo>
                    <a:pt x="150799" y="1536700"/>
                  </a:lnTo>
                  <a:lnTo>
                    <a:pt x="145846" y="1536700"/>
                  </a:lnTo>
                  <a:lnTo>
                    <a:pt x="148272" y="1549400"/>
                  </a:lnTo>
                  <a:lnTo>
                    <a:pt x="151282" y="1549400"/>
                  </a:lnTo>
                  <a:close/>
                </a:path>
                <a:path w="1843404" h="2171700">
                  <a:moveTo>
                    <a:pt x="152184" y="1422387"/>
                  </a:moveTo>
                  <a:lnTo>
                    <a:pt x="151003" y="1409700"/>
                  </a:lnTo>
                  <a:lnTo>
                    <a:pt x="151930" y="1422387"/>
                  </a:lnTo>
                  <a:lnTo>
                    <a:pt x="152184" y="1422387"/>
                  </a:lnTo>
                  <a:close/>
                </a:path>
                <a:path w="1843404" h="2171700">
                  <a:moveTo>
                    <a:pt x="158927" y="1549400"/>
                  </a:moveTo>
                  <a:lnTo>
                    <a:pt x="155371" y="1536700"/>
                  </a:lnTo>
                  <a:lnTo>
                    <a:pt x="151282" y="1549400"/>
                  </a:lnTo>
                  <a:lnTo>
                    <a:pt x="158927" y="1549400"/>
                  </a:lnTo>
                  <a:close/>
                </a:path>
                <a:path w="1843404" h="2171700">
                  <a:moveTo>
                    <a:pt x="162610" y="1549400"/>
                  </a:moveTo>
                  <a:lnTo>
                    <a:pt x="158597" y="1536700"/>
                  </a:lnTo>
                  <a:lnTo>
                    <a:pt x="158927" y="1549400"/>
                  </a:lnTo>
                  <a:lnTo>
                    <a:pt x="162610" y="1549400"/>
                  </a:lnTo>
                  <a:close/>
                </a:path>
                <a:path w="1843404" h="2171700">
                  <a:moveTo>
                    <a:pt x="167767" y="1536700"/>
                  </a:moveTo>
                  <a:lnTo>
                    <a:pt x="165442" y="1536700"/>
                  </a:lnTo>
                  <a:lnTo>
                    <a:pt x="162610" y="1549400"/>
                  </a:lnTo>
                  <a:lnTo>
                    <a:pt x="166979" y="1549400"/>
                  </a:lnTo>
                  <a:lnTo>
                    <a:pt x="167767" y="1536700"/>
                  </a:lnTo>
                  <a:close/>
                </a:path>
                <a:path w="1843404" h="2171700">
                  <a:moveTo>
                    <a:pt x="169595" y="1549400"/>
                  </a:moveTo>
                  <a:lnTo>
                    <a:pt x="166979" y="1549400"/>
                  </a:lnTo>
                  <a:lnTo>
                    <a:pt x="167030" y="1549844"/>
                  </a:lnTo>
                  <a:lnTo>
                    <a:pt x="168516" y="1562100"/>
                  </a:lnTo>
                  <a:lnTo>
                    <a:pt x="169595" y="1549400"/>
                  </a:lnTo>
                  <a:close/>
                </a:path>
                <a:path w="1843404" h="2171700">
                  <a:moveTo>
                    <a:pt x="173837" y="1536700"/>
                  </a:moveTo>
                  <a:lnTo>
                    <a:pt x="169735" y="1536700"/>
                  </a:lnTo>
                  <a:lnTo>
                    <a:pt x="169291" y="1536700"/>
                  </a:lnTo>
                  <a:lnTo>
                    <a:pt x="170256" y="1549400"/>
                  </a:lnTo>
                  <a:lnTo>
                    <a:pt x="173837" y="1536700"/>
                  </a:lnTo>
                  <a:close/>
                </a:path>
                <a:path w="1843404" h="2171700">
                  <a:moveTo>
                    <a:pt x="177012" y="1549400"/>
                  </a:moveTo>
                  <a:lnTo>
                    <a:pt x="173304" y="1549400"/>
                  </a:lnTo>
                  <a:lnTo>
                    <a:pt x="173253" y="1549844"/>
                  </a:lnTo>
                  <a:lnTo>
                    <a:pt x="171678" y="1562100"/>
                  </a:lnTo>
                  <a:lnTo>
                    <a:pt x="174332" y="1562100"/>
                  </a:lnTo>
                  <a:lnTo>
                    <a:pt x="177012" y="1549400"/>
                  </a:lnTo>
                  <a:close/>
                </a:path>
                <a:path w="1843404" h="2171700">
                  <a:moveTo>
                    <a:pt x="182638" y="977900"/>
                  </a:moveTo>
                  <a:lnTo>
                    <a:pt x="179171" y="965200"/>
                  </a:lnTo>
                  <a:lnTo>
                    <a:pt x="181914" y="977900"/>
                  </a:lnTo>
                  <a:lnTo>
                    <a:pt x="182638" y="977900"/>
                  </a:lnTo>
                  <a:close/>
                </a:path>
                <a:path w="1843404" h="2171700">
                  <a:moveTo>
                    <a:pt x="183388" y="1549400"/>
                  </a:moveTo>
                  <a:lnTo>
                    <a:pt x="183184" y="1536700"/>
                  </a:lnTo>
                  <a:lnTo>
                    <a:pt x="178485" y="1536700"/>
                  </a:lnTo>
                  <a:lnTo>
                    <a:pt x="181229" y="1549400"/>
                  </a:lnTo>
                  <a:lnTo>
                    <a:pt x="177025" y="1549400"/>
                  </a:lnTo>
                  <a:lnTo>
                    <a:pt x="177126" y="1549844"/>
                  </a:lnTo>
                  <a:lnTo>
                    <a:pt x="180073" y="1562100"/>
                  </a:lnTo>
                  <a:lnTo>
                    <a:pt x="182486" y="1549400"/>
                  </a:lnTo>
                  <a:lnTo>
                    <a:pt x="183388" y="1549400"/>
                  </a:lnTo>
                  <a:close/>
                </a:path>
                <a:path w="1843404" h="2171700">
                  <a:moveTo>
                    <a:pt x="201333" y="1536700"/>
                  </a:moveTo>
                  <a:lnTo>
                    <a:pt x="198780" y="1536700"/>
                  </a:lnTo>
                  <a:lnTo>
                    <a:pt x="200329" y="1549400"/>
                  </a:lnTo>
                  <a:lnTo>
                    <a:pt x="201333" y="1536700"/>
                  </a:lnTo>
                  <a:close/>
                </a:path>
                <a:path w="1843404" h="2171700">
                  <a:moveTo>
                    <a:pt x="208902" y="1536700"/>
                  </a:moveTo>
                  <a:lnTo>
                    <a:pt x="206146" y="1536700"/>
                  </a:lnTo>
                  <a:lnTo>
                    <a:pt x="206184" y="1549400"/>
                  </a:lnTo>
                  <a:lnTo>
                    <a:pt x="208902" y="1536700"/>
                  </a:lnTo>
                  <a:close/>
                </a:path>
                <a:path w="1843404" h="2171700">
                  <a:moveTo>
                    <a:pt x="210997" y="1584477"/>
                  </a:moveTo>
                  <a:lnTo>
                    <a:pt x="204774" y="1578114"/>
                  </a:lnTo>
                  <a:lnTo>
                    <a:pt x="201155" y="1582940"/>
                  </a:lnTo>
                  <a:lnTo>
                    <a:pt x="210134" y="1584807"/>
                  </a:lnTo>
                  <a:lnTo>
                    <a:pt x="210997" y="1584477"/>
                  </a:lnTo>
                  <a:close/>
                </a:path>
                <a:path w="1843404" h="2171700">
                  <a:moveTo>
                    <a:pt x="213067" y="1583715"/>
                  </a:moveTo>
                  <a:lnTo>
                    <a:pt x="210997" y="1584477"/>
                  </a:lnTo>
                  <a:lnTo>
                    <a:pt x="212712" y="1586230"/>
                  </a:lnTo>
                  <a:lnTo>
                    <a:pt x="213067" y="1583715"/>
                  </a:lnTo>
                  <a:close/>
                </a:path>
                <a:path w="1843404" h="2171700">
                  <a:moveTo>
                    <a:pt x="216852" y="1582293"/>
                  </a:moveTo>
                  <a:lnTo>
                    <a:pt x="216712" y="1582293"/>
                  </a:lnTo>
                  <a:lnTo>
                    <a:pt x="213779" y="1578711"/>
                  </a:lnTo>
                  <a:lnTo>
                    <a:pt x="213067" y="1583715"/>
                  </a:lnTo>
                  <a:lnTo>
                    <a:pt x="216852" y="1582293"/>
                  </a:lnTo>
                  <a:close/>
                </a:path>
                <a:path w="1843404" h="2171700">
                  <a:moveTo>
                    <a:pt x="225628" y="1579714"/>
                  </a:moveTo>
                  <a:lnTo>
                    <a:pt x="222491" y="1582102"/>
                  </a:lnTo>
                  <a:lnTo>
                    <a:pt x="222338" y="1581924"/>
                  </a:lnTo>
                  <a:lnTo>
                    <a:pt x="221627" y="1579714"/>
                  </a:lnTo>
                  <a:lnTo>
                    <a:pt x="219265" y="1581924"/>
                  </a:lnTo>
                  <a:lnTo>
                    <a:pt x="218109" y="1582102"/>
                  </a:lnTo>
                  <a:lnTo>
                    <a:pt x="217360" y="1582102"/>
                  </a:lnTo>
                  <a:lnTo>
                    <a:pt x="216852" y="1582293"/>
                  </a:lnTo>
                  <a:lnTo>
                    <a:pt x="217766" y="1582166"/>
                  </a:lnTo>
                  <a:lnTo>
                    <a:pt x="224040" y="1582940"/>
                  </a:lnTo>
                  <a:lnTo>
                    <a:pt x="224523" y="1582940"/>
                  </a:lnTo>
                  <a:lnTo>
                    <a:pt x="225628" y="1579714"/>
                  </a:lnTo>
                  <a:close/>
                </a:path>
                <a:path w="1843404" h="2171700">
                  <a:moveTo>
                    <a:pt x="246024" y="1536700"/>
                  </a:moveTo>
                  <a:lnTo>
                    <a:pt x="244729" y="1536700"/>
                  </a:lnTo>
                  <a:lnTo>
                    <a:pt x="244589" y="1549400"/>
                  </a:lnTo>
                  <a:lnTo>
                    <a:pt x="246024" y="1536700"/>
                  </a:lnTo>
                  <a:close/>
                </a:path>
                <a:path w="1843404" h="2171700">
                  <a:moveTo>
                    <a:pt x="250444" y="1580146"/>
                  </a:moveTo>
                  <a:lnTo>
                    <a:pt x="249402" y="1579753"/>
                  </a:lnTo>
                  <a:lnTo>
                    <a:pt x="247713" y="1578800"/>
                  </a:lnTo>
                  <a:lnTo>
                    <a:pt x="247434" y="1580908"/>
                  </a:lnTo>
                  <a:lnTo>
                    <a:pt x="248437" y="1580616"/>
                  </a:lnTo>
                  <a:lnTo>
                    <a:pt x="249440" y="1580400"/>
                  </a:lnTo>
                  <a:lnTo>
                    <a:pt x="250444" y="1580146"/>
                  </a:lnTo>
                  <a:close/>
                </a:path>
                <a:path w="1843404" h="2171700">
                  <a:moveTo>
                    <a:pt x="251269" y="1580388"/>
                  </a:moveTo>
                  <a:lnTo>
                    <a:pt x="251256" y="1579956"/>
                  </a:lnTo>
                  <a:lnTo>
                    <a:pt x="250990" y="1580019"/>
                  </a:lnTo>
                  <a:lnTo>
                    <a:pt x="250710" y="1580095"/>
                  </a:lnTo>
                  <a:lnTo>
                    <a:pt x="250444" y="1580159"/>
                  </a:lnTo>
                  <a:lnTo>
                    <a:pt x="250939" y="1580349"/>
                  </a:lnTo>
                  <a:lnTo>
                    <a:pt x="251269" y="1580388"/>
                  </a:lnTo>
                  <a:close/>
                </a:path>
                <a:path w="1843404" h="2171700">
                  <a:moveTo>
                    <a:pt x="296138" y="1524000"/>
                  </a:moveTo>
                  <a:lnTo>
                    <a:pt x="296075" y="1523758"/>
                  </a:lnTo>
                  <a:lnTo>
                    <a:pt x="292404" y="1511465"/>
                  </a:lnTo>
                  <a:lnTo>
                    <a:pt x="293712" y="1524000"/>
                  </a:lnTo>
                  <a:lnTo>
                    <a:pt x="296138" y="1524000"/>
                  </a:lnTo>
                  <a:close/>
                </a:path>
                <a:path w="1843404" h="2171700">
                  <a:moveTo>
                    <a:pt x="313182" y="1580134"/>
                  </a:moveTo>
                  <a:lnTo>
                    <a:pt x="308940" y="1580692"/>
                  </a:lnTo>
                  <a:lnTo>
                    <a:pt x="304571" y="1580603"/>
                  </a:lnTo>
                  <a:lnTo>
                    <a:pt x="300316" y="1581175"/>
                  </a:lnTo>
                  <a:lnTo>
                    <a:pt x="302742" y="1584223"/>
                  </a:lnTo>
                  <a:lnTo>
                    <a:pt x="309714" y="1582686"/>
                  </a:lnTo>
                  <a:lnTo>
                    <a:pt x="313182" y="1580134"/>
                  </a:lnTo>
                  <a:close/>
                </a:path>
                <a:path w="1843404" h="2171700">
                  <a:moveTo>
                    <a:pt x="371614" y="1358900"/>
                  </a:moveTo>
                  <a:lnTo>
                    <a:pt x="369684" y="1347012"/>
                  </a:lnTo>
                  <a:lnTo>
                    <a:pt x="370535" y="1358900"/>
                  </a:lnTo>
                  <a:lnTo>
                    <a:pt x="371614" y="1358900"/>
                  </a:lnTo>
                  <a:close/>
                </a:path>
                <a:path w="1843404" h="2171700">
                  <a:moveTo>
                    <a:pt x="372999" y="1367459"/>
                  </a:moveTo>
                  <a:lnTo>
                    <a:pt x="371640" y="1366380"/>
                  </a:lnTo>
                  <a:lnTo>
                    <a:pt x="371525" y="1367904"/>
                  </a:lnTo>
                  <a:lnTo>
                    <a:pt x="371424" y="1369123"/>
                  </a:lnTo>
                  <a:lnTo>
                    <a:pt x="371348" y="1370012"/>
                  </a:lnTo>
                  <a:lnTo>
                    <a:pt x="372986" y="1368323"/>
                  </a:lnTo>
                  <a:lnTo>
                    <a:pt x="372999" y="1367459"/>
                  </a:lnTo>
                  <a:close/>
                </a:path>
                <a:path w="1843404" h="2171700">
                  <a:moveTo>
                    <a:pt x="373049" y="1365224"/>
                  </a:moveTo>
                  <a:lnTo>
                    <a:pt x="372186" y="1364678"/>
                  </a:lnTo>
                  <a:lnTo>
                    <a:pt x="371754" y="1364361"/>
                  </a:lnTo>
                  <a:lnTo>
                    <a:pt x="373011" y="1367282"/>
                  </a:lnTo>
                  <a:lnTo>
                    <a:pt x="373049" y="1365224"/>
                  </a:lnTo>
                  <a:close/>
                </a:path>
                <a:path w="1843404" h="2171700">
                  <a:moveTo>
                    <a:pt x="373392" y="1367904"/>
                  </a:moveTo>
                  <a:lnTo>
                    <a:pt x="372986" y="1368323"/>
                  </a:lnTo>
                  <a:lnTo>
                    <a:pt x="372973" y="1369123"/>
                  </a:lnTo>
                  <a:lnTo>
                    <a:pt x="373392" y="1367904"/>
                  </a:lnTo>
                  <a:close/>
                </a:path>
                <a:path w="1843404" h="2171700">
                  <a:moveTo>
                    <a:pt x="375653" y="1366951"/>
                  </a:moveTo>
                  <a:lnTo>
                    <a:pt x="374523" y="1364678"/>
                  </a:lnTo>
                  <a:lnTo>
                    <a:pt x="374446" y="1364881"/>
                  </a:lnTo>
                  <a:lnTo>
                    <a:pt x="374332" y="1365224"/>
                  </a:lnTo>
                  <a:lnTo>
                    <a:pt x="374218" y="1365554"/>
                  </a:lnTo>
                  <a:lnTo>
                    <a:pt x="373392" y="1367904"/>
                  </a:lnTo>
                  <a:lnTo>
                    <a:pt x="373989" y="1367282"/>
                  </a:lnTo>
                  <a:lnTo>
                    <a:pt x="374510" y="1367904"/>
                  </a:lnTo>
                  <a:lnTo>
                    <a:pt x="374954" y="1368323"/>
                  </a:lnTo>
                  <a:lnTo>
                    <a:pt x="375475" y="1367282"/>
                  </a:lnTo>
                  <a:lnTo>
                    <a:pt x="375653" y="1366951"/>
                  </a:lnTo>
                  <a:close/>
                </a:path>
                <a:path w="1843404" h="2171700">
                  <a:moveTo>
                    <a:pt x="376339" y="1364881"/>
                  </a:moveTo>
                  <a:lnTo>
                    <a:pt x="375932" y="1364361"/>
                  </a:lnTo>
                  <a:lnTo>
                    <a:pt x="375056" y="1363332"/>
                  </a:lnTo>
                  <a:lnTo>
                    <a:pt x="374523" y="1364678"/>
                  </a:lnTo>
                  <a:lnTo>
                    <a:pt x="375920" y="1365554"/>
                  </a:lnTo>
                  <a:lnTo>
                    <a:pt x="376339" y="1364881"/>
                  </a:lnTo>
                  <a:close/>
                </a:path>
                <a:path w="1843404" h="2171700">
                  <a:moveTo>
                    <a:pt x="382612" y="1270000"/>
                  </a:moveTo>
                  <a:lnTo>
                    <a:pt x="381558" y="1257300"/>
                  </a:lnTo>
                  <a:lnTo>
                    <a:pt x="379628" y="1257300"/>
                  </a:lnTo>
                  <a:lnTo>
                    <a:pt x="382612" y="1270000"/>
                  </a:lnTo>
                  <a:close/>
                </a:path>
                <a:path w="1843404" h="2171700">
                  <a:moveTo>
                    <a:pt x="382663" y="1270546"/>
                  </a:moveTo>
                  <a:lnTo>
                    <a:pt x="382612" y="1270000"/>
                  </a:lnTo>
                  <a:lnTo>
                    <a:pt x="381114" y="1270000"/>
                  </a:lnTo>
                  <a:lnTo>
                    <a:pt x="379628" y="1257300"/>
                  </a:lnTo>
                  <a:lnTo>
                    <a:pt x="379209" y="1257300"/>
                  </a:lnTo>
                  <a:lnTo>
                    <a:pt x="379095" y="1270000"/>
                  </a:lnTo>
                  <a:lnTo>
                    <a:pt x="378371" y="1270000"/>
                  </a:lnTo>
                  <a:lnTo>
                    <a:pt x="378447" y="1270279"/>
                  </a:lnTo>
                  <a:lnTo>
                    <a:pt x="378510" y="1270546"/>
                  </a:lnTo>
                  <a:lnTo>
                    <a:pt x="381698" y="1282700"/>
                  </a:lnTo>
                  <a:lnTo>
                    <a:pt x="382663" y="1270546"/>
                  </a:lnTo>
                  <a:close/>
                </a:path>
                <a:path w="1843404" h="2171700">
                  <a:moveTo>
                    <a:pt x="462356" y="1185506"/>
                  </a:moveTo>
                  <a:lnTo>
                    <a:pt x="461581" y="1182052"/>
                  </a:lnTo>
                  <a:lnTo>
                    <a:pt x="457161" y="1183614"/>
                  </a:lnTo>
                  <a:lnTo>
                    <a:pt x="455269" y="1184922"/>
                  </a:lnTo>
                  <a:lnTo>
                    <a:pt x="457885" y="1185519"/>
                  </a:lnTo>
                  <a:lnTo>
                    <a:pt x="460095" y="1185633"/>
                  </a:lnTo>
                  <a:lnTo>
                    <a:pt x="462356" y="1185506"/>
                  </a:lnTo>
                  <a:close/>
                </a:path>
                <a:path w="1843404" h="2171700">
                  <a:moveTo>
                    <a:pt x="471678" y="1181087"/>
                  </a:moveTo>
                  <a:lnTo>
                    <a:pt x="464883" y="1181087"/>
                  </a:lnTo>
                  <a:lnTo>
                    <a:pt x="464934" y="1181442"/>
                  </a:lnTo>
                  <a:lnTo>
                    <a:pt x="466610" y="1193800"/>
                  </a:lnTo>
                  <a:lnTo>
                    <a:pt x="471678" y="1181087"/>
                  </a:lnTo>
                  <a:close/>
                </a:path>
                <a:path w="1843404" h="2171700">
                  <a:moveTo>
                    <a:pt x="490448" y="1172489"/>
                  </a:moveTo>
                  <a:lnTo>
                    <a:pt x="487629" y="1175169"/>
                  </a:lnTo>
                  <a:lnTo>
                    <a:pt x="486321" y="1172044"/>
                  </a:lnTo>
                  <a:lnTo>
                    <a:pt x="485152" y="1175918"/>
                  </a:lnTo>
                  <a:lnTo>
                    <a:pt x="485876" y="1176743"/>
                  </a:lnTo>
                  <a:lnTo>
                    <a:pt x="482981" y="1175207"/>
                  </a:lnTo>
                  <a:lnTo>
                    <a:pt x="483971" y="1179868"/>
                  </a:lnTo>
                  <a:lnTo>
                    <a:pt x="487883" y="1175207"/>
                  </a:lnTo>
                  <a:lnTo>
                    <a:pt x="489940" y="1175867"/>
                  </a:lnTo>
                  <a:lnTo>
                    <a:pt x="490448" y="1172489"/>
                  </a:lnTo>
                  <a:close/>
                </a:path>
                <a:path w="1843404" h="2171700">
                  <a:moveTo>
                    <a:pt x="491286" y="1177340"/>
                  </a:moveTo>
                  <a:lnTo>
                    <a:pt x="488086" y="1177937"/>
                  </a:lnTo>
                  <a:lnTo>
                    <a:pt x="489204" y="1180426"/>
                  </a:lnTo>
                  <a:lnTo>
                    <a:pt x="491286" y="1177340"/>
                  </a:lnTo>
                  <a:close/>
                </a:path>
                <a:path w="1843404" h="2171700">
                  <a:moveTo>
                    <a:pt x="495007" y="1079500"/>
                  </a:moveTo>
                  <a:lnTo>
                    <a:pt x="493014" y="1067231"/>
                  </a:lnTo>
                  <a:lnTo>
                    <a:pt x="491807" y="1079500"/>
                  </a:lnTo>
                  <a:lnTo>
                    <a:pt x="495007" y="1079500"/>
                  </a:lnTo>
                  <a:close/>
                </a:path>
                <a:path w="1843404" h="2171700">
                  <a:moveTo>
                    <a:pt x="496201" y="1356499"/>
                  </a:moveTo>
                  <a:lnTo>
                    <a:pt x="494423" y="1356156"/>
                  </a:lnTo>
                  <a:lnTo>
                    <a:pt x="494360" y="1356499"/>
                  </a:lnTo>
                  <a:lnTo>
                    <a:pt x="494271" y="1356982"/>
                  </a:lnTo>
                  <a:lnTo>
                    <a:pt x="494207" y="1357376"/>
                  </a:lnTo>
                  <a:lnTo>
                    <a:pt x="495604" y="1358315"/>
                  </a:lnTo>
                  <a:lnTo>
                    <a:pt x="496201" y="1356499"/>
                  </a:lnTo>
                  <a:close/>
                </a:path>
                <a:path w="1843404" h="2171700">
                  <a:moveTo>
                    <a:pt x="496582" y="1355725"/>
                  </a:moveTo>
                  <a:lnTo>
                    <a:pt x="496455" y="1355725"/>
                  </a:lnTo>
                  <a:lnTo>
                    <a:pt x="496303" y="1356156"/>
                  </a:lnTo>
                  <a:lnTo>
                    <a:pt x="496341" y="1356499"/>
                  </a:lnTo>
                  <a:lnTo>
                    <a:pt x="496443" y="1356156"/>
                  </a:lnTo>
                  <a:lnTo>
                    <a:pt x="496582" y="1355725"/>
                  </a:lnTo>
                  <a:close/>
                </a:path>
                <a:path w="1843404" h="2171700">
                  <a:moveTo>
                    <a:pt x="505790" y="1181087"/>
                  </a:moveTo>
                  <a:lnTo>
                    <a:pt x="505739" y="1180515"/>
                  </a:lnTo>
                  <a:lnTo>
                    <a:pt x="504609" y="1168400"/>
                  </a:lnTo>
                  <a:lnTo>
                    <a:pt x="505510" y="1181087"/>
                  </a:lnTo>
                  <a:lnTo>
                    <a:pt x="505790" y="1181087"/>
                  </a:lnTo>
                  <a:close/>
                </a:path>
                <a:path w="1843404" h="2171700">
                  <a:moveTo>
                    <a:pt x="521335" y="1168400"/>
                  </a:moveTo>
                  <a:lnTo>
                    <a:pt x="518541" y="1168400"/>
                  </a:lnTo>
                  <a:lnTo>
                    <a:pt x="519379" y="1181087"/>
                  </a:lnTo>
                  <a:lnTo>
                    <a:pt x="519468" y="1180515"/>
                  </a:lnTo>
                  <a:lnTo>
                    <a:pt x="521335" y="1168400"/>
                  </a:lnTo>
                  <a:close/>
                </a:path>
                <a:path w="1843404" h="2171700">
                  <a:moveTo>
                    <a:pt x="522312" y="1180515"/>
                  </a:moveTo>
                  <a:lnTo>
                    <a:pt x="522008" y="1168400"/>
                  </a:lnTo>
                  <a:lnTo>
                    <a:pt x="520649" y="1181087"/>
                  </a:lnTo>
                  <a:lnTo>
                    <a:pt x="522274" y="1181087"/>
                  </a:lnTo>
                  <a:lnTo>
                    <a:pt x="522312" y="1180515"/>
                  </a:lnTo>
                  <a:close/>
                </a:path>
                <a:path w="1843404" h="2171700">
                  <a:moveTo>
                    <a:pt x="534771" y="1346073"/>
                  </a:moveTo>
                  <a:lnTo>
                    <a:pt x="534746" y="1345717"/>
                  </a:lnTo>
                  <a:lnTo>
                    <a:pt x="533806" y="1333741"/>
                  </a:lnTo>
                  <a:lnTo>
                    <a:pt x="533603" y="1346073"/>
                  </a:lnTo>
                  <a:lnTo>
                    <a:pt x="534771" y="1346073"/>
                  </a:lnTo>
                  <a:close/>
                </a:path>
                <a:path w="1843404" h="2171700">
                  <a:moveTo>
                    <a:pt x="547052" y="1016000"/>
                  </a:moveTo>
                  <a:lnTo>
                    <a:pt x="543166" y="1003300"/>
                  </a:lnTo>
                  <a:lnTo>
                    <a:pt x="538391" y="1016000"/>
                  </a:lnTo>
                  <a:lnTo>
                    <a:pt x="547052" y="1016000"/>
                  </a:lnTo>
                  <a:close/>
                </a:path>
                <a:path w="1843404" h="2171700">
                  <a:moveTo>
                    <a:pt x="552665" y="1003300"/>
                  </a:moveTo>
                  <a:lnTo>
                    <a:pt x="547052" y="1016000"/>
                  </a:lnTo>
                  <a:lnTo>
                    <a:pt x="551002" y="1016000"/>
                  </a:lnTo>
                  <a:lnTo>
                    <a:pt x="552665" y="1003300"/>
                  </a:lnTo>
                  <a:close/>
                </a:path>
                <a:path w="1843404" h="2171700">
                  <a:moveTo>
                    <a:pt x="595033" y="1163866"/>
                  </a:moveTo>
                  <a:lnTo>
                    <a:pt x="594436" y="1163472"/>
                  </a:lnTo>
                  <a:lnTo>
                    <a:pt x="594512" y="1163866"/>
                  </a:lnTo>
                  <a:lnTo>
                    <a:pt x="594664" y="1164729"/>
                  </a:lnTo>
                  <a:lnTo>
                    <a:pt x="595033" y="1163866"/>
                  </a:lnTo>
                  <a:close/>
                </a:path>
                <a:path w="1843404" h="2171700">
                  <a:moveTo>
                    <a:pt x="596785" y="1165047"/>
                  </a:moveTo>
                  <a:lnTo>
                    <a:pt x="595045" y="1163866"/>
                  </a:lnTo>
                  <a:lnTo>
                    <a:pt x="595922" y="1165047"/>
                  </a:lnTo>
                  <a:lnTo>
                    <a:pt x="596785" y="1165047"/>
                  </a:lnTo>
                  <a:close/>
                </a:path>
                <a:path w="1843404" h="2171700">
                  <a:moveTo>
                    <a:pt x="620750" y="203200"/>
                  </a:moveTo>
                  <a:lnTo>
                    <a:pt x="618159" y="203200"/>
                  </a:lnTo>
                  <a:lnTo>
                    <a:pt x="619734" y="215900"/>
                  </a:lnTo>
                  <a:lnTo>
                    <a:pt x="620750" y="203200"/>
                  </a:lnTo>
                  <a:close/>
                </a:path>
                <a:path w="1843404" h="2171700">
                  <a:moveTo>
                    <a:pt x="638200" y="876300"/>
                  </a:moveTo>
                  <a:lnTo>
                    <a:pt x="637222" y="863600"/>
                  </a:lnTo>
                  <a:lnTo>
                    <a:pt x="636981" y="863600"/>
                  </a:lnTo>
                  <a:lnTo>
                    <a:pt x="636930" y="876300"/>
                  </a:lnTo>
                  <a:lnTo>
                    <a:pt x="638200" y="876300"/>
                  </a:lnTo>
                  <a:close/>
                </a:path>
                <a:path w="1843404" h="2171700">
                  <a:moveTo>
                    <a:pt x="642226" y="266700"/>
                  </a:moveTo>
                  <a:lnTo>
                    <a:pt x="641489" y="254000"/>
                  </a:lnTo>
                  <a:lnTo>
                    <a:pt x="640410" y="266700"/>
                  </a:lnTo>
                  <a:lnTo>
                    <a:pt x="642226" y="266700"/>
                  </a:lnTo>
                  <a:close/>
                </a:path>
                <a:path w="1843404" h="2171700">
                  <a:moveTo>
                    <a:pt x="652513" y="863600"/>
                  </a:moveTo>
                  <a:lnTo>
                    <a:pt x="652183" y="850900"/>
                  </a:lnTo>
                  <a:lnTo>
                    <a:pt x="645858" y="850900"/>
                  </a:lnTo>
                  <a:lnTo>
                    <a:pt x="648360" y="863600"/>
                  </a:lnTo>
                  <a:lnTo>
                    <a:pt x="652513" y="863600"/>
                  </a:lnTo>
                  <a:close/>
                </a:path>
                <a:path w="1843404" h="2171700">
                  <a:moveTo>
                    <a:pt x="658990" y="1155700"/>
                  </a:moveTo>
                  <a:lnTo>
                    <a:pt x="658596" y="1155700"/>
                  </a:lnTo>
                  <a:lnTo>
                    <a:pt x="658279" y="1168400"/>
                  </a:lnTo>
                  <a:lnTo>
                    <a:pt x="658990" y="1155700"/>
                  </a:lnTo>
                  <a:close/>
                </a:path>
                <a:path w="1843404" h="2171700">
                  <a:moveTo>
                    <a:pt x="696506" y="63500"/>
                  </a:moveTo>
                  <a:lnTo>
                    <a:pt x="691476" y="63500"/>
                  </a:lnTo>
                  <a:lnTo>
                    <a:pt x="695883" y="76200"/>
                  </a:lnTo>
                  <a:lnTo>
                    <a:pt x="696506" y="63500"/>
                  </a:lnTo>
                  <a:close/>
                </a:path>
                <a:path w="1843404" h="2171700">
                  <a:moveTo>
                    <a:pt x="705332" y="1130147"/>
                  </a:moveTo>
                  <a:lnTo>
                    <a:pt x="701268" y="1130147"/>
                  </a:lnTo>
                  <a:lnTo>
                    <a:pt x="701319" y="1131138"/>
                  </a:lnTo>
                  <a:lnTo>
                    <a:pt x="701840" y="1142987"/>
                  </a:lnTo>
                  <a:lnTo>
                    <a:pt x="702678" y="1142987"/>
                  </a:lnTo>
                  <a:lnTo>
                    <a:pt x="702792" y="1142479"/>
                  </a:lnTo>
                  <a:lnTo>
                    <a:pt x="705332" y="1130147"/>
                  </a:lnTo>
                  <a:close/>
                </a:path>
                <a:path w="1843404" h="2171700">
                  <a:moveTo>
                    <a:pt x="708113" y="152400"/>
                  </a:moveTo>
                  <a:lnTo>
                    <a:pt x="708088" y="151853"/>
                  </a:lnTo>
                  <a:lnTo>
                    <a:pt x="707593" y="139915"/>
                  </a:lnTo>
                  <a:lnTo>
                    <a:pt x="705916" y="152400"/>
                  </a:lnTo>
                  <a:lnTo>
                    <a:pt x="708113" y="152400"/>
                  </a:lnTo>
                  <a:close/>
                </a:path>
                <a:path w="1843404" h="2171700">
                  <a:moveTo>
                    <a:pt x="708888" y="774687"/>
                  </a:moveTo>
                  <a:lnTo>
                    <a:pt x="706335" y="774687"/>
                  </a:lnTo>
                  <a:lnTo>
                    <a:pt x="706285" y="774496"/>
                  </a:lnTo>
                  <a:lnTo>
                    <a:pt x="703427" y="762000"/>
                  </a:lnTo>
                  <a:lnTo>
                    <a:pt x="704100" y="774687"/>
                  </a:lnTo>
                  <a:lnTo>
                    <a:pt x="705662" y="774687"/>
                  </a:lnTo>
                  <a:lnTo>
                    <a:pt x="705446" y="787400"/>
                  </a:lnTo>
                  <a:lnTo>
                    <a:pt x="707999" y="787400"/>
                  </a:lnTo>
                  <a:lnTo>
                    <a:pt x="708888" y="774687"/>
                  </a:lnTo>
                  <a:close/>
                </a:path>
                <a:path w="1843404" h="2171700">
                  <a:moveTo>
                    <a:pt x="712774" y="787400"/>
                  </a:moveTo>
                  <a:lnTo>
                    <a:pt x="708914" y="774687"/>
                  </a:lnTo>
                  <a:lnTo>
                    <a:pt x="710133" y="787400"/>
                  </a:lnTo>
                  <a:lnTo>
                    <a:pt x="712774" y="787400"/>
                  </a:lnTo>
                  <a:close/>
                </a:path>
                <a:path w="1843404" h="2171700">
                  <a:moveTo>
                    <a:pt x="716991" y="1142479"/>
                  </a:moveTo>
                  <a:lnTo>
                    <a:pt x="716737" y="1130147"/>
                  </a:lnTo>
                  <a:lnTo>
                    <a:pt x="712000" y="1130147"/>
                  </a:lnTo>
                  <a:lnTo>
                    <a:pt x="712101" y="1131138"/>
                  </a:lnTo>
                  <a:lnTo>
                    <a:pt x="713308" y="1142987"/>
                  </a:lnTo>
                  <a:lnTo>
                    <a:pt x="716991" y="1142987"/>
                  </a:lnTo>
                  <a:lnTo>
                    <a:pt x="716991" y="1142479"/>
                  </a:lnTo>
                  <a:close/>
                </a:path>
                <a:path w="1843404" h="2171700">
                  <a:moveTo>
                    <a:pt x="756818" y="76200"/>
                  </a:moveTo>
                  <a:lnTo>
                    <a:pt x="756310" y="63500"/>
                  </a:lnTo>
                  <a:lnTo>
                    <a:pt x="754087" y="63500"/>
                  </a:lnTo>
                  <a:lnTo>
                    <a:pt x="756577" y="76200"/>
                  </a:lnTo>
                  <a:lnTo>
                    <a:pt x="756818" y="76200"/>
                  </a:lnTo>
                  <a:close/>
                </a:path>
                <a:path w="1843404" h="2171700">
                  <a:moveTo>
                    <a:pt x="761250" y="63500"/>
                  </a:moveTo>
                  <a:lnTo>
                    <a:pt x="759536" y="63500"/>
                  </a:lnTo>
                  <a:lnTo>
                    <a:pt x="759599" y="76200"/>
                  </a:lnTo>
                  <a:lnTo>
                    <a:pt x="761250" y="63500"/>
                  </a:lnTo>
                  <a:close/>
                </a:path>
                <a:path w="1843404" h="2171700">
                  <a:moveTo>
                    <a:pt x="768134" y="1142822"/>
                  </a:moveTo>
                  <a:lnTo>
                    <a:pt x="768032" y="1142479"/>
                  </a:lnTo>
                  <a:lnTo>
                    <a:pt x="764425" y="1130147"/>
                  </a:lnTo>
                  <a:lnTo>
                    <a:pt x="759688" y="1130147"/>
                  </a:lnTo>
                  <a:lnTo>
                    <a:pt x="767829" y="1142479"/>
                  </a:lnTo>
                  <a:lnTo>
                    <a:pt x="768134" y="1142822"/>
                  </a:lnTo>
                  <a:close/>
                </a:path>
                <a:path w="1843404" h="2171700">
                  <a:moveTo>
                    <a:pt x="773645" y="711200"/>
                  </a:moveTo>
                  <a:lnTo>
                    <a:pt x="770178" y="698500"/>
                  </a:lnTo>
                  <a:lnTo>
                    <a:pt x="771461" y="711200"/>
                  </a:lnTo>
                  <a:lnTo>
                    <a:pt x="773645" y="711200"/>
                  </a:lnTo>
                  <a:close/>
                </a:path>
                <a:path w="1843404" h="2171700">
                  <a:moveTo>
                    <a:pt x="777443" y="685800"/>
                  </a:moveTo>
                  <a:lnTo>
                    <a:pt x="774458" y="685800"/>
                  </a:lnTo>
                  <a:lnTo>
                    <a:pt x="773074" y="698500"/>
                  </a:lnTo>
                  <a:lnTo>
                    <a:pt x="777443" y="685800"/>
                  </a:lnTo>
                  <a:close/>
                </a:path>
                <a:path w="1843404" h="2171700">
                  <a:moveTo>
                    <a:pt x="780630" y="1142847"/>
                  </a:moveTo>
                  <a:lnTo>
                    <a:pt x="779564" y="1141526"/>
                  </a:lnTo>
                  <a:lnTo>
                    <a:pt x="779487" y="1141895"/>
                  </a:lnTo>
                  <a:lnTo>
                    <a:pt x="778535" y="1146263"/>
                  </a:lnTo>
                  <a:lnTo>
                    <a:pt x="779145" y="1147394"/>
                  </a:lnTo>
                  <a:lnTo>
                    <a:pt x="780630" y="1142847"/>
                  </a:lnTo>
                  <a:close/>
                </a:path>
                <a:path w="1843404" h="2171700">
                  <a:moveTo>
                    <a:pt x="783628" y="1144549"/>
                  </a:moveTo>
                  <a:lnTo>
                    <a:pt x="781875" y="1143254"/>
                  </a:lnTo>
                  <a:lnTo>
                    <a:pt x="780948" y="1141895"/>
                  </a:lnTo>
                  <a:lnTo>
                    <a:pt x="780630" y="1142847"/>
                  </a:lnTo>
                  <a:lnTo>
                    <a:pt x="783209" y="1146048"/>
                  </a:lnTo>
                  <a:lnTo>
                    <a:pt x="783628" y="1144549"/>
                  </a:lnTo>
                  <a:close/>
                </a:path>
                <a:path w="1843404" h="2171700">
                  <a:moveTo>
                    <a:pt x="786714" y="1993734"/>
                  </a:moveTo>
                  <a:lnTo>
                    <a:pt x="783996" y="1981200"/>
                  </a:lnTo>
                  <a:lnTo>
                    <a:pt x="784783" y="1981200"/>
                  </a:lnTo>
                  <a:lnTo>
                    <a:pt x="782421" y="1968500"/>
                  </a:lnTo>
                  <a:lnTo>
                    <a:pt x="782332" y="1981200"/>
                  </a:lnTo>
                  <a:lnTo>
                    <a:pt x="776439" y="1981200"/>
                  </a:lnTo>
                  <a:lnTo>
                    <a:pt x="779449" y="1993900"/>
                  </a:lnTo>
                  <a:lnTo>
                    <a:pt x="780313" y="1993900"/>
                  </a:lnTo>
                  <a:lnTo>
                    <a:pt x="780402" y="1994128"/>
                  </a:lnTo>
                  <a:lnTo>
                    <a:pt x="785164" y="2006600"/>
                  </a:lnTo>
                  <a:lnTo>
                    <a:pt x="783424" y="1993900"/>
                  </a:lnTo>
                  <a:lnTo>
                    <a:pt x="782218" y="1993900"/>
                  </a:lnTo>
                  <a:lnTo>
                    <a:pt x="782231" y="1993734"/>
                  </a:lnTo>
                  <a:lnTo>
                    <a:pt x="783805" y="1981200"/>
                  </a:lnTo>
                  <a:lnTo>
                    <a:pt x="784390" y="1993900"/>
                  </a:lnTo>
                  <a:lnTo>
                    <a:pt x="786676" y="1993900"/>
                  </a:lnTo>
                  <a:lnTo>
                    <a:pt x="786714" y="1993734"/>
                  </a:lnTo>
                  <a:close/>
                </a:path>
                <a:path w="1843404" h="2171700">
                  <a:moveTo>
                    <a:pt x="787349" y="38100"/>
                  </a:moveTo>
                  <a:lnTo>
                    <a:pt x="784923" y="38100"/>
                  </a:lnTo>
                  <a:lnTo>
                    <a:pt x="785926" y="50800"/>
                  </a:lnTo>
                  <a:lnTo>
                    <a:pt x="787349" y="38100"/>
                  </a:lnTo>
                  <a:close/>
                </a:path>
                <a:path w="1843404" h="2171700">
                  <a:moveTo>
                    <a:pt x="790422" y="1943100"/>
                  </a:moveTo>
                  <a:lnTo>
                    <a:pt x="789990" y="1943100"/>
                  </a:lnTo>
                  <a:lnTo>
                    <a:pt x="790155" y="1952459"/>
                  </a:lnTo>
                  <a:lnTo>
                    <a:pt x="790422" y="1943100"/>
                  </a:lnTo>
                  <a:close/>
                </a:path>
                <a:path w="1843404" h="2171700">
                  <a:moveTo>
                    <a:pt x="798487" y="1968500"/>
                  </a:moveTo>
                  <a:lnTo>
                    <a:pt x="794969" y="1955800"/>
                  </a:lnTo>
                  <a:lnTo>
                    <a:pt x="781240" y="1955800"/>
                  </a:lnTo>
                  <a:lnTo>
                    <a:pt x="787158" y="1968500"/>
                  </a:lnTo>
                  <a:lnTo>
                    <a:pt x="785888" y="1968500"/>
                  </a:lnTo>
                  <a:lnTo>
                    <a:pt x="785774" y="1981200"/>
                  </a:lnTo>
                  <a:lnTo>
                    <a:pt x="788479" y="1981200"/>
                  </a:lnTo>
                  <a:lnTo>
                    <a:pt x="786803" y="1993734"/>
                  </a:lnTo>
                  <a:lnTo>
                    <a:pt x="794816" y="1981200"/>
                  </a:lnTo>
                  <a:lnTo>
                    <a:pt x="795121" y="1981200"/>
                  </a:lnTo>
                  <a:lnTo>
                    <a:pt x="795489" y="1968500"/>
                  </a:lnTo>
                  <a:lnTo>
                    <a:pt x="798487" y="1968500"/>
                  </a:lnTo>
                  <a:close/>
                </a:path>
                <a:path w="1843404" h="2171700">
                  <a:moveTo>
                    <a:pt x="798741" y="292100"/>
                  </a:moveTo>
                  <a:lnTo>
                    <a:pt x="796277" y="279400"/>
                  </a:lnTo>
                  <a:lnTo>
                    <a:pt x="795083" y="279400"/>
                  </a:lnTo>
                  <a:lnTo>
                    <a:pt x="796086" y="292100"/>
                  </a:lnTo>
                  <a:lnTo>
                    <a:pt x="798741" y="292100"/>
                  </a:lnTo>
                  <a:close/>
                </a:path>
                <a:path w="1843404" h="2171700">
                  <a:moveTo>
                    <a:pt x="800481" y="1930400"/>
                  </a:moveTo>
                  <a:lnTo>
                    <a:pt x="800455" y="1930260"/>
                  </a:lnTo>
                  <a:lnTo>
                    <a:pt x="797775" y="1917700"/>
                  </a:lnTo>
                  <a:lnTo>
                    <a:pt x="794499" y="1930400"/>
                  </a:lnTo>
                  <a:lnTo>
                    <a:pt x="792734" y="1930400"/>
                  </a:lnTo>
                  <a:lnTo>
                    <a:pt x="793521" y="1943100"/>
                  </a:lnTo>
                  <a:lnTo>
                    <a:pt x="796785" y="1943100"/>
                  </a:lnTo>
                  <a:lnTo>
                    <a:pt x="795477" y="1930400"/>
                  </a:lnTo>
                  <a:lnTo>
                    <a:pt x="800481" y="1930400"/>
                  </a:lnTo>
                  <a:close/>
                </a:path>
                <a:path w="1843404" h="2171700">
                  <a:moveTo>
                    <a:pt x="805256" y="304800"/>
                  </a:moveTo>
                  <a:lnTo>
                    <a:pt x="804748" y="292100"/>
                  </a:lnTo>
                  <a:lnTo>
                    <a:pt x="801179" y="292100"/>
                  </a:lnTo>
                  <a:lnTo>
                    <a:pt x="803567" y="304800"/>
                  </a:lnTo>
                  <a:lnTo>
                    <a:pt x="805256" y="304800"/>
                  </a:lnTo>
                  <a:close/>
                </a:path>
                <a:path w="1843404" h="2171700">
                  <a:moveTo>
                    <a:pt x="807377" y="1892300"/>
                  </a:moveTo>
                  <a:lnTo>
                    <a:pt x="805942" y="1880006"/>
                  </a:lnTo>
                  <a:lnTo>
                    <a:pt x="804633" y="1892490"/>
                  </a:lnTo>
                  <a:lnTo>
                    <a:pt x="804583" y="1892300"/>
                  </a:lnTo>
                  <a:lnTo>
                    <a:pt x="799338" y="1892300"/>
                  </a:lnTo>
                  <a:lnTo>
                    <a:pt x="799439" y="1892490"/>
                  </a:lnTo>
                  <a:lnTo>
                    <a:pt x="806513" y="1905000"/>
                  </a:lnTo>
                  <a:lnTo>
                    <a:pt x="806564" y="1892490"/>
                  </a:lnTo>
                  <a:lnTo>
                    <a:pt x="806564" y="1892300"/>
                  </a:lnTo>
                  <a:lnTo>
                    <a:pt x="807377" y="1892300"/>
                  </a:lnTo>
                  <a:close/>
                </a:path>
                <a:path w="1843404" h="2171700">
                  <a:moveTo>
                    <a:pt x="817130" y="1930400"/>
                  </a:moveTo>
                  <a:lnTo>
                    <a:pt x="817092" y="1930260"/>
                  </a:lnTo>
                  <a:lnTo>
                    <a:pt x="814590" y="1917700"/>
                  </a:lnTo>
                  <a:lnTo>
                    <a:pt x="815047" y="1930400"/>
                  </a:lnTo>
                  <a:lnTo>
                    <a:pt x="817130" y="1930400"/>
                  </a:lnTo>
                  <a:close/>
                </a:path>
                <a:path w="1843404" h="2171700">
                  <a:moveTo>
                    <a:pt x="821651" y="1981200"/>
                  </a:moveTo>
                  <a:lnTo>
                    <a:pt x="820839" y="1968500"/>
                  </a:lnTo>
                  <a:lnTo>
                    <a:pt x="820470" y="1968500"/>
                  </a:lnTo>
                  <a:lnTo>
                    <a:pt x="814387" y="1981200"/>
                  </a:lnTo>
                  <a:lnTo>
                    <a:pt x="811987" y="1968500"/>
                  </a:lnTo>
                  <a:lnTo>
                    <a:pt x="808139" y="1968500"/>
                  </a:lnTo>
                  <a:lnTo>
                    <a:pt x="807758" y="1981200"/>
                  </a:lnTo>
                  <a:lnTo>
                    <a:pt x="813015" y="1981200"/>
                  </a:lnTo>
                  <a:lnTo>
                    <a:pt x="807491" y="1993900"/>
                  </a:lnTo>
                  <a:lnTo>
                    <a:pt x="816648" y="1993900"/>
                  </a:lnTo>
                  <a:lnTo>
                    <a:pt x="816660" y="1993734"/>
                  </a:lnTo>
                  <a:lnTo>
                    <a:pt x="818248" y="1981200"/>
                  </a:lnTo>
                  <a:lnTo>
                    <a:pt x="821651" y="1981200"/>
                  </a:lnTo>
                  <a:close/>
                </a:path>
                <a:path w="1843404" h="2171700">
                  <a:moveTo>
                    <a:pt x="822667" y="12700"/>
                  </a:moveTo>
                  <a:lnTo>
                    <a:pt x="822439" y="0"/>
                  </a:lnTo>
                  <a:lnTo>
                    <a:pt x="822058" y="0"/>
                  </a:lnTo>
                  <a:lnTo>
                    <a:pt x="822667" y="12700"/>
                  </a:lnTo>
                  <a:close/>
                </a:path>
                <a:path w="1843404" h="2171700">
                  <a:moveTo>
                    <a:pt x="823849" y="2082800"/>
                  </a:moveTo>
                  <a:lnTo>
                    <a:pt x="821410" y="2082800"/>
                  </a:lnTo>
                  <a:lnTo>
                    <a:pt x="817664" y="2095500"/>
                  </a:lnTo>
                  <a:lnTo>
                    <a:pt x="821677" y="2095500"/>
                  </a:lnTo>
                  <a:lnTo>
                    <a:pt x="823849" y="2082800"/>
                  </a:lnTo>
                  <a:close/>
                </a:path>
                <a:path w="1843404" h="2171700">
                  <a:moveTo>
                    <a:pt x="827493" y="266700"/>
                  </a:moveTo>
                  <a:lnTo>
                    <a:pt x="824598" y="266700"/>
                  </a:lnTo>
                  <a:lnTo>
                    <a:pt x="826985" y="279400"/>
                  </a:lnTo>
                  <a:lnTo>
                    <a:pt x="827493" y="266700"/>
                  </a:lnTo>
                  <a:close/>
                </a:path>
                <a:path w="1843404" h="2171700">
                  <a:moveTo>
                    <a:pt x="827709" y="2044700"/>
                  </a:moveTo>
                  <a:lnTo>
                    <a:pt x="824141" y="2044700"/>
                  </a:lnTo>
                  <a:lnTo>
                    <a:pt x="826465" y="2056739"/>
                  </a:lnTo>
                  <a:lnTo>
                    <a:pt x="826604" y="2057234"/>
                  </a:lnTo>
                  <a:lnTo>
                    <a:pt x="826643" y="2056739"/>
                  </a:lnTo>
                  <a:lnTo>
                    <a:pt x="827709" y="2044700"/>
                  </a:lnTo>
                  <a:close/>
                </a:path>
                <a:path w="1843404" h="2171700">
                  <a:moveTo>
                    <a:pt x="827811" y="2070100"/>
                  </a:moveTo>
                  <a:lnTo>
                    <a:pt x="827760" y="2069630"/>
                  </a:lnTo>
                  <a:lnTo>
                    <a:pt x="826541" y="2057374"/>
                  </a:lnTo>
                  <a:lnTo>
                    <a:pt x="820839" y="2070100"/>
                  </a:lnTo>
                  <a:lnTo>
                    <a:pt x="827811" y="2070100"/>
                  </a:lnTo>
                  <a:close/>
                </a:path>
                <a:path w="1843404" h="2171700">
                  <a:moveTo>
                    <a:pt x="828573" y="2108200"/>
                  </a:moveTo>
                  <a:lnTo>
                    <a:pt x="827366" y="2108200"/>
                  </a:lnTo>
                  <a:lnTo>
                    <a:pt x="827747" y="2120900"/>
                  </a:lnTo>
                  <a:lnTo>
                    <a:pt x="828573" y="2108200"/>
                  </a:lnTo>
                  <a:close/>
                </a:path>
                <a:path w="1843404" h="2171700">
                  <a:moveTo>
                    <a:pt x="828700" y="12700"/>
                  </a:moveTo>
                  <a:lnTo>
                    <a:pt x="825131" y="12700"/>
                  </a:lnTo>
                  <a:lnTo>
                    <a:pt x="827709" y="25400"/>
                  </a:lnTo>
                  <a:lnTo>
                    <a:pt x="828700" y="12700"/>
                  </a:lnTo>
                  <a:close/>
                </a:path>
                <a:path w="1843404" h="2171700">
                  <a:moveTo>
                    <a:pt x="832472" y="279400"/>
                  </a:moveTo>
                  <a:lnTo>
                    <a:pt x="831367" y="266700"/>
                  </a:lnTo>
                  <a:lnTo>
                    <a:pt x="830516" y="266700"/>
                  </a:lnTo>
                  <a:lnTo>
                    <a:pt x="832472" y="279400"/>
                  </a:lnTo>
                  <a:close/>
                </a:path>
                <a:path w="1843404" h="2171700">
                  <a:moveTo>
                    <a:pt x="834618" y="114287"/>
                  </a:moveTo>
                  <a:lnTo>
                    <a:pt x="834567" y="113639"/>
                  </a:lnTo>
                  <a:lnTo>
                    <a:pt x="833539" y="101600"/>
                  </a:lnTo>
                  <a:lnTo>
                    <a:pt x="828027" y="101600"/>
                  </a:lnTo>
                  <a:lnTo>
                    <a:pt x="829818" y="114287"/>
                  </a:lnTo>
                  <a:lnTo>
                    <a:pt x="834618" y="114287"/>
                  </a:lnTo>
                  <a:close/>
                </a:path>
                <a:path w="1843404" h="2171700">
                  <a:moveTo>
                    <a:pt x="838631" y="101600"/>
                  </a:moveTo>
                  <a:lnTo>
                    <a:pt x="833056" y="88900"/>
                  </a:lnTo>
                  <a:lnTo>
                    <a:pt x="834732" y="101600"/>
                  </a:lnTo>
                  <a:lnTo>
                    <a:pt x="838631" y="101600"/>
                  </a:lnTo>
                  <a:close/>
                </a:path>
                <a:path w="1843404" h="2171700">
                  <a:moveTo>
                    <a:pt x="838898" y="2133600"/>
                  </a:moveTo>
                  <a:lnTo>
                    <a:pt x="832713" y="2133600"/>
                  </a:lnTo>
                  <a:lnTo>
                    <a:pt x="836510" y="2146287"/>
                  </a:lnTo>
                  <a:lnTo>
                    <a:pt x="838898" y="2133600"/>
                  </a:lnTo>
                  <a:close/>
                </a:path>
                <a:path w="1843404" h="2171700">
                  <a:moveTo>
                    <a:pt x="839863" y="1866900"/>
                  </a:moveTo>
                  <a:lnTo>
                    <a:pt x="839749" y="1854200"/>
                  </a:lnTo>
                  <a:lnTo>
                    <a:pt x="837057" y="1854200"/>
                  </a:lnTo>
                  <a:lnTo>
                    <a:pt x="837895" y="1866900"/>
                  </a:lnTo>
                  <a:lnTo>
                    <a:pt x="839863" y="1866900"/>
                  </a:lnTo>
                  <a:close/>
                </a:path>
                <a:path w="1843404" h="2171700">
                  <a:moveTo>
                    <a:pt x="842860" y="88900"/>
                  </a:moveTo>
                  <a:lnTo>
                    <a:pt x="840105" y="76200"/>
                  </a:lnTo>
                  <a:lnTo>
                    <a:pt x="839749" y="88900"/>
                  </a:lnTo>
                  <a:lnTo>
                    <a:pt x="842860" y="88900"/>
                  </a:lnTo>
                  <a:close/>
                </a:path>
                <a:path w="1843404" h="2171700">
                  <a:moveTo>
                    <a:pt x="843673" y="101600"/>
                  </a:moveTo>
                  <a:lnTo>
                    <a:pt x="836815" y="88900"/>
                  </a:lnTo>
                  <a:lnTo>
                    <a:pt x="838631" y="101600"/>
                  </a:lnTo>
                  <a:lnTo>
                    <a:pt x="843673" y="101600"/>
                  </a:lnTo>
                  <a:close/>
                </a:path>
                <a:path w="1843404" h="2171700">
                  <a:moveTo>
                    <a:pt x="846251" y="393700"/>
                  </a:moveTo>
                  <a:lnTo>
                    <a:pt x="843470" y="393700"/>
                  </a:lnTo>
                  <a:lnTo>
                    <a:pt x="845172" y="406400"/>
                  </a:lnTo>
                  <a:lnTo>
                    <a:pt x="846251" y="393700"/>
                  </a:lnTo>
                  <a:close/>
                </a:path>
                <a:path w="1843404" h="2171700">
                  <a:moveTo>
                    <a:pt x="852373" y="558800"/>
                  </a:moveTo>
                  <a:lnTo>
                    <a:pt x="850823" y="546100"/>
                  </a:lnTo>
                  <a:lnTo>
                    <a:pt x="851255" y="558800"/>
                  </a:lnTo>
                  <a:lnTo>
                    <a:pt x="852373" y="558800"/>
                  </a:lnTo>
                  <a:close/>
                </a:path>
                <a:path w="1843404" h="2171700">
                  <a:moveTo>
                    <a:pt x="857834" y="2095500"/>
                  </a:moveTo>
                  <a:lnTo>
                    <a:pt x="855560" y="2082800"/>
                  </a:lnTo>
                  <a:lnTo>
                    <a:pt x="854646" y="2095500"/>
                  </a:lnTo>
                  <a:lnTo>
                    <a:pt x="857834" y="2095500"/>
                  </a:lnTo>
                  <a:close/>
                </a:path>
                <a:path w="1843404" h="2171700">
                  <a:moveTo>
                    <a:pt x="858443" y="2132546"/>
                  </a:moveTo>
                  <a:lnTo>
                    <a:pt x="858316" y="2129904"/>
                  </a:lnTo>
                  <a:lnTo>
                    <a:pt x="856030" y="2127339"/>
                  </a:lnTo>
                  <a:lnTo>
                    <a:pt x="856983" y="2129955"/>
                  </a:lnTo>
                  <a:lnTo>
                    <a:pt x="851027" y="2132812"/>
                  </a:lnTo>
                  <a:lnTo>
                    <a:pt x="854214" y="2135365"/>
                  </a:lnTo>
                  <a:lnTo>
                    <a:pt x="858443" y="2132546"/>
                  </a:lnTo>
                  <a:close/>
                </a:path>
                <a:path w="1843404" h="2171700">
                  <a:moveTo>
                    <a:pt x="860717" y="1587500"/>
                  </a:moveTo>
                  <a:lnTo>
                    <a:pt x="859345" y="1587500"/>
                  </a:lnTo>
                  <a:lnTo>
                    <a:pt x="860501" y="1600200"/>
                  </a:lnTo>
                  <a:lnTo>
                    <a:pt x="860717" y="1587500"/>
                  </a:lnTo>
                  <a:close/>
                </a:path>
                <a:path w="1843404" h="2171700">
                  <a:moveTo>
                    <a:pt x="864806" y="520700"/>
                  </a:moveTo>
                  <a:lnTo>
                    <a:pt x="863498" y="508000"/>
                  </a:lnTo>
                  <a:lnTo>
                    <a:pt x="862253" y="520700"/>
                  </a:lnTo>
                  <a:lnTo>
                    <a:pt x="864806" y="520700"/>
                  </a:lnTo>
                  <a:close/>
                </a:path>
                <a:path w="1843404" h="2171700">
                  <a:moveTo>
                    <a:pt x="867346" y="1587500"/>
                  </a:moveTo>
                  <a:lnTo>
                    <a:pt x="864387" y="1574800"/>
                  </a:lnTo>
                  <a:lnTo>
                    <a:pt x="858913" y="1574800"/>
                  </a:lnTo>
                  <a:lnTo>
                    <a:pt x="860958" y="1587500"/>
                  </a:lnTo>
                  <a:lnTo>
                    <a:pt x="862533" y="1587500"/>
                  </a:lnTo>
                  <a:lnTo>
                    <a:pt x="865238" y="1600200"/>
                  </a:lnTo>
                  <a:lnTo>
                    <a:pt x="864920" y="1587500"/>
                  </a:lnTo>
                  <a:lnTo>
                    <a:pt x="867346" y="1587500"/>
                  </a:lnTo>
                  <a:close/>
                </a:path>
                <a:path w="1843404" h="2171700">
                  <a:moveTo>
                    <a:pt x="870407" y="376135"/>
                  </a:moveTo>
                  <a:lnTo>
                    <a:pt x="869556" y="368236"/>
                  </a:lnTo>
                  <a:lnTo>
                    <a:pt x="868870" y="368236"/>
                  </a:lnTo>
                  <a:lnTo>
                    <a:pt x="869149" y="372376"/>
                  </a:lnTo>
                  <a:lnTo>
                    <a:pt x="870407" y="376135"/>
                  </a:lnTo>
                  <a:close/>
                </a:path>
                <a:path w="1843404" h="2171700">
                  <a:moveTo>
                    <a:pt x="871054" y="2082800"/>
                  </a:moveTo>
                  <a:lnTo>
                    <a:pt x="866051" y="2070100"/>
                  </a:lnTo>
                  <a:lnTo>
                    <a:pt x="866571" y="2082800"/>
                  </a:lnTo>
                  <a:lnTo>
                    <a:pt x="871054" y="2082800"/>
                  </a:lnTo>
                  <a:close/>
                </a:path>
                <a:path w="1843404" h="2171700">
                  <a:moveTo>
                    <a:pt x="872020" y="381000"/>
                  </a:moveTo>
                  <a:lnTo>
                    <a:pt x="870407" y="376135"/>
                  </a:lnTo>
                  <a:lnTo>
                    <a:pt x="870927" y="381000"/>
                  </a:lnTo>
                  <a:lnTo>
                    <a:pt x="872020" y="381000"/>
                  </a:lnTo>
                  <a:close/>
                </a:path>
                <a:path w="1843404" h="2171700">
                  <a:moveTo>
                    <a:pt x="873455" y="381000"/>
                  </a:moveTo>
                  <a:lnTo>
                    <a:pt x="872807" y="368236"/>
                  </a:lnTo>
                  <a:lnTo>
                    <a:pt x="872045" y="381000"/>
                  </a:lnTo>
                  <a:lnTo>
                    <a:pt x="873455" y="381000"/>
                  </a:lnTo>
                  <a:close/>
                </a:path>
                <a:path w="1843404" h="2171700">
                  <a:moveTo>
                    <a:pt x="879030" y="2070100"/>
                  </a:moveTo>
                  <a:lnTo>
                    <a:pt x="871435" y="2070100"/>
                  </a:lnTo>
                  <a:lnTo>
                    <a:pt x="874636" y="2082800"/>
                  </a:lnTo>
                  <a:lnTo>
                    <a:pt x="874826" y="2082800"/>
                  </a:lnTo>
                  <a:lnTo>
                    <a:pt x="879030" y="2070100"/>
                  </a:lnTo>
                  <a:close/>
                </a:path>
                <a:path w="1843404" h="2171700">
                  <a:moveTo>
                    <a:pt x="879576" y="1765300"/>
                  </a:moveTo>
                  <a:lnTo>
                    <a:pt x="876681" y="1752600"/>
                  </a:lnTo>
                  <a:lnTo>
                    <a:pt x="873099" y="1765300"/>
                  </a:lnTo>
                  <a:lnTo>
                    <a:pt x="879576" y="1765300"/>
                  </a:lnTo>
                  <a:close/>
                </a:path>
                <a:path w="1843404" h="2171700">
                  <a:moveTo>
                    <a:pt x="879589" y="2155698"/>
                  </a:moveTo>
                  <a:lnTo>
                    <a:pt x="879500" y="2151291"/>
                  </a:lnTo>
                  <a:lnTo>
                    <a:pt x="877176" y="2150224"/>
                  </a:lnTo>
                  <a:lnTo>
                    <a:pt x="872477" y="2152015"/>
                  </a:lnTo>
                  <a:lnTo>
                    <a:pt x="877760" y="2153272"/>
                  </a:lnTo>
                  <a:lnTo>
                    <a:pt x="876490" y="2154872"/>
                  </a:lnTo>
                  <a:lnTo>
                    <a:pt x="879589" y="2155698"/>
                  </a:lnTo>
                  <a:close/>
                </a:path>
                <a:path w="1843404" h="2171700">
                  <a:moveTo>
                    <a:pt x="883069" y="2145347"/>
                  </a:moveTo>
                  <a:lnTo>
                    <a:pt x="880973" y="2143722"/>
                  </a:lnTo>
                  <a:lnTo>
                    <a:pt x="878979" y="2144547"/>
                  </a:lnTo>
                  <a:lnTo>
                    <a:pt x="876909" y="2143671"/>
                  </a:lnTo>
                  <a:lnTo>
                    <a:pt x="876122" y="2144814"/>
                  </a:lnTo>
                  <a:lnTo>
                    <a:pt x="877163" y="2145855"/>
                  </a:lnTo>
                  <a:lnTo>
                    <a:pt x="876160" y="2147011"/>
                  </a:lnTo>
                  <a:lnTo>
                    <a:pt x="878522" y="2147735"/>
                  </a:lnTo>
                  <a:lnTo>
                    <a:pt x="880808" y="2146770"/>
                  </a:lnTo>
                  <a:lnTo>
                    <a:pt x="883069" y="2145360"/>
                  </a:lnTo>
                  <a:close/>
                </a:path>
                <a:path w="1843404" h="2171700">
                  <a:moveTo>
                    <a:pt x="884428" y="1739900"/>
                  </a:moveTo>
                  <a:lnTo>
                    <a:pt x="882446" y="1739900"/>
                  </a:lnTo>
                  <a:lnTo>
                    <a:pt x="880910" y="1752600"/>
                  </a:lnTo>
                  <a:lnTo>
                    <a:pt x="884123" y="1752600"/>
                  </a:lnTo>
                  <a:lnTo>
                    <a:pt x="884428" y="1739900"/>
                  </a:lnTo>
                  <a:close/>
                </a:path>
                <a:path w="1843404" h="2171700">
                  <a:moveTo>
                    <a:pt x="884669" y="165100"/>
                  </a:moveTo>
                  <a:lnTo>
                    <a:pt x="879360" y="165100"/>
                  </a:lnTo>
                  <a:lnTo>
                    <a:pt x="880249" y="177800"/>
                  </a:lnTo>
                  <a:lnTo>
                    <a:pt x="884669" y="165100"/>
                  </a:lnTo>
                  <a:close/>
                </a:path>
                <a:path w="1843404" h="2171700">
                  <a:moveTo>
                    <a:pt x="886841" y="1130147"/>
                  </a:moveTo>
                  <a:lnTo>
                    <a:pt x="886828" y="1129157"/>
                  </a:lnTo>
                  <a:lnTo>
                    <a:pt x="886688" y="1117600"/>
                  </a:lnTo>
                  <a:lnTo>
                    <a:pt x="885228" y="1117600"/>
                  </a:lnTo>
                  <a:lnTo>
                    <a:pt x="885139" y="1130147"/>
                  </a:lnTo>
                  <a:lnTo>
                    <a:pt x="886841" y="1130147"/>
                  </a:lnTo>
                  <a:close/>
                </a:path>
                <a:path w="1843404" h="2171700">
                  <a:moveTo>
                    <a:pt x="888326" y="2149233"/>
                  </a:moveTo>
                  <a:lnTo>
                    <a:pt x="884021" y="2147265"/>
                  </a:lnTo>
                  <a:lnTo>
                    <a:pt x="883170" y="2149487"/>
                  </a:lnTo>
                  <a:lnTo>
                    <a:pt x="880402" y="2151811"/>
                  </a:lnTo>
                  <a:lnTo>
                    <a:pt x="882561" y="2153882"/>
                  </a:lnTo>
                  <a:lnTo>
                    <a:pt x="884389" y="2151596"/>
                  </a:lnTo>
                  <a:lnTo>
                    <a:pt x="888326" y="2149233"/>
                  </a:lnTo>
                  <a:close/>
                </a:path>
                <a:path w="1843404" h="2171700">
                  <a:moveTo>
                    <a:pt x="893013" y="482600"/>
                  </a:moveTo>
                  <a:lnTo>
                    <a:pt x="888199" y="469773"/>
                  </a:lnTo>
                  <a:lnTo>
                    <a:pt x="886117" y="482600"/>
                  </a:lnTo>
                  <a:lnTo>
                    <a:pt x="893013" y="482600"/>
                  </a:lnTo>
                  <a:close/>
                </a:path>
                <a:path w="1843404" h="2171700">
                  <a:moveTo>
                    <a:pt x="893178" y="1828800"/>
                  </a:moveTo>
                  <a:lnTo>
                    <a:pt x="890130" y="1828800"/>
                  </a:lnTo>
                  <a:lnTo>
                    <a:pt x="891133" y="1841207"/>
                  </a:lnTo>
                  <a:lnTo>
                    <a:pt x="893178" y="1828800"/>
                  </a:lnTo>
                  <a:close/>
                </a:path>
                <a:path w="1843404" h="2171700">
                  <a:moveTo>
                    <a:pt x="902398" y="1130147"/>
                  </a:moveTo>
                  <a:lnTo>
                    <a:pt x="900137" y="1130147"/>
                  </a:lnTo>
                  <a:lnTo>
                    <a:pt x="897242" y="1142987"/>
                  </a:lnTo>
                  <a:lnTo>
                    <a:pt x="900112" y="1142987"/>
                  </a:lnTo>
                  <a:lnTo>
                    <a:pt x="900201" y="1142479"/>
                  </a:lnTo>
                  <a:lnTo>
                    <a:pt x="902398" y="1130147"/>
                  </a:lnTo>
                  <a:close/>
                </a:path>
                <a:path w="1843404" h="2171700">
                  <a:moveTo>
                    <a:pt x="906259" y="1739900"/>
                  </a:moveTo>
                  <a:lnTo>
                    <a:pt x="902931" y="1739900"/>
                  </a:lnTo>
                  <a:lnTo>
                    <a:pt x="903211" y="1752600"/>
                  </a:lnTo>
                  <a:lnTo>
                    <a:pt x="904722" y="1752600"/>
                  </a:lnTo>
                  <a:lnTo>
                    <a:pt x="906259" y="1739900"/>
                  </a:lnTo>
                  <a:close/>
                </a:path>
                <a:path w="1843404" h="2171700">
                  <a:moveTo>
                    <a:pt x="907084" y="1130147"/>
                  </a:moveTo>
                  <a:lnTo>
                    <a:pt x="906970" y="1129157"/>
                  </a:lnTo>
                  <a:lnTo>
                    <a:pt x="905662" y="1117600"/>
                  </a:lnTo>
                  <a:lnTo>
                    <a:pt x="903643" y="1130147"/>
                  </a:lnTo>
                  <a:lnTo>
                    <a:pt x="907084" y="1130147"/>
                  </a:lnTo>
                  <a:close/>
                </a:path>
                <a:path w="1843404" h="2171700">
                  <a:moveTo>
                    <a:pt x="909485" y="1739900"/>
                  </a:moveTo>
                  <a:lnTo>
                    <a:pt x="907122" y="1727415"/>
                  </a:lnTo>
                  <a:lnTo>
                    <a:pt x="906564" y="1739900"/>
                  </a:lnTo>
                  <a:lnTo>
                    <a:pt x="909485" y="1739900"/>
                  </a:lnTo>
                  <a:close/>
                </a:path>
                <a:path w="1843404" h="2171700">
                  <a:moveTo>
                    <a:pt x="911758" y="2103018"/>
                  </a:moveTo>
                  <a:lnTo>
                    <a:pt x="909027" y="2095881"/>
                  </a:lnTo>
                  <a:lnTo>
                    <a:pt x="904074" y="2099513"/>
                  </a:lnTo>
                  <a:lnTo>
                    <a:pt x="908773" y="2101354"/>
                  </a:lnTo>
                  <a:lnTo>
                    <a:pt x="906437" y="2103297"/>
                  </a:lnTo>
                  <a:lnTo>
                    <a:pt x="908354" y="2105177"/>
                  </a:lnTo>
                  <a:lnTo>
                    <a:pt x="911758" y="2103018"/>
                  </a:lnTo>
                  <a:close/>
                </a:path>
                <a:path w="1843404" h="2171700">
                  <a:moveTo>
                    <a:pt x="914882" y="342900"/>
                  </a:moveTo>
                  <a:lnTo>
                    <a:pt x="912202" y="330200"/>
                  </a:lnTo>
                  <a:lnTo>
                    <a:pt x="913701" y="342900"/>
                  </a:lnTo>
                  <a:lnTo>
                    <a:pt x="914882" y="342900"/>
                  </a:lnTo>
                  <a:close/>
                </a:path>
                <a:path w="1843404" h="2171700">
                  <a:moveTo>
                    <a:pt x="916063" y="2075700"/>
                  </a:moveTo>
                  <a:lnTo>
                    <a:pt x="910920" y="2074214"/>
                  </a:lnTo>
                  <a:lnTo>
                    <a:pt x="909688" y="2072728"/>
                  </a:lnTo>
                  <a:lnTo>
                    <a:pt x="909447" y="2073579"/>
                  </a:lnTo>
                  <a:lnTo>
                    <a:pt x="909154" y="2074430"/>
                  </a:lnTo>
                  <a:lnTo>
                    <a:pt x="907897" y="2075268"/>
                  </a:lnTo>
                  <a:lnTo>
                    <a:pt x="909345" y="2075345"/>
                  </a:lnTo>
                  <a:lnTo>
                    <a:pt x="910793" y="2076018"/>
                  </a:lnTo>
                  <a:lnTo>
                    <a:pt x="912228" y="2077173"/>
                  </a:lnTo>
                  <a:lnTo>
                    <a:pt x="916063" y="2075700"/>
                  </a:lnTo>
                  <a:close/>
                </a:path>
                <a:path w="1843404" h="2171700">
                  <a:moveTo>
                    <a:pt x="917435" y="330200"/>
                  </a:moveTo>
                  <a:lnTo>
                    <a:pt x="912202" y="330200"/>
                  </a:lnTo>
                  <a:lnTo>
                    <a:pt x="915517" y="342900"/>
                  </a:lnTo>
                  <a:lnTo>
                    <a:pt x="917435" y="330200"/>
                  </a:lnTo>
                  <a:close/>
                </a:path>
                <a:path w="1843404" h="2171700">
                  <a:moveTo>
                    <a:pt x="935558" y="304800"/>
                  </a:moveTo>
                  <a:lnTo>
                    <a:pt x="935164" y="292100"/>
                  </a:lnTo>
                  <a:lnTo>
                    <a:pt x="933221" y="292100"/>
                  </a:lnTo>
                  <a:lnTo>
                    <a:pt x="933145" y="304800"/>
                  </a:lnTo>
                  <a:lnTo>
                    <a:pt x="935558" y="304800"/>
                  </a:lnTo>
                  <a:close/>
                </a:path>
                <a:path w="1843404" h="2171700">
                  <a:moveTo>
                    <a:pt x="938822" y="292100"/>
                  </a:moveTo>
                  <a:lnTo>
                    <a:pt x="937171" y="292100"/>
                  </a:lnTo>
                  <a:lnTo>
                    <a:pt x="938098" y="304800"/>
                  </a:lnTo>
                  <a:lnTo>
                    <a:pt x="938822" y="292100"/>
                  </a:lnTo>
                  <a:close/>
                </a:path>
                <a:path w="1843404" h="2171700">
                  <a:moveTo>
                    <a:pt x="942898" y="1917700"/>
                  </a:moveTo>
                  <a:lnTo>
                    <a:pt x="942416" y="1905279"/>
                  </a:lnTo>
                  <a:lnTo>
                    <a:pt x="940104" y="1917700"/>
                  </a:lnTo>
                  <a:lnTo>
                    <a:pt x="942898" y="1917700"/>
                  </a:lnTo>
                  <a:close/>
                </a:path>
                <a:path w="1843404" h="2171700">
                  <a:moveTo>
                    <a:pt x="948448" y="266700"/>
                  </a:moveTo>
                  <a:lnTo>
                    <a:pt x="946226" y="254000"/>
                  </a:lnTo>
                  <a:lnTo>
                    <a:pt x="944460" y="266700"/>
                  </a:lnTo>
                  <a:lnTo>
                    <a:pt x="948448" y="266700"/>
                  </a:lnTo>
                  <a:close/>
                </a:path>
                <a:path w="1843404" h="2171700">
                  <a:moveTo>
                    <a:pt x="953706" y="1117600"/>
                  </a:moveTo>
                  <a:lnTo>
                    <a:pt x="952868" y="1117600"/>
                  </a:lnTo>
                  <a:lnTo>
                    <a:pt x="953541" y="1129157"/>
                  </a:lnTo>
                  <a:lnTo>
                    <a:pt x="953706" y="1117600"/>
                  </a:lnTo>
                  <a:close/>
                </a:path>
                <a:path w="1843404" h="2171700">
                  <a:moveTo>
                    <a:pt x="955167" y="114287"/>
                  </a:moveTo>
                  <a:lnTo>
                    <a:pt x="955014" y="113639"/>
                  </a:lnTo>
                  <a:lnTo>
                    <a:pt x="953338" y="101600"/>
                  </a:lnTo>
                  <a:lnTo>
                    <a:pt x="953566" y="114287"/>
                  </a:lnTo>
                  <a:lnTo>
                    <a:pt x="955167" y="114287"/>
                  </a:lnTo>
                  <a:close/>
                </a:path>
                <a:path w="1843404" h="2171700">
                  <a:moveTo>
                    <a:pt x="956132" y="76200"/>
                  </a:moveTo>
                  <a:lnTo>
                    <a:pt x="950899" y="76200"/>
                  </a:lnTo>
                  <a:lnTo>
                    <a:pt x="949121" y="63500"/>
                  </a:lnTo>
                  <a:lnTo>
                    <a:pt x="948702" y="63500"/>
                  </a:lnTo>
                  <a:lnTo>
                    <a:pt x="944372" y="76200"/>
                  </a:lnTo>
                  <a:lnTo>
                    <a:pt x="943876" y="76200"/>
                  </a:lnTo>
                  <a:lnTo>
                    <a:pt x="947610" y="88900"/>
                  </a:lnTo>
                  <a:lnTo>
                    <a:pt x="948944" y="88900"/>
                  </a:lnTo>
                  <a:lnTo>
                    <a:pt x="956132" y="76200"/>
                  </a:lnTo>
                  <a:close/>
                </a:path>
                <a:path w="1843404" h="2171700">
                  <a:moveTo>
                    <a:pt x="959345" y="343065"/>
                  </a:moveTo>
                  <a:lnTo>
                    <a:pt x="958011" y="355600"/>
                  </a:lnTo>
                  <a:lnTo>
                    <a:pt x="958862" y="355600"/>
                  </a:lnTo>
                  <a:lnTo>
                    <a:pt x="959345" y="343065"/>
                  </a:lnTo>
                  <a:close/>
                </a:path>
                <a:path w="1843404" h="2171700">
                  <a:moveTo>
                    <a:pt x="960704" y="2032000"/>
                  </a:moveTo>
                  <a:lnTo>
                    <a:pt x="959523" y="2019300"/>
                  </a:lnTo>
                  <a:lnTo>
                    <a:pt x="959231" y="2032000"/>
                  </a:lnTo>
                  <a:lnTo>
                    <a:pt x="960704" y="2032000"/>
                  </a:lnTo>
                  <a:close/>
                </a:path>
                <a:path w="1843404" h="2171700">
                  <a:moveTo>
                    <a:pt x="961136" y="2115718"/>
                  </a:moveTo>
                  <a:lnTo>
                    <a:pt x="958862" y="2113597"/>
                  </a:lnTo>
                  <a:lnTo>
                    <a:pt x="956525" y="2115197"/>
                  </a:lnTo>
                  <a:lnTo>
                    <a:pt x="954176" y="2117153"/>
                  </a:lnTo>
                  <a:lnTo>
                    <a:pt x="957618" y="2119515"/>
                  </a:lnTo>
                  <a:lnTo>
                    <a:pt x="960805" y="2118169"/>
                  </a:lnTo>
                  <a:lnTo>
                    <a:pt x="958672" y="2117013"/>
                  </a:lnTo>
                  <a:lnTo>
                    <a:pt x="961136" y="2115718"/>
                  </a:lnTo>
                  <a:close/>
                </a:path>
                <a:path w="1843404" h="2171700">
                  <a:moveTo>
                    <a:pt x="964044" y="1803400"/>
                  </a:moveTo>
                  <a:lnTo>
                    <a:pt x="959802" y="1803400"/>
                  </a:lnTo>
                  <a:lnTo>
                    <a:pt x="959866" y="1803933"/>
                  </a:lnTo>
                  <a:lnTo>
                    <a:pt x="961351" y="1816100"/>
                  </a:lnTo>
                  <a:lnTo>
                    <a:pt x="963955" y="1803933"/>
                  </a:lnTo>
                  <a:lnTo>
                    <a:pt x="964044" y="1803400"/>
                  </a:lnTo>
                  <a:close/>
                </a:path>
                <a:path w="1843404" h="2171700">
                  <a:moveTo>
                    <a:pt x="964907" y="2100300"/>
                  </a:moveTo>
                  <a:lnTo>
                    <a:pt x="960666" y="2095500"/>
                  </a:lnTo>
                  <a:lnTo>
                    <a:pt x="961136" y="2094826"/>
                  </a:lnTo>
                  <a:lnTo>
                    <a:pt x="964158" y="2090559"/>
                  </a:lnTo>
                  <a:lnTo>
                    <a:pt x="963942" y="2090369"/>
                  </a:lnTo>
                  <a:lnTo>
                    <a:pt x="963193" y="2089670"/>
                  </a:lnTo>
                  <a:lnTo>
                    <a:pt x="961301" y="2087892"/>
                  </a:lnTo>
                  <a:lnTo>
                    <a:pt x="958380" y="2089670"/>
                  </a:lnTo>
                  <a:lnTo>
                    <a:pt x="955522" y="2088222"/>
                  </a:lnTo>
                  <a:lnTo>
                    <a:pt x="952893" y="2091029"/>
                  </a:lnTo>
                  <a:lnTo>
                    <a:pt x="958456" y="2090369"/>
                  </a:lnTo>
                  <a:lnTo>
                    <a:pt x="958418" y="2090559"/>
                  </a:lnTo>
                  <a:lnTo>
                    <a:pt x="958329" y="2091029"/>
                  </a:lnTo>
                  <a:lnTo>
                    <a:pt x="958037" y="2092477"/>
                  </a:lnTo>
                  <a:lnTo>
                    <a:pt x="955751" y="2094826"/>
                  </a:lnTo>
                  <a:lnTo>
                    <a:pt x="953706" y="2093290"/>
                  </a:lnTo>
                  <a:lnTo>
                    <a:pt x="953655" y="2095500"/>
                  </a:lnTo>
                  <a:lnTo>
                    <a:pt x="958430" y="2095500"/>
                  </a:lnTo>
                  <a:lnTo>
                    <a:pt x="957059" y="2099157"/>
                  </a:lnTo>
                  <a:lnTo>
                    <a:pt x="959637" y="2101024"/>
                  </a:lnTo>
                  <a:lnTo>
                    <a:pt x="956335" y="2102523"/>
                  </a:lnTo>
                  <a:lnTo>
                    <a:pt x="957249" y="2103831"/>
                  </a:lnTo>
                  <a:lnTo>
                    <a:pt x="957465" y="2103831"/>
                  </a:lnTo>
                  <a:lnTo>
                    <a:pt x="955230" y="2105431"/>
                  </a:lnTo>
                  <a:lnTo>
                    <a:pt x="956919" y="2108136"/>
                  </a:lnTo>
                  <a:lnTo>
                    <a:pt x="958723" y="2103831"/>
                  </a:lnTo>
                  <a:lnTo>
                    <a:pt x="960412" y="2106536"/>
                  </a:lnTo>
                  <a:lnTo>
                    <a:pt x="961326" y="2106104"/>
                  </a:lnTo>
                  <a:lnTo>
                    <a:pt x="960920" y="2105710"/>
                  </a:lnTo>
                  <a:lnTo>
                    <a:pt x="960437" y="2105304"/>
                  </a:lnTo>
                  <a:lnTo>
                    <a:pt x="964907" y="2100300"/>
                  </a:lnTo>
                  <a:close/>
                </a:path>
                <a:path w="1843404" h="2171700">
                  <a:moveTo>
                    <a:pt x="967625" y="1955800"/>
                  </a:moveTo>
                  <a:lnTo>
                    <a:pt x="964285" y="1955800"/>
                  </a:lnTo>
                  <a:lnTo>
                    <a:pt x="967016" y="1968500"/>
                  </a:lnTo>
                  <a:lnTo>
                    <a:pt x="967625" y="1955800"/>
                  </a:lnTo>
                  <a:close/>
                </a:path>
                <a:path w="1843404" h="2171700">
                  <a:moveTo>
                    <a:pt x="969886" y="1828800"/>
                  </a:moveTo>
                  <a:lnTo>
                    <a:pt x="967003" y="1816100"/>
                  </a:lnTo>
                  <a:lnTo>
                    <a:pt x="965288" y="1816100"/>
                  </a:lnTo>
                  <a:lnTo>
                    <a:pt x="962190" y="1816100"/>
                  </a:lnTo>
                  <a:lnTo>
                    <a:pt x="962190" y="1816265"/>
                  </a:lnTo>
                  <a:lnTo>
                    <a:pt x="962571" y="1828800"/>
                  </a:lnTo>
                  <a:lnTo>
                    <a:pt x="965263" y="1816404"/>
                  </a:lnTo>
                  <a:lnTo>
                    <a:pt x="966038" y="1828800"/>
                  </a:lnTo>
                  <a:lnTo>
                    <a:pt x="969886" y="1828800"/>
                  </a:lnTo>
                  <a:close/>
                </a:path>
                <a:path w="1843404" h="2171700">
                  <a:moveTo>
                    <a:pt x="969975" y="2055355"/>
                  </a:moveTo>
                  <a:lnTo>
                    <a:pt x="965466" y="2052828"/>
                  </a:lnTo>
                  <a:lnTo>
                    <a:pt x="964209" y="2054059"/>
                  </a:lnTo>
                  <a:lnTo>
                    <a:pt x="963091" y="2053450"/>
                  </a:lnTo>
                  <a:lnTo>
                    <a:pt x="961986" y="2052751"/>
                  </a:lnTo>
                  <a:lnTo>
                    <a:pt x="957694" y="2055545"/>
                  </a:lnTo>
                  <a:lnTo>
                    <a:pt x="967714" y="2058530"/>
                  </a:lnTo>
                  <a:lnTo>
                    <a:pt x="964895" y="2061337"/>
                  </a:lnTo>
                  <a:lnTo>
                    <a:pt x="969606" y="2060930"/>
                  </a:lnTo>
                  <a:lnTo>
                    <a:pt x="969975" y="2055355"/>
                  </a:lnTo>
                  <a:close/>
                </a:path>
                <a:path w="1843404" h="2171700">
                  <a:moveTo>
                    <a:pt x="971372" y="1803400"/>
                  </a:moveTo>
                  <a:lnTo>
                    <a:pt x="968540" y="1790700"/>
                  </a:lnTo>
                  <a:lnTo>
                    <a:pt x="966571" y="1803400"/>
                  </a:lnTo>
                  <a:lnTo>
                    <a:pt x="971372" y="1803400"/>
                  </a:lnTo>
                  <a:close/>
                </a:path>
                <a:path w="1843404" h="2171700">
                  <a:moveTo>
                    <a:pt x="972616" y="266700"/>
                  </a:moveTo>
                  <a:lnTo>
                    <a:pt x="969543" y="266700"/>
                  </a:lnTo>
                  <a:lnTo>
                    <a:pt x="969162" y="266700"/>
                  </a:lnTo>
                  <a:lnTo>
                    <a:pt x="969111" y="254000"/>
                  </a:lnTo>
                  <a:lnTo>
                    <a:pt x="966444" y="266700"/>
                  </a:lnTo>
                  <a:lnTo>
                    <a:pt x="956094" y="266700"/>
                  </a:lnTo>
                  <a:lnTo>
                    <a:pt x="959929" y="279400"/>
                  </a:lnTo>
                  <a:lnTo>
                    <a:pt x="964184" y="279400"/>
                  </a:lnTo>
                  <a:lnTo>
                    <a:pt x="969505" y="266788"/>
                  </a:lnTo>
                  <a:lnTo>
                    <a:pt x="972286" y="279400"/>
                  </a:lnTo>
                  <a:lnTo>
                    <a:pt x="972616" y="266700"/>
                  </a:lnTo>
                  <a:close/>
                </a:path>
                <a:path w="1843404" h="2171700">
                  <a:moveTo>
                    <a:pt x="976147" y="2070100"/>
                  </a:moveTo>
                  <a:lnTo>
                    <a:pt x="973747" y="2070100"/>
                  </a:lnTo>
                  <a:lnTo>
                    <a:pt x="973937" y="2082800"/>
                  </a:lnTo>
                  <a:lnTo>
                    <a:pt x="976147" y="2070100"/>
                  </a:lnTo>
                  <a:close/>
                </a:path>
                <a:path w="1843404" h="2171700">
                  <a:moveTo>
                    <a:pt x="978052" y="1841500"/>
                  </a:moveTo>
                  <a:lnTo>
                    <a:pt x="978014" y="1841207"/>
                  </a:lnTo>
                  <a:lnTo>
                    <a:pt x="976579" y="1828800"/>
                  </a:lnTo>
                  <a:lnTo>
                    <a:pt x="973874" y="1828800"/>
                  </a:lnTo>
                  <a:lnTo>
                    <a:pt x="976858" y="1841500"/>
                  </a:lnTo>
                  <a:lnTo>
                    <a:pt x="978052" y="1841500"/>
                  </a:lnTo>
                  <a:close/>
                </a:path>
                <a:path w="1843404" h="2171700">
                  <a:moveTo>
                    <a:pt x="982992" y="1994128"/>
                  </a:moveTo>
                  <a:lnTo>
                    <a:pt x="980173" y="2006600"/>
                  </a:lnTo>
                  <a:lnTo>
                    <a:pt x="982891" y="2006600"/>
                  </a:lnTo>
                  <a:lnTo>
                    <a:pt x="982992" y="1994128"/>
                  </a:lnTo>
                  <a:close/>
                </a:path>
                <a:path w="1843404" h="2171700">
                  <a:moveTo>
                    <a:pt x="983297" y="2100757"/>
                  </a:moveTo>
                  <a:lnTo>
                    <a:pt x="982332" y="2099170"/>
                  </a:lnTo>
                  <a:lnTo>
                    <a:pt x="983145" y="2097557"/>
                  </a:lnTo>
                  <a:lnTo>
                    <a:pt x="980490" y="2096884"/>
                  </a:lnTo>
                  <a:lnTo>
                    <a:pt x="975575" y="2101265"/>
                  </a:lnTo>
                  <a:lnTo>
                    <a:pt x="979589" y="2102446"/>
                  </a:lnTo>
                  <a:lnTo>
                    <a:pt x="983297" y="2100757"/>
                  </a:lnTo>
                  <a:close/>
                </a:path>
                <a:path w="1843404" h="2171700">
                  <a:moveTo>
                    <a:pt x="983869" y="279400"/>
                  </a:moveTo>
                  <a:lnTo>
                    <a:pt x="980325" y="279400"/>
                  </a:lnTo>
                  <a:lnTo>
                    <a:pt x="977150" y="292100"/>
                  </a:lnTo>
                  <a:lnTo>
                    <a:pt x="976871" y="292100"/>
                  </a:lnTo>
                  <a:lnTo>
                    <a:pt x="977023" y="304800"/>
                  </a:lnTo>
                  <a:lnTo>
                    <a:pt x="979411" y="304800"/>
                  </a:lnTo>
                  <a:lnTo>
                    <a:pt x="981227" y="292100"/>
                  </a:lnTo>
                  <a:lnTo>
                    <a:pt x="980147" y="292100"/>
                  </a:lnTo>
                  <a:lnTo>
                    <a:pt x="983869" y="279400"/>
                  </a:lnTo>
                  <a:close/>
                </a:path>
                <a:path w="1843404" h="2171700">
                  <a:moveTo>
                    <a:pt x="984745" y="152400"/>
                  </a:moveTo>
                  <a:lnTo>
                    <a:pt x="984656" y="151853"/>
                  </a:lnTo>
                  <a:lnTo>
                    <a:pt x="982726" y="139915"/>
                  </a:lnTo>
                  <a:lnTo>
                    <a:pt x="981519" y="151853"/>
                  </a:lnTo>
                  <a:lnTo>
                    <a:pt x="981557" y="152400"/>
                  </a:lnTo>
                  <a:lnTo>
                    <a:pt x="984745" y="152400"/>
                  </a:lnTo>
                  <a:close/>
                </a:path>
                <a:path w="1843404" h="2171700">
                  <a:moveTo>
                    <a:pt x="984834" y="266700"/>
                  </a:moveTo>
                  <a:lnTo>
                    <a:pt x="982179" y="254000"/>
                  </a:lnTo>
                  <a:lnTo>
                    <a:pt x="983576" y="254000"/>
                  </a:lnTo>
                  <a:lnTo>
                    <a:pt x="979982" y="241300"/>
                  </a:lnTo>
                  <a:lnTo>
                    <a:pt x="979398" y="254000"/>
                  </a:lnTo>
                  <a:lnTo>
                    <a:pt x="971854" y="254000"/>
                  </a:lnTo>
                  <a:lnTo>
                    <a:pt x="974928" y="266700"/>
                  </a:lnTo>
                  <a:lnTo>
                    <a:pt x="984834" y="266700"/>
                  </a:lnTo>
                  <a:close/>
                </a:path>
                <a:path w="1843404" h="2171700">
                  <a:moveTo>
                    <a:pt x="995438" y="1752600"/>
                  </a:moveTo>
                  <a:lnTo>
                    <a:pt x="994105" y="1752600"/>
                  </a:lnTo>
                  <a:lnTo>
                    <a:pt x="990600" y="1752600"/>
                  </a:lnTo>
                  <a:lnTo>
                    <a:pt x="992886" y="1765300"/>
                  </a:lnTo>
                  <a:lnTo>
                    <a:pt x="995438" y="1752600"/>
                  </a:lnTo>
                  <a:close/>
                </a:path>
                <a:path w="1843404" h="2171700">
                  <a:moveTo>
                    <a:pt x="995591" y="241300"/>
                  </a:moveTo>
                  <a:lnTo>
                    <a:pt x="993406" y="228600"/>
                  </a:lnTo>
                  <a:lnTo>
                    <a:pt x="989304" y="228600"/>
                  </a:lnTo>
                  <a:lnTo>
                    <a:pt x="986218" y="241300"/>
                  </a:lnTo>
                  <a:lnTo>
                    <a:pt x="981062" y="241300"/>
                  </a:lnTo>
                  <a:lnTo>
                    <a:pt x="983576" y="254000"/>
                  </a:lnTo>
                  <a:lnTo>
                    <a:pt x="989799" y="254000"/>
                  </a:lnTo>
                  <a:lnTo>
                    <a:pt x="984834" y="266700"/>
                  </a:lnTo>
                  <a:lnTo>
                    <a:pt x="991946" y="266700"/>
                  </a:lnTo>
                  <a:lnTo>
                    <a:pt x="992022" y="254000"/>
                  </a:lnTo>
                  <a:lnTo>
                    <a:pt x="990257" y="254000"/>
                  </a:lnTo>
                  <a:lnTo>
                    <a:pt x="990752" y="241300"/>
                  </a:lnTo>
                  <a:lnTo>
                    <a:pt x="994206" y="241300"/>
                  </a:lnTo>
                  <a:lnTo>
                    <a:pt x="995591" y="241300"/>
                  </a:lnTo>
                  <a:close/>
                </a:path>
                <a:path w="1843404" h="2171700">
                  <a:moveTo>
                    <a:pt x="998016" y="1739900"/>
                  </a:moveTo>
                  <a:lnTo>
                    <a:pt x="990841" y="1739900"/>
                  </a:lnTo>
                  <a:lnTo>
                    <a:pt x="994105" y="1752600"/>
                  </a:lnTo>
                  <a:lnTo>
                    <a:pt x="998016" y="1739900"/>
                  </a:lnTo>
                  <a:close/>
                </a:path>
                <a:path w="1843404" h="2171700">
                  <a:moveTo>
                    <a:pt x="1000887" y="2123935"/>
                  </a:moveTo>
                  <a:lnTo>
                    <a:pt x="998067" y="2123325"/>
                  </a:lnTo>
                  <a:lnTo>
                    <a:pt x="997966" y="2127567"/>
                  </a:lnTo>
                  <a:lnTo>
                    <a:pt x="993863" y="2129002"/>
                  </a:lnTo>
                  <a:lnTo>
                    <a:pt x="997724" y="2130602"/>
                  </a:lnTo>
                  <a:lnTo>
                    <a:pt x="999261" y="2125738"/>
                  </a:lnTo>
                  <a:lnTo>
                    <a:pt x="1000887" y="2123935"/>
                  </a:lnTo>
                  <a:close/>
                </a:path>
                <a:path w="1843404" h="2171700">
                  <a:moveTo>
                    <a:pt x="1002868" y="254000"/>
                  </a:moveTo>
                  <a:lnTo>
                    <a:pt x="994206" y="241300"/>
                  </a:lnTo>
                  <a:lnTo>
                    <a:pt x="993432" y="254000"/>
                  </a:lnTo>
                  <a:lnTo>
                    <a:pt x="1002868" y="254000"/>
                  </a:lnTo>
                  <a:close/>
                </a:path>
                <a:path w="1843404" h="2171700">
                  <a:moveTo>
                    <a:pt x="1004214" y="1739900"/>
                  </a:moveTo>
                  <a:lnTo>
                    <a:pt x="998016" y="1739900"/>
                  </a:lnTo>
                  <a:lnTo>
                    <a:pt x="1000848" y="1752600"/>
                  </a:lnTo>
                  <a:lnTo>
                    <a:pt x="1004214" y="1739900"/>
                  </a:lnTo>
                  <a:close/>
                </a:path>
                <a:path w="1843404" h="2171700">
                  <a:moveTo>
                    <a:pt x="1008608" y="2099017"/>
                  </a:moveTo>
                  <a:lnTo>
                    <a:pt x="1005725" y="2097112"/>
                  </a:lnTo>
                  <a:lnTo>
                    <a:pt x="1004341" y="2099513"/>
                  </a:lnTo>
                  <a:lnTo>
                    <a:pt x="1004417" y="2101875"/>
                  </a:lnTo>
                  <a:lnTo>
                    <a:pt x="1002106" y="2104301"/>
                  </a:lnTo>
                  <a:lnTo>
                    <a:pt x="1003795" y="2106295"/>
                  </a:lnTo>
                  <a:lnTo>
                    <a:pt x="1005636" y="2100999"/>
                  </a:lnTo>
                  <a:lnTo>
                    <a:pt x="1007351" y="2102980"/>
                  </a:lnTo>
                  <a:lnTo>
                    <a:pt x="1007033" y="2101011"/>
                  </a:lnTo>
                  <a:lnTo>
                    <a:pt x="1008608" y="2099017"/>
                  </a:lnTo>
                  <a:close/>
                </a:path>
                <a:path w="1843404" h="2171700">
                  <a:moveTo>
                    <a:pt x="1009243" y="203200"/>
                  </a:moveTo>
                  <a:lnTo>
                    <a:pt x="1000366" y="203200"/>
                  </a:lnTo>
                  <a:lnTo>
                    <a:pt x="1004747" y="215900"/>
                  </a:lnTo>
                  <a:lnTo>
                    <a:pt x="997546" y="215900"/>
                  </a:lnTo>
                  <a:lnTo>
                    <a:pt x="998397" y="228600"/>
                  </a:lnTo>
                  <a:lnTo>
                    <a:pt x="1001280" y="228600"/>
                  </a:lnTo>
                  <a:lnTo>
                    <a:pt x="996772" y="241300"/>
                  </a:lnTo>
                  <a:lnTo>
                    <a:pt x="1006475" y="241300"/>
                  </a:lnTo>
                  <a:lnTo>
                    <a:pt x="1001560" y="228600"/>
                  </a:lnTo>
                  <a:lnTo>
                    <a:pt x="1004354" y="228600"/>
                  </a:lnTo>
                  <a:lnTo>
                    <a:pt x="1006995" y="215900"/>
                  </a:lnTo>
                  <a:lnTo>
                    <a:pt x="1006602" y="215900"/>
                  </a:lnTo>
                  <a:lnTo>
                    <a:pt x="1009243" y="203200"/>
                  </a:lnTo>
                  <a:close/>
                </a:path>
                <a:path w="1843404" h="2171700">
                  <a:moveTo>
                    <a:pt x="1013180" y="76200"/>
                  </a:moveTo>
                  <a:lnTo>
                    <a:pt x="1010856" y="63500"/>
                  </a:lnTo>
                  <a:lnTo>
                    <a:pt x="1010691" y="63500"/>
                  </a:lnTo>
                  <a:lnTo>
                    <a:pt x="1012494" y="76200"/>
                  </a:lnTo>
                  <a:lnTo>
                    <a:pt x="1013180" y="76200"/>
                  </a:lnTo>
                  <a:close/>
                </a:path>
                <a:path w="1843404" h="2171700">
                  <a:moveTo>
                    <a:pt x="1013282" y="2159292"/>
                  </a:moveTo>
                  <a:lnTo>
                    <a:pt x="1012291" y="2157603"/>
                  </a:lnTo>
                  <a:lnTo>
                    <a:pt x="1009548" y="2156015"/>
                  </a:lnTo>
                  <a:lnTo>
                    <a:pt x="1008976" y="2157907"/>
                  </a:lnTo>
                  <a:lnTo>
                    <a:pt x="1007973" y="2161387"/>
                  </a:lnTo>
                  <a:lnTo>
                    <a:pt x="1012329" y="2161146"/>
                  </a:lnTo>
                  <a:lnTo>
                    <a:pt x="1013282" y="2159292"/>
                  </a:lnTo>
                  <a:close/>
                </a:path>
                <a:path w="1843404" h="2171700">
                  <a:moveTo>
                    <a:pt x="1015072" y="2082800"/>
                  </a:moveTo>
                  <a:lnTo>
                    <a:pt x="1010234" y="2070100"/>
                  </a:lnTo>
                  <a:lnTo>
                    <a:pt x="1008227" y="2082800"/>
                  </a:lnTo>
                  <a:lnTo>
                    <a:pt x="1015072" y="2082800"/>
                  </a:lnTo>
                  <a:close/>
                </a:path>
                <a:path w="1843404" h="2171700">
                  <a:moveTo>
                    <a:pt x="1018781" y="215900"/>
                  </a:moveTo>
                  <a:lnTo>
                    <a:pt x="1016647" y="203200"/>
                  </a:lnTo>
                  <a:lnTo>
                    <a:pt x="1016876" y="203200"/>
                  </a:lnTo>
                  <a:lnTo>
                    <a:pt x="1013307" y="190500"/>
                  </a:lnTo>
                  <a:lnTo>
                    <a:pt x="1013002" y="190500"/>
                  </a:lnTo>
                  <a:lnTo>
                    <a:pt x="1014209" y="203200"/>
                  </a:lnTo>
                  <a:lnTo>
                    <a:pt x="1011605" y="203200"/>
                  </a:lnTo>
                  <a:lnTo>
                    <a:pt x="1013358" y="215900"/>
                  </a:lnTo>
                  <a:lnTo>
                    <a:pt x="1018781" y="215900"/>
                  </a:lnTo>
                  <a:close/>
                </a:path>
                <a:path w="1843404" h="2171700">
                  <a:moveTo>
                    <a:pt x="1019263" y="2006600"/>
                  </a:moveTo>
                  <a:lnTo>
                    <a:pt x="1017752" y="1994128"/>
                  </a:lnTo>
                  <a:lnTo>
                    <a:pt x="1017524" y="2006600"/>
                  </a:lnTo>
                  <a:lnTo>
                    <a:pt x="1019263" y="2006600"/>
                  </a:lnTo>
                  <a:close/>
                </a:path>
                <a:path w="1843404" h="2171700">
                  <a:moveTo>
                    <a:pt x="1026693" y="965200"/>
                  </a:moveTo>
                  <a:lnTo>
                    <a:pt x="1024102" y="965200"/>
                  </a:lnTo>
                  <a:lnTo>
                    <a:pt x="1024001" y="977900"/>
                  </a:lnTo>
                  <a:lnTo>
                    <a:pt x="1026668" y="977900"/>
                  </a:lnTo>
                  <a:lnTo>
                    <a:pt x="1026693" y="965200"/>
                  </a:lnTo>
                  <a:close/>
                </a:path>
                <a:path w="1843404" h="2171700">
                  <a:moveTo>
                    <a:pt x="1035862" y="965200"/>
                  </a:moveTo>
                  <a:lnTo>
                    <a:pt x="1035240" y="965200"/>
                  </a:lnTo>
                  <a:lnTo>
                    <a:pt x="1034592" y="977900"/>
                  </a:lnTo>
                  <a:lnTo>
                    <a:pt x="1035862" y="965200"/>
                  </a:lnTo>
                  <a:close/>
                </a:path>
                <a:path w="1843404" h="2171700">
                  <a:moveTo>
                    <a:pt x="1064145" y="889000"/>
                  </a:moveTo>
                  <a:lnTo>
                    <a:pt x="1061275" y="889000"/>
                  </a:lnTo>
                  <a:lnTo>
                    <a:pt x="1063955" y="901700"/>
                  </a:lnTo>
                  <a:lnTo>
                    <a:pt x="1064145" y="889000"/>
                  </a:lnTo>
                  <a:close/>
                </a:path>
                <a:path w="1843404" h="2171700">
                  <a:moveTo>
                    <a:pt x="1064158" y="2082800"/>
                  </a:moveTo>
                  <a:lnTo>
                    <a:pt x="1063752" y="2070100"/>
                  </a:lnTo>
                  <a:lnTo>
                    <a:pt x="1061402" y="2082800"/>
                  </a:lnTo>
                  <a:lnTo>
                    <a:pt x="1064158" y="2082800"/>
                  </a:lnTo>
                  <a:close/>
                </a:path>
                <a:path w="1843404" h="2171700">
                  <a:moveTo>
                    <a:pt x="1065326" y="902500"/>
                  </a:moveTo>
                  <a:lnTo>
                    <a:pt x="1065263" y="901700"/>
                  </a:lnTo>
                  <a:lnTo>
                    <a:pt x="1064971" y="901700"/>
                  </a:lnTo>
                  <a:lnTo>
                    <a:pt x="1065326" y="902500"/>
                  </a:lnTo>
                  <a:close/>
                </a:path>
                <a:path w="1843404" h="2171700">
                  <a:moveTo>
                    <a:pt x="1065784" y="914400"/>
                  </a:moveTo>
                  <a:lnTo>
                    <a:pt x="1063371" y="901700"/>
                  </a:lnTo>
                  <a:lnTo>
                    <a:pt x="1063256" y="902500"/>
                  </a:lnTo>
                  <a:lnTo>
                    <a:pt x="1061656" y="914400"/>
                  </a:lnTo>
                  <a:lnTo>
                    <a:pt x="1065784" y="914400"/>
                  </a:lnTo>
                  <a:close/>
                </a:path>
                <a:path w="1843404" h="2171700">
                  <a:moveTo>
                    <a:pt x="1071930" y="2078697"/>
                  </a:moveTo>
                  <a:lnTo>
                    <a:pt x="1069975" y="2078888"/>
                  </a:lnTo>
                  <a:lnTo>
                    <a:pt x="1070521" y="2078888"/>
                  </a:lnTo>
                  <a:lnTo>
                    <a:pt x="1067625" y="2080666"/>
                  </a:lnTo>
                  <a:lnTo>
                    <a:pt x="1067511" y="2078850"/>
                  </a:lnTo>
                  <a:lnTo>
                    <a:pt x="1067854" y="2078888"/>
                  </a:lnTo>
                  <a:lnTo>
                    <a:pt x="1067739" y="2078697"/>
                  </a:lnTo>
                  <a:lnTo>
                    <a:pt x="1067485" y="2078316"/>
                  </a:lnTo>
                  <a:lnTo>
                    <a:pt x="1067003" y="2070100"/>
                  </a:lnTo>
                  <a:lnTo>
                    <a:pt x="1065923" y="2076665"/>
                  </a:lnTo>
                  <a:lnTo>
                    <a:pt x="1065847" y="2076894"/>
                  </a:lnTo>
                  <a:lnTo>
                    <a:pt x="1065555" y="2077643"/>
                  </a:lnTo>
                  <a:lnTo>
                    <a:pt x="1064298" y="2078393"/>
                  </a:lnTo>
                  <a:lnTo>
                    <a:pt x="1065606" y="2078583"/>
                  </a:lnTo>
                  <a:lnTo>
                    <a:pt x="1064920" y="2082800"/>
                  </a:lnTo>
                  <a:lnTo>
                    <a:pt x="1067752" y="2082800"/>
                  </a:lnTo>
                  <a:lnTo>
                    <a:pt x="1067676" y="2081644"/>
                  </a:lnTo>
                  <a:lnTo>
                    <a:pt x="1070317" y="2081161"/>
                  </a:lnTo>
                  <a:lnTo>
                    <a:pt x="1071930" y="2078697"/>
                  </a:lnTo>
                  <a:close/>
                </a:path>
                <a:path w="1843404" h="2171700">
                  <a:moveTo>
                    <a:pt x="1086802" y="825500"/>
                  </a:moveTo>
                  <a:lnTo>
                    <a:pt x="1077798" y="825500"/>
                  </a:lnTo>
                  <a:lnTo>
                    <a:pt x="1081214" y="838200"/>
                  </a:lnTo>
                  <a:lnTo>
                    <a:pt x="1079868" y="838200"/>
                  </a:lnTo>
                  <a:lnTo>
                    <a:pt x="1083183" y="850900"/>
                  </a:lnTo>
                  <a:lnTo>
                    <a:pt x="1086777" y="838200"/>
                  </a:lnTo>
                  <a:lnTo>
                    <a:pt x="1085723" y="838200"/>
                  </a:lnTo>
                  <a:lnTo>
                    <a:pt x="1086802" y="825500"/>
                  </a:lnTo>
                  <a:close/>
                </a:path>
                <a:path w="1843404" h="2171700">
                  <a:moveTo>
                    <a:pt x="1091107" y="2036572"/>
                  </a:moveTo>
                  <a:lnTo>
                    <a:pt x="1090091" y="2036292"/>
                  </a:lnTo>
                  <a:lnTo>
                    <a:pt x="1089202" y="2036292"/>
                  </a:lnTo>
                  <a:lnTo>
                    <a:pt x="1089926" y="2036572"/>
                  </a:lnTo>
                  <a:lnTo>
                    <a:pt x="1091107" y="2036572"/>
                  </a:lnTo>
                  <a:close/>
                </a:path>
                <a:path w="1843404" h="2171700">
                  <a:moveTo>
                    <a:pt x="1093419" y="2037930"/>
                  </a:moveTo>
                  <a:lnTo>
                    <a:pt x="1090396" y="2036762"/>
                  </a:lnTo>
                  <a:lnTo>
                    <a:pt x="1086485" y="2037778"/>
                  </a:lnTo>
                  <a:lnTo>
                    <a:pt x="1088720" y="2038819"/>
                  </a:lnTo>
                  <a:lnTo>
                    <a:pt x="1091145" y="2038819"/>
                  </a:lnTo>
                  <a:lnTo>
                    <a:pt x="1093419" y="2037930"/>
                  </a:lnTo>
                  <a:close/>
                </a:path>
                <a:path w="1843404" h="2171700">
                  <a:moveTo>
                    <a:pt x="1093597" y="1952459"/>
                  </a:moveTo>
                  <a:lnTo>
                    <a:pt x="1091882" y="1955800"/>
                  </a:lnTo>
                  <a:lnTo>
                    <a:pt x="1093571" y="1955800"/>
                  </a:lnTo>
                  <a:lnTo>
                    <a:pt x="1093597" y="1952459"/>
                  </a:lnTo>
                  <a:close/>
                </a:path>
                <a:path w="1843404" h="2171700">
                  <a:moveTo>
                    <a:pt x="1093800" y="2033955"/>
                  </a:moveTo>
                  <a:lnTo>
                    <a:pt x="1089367" y="2033955"/>
                  </a:lnTo>
                  <a:lnTo>
                    <a:pt x="1085938" y="2035162"/>
                  </a:lnTo>
                  <a:lnTo>
                    <a:pt x="1089507" y="2036140"/>
                  </a:lnTo>
                  <a:lnTo>
                    <a:pt x="1093800" y="2033955"/>
                  </a:lnTo>
                  <a:close/>
                </a:path>
                <a:path w="1843404" h="2171700">
                  <a:moveTo>
                    <a:pt x="1095806" y="2006600"/>
                  </a:moveTo>
                  <a:lnTo>
                    <a:pt x="1095184" y="2005495"/>
                  </a:lnTo>
                  <a:lnTo>
                    <a:pt x="1095781" y="2004860"/>
                  </a:lnTo>
                  <a:lnTo>
                    <a:pt x="1091336" y="2003488"/>
                  </a:lnTo>
                  <a:lnTo>
                    <a:pt x="1095806" y="2006600"/>
                  </a:lnTo>
                  <a:close/>
                </a:path>
                <a:path w="1843404" h="2171700">
                  <a:moveTo>
                    <a:pt x="1096378" y="2006993"/>
                  </a:moveTo>
                  <a:lnTo>
                    <a:pt x="1095806" y="2006600"/>
                  </a:lnTo>
                  <a:lnTo>
                    <a:pt x="1096035" y="2006993"/>
                  </a:lnTo>
                  <a:lnTo>
                    <a:pt x="1096378" y="2006993"/>
                  </a:lnTo>
                  <a:close/>
                </a:path>
                <a:path w="1843404" h="2171700">
                  <a:moveTo>
                    <a:pt x="1102461" y="2001481"/>
                  </a:moveTo>
                  <a:lnTo>
                    <a:pt x="1099261" y="1996744"/>
                  </a:lnTo>
                  <a:lnTo>
                    <a:pt x="1102144" y="1995208"/>
                  </a:lnTo>
                  <a:lnTo>
                    <a:pt x="1096568" y="1993392"/>
                  </a:lnTo>
                  <a:lnTo>
                    <a:pt x="1096797" y="1999094"/>
                  </a:lnTo>
                  <a:lnTo>
                    <a:pt x="1097102" y="2001050"/>
                  </a:lnTo>
                  <a:lnTo>
                    <a:pt x="1102461" y="2001481"/>
                  </a:lnTo>
                  <a:close/>
                </a:path>
                <a:path w="1843404" h="2171700">
                  <a:moveTo>
                    <a:pt x="1102753" y="2005203"/>
                  </a:moveTo>
                  <a:lnTo>
                    <a:pt x="1100048" y="2003590"/>
                  </a:lnTo>
                  <a:lnTo>
                    <a:pt x="1098219" y="2006269"/>
                  </a:lnTo>
                  <a:lnTo>
                    <a:pt x="1098207" y="2007730"/>
                  </a:lnTo>
                  <a:lnTo>
                    <a:pt x="1097445" y="2008454"/>
                  </a:lnTo>
                  <a:lnTo>
                    <a:pt x="1097089" y="2008454"/>
                  </a:lnTo>
                  <a:lnTo>
                    <a:pt x="1096860" y="2008454"/>
                  </a:lnTo>
                  <a:lnTo>
                    <a:pt x="1096060" y="2007044"/>
                  </a:lnTo>
                  <a:lnTo>
                    <a:pt x="1093000" y="2007489"/>
                  </a:lnTo>
                  <a:lnTo>
                    <a:pt x="1094867" y="2009825"/>
                  </a:lnTo>
                  <a:lnTo>
                    <a:pt x="1096911" y="2008568"/>
                  </a:lnTo>
                  <a:lnTo>
                    <a:pt x="1097064" y="2008822"/>
                  </a:lnTo>
                  <a:lnTo>
                    <a:pt x="1097254" y="2008644"/>
                  </a:lnTo>
                  <a:lnTo>
                    <a:pt x="1098969" y="2009432"/>
                  </a:lnTo>
                  <a:lnTo>
                    <a:pt x="1100810" y="2008047"/>
                  </a:lnTo>
                  <a:lnTo>
                    <a:pt x="1101725" y="2006600"/>
                  </a:lnTo>
                  <a:lnTo>
                    <a:pt x="1102753" y="2005203"/>
                  </a:lnTo>
                  <a:close/>
                </a:path>
                <a:path w="1843404" h="2171700">
                  <a:moveTo>
                    <a:pt x="1103845" y="2144331"/>
                  </a:moveTo>
                  <a:lnTo>
                    <a:pt x="1100645" y="2143468"/>
                  </a:lnTo>
                  <a:lnTo>
                    <a:pt x="1102766" y="2142236"/>
                  </a:lnTo>
                  <a:lnTo>
                    <a:pt x="1100302" y="2141309"/>
                  </a:lnTo>
                  <a:lnTo>
                    <a:pt x="1097064" y="2143341"/>
                  </a:lnTo>
                  <a:lnTo>
                    <a:pt x="1097102" y="2145182"/>
                  </a:lnTo>
                  <a:lnTo>
                    <a:pt x="1100455" y="2146744"/>
                  </a:lnTo>
                  <a:lnTo>
                    <a:pt x="1103845" y="2144331"/>
                  </a:lnTo>
                  <a:close/>
                </a:path>
                <a:path w="1843404" h="2171700">
                  <a:moveTo>
                    <a:pt x="1105839" y="2104783"/>
                  </a:moveTo>
                  <a:lnTo>
                    <a:pt x="1103668" y="2101964"/>
                  </a:lnTo>
                  <a:lnTo>
                    <a:pt x="1103401" y="2103628"/>
                  </a:lnTo>
                  <a:lnTo>
                    <a:pt x="1104506" y="2105215"/>
                  </a:lnTo>
                  <a:lnTo>
                    <a:pt x="1101090" y="2106892"/>
                  </a:lnTo>
                  <a:lnTo>
                    <a:pt x="1102436" y="2106892"/>
                  </a:lnTo>
                  <a:lnTo>
                    <a:pt x="1105471" y="2106752"/>
                  </a:lnTo>
                  <a:lnTo>
                    <a:pt x="1105458" y="2106892"/>
                  </a:lnTo>
                  <a:lnTo>
                    <a:pt x="1105750" y="2106739"/>
                  </a:lnTo>
                  <a:lnTo>
                    <a:pt x="1105484" y="2106739"/>
                  </a:lnTo>
                  <a:lnTo>
                    <a:pt x="1105839" y="2104783"/>
                  </a:lnTo>
                  <a:close/>
                </a:path>
                <a:path w="1843404" h="2171700">
                  <a:moveTo>
                    <a:pt x="1107071" y="2135454"/>
                  </a:moveTo>
                  <a:lnTo>
                    <a:pt x="1104163" y="2134768"/>
                  </a:lnTo>
                  <a:lnTo>
                    <a:pt x="1101293" y="2135454"/>
                  </a:lnTo>
                  <a:lnTo>
                    <a:pt x="1098461" y="2137079"/>
                  </a:lnTo>
                  <a:lnTo>
                    <a:pt x="1101966" y="2139035"/>
                  </a:lnTo>
                  <a:lnTo>
                    <a:pt x="1101826" y="2136952"/>
                  </a:lnTo>
                  <a:lnTo>
                    <a:pt x="1104811" y="2136686"/>
                  </a:lnTo>
                  <a:lnTo>
                    <a:pt x="1107071" y="2135454"/>
                  </a:lnTo>
                  <a:close/>
                </a:path>
                <a:path w="1843404" h="2171700">
                  <a:moveTo>
                    <a:pt x="1108595" y="2082800"/>
                  </a:moveTo>
                  <a:lnTo>
                    <a:pt x="1107198" y="2070100"/>
                  </a:lnTo>
                  <a:lnTo>
                    <a:pt x="1105750" y="2070100"/>
                  </a:lnTo>
                  <a:lnTo>
                    <a:pt x="1104506" y="2082800"/>
                  </a:lnTo>
                  <a:lnTo>
                    <a:pt x="1108595" y="2082800"/>
                  </a:lnTo>
                  <a:close/>
                </a:path>
                <a:path w="1843404" h="2171700">
                  <a:moveTo>
                    <a:pt x="1108595" y="1982254"/>
                  </a:moveTo>
                  <a:lnTo>
                    <a:pt x="1104773" y="1980374"/>
                  </a:lnTo>
                  <a:lnTo>
                    <a:pt x="1101940" y="1980171"/>
                  </a:lnTo>
                  <a:lnTo>
                    <a:pt x="1097940" y="1982749"/>
                  </a:lnTo>
                  <a:lnTo>
                    <a:pt x="1100772" y="1984552"/>
                  </a:lnTo>
                  <a:lnTo>
                    <a:pt x="1103426" y="1984730"/>
                  </a:lnTo>
                  <a:lnTo>
                    <a:pt x="1108595" y="1982254"/>
                  </a:lnTo>
                  <a:close/>
                </a:path>
                <a:path w="1843404" h="2171700">
                  <a:moveTo>
                    <a:pt x="1109205" y="1956155"/>
                  </a:moveTo>
                  <a:lnTo>
                    <a:pt x="1108481" y="1955660"/>
                  </a:lnTo>
                  <a:lnTo>
                    <a:pt x="1107465" y="1956155"/>
                  </a:lnTo>
                  <a:lnTo>
                    <a:pt x="1109205" y="1956155"/>
                  </a:lnTo>
                  <a:close/>
                </a:path>
                <a:path w="1843404" h="2171700">
                  <a:moveTo>
                    <a:pt x="1110907" y="1954491"/>
                  </a:moveTo>
                  <a:lnTo>
                    <a:pt x="1107694" y="1955088"/>
                  </a:lnTo>
                  <a:lnTo>
                    <a:pt x="1108316" y="1955533"/>
                  </a:lnTo>
                  <a:lnTo>
                    <a:pt x="1108748" y="1955533"/>
                  </a:lnTo>
                  <a:lnTo>
                    <a:pt x="1110907" y="1954491"/>
                  </a:lnTo>
                  <a:close/>
                </a:path>
                <a:path w="1843404" h="2171700">
                  <a:moveTo>
                    <a:pt x="1111008" y="2082800"/>
                  </a:moveTo>
                  <a:lnTo>
                    <a:pt x="1109281" y="2070100"/>
                  </a:lnTo>
                  <a:lnTo>
                    <a:pt x="1108494" y="2070100"/>
                  </a:lnTo>
                  <a:lnTo>
                    <a:pt x="1110068" y="2082800"/>
                  </a:lnTo>
                  <a:lnTo>
                    <a:pt x="1111008" y="2082800"/>
                  </a:lnTo>
                  <a:close/>
                </a:path>
                <a:path w="1843404" h="2171700">
                  <a:moveTo>
                    <a:pt x="1111478" y="2019300"/>
                  </a:moveTo>
                  <a:lnTo>
                    <a:pt x="1109878" y="2006600"/>
                  </a:lnTo>
                  <a:lnTo>
                    <a:pt x="1107973" y="2019300"/>
                  </a:lnTo>
                  <a:lnTo>
                    <a:pt x="1111478" y="2019300"/>
                  </a:lnTo>
                  <a:close/>
                </a:path>
                <a:path w="1843404" h="2171700">
                  <a:moveTo>
                    <a:pt x="1112164" y="2108200"/>
                  </a:moveTo>
                  <a:lnTo>
                    <a:pt x="1105166" y="2108530"/>
                  </a:lnTo>
                  <a:lnTo>
                    <a:pt x="1105230" y="2108200"/>
                  </a:lnTo>
                  <a:lnTo>
                    <a:pt x="1105293" y="2107806"/>
                  </a:lnTo>
                  <a:lnTo>
                    <a:pt x="1105458" y="2106892"/>
                  </a:lnTo>
                  <a:lnTo>
                    <a:pt x="1103757" y="2107806"/>
                  </a:lnTo>
                  <a:lnTo>
                    <a:pt x="1106055" y="2110041"/>
                  </a:lnTo>
                  <a:lnTo>
                    <a:pt x="1103718" y="2110460"/>
                  </a:lnTo>
                  <a:lnTo>
                    <a:pt x="1102563" y="2111286"/>
                  </a:lnTo>
                  <a:lnTo>
                    <a:pt x="1104620" y="2112657"/>
                  </a:lnTo>
                  <a:lnTo>
                    <a:pt x="1104595" y="2114092"/>
                  </a:lnTo>
                  <a:lnTo>
                    <a:pt x="1102448" y="2115655"/>
                  </a:lnTo>
                  <a:lnTo>
                    <a:pt x="1104417" y="2116988"/>
                  </a:lnTo>
                  <a:lnTo>
                    <a:pt x="1106309" y="2118118"/>
                  </a:lnTo>
                  <a:lnTo>
                    <a:pt x="1108456" y="2118118"/>
                  </a:lnTo>
                  <a:lnTo>
                    <a:pt x="1108798" y="2117280"/>
                  </a:lnTo>
                  <a:lnTo>
                    <a:pt x="1107414" y="2115820"/>
                  </a:lnTo>
                  <a:lnTo>
                    <a:pt x="1109370" y="2116455"/>
                  </a:lnTo>
                  <a:lnTo>
                    <a:pt x="1110462" y="2115820"/>
                  </a:lnTo>
                  <a:lnTo>
                    <a:pt x="1111415" y="2115274"/>
                  </a:lnTo>
                  <a:lnTo>
                    <a:pt x="1106728" y="2114385"/>
                  </a:lnTo>
                  <a:lnTo>
                    <a:pt x="1105979" y="2113330"/>
                  </a:lnTo>
                  <a:lnTo>
                    <a:pt x="1109281" y="2112314"/>
                  </a:lnTo>
                  <a:lnTo>
                    <a:pt x="1110665" y="2110460"/>
                  </a:lnTo>
                  <a:lnTo>
                    <a:pt x="1111948" y="2108530"/>
                  </a:lnTo>
                  <a:lnTo>
                    <a:pt x="1112164" y="2108200"/>
                  </a:lnTo>
                  <a:close/>
                </a:path>
                <a:path w="1843404" h="2171700">
                  <a:moveTo>
                    <a:pt x="1112177" y="1958975"/>
                  </a:moveTo>
                  <a:lnTo>
                    <a:pt x="1110576" y="1956155"/>
                  </a:lnTo>
                  <a:lnTo>
                    <a:pt x="1109205" y="1956155"/>
                  </a:lnTo>
                  <a:lnTo>
                    <a:pt x="1110119" y="1956777"/>
                  </a:lnTo>
                  <a:lnTo>
                    <a:pt x="1109179" y="1957438"/>
                  </a:lnTo>
                  <a:lnTo>
                    <a:pt x="1112177" y="1958975"/>
                  </a:lnTo>
                  <a:close/>
                </a:path>
                <a:path w="1843404" h="2171700">
                  <a:moveTo>
                    <a:pt x="1112405" y="1954212"/>
                  </a:moveTo>
                  <a:lnTo>
                    <a:pt x="1111491" y="1954212"/>
                  </a:lnTo>
                  <a:lnTo>
                    <a:pt x="1110907" y="1954491"/>
                  </a:lnTo>
                  <a:lnTo>
                    <a:pt x="1112405" y="1954212"/>
                  </a:lnTo>
                  <a:close/>
                </a:path>
                <a:path w="1843404" h="2171700">
                  <a:moveTo>
                    <a:pt x="1112735" y="1953602"/>
                  </a:moveTo>
                  <a:lnTo>
                    <a:pt x="1109014" y="1951329"/>
                  </a:lnTo>
                  <a:lnTo>
                    <a:pt x="1104303" y="1952205"/>
                  </a:lnTo>
                  <a:lnTo>
                    <a:pt x="1111796" y="1954060"/>
                  </a:lnTo>
                  <a:lnTo>
                    <a:pt x="1112735" y="1953602"/>
                  </a:lnTo>
                  <a:close/>
                </a:path>
                <a:path w="1843404" h="2171700">
                  <a:moveTo>
                    <a:pt x="1112761" y="1962327"/>
                  </a:moveTo>
                  <a:lnTo>
                    <a:pt x="1109040" y="1958517"/>
                  </a:lnTo>
                  <a:lnTo>
                    <a:pt x="1108989" y="1963686"/>
                  </a:lnTo>
                  <a:lnTo>
                    <a:pt x="1098651" y="1965490"/>
                  </a:lnTo>
                  <a:lnTo>
                    <a:pt x="1108570" y="1970125"/>
                  </a:lnTo>
                  <a:lnTo>
                    <a:pt x="1108900" y="1969300"/>
                  </a:lnTo>
                  <a:lnTo>
                    <a:pt x="1109268" y="1968512"/>
                  </a:lnTo>
                  <a:lnTo>
                    <a:pt x="1110437" y="1969147"/>
                  </a:lnTo>
                  <a:lnTo>
                    <a:pt x="1106906" y="1965375"/>
                  </a:lnTo>
                  <a:lnTo>
                    <a:pt x="1112761" y="1962327"/>
                  </a:lnTo>
                  <a:close/>
                </a:path>
                <a:path w="1843404" h="2171700">
                  <a:moveTo>
                    <a:pt x="1112901" y="1946198"/>
                  </a:moveTo>
                  <a:lnTo>
                    <a:pt x="1111288" y="1942795"/>
                  </a:lnTo>
                  <a:lnTo>
                    <a:pt x="1107922" y="1945690"/>
                  </a:lnTo>
                  <a:lnTo>
                    <a:pt x="1112901" y="1946198"/>
                  </a:lnTo>
                  <a:close/>
                </a:path>
                <a:path w="1843404" h="2171700">
                  <a:moveTo>
                    <a:pt x="1113447" y="1947405"/>
                  </a:moveTo>
                  <a:lnTo>
                    <a:pt x="1113155" y="1946719"/>
                  </a:lnTo>
                  <a:lnTo>
                    <a:pt x="1108684" y="1949018"/>
                  </a:lnTo>
                  <a:lnTo>
                    <a:pt x="1111669" y="1951012"/>
                  </a:lnTo>
                  <a:lnTo>
                    <a:pt x="1113447" y="1947405"/>
                  </a:lnTo>
                  <a:close/>
                </a:path>
                <a:path w="1843404" h="2171700">
                  <a:moveTo>
                    <a:pt x="1114171" y="1946198"/>
                  </a:moveTo>
                  <a:lnTo>
                    <a:pt x="1112901" y="1946198"/>
                  </a:lnTo>
                  <a:lnTo>
                    <a:pt x="1113155" y="1946719"/>
                  </a:lnTo>
                  <a:lnTo>
                    <a:pt x="1114171" y="1946198"/>
                  </a:lnTo>
                  <a:close/>
                </a:path>
                <a:path w="1843404" h="2171700">
                  <a:moveTo>
                    <a:pt x="1114818" y="1892300"/>
                  </a:moveTo>
                  <a:lnTo>
                    <a:pt x="1109700" y="1879600"/>
                  </a:lnTo>
                  <a:lnTo>
                    <a:pt x="1109700" y="1880006"/>
                  </a:lnTo>
                  <a:lnTo>
                    <a:pt x="1109878" y="1892300"/>
                  </a:lnTo>
                  <a:lnTo>
                    <a:pt x="1114818" y="1892300"/>
                  </a:lnTo>
                  <a:close/>
                </a:path>
                <a:path w="1843404" h="2171700">
                  <a:moveTo>
                    <a:pt x="1131430" y="2070874"/>
                  </a:moveTo>
                  <a:lnTo>
                    <a:pt x="1130693" y="2068195"/>
                  </a:lnTo>
                  <a:lnTo>
                    <a:pt x="1127099" y="2068195"/>
                  </a:lnTo>
                  <a:lnTo>
                    <a:pt x="1127353" y="2069617"/>
                  </a:lnTo>
                  <a:lnTo>
                    <a:pt x="1126655" y="2071039"/>
                  </a:lnTo>
                  <a:lnTo>
                    <a:pt x="1128750" y="2072449"/>
                  </a:lnTo>
                  <a:lnTo>
                    <a:pt x="1131430" y="2070874"/>
                  </a:lnTo>
                  <a:close/>
                </a:path>
                <a:path w="1843404" h="2171700">
                  <a:moveTo>
                    <a:pt x="1131874" y="1867484"/>
                  </a:moveTo>
                  <a:lnTo>
                    <a:pt x="1131785" y="1866900"/>
                  </a:lnTo>
                  <a:lnTo>
                    <a:pt x="1131658" y="1866900"/>
                  </a:lnTo>
                  <a:lnTo>
                    <a:pt x="1129957" y="1854200"/>
                  </a:lnTo>
                  <a:lnTo>
                    <a:pt x="1122781" y="1866900"/>
                  </a:lnTo>
                  <a:lnTo>
                    <a:pt x="1128801" y="1866900"/>
                  </a:lnTo>
                  <a:lnTo>
                    <a:pt x="1128890" y="1867484"/>
                  </a:lnTo>
                  <a:lnTo>
                    <a:pt x="1130795" y="1879600"/>
                  </a:lnTo>
                  <a:lnTo>
                    <a:pt x="1130922" y="1879600"/>
                  </a:lnTo>
                  <a:lnTo>
                    <a:pt x="1130947" y="1879434"/>
                  </a:lnTo>
                  <a:lnTo>
                    <a:pt x="1131874" y="1867484"/>
                  </a:lnTo>
                  <a:close/>
                </a:path>
                <a:path w="1843404" h="2171700">
                  <a:moveTo>
                    <a:pt x="1140777" y="635000"/>
                  </a:moveTo>
                  <a:lnTo>
                    <a:pt x="1135481" y="635000"/>
                  </a:lnTo>
                  <a:lnTo>
                    <a:pt x="1132446" y="647700"/>
                  </a:lnTo>
                  <a:lnTo>
                    <a:pt x="1132700" y="660400"/>
                  </a:lnTo>
                  <a:lnTo>
                    <a:pt x="1134084" y="660400"/>
                  </a:lnTo>
                  <a:lnTo>
                    <a:pt x="1134440" y="673100"/>
                  </a:lnTo>
                  <a:lnTo>
                    <a:pt x="1138440" y="673100"/>
                  </a:lnTo>
                  <a:lnTo>
                    <a:pt x="1134897" y="660400"/>
                  </a:lnTo>
                  <a:lnTo>
                    <a:pt x="1136167" y="660400"/>
                  </a:lnTo>
                  <a:lnTo>
                    <a:pt x="1137234" y="647700"/>
                  </a:lnTo>
                  <a:lnTo>
                    <a:pt x="1135773" y="647700"/>
                  </a:lnTo>
                  <a:lnTo>
                    <a:pt x="1140777" y="635000"/>
                  </a:lnTo>
                  <a:close/>
                </a:path>
                <a:path w="1843404" h="2171700">
                  <a:moveTo>
                    <a:pt x="1141691" y="1968500"/>
                  </a:moveTo>
                  <a:lnTo>
                    <a:pt x="1139050" y="1968500"/>
                  </a:lnTo>
                  <a:lnTo>
                    <a:pt x="1141361" y="1981200"/>
                  </a:lnTo>
                  <a:lnTo>
                    <a:pt x="1141691" y="1968500"/>
                  </a:lnTo>
                  <a:close/>
                </a:path>
                <a:path w="1843404" h="2171700">
                  <a:moveTo>
                    <a:pt x="1144879" y="584174"/>
                  </a:moveTo>
                  <a:lnTo>
                    <a:pt x="1140510" y="584174"/>
                  </a:lnTo>
                  <a:lnTo>
                    <a:pt x="1144587" y="596900"/>
                  </a:lnTo>
                  <a:lnTo>
                    <a:pt x="1144879" y="584174"/>
                  </a:lnTo>
                  <a:close/>
                </a:path>
                <a:path w="1843404" h="2171700">
                  <a:moveTo>
                    <a:pt x="1146187" y="2000694"/>
                  </a:moveTo>
                  <a:lnTo>
                    <a:pt x="1143622" y="1998586"/>
                  </a:lnTo>
                  <a:lnTo>
                    <a:pt x="1142834" y="2000516"/>
                  </a:lnTo>
                  <a:lnTo>
                    <a:pt x="1141018" y="2002396"/>
                  </a:lnTo>
                  <a:lnTo>
                    <a:pt x="1142072" y="2004441"/>
                  </a:lnTo>
                  <a:lnTo>
                    <a:pt x="1144358" y="2002574"/>
                  </a:lnTo>
                  <a:lnTo>
                    <a:pt x="1146187" y="2000694"/>
                  </a:lnTo>
                  <a:close/>
                </a:path>
                <a:path w="1843404" h="2171700">
                  <a:moveTo>
                    <a:pt x="1147013" y="1981200"/>
                  </a:moveTo>
                  <a:lnTo>
                    <a:pt x="1145362" y="1968500"/>
                  </a:lnTo>
                  <a:lnTo>
                    <a:pt x="1143381" y="1981200"/>
                  </a:lnTo>
                  <a:lnTo>
                    <a:pt x="1147013" y="1981200"/>
                  </a:lnTo>
                  <a:close/>
                </a:path>
                <a:path w="1843404" h="2171700">
                  <a:moveTo>
                    <a:pt x="1147940" y="584174"/>
                  </a:moveTo>
                  <a:lnTo>
                    <a:pt x="1147902" y="584009"/>
                  </a:lnTo>
                  <a:lnTo>
                    <a:pt x="1144828" y="571500"/>
                  </a:lnTo>
                  <a:lnTo>
                    <a:pt x="1139939" y="571500"/>
                  </a:lnTo>
                  <a:lnTo>
                    <a:pt x="1145921" y="584174"/>
                  </a:lnTo>
                  <a:lnTo>
                    <a:pt x="1147940" y="584174"/>
                  </a:lnTo>
                  <a:close/>
                </a:path>
                <a:path w="1843404" h="2171700">
                  <a:moveTo>
                    <a:pt x="1229118" y="1460500"/>
                  </a:moveTo>
                  <a:lnTo>
                    <a:pt x="1225346" y="1460500"/>
                  </a:lnTo>
                  <a:lnTo>
                    <a:pt x="1226286" y="1473174"/>
                  </a:lnTo>
                  <a:lnTo>
                    <a:pt x="1226388" y="1472730"/>
                  </a:lnTo>
                  <a:lnTo>
                    <a:pt x="1229118" y="1460500"/>
                  </a:lnTo>
                  <a:close/>
                </a:path>
                <a:path w="1843404" h="2171700">
                  <a:moveTo>
                    <a:pt x="1286243" y="355600"/>
                  </a:moveTo>
                  <a:lnTo>
                    <a:pt x="1282420" y="342900"/>
                  </a:lnTo>
                  <a:lnTo>
                    <a:pt x="1280795" y="342900"/>
                  </a:lnTo>
                  <a:lnTo>
                    <a:pt x="1280833" y="343065"/>
                  </a:lnTo>
                  <a:lnTo>
                    <a:pt x="1283703" y="355600"/>
                  </a:lnTo>
                  <a:lnTo>
                    <a:pt x="1286243" y="355600"/>
                  </a:lnTo>
                  <a:close/>
                </a:path>
                <a:path w="1843404" h="2171700">
                  <a:moveTo>
                    <a:pt x="1297190" y="1448701"/>
                  </a:moveTo>
                  <a:lnTo>
                    <a:pt x="1295349" y="1446898"/>
                  </a:lnTo>
                  <a:lnTo>
                    <a:pt x="1294930" y="1448142"/>
                  </a:lnTo>
                  <a:lnTo>
                    <a:pt x="1294701" y="1448142"/>
                  </a:lnTo>
                  <a:lnTo>
                    <a:pt x="1291501" y="1446276"/>
                  </a:lnTo>
                  <a:lnTo>
                    <a:pt x="1285951" y="1449362"/>
                  </a:lnTo>
                  <a:lnTo>
                    <a:pt x="1288478" y="1450530"/>
                  </a:lnTo>
                  <a:lnTo>
                    <a:pt x="1291247" y="1449666"/>
                  </a:lnTo>
                  <a:lnTo>
                    <a:pt x="1293660" y="1451813"/>
                  </a:lnTo>
                  <a:lnTo>
                    <a:pt x="1294409" y="1449666"/>
                  </a:lnTo>
                  <a:lnTo>
                    <a:pt x="1294511" y="1449362"/>
                  </a:lnTo>
                  <a:lnTo>
                    <a:pt x="1294599" y="1449108"/>
                  </a:lnTo>
                  <a:lnTo>
                    <a:pt x="1294663" y="1448904"/>
                  </a:lnTo>
                  <a:lnTo>
                    <a:pt x="1294739" y="1448701"/>
                  </a:lnTo>
                  <a:lnTo>
                    <a:pt x="1294892" y="1448257"/>
                  </a:lnTo>
                  <a:lnTo>
                    <a:pt x="1296365" y="1449108"/>
                  </a:lnTo>
                  <a:lnTo>
                    <a:pt x="1297190" y="1448701"/>
                  </a:lnTo>
                  <a:close/>
                </a:path>
                <a:path w="1843404" h="2171700">
                  <a:moveTo>
                    <a:pt x="1301915" y="1446428"/>
                  </a:moveTo>
                  <a:lnTo>
                    <a:pt x="1297190" y="1448701"/>
                  </a:lnTo>
                  <a:lnTo>
                    <a:pt x="1298524" y="1449997"/>
                  </a:lnTo>
                  <a:lnTo>
                    <a:pt x="1300543" y="1450530"/>
                  </a:lnTo>
                  <a:lnTo>
                    <a:pt x="1300949" y="1450530"/>
                  </a:lnTo>
                  <a:lnTo>
                    <a:pt x="1301216" y="1449997"/>
                  </a:lnTo>
                  <a:lnTo>
                    <a:pt x="1301127" y="1448904"/>
                  </a:lnTo>
                  <a:lnTo>
                    <a:pt x="1301699" y="1448142"/>
                  </a:lnTo>
                  <a:lnTo>
                    <a:pt x="1301305" y="1447457"/>
                  </a:lnTo>
                  <a:lnTo>
                    <a:pt x="1301610" y="1446898"/>
                  </a:lnTo>
                  <a:lnTo>
                    <a:pt x="1301915" y="1446428"/>
                  </a:lnTo>
                  <a:close/>
                </a:path>
                <a:path w="1843404" h="2171700">
                  <a:moveTo>
                    <a:pt x="1375054" y="1422387"/>
                  </a:moveTo>
                  <a:lnTo>
                    <a:pt x="1374203" y="1409700"/>
                  </a:lnTo>
                  <a:lnTo>
                    <a:pt x="1371930" y="1422387"/>
                  </a:lnTo>
                  <a:lnTo>
                    <a:pt x="1375054" y="1422387"/>
                  </a:lnTo>
                  <a:close/>
                </a:path>
                <a:path w="1843404" h="2171700">
                  <a:moveTo>
                    <a:pt x="1395628" y="850900"/>
                  </a:moveTo>
                  <a:lnTo>
                    <a:pt x="1393317" y="838200"/>
                  </a:lnTo>
                  <a:lnTo>
                    <a:pt x="1392491" y="850900"/>
                  </a:lnTo>
                  <a:lnTo>
                    <a:pt x="1395628" y="850900"/>
                  </a:lnTo>
                  <a:close/>
                </a:path>
                <a:path w="1843404" h="2171700">
                  <a:moveTo>
                    <a:pt x="1470240" y="1122883"/>
                  </a:moveTo>
                  <a:lnTo>
                    <a:pt x="1468335" y="1120914"/>
                  </a:lnTo>
                  <a:lnTo>
                    <a:pt x="1466989" y="1121410"/>
                  </a:lnTo>
                  <a:lnTo>
                    <a:pt x="1468513" y="1122883"/>
                  </a:lnTo>
                  <a:lnTo>
                    <a:pt x="1470240" y="1122883"/>
                  </a:lnTo>
                  <a:close/>
                </a:path>
                <a:path w="1843404" h="2171700">
                  <a:moveTo>
                    <a:pt x="1470431" y="1124737"/>
                  </a:moveTo>
                  <a:lnTo>
                    <a:pt x="1468615" y="1122984"/>
                  </a:lnTo>
                  <a:lnTo>
                    <a:pt x="1463916" y="1123276"/>
                  </a:lnTo>
                  <a:lnTo>
                    <a:pt x="1466659" y="1126109"/>
                  </a:lnTo>
                  <a:lnTo>
                    <a:pt x="1470431" y="1124737"/>
                  </a:lnTo>
                  <a:close/>
                </a:path>
                <a:path w="1843404" h="2171700">
                  <a:moveTo>
                    <a:pt x="1470787" y="1120013"/>
                  </a:moveTo>
                  <a:lnTo>
                    <a:pt x="1470558" y="1119708"/>
                  </a:lnTo>
                  <a:lnTo>
                    <a:pt x="1470291" y="1119339"/>
                  </a:lnTo>
                  <a:lnTo>
                    <a:pt x="1469542" y="1119708"/>
                  </a:lnTo>
                  <a:lnTo>
                    <a:pt x="1469136" y="1118679"/>
                  </a:lnTo>
                  <a:lnTo>
                    <a:pt x="1467510" y="1120013"/>
                  </a:lnTo>
                  <a:lnTo>
                    <a:pt x="1468335" y="1120914"/>
                  </a:lnTo>
                  <a:lnTo>
                    <a:pt x="1470787" y="1120013"/>
                  </a:lnTo>
                  <a:close/>
                </a:path>
                <a:path w="1843404" h="2171700">
                  <a:moveTo>
                    <a:pt x="1475016" y="1130147"/>
                  </a:moveTo>
                  <a:lnTo>
                    <a:pt x="1474101" y="1130147"/>
                  </a:lnTo>
                  <a:lnTo>
                    <a:pt x="1474139" y="1131138"/>
                  </a:lnTo>
                  <a:lnTo>
                    <a:pt x="1474558" y="1142479"/>
                  </a:lnTo>
                  <a:lnTo>
                    <a:pt x="1475016" y="1130147"/>
                  </a:lnTo>
                  <a:close/>
                </a:path>
                <a:path w="1843404" h="2171700">
                  <a:moveTo>
                    <a:pt x="1575320" y="1123137"/>
                  </a:moveTo>
                  <a:lnTo>
                    <a:pt x="1573987" y="1120076"/>
                  </a:lnTo>
                  <a:lnTo>
                    <a:pt x="1569986" y="1124737"/>
                  </a:lnTo>
                  <a:lnTo>
                    <a:pt x="1568424" y="1122349"/>
                  </a:lnTo>
                  <a:lnTo>
                    <a:pt x="1566545" y="1126629"/>
                  </a:lnTo>
                  <a:lnTo>
                    <a:pt x="1573161" y="1123657"/>
                  </a:lnTo>
                  <a:lnTo>
                    <a:pt x="1575320" y="1123137"/>
                  </a:lnTo>
                  <a:close/>
                </a:path>
                <a:path w="1843404" h="2171700">
                  <a:moveTo>
                    <a:pt x="1580845" y="1129893"/>
                  </a:moveTo>
                  <a:lnTo>
                    <a:pt x="1575917" y="1132370"/>
                  </a:lnTo>
                  <a:lnTo>
                    <a:pt x="1574241" y="1125601"/>
                  </a:lnTo>
                  <a:lnTo>
                    <a:pt x="1569262" y="1128268"/>
                  </a:lnTo>
                  <a:lnTo>
                    <a:pt x="1572463" y="1130681"/>
                  </a:lnTo>
                  <a:lnTo>
                    <a:pt x="1575104" y="1134592"/>
                  </a:lnTo>
                  <a:lnTo>
                    <a:pt x="1580845" y="1129893"/>
                  </a:lnTo>
                  <a:close/>
                </a:path>
                <a:path w="1843404" h="2171700">
                  <a:moveTo>
                    <a:pt x="1614500" y="1138707"/>
                  </a:moveTo>
                  <a:lnTo>
                    <a:pt x="1613547" y="1137373"/>
                  </a:lnTo>
                  <a:lnTo>
                    <a:pt x="1612303" y="1136751"/>
                  </a:lnTo>
                  <a:lnTo>
                    <a:pt x="1611490" y="1135634"/>
                  </a:lnTo>
                  <a:lnTo>
                    <a:pt x="1610207" y="1130668"/>
                  </a:lnTo>
                  <a:lnTo>
                    <a:pt x="1612074" y="1125016"/>
                  </a:lnTo>
                  <a:lnTo>
                    <a:pt x="1599730" y="1132293"/>
                  </a:lnTo>
                  <a:lnTo>
                    <a:pt x="1598561" y="1134732"/>
                  </a:lnTo>
                  <a:lnTo>
                    <a:pt x="1598155" y="1135621"/>
                  </a:lnTo>
                  <a:lnTo>
                    <a:pt x="1601787" y="1134021"/>
                  </a:lnTo>
                  <a:lnTo>
                    <a:pt x="1597672" y="1142987"/>
                  </a:lnTo>
                  <a:lnTo>
                    <a:pt x="1605864" y="1142987"/>
                  </a:lnTo>
                  <a:lnTo>
                    <a:pt x="1605953" y="1143431"/>
                  </a:lnTo>
                  <a:lnTo>
                    <a:pt x="1607883" y="1143508"/>
                  </a:lnTo>
                  <a:lnTo>
                    <a:pt x="1608531" y="1142987"/>
                  </a:lnTo>
                  <a:lnTo>
                    <a:pt x="1613395" y="1142987"/>
                  </a:lnTo>
                  <a:lnTo>
                    <a:pt x="1613357" y="1142822"/>
                  </a:lnTo>
                  <a:lnTo>
                    <a:pt x="1613268" y="1142479"/>
                  </a:lnTo>
                  <a:lnTo>
                    <a:pt x="1612963" y="1141323"/>
                  </a:lnTo>
                  <a:lnTo>
                    <a:pt x="1612531" y="1139418"/>
                  </a:lnTo>
                  <a:lnTo>
                    <a:pt x="1614500" y="1138707"/>
                  </a:lnTo>
                  <a:close/>
                </a:path>
                <a:path w="1843404" h="2171700">
                  <a:moveTo>
                    <a:pt x="1685213" y="1358900"/>
                  </a:moveTo>
                  <a:lnTo>
                    <a:pt x="1676412" y="1358900"/>
                  </a:lnTo>
                  <a:lnTo>
                    <a:pt x="1677682" y="1371600"/>
                  </a:lnTo>
                  <a:lnTo>
                    <a:pt x="1685213" y="1358900"/>
                  </a:lnTo>
                  <a:close/>
                </a:path>
                <a:path w="1843404" h="2171700">
                  <a:moveTo>
                    <a:pt x="1685886" y="1371600"/>
                  </a:moveTo>
                  <a:lnTo>
                    <a:pt x="1681607" y="1384300"/>
                  </a:lnTo>
                  <a:lnTo>
                    <a:pt x="1684934" y="1384300"/>
                  </a:lnTo>
                  <a:lnTo>
                    <a:pt x="1685886" y="1371600"/>
                  </a:lnTo>
                  <a:close/>
                </a:path>
                <a:path w="1843404" h="2171700">
                  <a:moveTo>
                    <a:pt x="1741665" y="1206500"/>
                  </a:moveTo>
                  <a:lnTo>
                    <a:pt x="1733765" y="1206500"/>
                  </a:lnTo>
                  <a:lnTo>
                    <a:pt x="1732876" y="1194130"/>
                  </a:lnTo>
                  <a:lnTo>
                    <a:pt x="1728889" y="1206500"/>
                  </a:lnTo>
                  <a:lnTo>
                    <a:pt x="1725803" y="1206500"/>
                  </a:lnTo>
                  <a:lnTo>
                    <a:pt x="1725828" y="1219200"/>
                  </a:lnTo>
                  <a:lnTo>
                    <a:pt x="1726857" y="1219200"/>
                  </a:lnTo>
                  <a:lnTo>
                    <a:pt x="1729333" y="1219200"/>
                  </a:lnTo>
                  <a:lnTo>
                    <a:pt x="1730260" y="1206500"/>
                  </a:lnTo>
                  <a:lnTo>
                    <a:pt x="1734197" y="1219200"/>
                  </a:lnTo>
                  <a:lnTo>
                    <a:pt x="1740420" y="1219200"/>
                  </a:lnTo>
                  <a:lnTo>
                    <a:pt x="1741665" y="1206500"/>
                  </a:lnTo>
                  <a:close/>
                </a:path>
                <a:path w="1843404" h="2171700">
                  <a:moveTo>
                    <a:pt x="1788617" y="1244600"/>
                  </a:moveTo>
                  <a:lnTo>
                    <a:pt x="1788566" y="1231900"/>
                  </a:lnTo>
                  <a:lnTo>
                    <a:pt x="1785200" y="1244600"/>
                  </a:lnTo>
                  <a:lnTo>
                    <a:pt x="1788617" y="1244600"/>
                  </a:lnTo>
                  <a:close/>
                </a:path>
                <a:path w="1843404" h="2171700">
                  <a:moveTo>
                    <a:pt x="1843036" y="1282700"/>
                  </a:moveTo>
                  <a:lnTo>
                    <a:pt x="1827618" y="1282700"/>
                  </a:lnTo>
                  <a:lnTo>
                    <a:pt x="1827403" y="1270000"/>
                  </a:lnTo>
                  <a:lnTo>
                    <a:pt x="1828380" y="1270000"/>
                  </a:lnTo>
                  <a:lnTo>
                    <a:pt x="1816862" y="1257300"/>
                  </a:lnTo>
                  <a:lnTo>
                    <a:pt x="1783956" y="1257300"/>
                  </a:lnTo>
                  <a:lnTo>
                    <a:pt x="1783892" y="1244600"/>
                  </a:lnTo>
                  <a:lnTo>
                    <a:pt x="1785200" y="1244600"/>
                  </a:lnTo>
                  <a:lnTo>
                    <a:pt x="1785162" y="1231900"/>
                  </a:lnTo>
                  <a:lnTo>
                    <a:pt x="1784985" y="1231900"/>
                  </a:lnTo>
                  <a:lnTo>
                    <a:pt x="1783600" y="1244600"/>
                  </a:lnTo>
                  <a:lnTo>
                    <a:pt x="1781530" y="1244600"/>
                  </a:lnTo>
                  <a:lnTo>
                    <a:pt x="1781429" y="1231900"/>
                  </a:lnTo>
                  <a:lnTo>
                    <a:pt x="1779778" y="1231900"/>
                  </a:lnTo>
                  <a:lnTo>
                    <a:pt x="1778393" y="1244600"/>
                  </a:lnTo>
                  <a:lnTo>
                    <a:pt x="1776501" y="1244600"/>
                  </a:lnTo>
                  <a:lnTo>
                    <a:pt x="1774215" y="1231900"/>
                  </a:lnTo>
                  <a:lnTo>
                    <a:pt x="1764741" y="1231900"/>
                  </a:lnTo>
                  <a:lnTo>
                    <a:pt x="1762353" y="1244600"/>
                  </a:lnTo>
                  <a:lnTo>
                    <a:pt x="1759394" y="1244600"/>
                  </a:lnTo>
                  <a:lnTo>
                    <a:pt x="1764665" y="1231900"/>
                  </a:lnTo>
                  <a:lnTo>
                    <a:pt x="1751393" y="1231900"/>
                  </a:lnTo>
                  <a:lnTo>
                    <a:pt x="1751342" y="1231531"/>
                  </a:lnTo>
                  <a:lnTo>
                    <a:pt x="1749475" y="1219200"/>
                  </a:lnTo>
                  <a:lnTo>
                    <a:pt x="1748459" y="1219200"/>
                  </a:lnTo>
                  <a:lnTo>
                    <a:pt x="1748866" y="1231900"/>
                  </a:lnTo>
                  <a:lnTo>
                    <a:pt x="1744891" y="1231900"/>
                  </a:lnTo>
                  <a:lnTo>
                    <a:pt x="1744929" y="1231531"/>
                  </a:lnTo>
                  <a:lnTo>
                    <a:pt x="1746465" y="1219200"/>
                  </a:lnTo>
                  <a:lnTo>
                    <a:pt x="1744776" y="1219200"/>
                  </a:lnTo>
                  <a:lnTo>
                    <a:pt x="1744192" y="1206500"/>
                  </a:lnTo>
                  <a:lnTo>
                    <a:pt x="1742274" y="1206500"/>
                  </a:lnTo>
                  <a:lnTo>
                    <a:pt x="1740420" y="1219200"/>
                  </a:lnTo>
                  <a:lnTo>
                    <a:pt x="1744522" y="1219200"/>
                  </a:lnTo>
                  <a:lnTo>
                    <a:pt x="1742884" y="1231900"/>
                  </a:lnTo>
                  <a:lnTo>
                    <a:pt x="1738210" y="1231900"/>
                  </a:lnTo>
                  <a:lnTo>
                    <a:pt x="1738096" y="1231531"/>
                  </a:lnTo>
                  <a:lnTo>
                    <a:pt x="1734197" y="1219200"/>
                  </a:lnTo>
                  <a:lnTo>
                    <a:pt x="1727758" y="1231900"/>
                  </a:lnTo>
                  <a:lnTo>
                    <a:pt x="1727733" y="1231531"/>
                  </a:lnTo>
                  <a:lnTo>
                    <a:pt x="1726857" y="1219200"/>
                  </a:lnTo>
                  <a:lnTo>
                    <a:pt x="1724279" y="1231900"/>
                  </a:lnTo>
                  <a:lnTo>
                    <a:pt x="1724266" y="1231531"/>
                  </a:lnTo>
                  <a:lnTo>
                    <a:pt x="1723504" y="1219200"/>
                  </a:lnTo>
                  <a:lnTo>
                    <a:pt x="1713293" y="1231900"/>
                  </a:lnTo>
                  <a:lnTo>
                    <a:pt x="1713217" y="1231531"/>
                  </a:lnTo>
                  <a:lnTo>
                    <a:pt x="1710753" y="1219200"/>
                  </a:lnTo>
                  <a:lnTo>
                    <a:pt x="1708137" y="1219200"/>
                  </a:lnTo>
                  <a:lnTo>
                    <a:pt x="1709750" y="1206500"/>
                  </a:lnTo>
                  <a:lnTo>
                    <a:pt x="1721218" y="1206500"/>
                  </a:lnTo>
                  <a:lnTo>
                    <a:pt x="1720659" y="1219200"/>
                  </a:lnTo>
                  <a:lnTo>
                    <a:pt x="1723136" y="1206500"/>
                  </a:lnTo>
                  <a:lnTo>
                    <a:pt x="1725803" y="1206500"/>
                  </a:lnTo>
                  <a:lnTo>
                    <a:pt x="1726247" y="1193800"/>
                  </a:lnTo>
                  <a:lnTo>
                    <a:pt x="1723999" y="1193800"/>
                  </a:lnTo>
                  <a:lnTo>
                    <a:pt x="1723567" y="1181087"/>
                  </a:lnTo>
                  <a:lnTo>
                    <a:pt x="1720938" y="1181087"/>
                  </a:lnTo>
                  <a:lnTo>
                    <a:pt x="1720900" y="1181442"/>
                  </a:lnTo>
                  <a:lnTo>
                    <a:pt x="1719580" y="1193800"/>
                  </a:lnTo>
                  <a:lnTo>
                    <a:pt x="1718716" y="1181087"/>
                  </a:lnTo>
                  <a:lnTo>
                    <a:pt x="1707832" y="1181087"/>
                  </a:lnTo>
                  <a:lnTo>
                    <a:pt x="1707845" y="1180515"/>
                  </a:lnTo>
                  <a:lnTo>
                    <a:pt x="1708010" y="1168400"/>
                  </a:lnTo>
                  <a:lnTo>
                    <a:pt x="1684705" y="1168400"/>
                  </a:lnTo>
                  <a:lnTo>
                    <a:pt x="1684705" y="1193800"/>
                  </a:lnTo>
                  <a:lnTo>
                    <a:pt x="1684642" y="1194130"/>
                  </a:lnTo>
                  <a:lnTo>
                    <a:pt x="1682242" y="1206500"/>
                  </a:lnTo>
                  <a:lnTo>
                    <a:pt x="1681937" y="1194130"/>
                  </a:lnTo>
                  <a:lnTo>
                    <a:pt x="1678228" y="1206500"/>
                  </a:lnTo>
                  <a:lnTo>
                    <a:pt x="1678470" y="1194130"/>
                  </a:lnTo>
                  <a:lnTo>
                    <a:pt x="1678482" y="1193800"/>
                  </a:lnTo>
                  <a:lnTo>
                    <a:pt x="1684705" y="1193800"/>
                  </a:lnTo>
                  <a:lnTo>
                    <a:pt x="1684705" y="1168400"/>
                  </a:lnTo>
                  <a:lnTo>
                    <a:pt x="1683943" y="1168400"/>
                  </a:lnTo>
                  <a:lnTo>
                    <a:pt x="1677936" y="1157236"/>
                  </a:lnTo>
                  <a:lnTo>
                    <a:pt x="1677936" y="1282700"/>
                  </a:lnTo>
                  <a:lnTo>
                    <a:pt x="1676806" y="1295400"/>
                  </a:lnTo>
                  <a:lnTo>
                    <a:pt x="1672628" y="1295400"/>
                  </a:lnTo>
                  <a:lnTo>
                    <a:pt x="1673961" y="1282700"/>
                  </a:lnTo>
                  <a:lnTo>
                    <a:pt x="1677936" y="1282700"/>
                  </a:lnTo>
                  <a:lnTo>
                    <a:pt x="1677936" y="1157236"/>
                  </a:lnTo>
                  <a:lnTo>
                    <a:pt x="1677111" y="1155700"/>
                  </a:lnTo>
                  <a:lnTo>
                    <a:pt x="1676679" y="1155700"/>
                  </a:lnTo>
                  <a:lnTo>
                    <a:pt x="1676793" y="1168400"/>
                  </a:lnTo>
                  <a:lnTo>
                    <a:pt x="1672018" y="1168400"/>
                  </a:lnTo>
                  <a:lnTo>
                    <a:pt x="1672018" y="1295400"/>
                  </a:lnTo>
                  <a:lnTo>
                    <a:pt x="1670253" y="1295400"/>
                  </a:lnTo>
                  <a:lnTo>
                    <a:pt x="1671535" y="1282700"/>
                  </a:lnTo>
                  <a:lnTo>
                    <a:pt x="1672018" y="1295400"/>
                  </a:lnTo>
                  <a:lnTo>
                    <a:pt x="1672018" y="1168400"/>
                  </a:lnTo>
                  <a:lnTo>
                    <a:pt x="1670532" y="1168400"/>
                  </a:lnTo>
                  <a:lnTo>
                    <a:pt x="1669745" y="1155700"/>
                  </a:lnTo>
                  <a:lnTo>
                    <a:pt x="1666722" y="1155700"/>
                  </a:lnTo>
                  <a:lnTo>
                    <a:pt x="1657311" y="1155700"/>
                  </a:lnTo>
                  <a:lnTo>
                    <a:pt x="1661744" y="1143558"/>
                  </a:lnTo>
                  <a:lnTo>
                    <a:pt x="1661947" y="1143266"/>
                  </a:lnTo>
                  <a:lnTo>
                    <a:pt x="1662150" y="1143558"/>
                  </a:lnTo>
                  <a:lnTo>
                    <a:pt x="1666722" y="1155700"/>
                  </a:lnTo>
                  <a:lnTo>
                    <a:pt x="1671916" y="1142987"/>
                  </a:lnTo>
                  <a:lnTo>
                    <a:pt x="1668373" y="1142987"/>
                  </a:lnTo>
                  <a:lnTo>
                    <a:pt x="1668462" y="1142479"/>
                  </a:lnTo>
                  <a:lnTo>
                    <a:pt x="1670405" y="1130147"/>
                  </a:lnTo>
                  <a:lnTo>
                    <a:pt x="1660855" y="1130147"/>
                  </a:lnTo>
                  <a:lnTo>
                    <a:pt x="1655889" y="1142987"/>
                  </a:lnTo>
                  <a:lnTo>
                    <a:pt x="1649298" y="1142987"/>
                  </a:lnTo>
                  <a:lnTo>
                    <a:pt x="1649285" y="1142479"/>
                  </a:lnTo>
                  <a:lnTo>
                    <a:pt x="1648980" y="1130147"/>
                  </a:lnTo>
                  <a:lnTo>
                    <a:pt x="1643176" y="1130147"/>
                  </a:lnTo>
                  <a:lnTo>
                    <a:pt x="1643176" y="1346073"/>
                  </a:lnTo>
                  <a:lnTo>
                    <a:pt x="1639049" y="1346073"/>
                  </a:lnTo>
                  <a:lnTo>
                    <a:pt x="1639087" y="1345717"/>
                  </a:lnTo>
                  <a:lnTo>
                    <a:pt x="1640052" y="1333500"/>
                  </a:lnTo>
                  <a:lnTo>
                    <a:pt x="1640116" y="1333741"/>
                  </a:lnTo>
                  <a:lnTo>
                    <a:pt x="1643176" y="1346073"/>
                  </a:lnTo>
                  <a:lnTo>
                    <a:pt x="1643176" y="1130147"/>
                  </a:lnTo>
                  <a:lnTo>
                    <a:pt x="1641779" y="1130147"/>
                  </a:lnTo>
                  <a:lnTo>
                    <a:pt x="1638388" y="1142987"/>
                  </a:lnTo>
                  <a:lnTo>
                    <a:pt x="1634629" y="1142987"/>
                  </a:lnTo>
                  <a:lnTo>
                    <a:pt x="1634629" y="1346073"/>
                  </a:lnTo>
                  <a:lnTo>
                    <a:pt x="1632102" y="1346073"/>
                  </a:lnTo>
                  <a:lnTo>
                    <a:pt x="1632153" y="1345717"/>
                  </a:lnTo>
                  <a:lnTo>
                    <a:pt x="1633969" y="1333500"/>
                  </a:lnTo>
                  <a:lnTo>
                    <a:pt x="1633982" y="1333741"/>
                  </a:lnTo>
                  <a:lnTo>
                    <a:pt x="1634629" y="1346073"/>
                  </a:lnTo>
                  <a:lnTo>
                    <a:pt x="1634629" y="1142987"/>
                  </a:lnTo>
                  <a:lnTo>
                    <a:pt x="1626489" y="1142987"/>
                  </a:lnTo>
                  <a:lnTo>
                    <a:pt x="1626489" y="1346073"/>
                  </a:lnTo>
                  <a:lnTo>
                    <a:pt x="1620634" y="1346073"/>
                  </a:lnTo>
                  <a:lnTo>
                    <a:pt x="1620710" y="1345717"/>
                  </a:lnTo>
                  <a:lnTo>
                    <a:pt x="1621447" y="1333500"/>
                  </a:lnTo>
                  <a:lnTo>
                    <a:pt x="1623352" y="1333500"/>
                  </a:lnTo>
                  <a:lnTo>
                    <a:pt x="1623301" y="1333741"/>
                  </a:lnTo>
                  <a:lnTo>
                    <a:pt x="1620748" y="1345717"/>
                  </a:lnTo>
                  <a:lnTo>
                    <a:pt x="1624279" y="1333500"/>
                  </a:lnTo>
                  <a:lnTo>
                    <a:pt x="1626171" y="1333500"/>
                  </a:lnTo>
                  <a:lnTo>
                    <a:pt x="1626171" y="1333741"/>
                  </a:lnTo>
                  <a:lnTo>
                    <a:pt x="1626489" y="1346073"/>
                  </a:lnTo>
                  <a:lnTo>
                    <a:pt x="1626489" y="1142987"/>
                  </a:lnTo>
                  <a:lnTo>
                    <a:pt x="1622450" y="1142987"/>
                  </a:lnTo>
                  <a:lnTo>
                    <a:pt x="1622412" y="1142834"/>
                  </a:lnTo>
                  <a:lnTo>
                    <a:pt x="1622615" y="1142530"/>
                  </a:lnTo>
                  <a:lnTo>
                    <a:pt x="1622336" y="1142352"/>
                  </a:lnTo>
                  <a:lnTo>
                    <a:pt x="1622272" y="1142047"/>
                  </a:lnTo>
                  <a:lnTo>
                    <a:pt x="1624063" y="1141844"/>
                  </a:lnTo>
                  <a:lnTo>
                    <a:pt x="1624126" y="1142479"/>
                  </a:lnTo>
                  <a:lnTo>
                    <a:pt x="1624203" y="1142822"/>
                  </a:lnTo>
                  <a:lnTo>
                    <a:pt x="1624266" y="1142479"/>
                  </a:lnTo>
                  <a:lnTo>
                    <a:pt x="1624393" y="1141806"/>
                  </a:lnTo>
                  <a:lnTo>
                    <a:pt x="1625295" y="1141691"/>
                  </a:lnTo>
                  <a:lnTo>
                    <a:pt x="1624736" y="1139952"/>
                  </a:lnTo>
                  <a:lnTo>
                    <a:pt x="1626577" y="1130147"/>
                  </a:lnTo>
                  <a:lnTo>
                    <a:pt x="1622920" y="1130147"/>
                  </a:lnTo>
                  <a:lnTo>
                    <a:pt x="1623009" y="1131138"/>
                  </a:lnTo>
                  <a:lnTo>
                    <a:pt x="1623745" y="1138656"/>
                  </a:lnTo>
                  <a:lnTo>
                    <a:pt x="1621917" y="1140218"/>
                  </a:lnTo>
                  <a:lnTo>
                    <a:pt x="1620507" y="1132814"/>
                  </a:lnTo>
                  <a:lnTo>
                    <a:pt x="1620507" y="1333500"/>
                  </a:lnTo>
                  <a:lnTo>
                    <a:pt x="1620481" y="1333741"/>
                  </a:lnTo>
                  <a:lnTo>
                    <a:pt x="1619694" y="1346073"/>
                  </a:lnTo>
                  <a:lnTo>
                    <a:pt x="1617522" y="1346073"/>
                  </a:lnTo>
                  <a:lnTo>
                    <a:pt x="1612722" y="1358900"/>
                  </a:lnTo>
                  <a:lnTo>
                    <a:pt x="1612684" y="1346073"/>
                  </a:lnTo>
                  <a:lnTo>
                    <a:pt x="1614805" y="1346073"/>
                  </a:lnTo>
                  <a:lnTo>
                    <a:pt x="1614805" y="1345717"/>
                  </a:lnTo>
                  <a:lnTo>
                    <a:pt x="1614652" y="1333500"/>
                  </a:lnTo>
                  <a:lnTo>
                    <a:pt x="1618221" y="1333500"/>
                  </a:lnTo>
                  <a:lnTo>
                    <a:pt x="1618221" y="1333741"/>
                  </a:lnTo>
                  <a:lnTo>
                    <a:pt x="1618615" y="1345717"/>
                  </a:lnTo>
                  <a:lnTo>
                    <a:pt x="1620291" y="1333500"/>
                  </a:lnTo>
                  <a:lnTo>
                    <a:pt x="1620507" y="1333500"/>
                  </a:lnTo>
                  <a:lnTo>
                    <a:pt x="1620507" y="1132814"/>
                  </a:lnTo>
                  <a:lnTo>
                    <a:pt x="1620189" y="1131138"/>
                  </a:lnTo>
                  <a:lnTo>
                    <a:pt x="1620100" y="1130147"/>
                  </a:lnTo>
                  <a:lnTo>
                    <a:pt x="1619262" y="1131760"/>
                  </a:lnTo>
                  <a:lnTo>
                    <a:pt x="1619262" y="1142987"/>
                  </a:lnTo>
                  <a:lnTo>
                    <a:pt x="1619186" y="1143558"/>
                  </a:lnTo>
                  <a:lnTo>
                    <a:pt x="1617573" y="1155700"/>
                  </a:lnTo>
                  <a:lnTo>
                    <a:pt x="1616773" y="1148702"/>
                  </a:lnTo>
                  <a:lnTo>
                    <a:pt x="1617954" y="1148651"/>
                  </a:lnTo>
                  <a:lnTo>
                    <a:pt x="1616329" y="1144854"/>
                  </a:lnTo>
                  <a:lnTo>
                    <a:pt x="1616189" y="1143584"/>
                  </a:lnTo>
                  <a:lnTo>
                    <a:pt x="1617992" y="1142987"/>
                  </a:lnTo>
                  <a:lnTo>
                    <a:pt x="1619262" y="1142987"/>
                  </a:lnTo>
                  <a:lnTo>
                    <a:pt x="1619262" y="1131760"/>
                  </a:lnTo>
                  <a:lnTo>
                    <a:pt x="1616227" y="1137589"/>
                  </a:lnTo>
                  <a:lnTo>
                    <a:pt x="1616227" y="1142987"/>
                  </a:lnTo>
                  <a:lnTo>
                    <a:pt x="1616138" y="1143114"/>
                  </a:lnTo>
                  <a:lnTo>
                    <a:pt x="1616125" y="1142987"/>
                  </a:lnTo>
                  <a:lnTo>
                    <a:pt x="1616227" y="1137589"/>
                  </a:lnTo>
                  <a:lnTo>
                    <a:pt x="1613408" y="1142987"/>
                  </a:lnTo>
                  <a:lnTo>
                    <a:pt x="1613928" y="1142987"/>
                  </a:lnTo>
                  <a:lnTo>
                    <a:pt x="1613839" y="1143165"/>
                  </a:lnTo>
                  <a:lnTo>
                    <a:pt x="1612950" y="1144968"/>
                  </a:lnTo>
                  <a:lnTo>
                    <a:pt x="1611503" y="1147914"/>
                  </a:lnTo>
                  <a:lnTo>
                    <a:pt x="1610639" y="1148384"/>
                  </a:lnTo>
                  <a:lnTo>
                    <a:pt x="1611210" y="1148511"/>
                  </a:lnTo>
                  <a:lnTo>
                    <a:pt x="1607680" y="1155700"/>
                  </a:lnTo>
                  <a:lnTo>
                    <a:pt x="1605724" y="1155700"/>
                  </a:lnTo>
                  <a:lnTo>
                    <a:pt x="1605724" y="1333500"/>
                  </a:lnTo>
                  <a:lnTo>
                    <a:pt x="1605622" y="1333741"/>
                  </a:lnTo>
                  <a:lnTo>
                    <a:pt x="1600657" y="1346073"/>
                  </a:lnTo>
                  <a:lnTo>
                    <a:pt x="1600466" y="1333500"/>
                  </a:lnTo>
                  <a:lnTo>
                    <a:pt x="1605724" y="1333500"/>
                  </a:lnTo>
                  <a:lnTo>
                    <a:pt x="1605724" y="1155700"/>
                  </a:lnTo>
                  <a:lnTo>
                    <a:pt x="1601355" y="1155700"/>
                  </a:lnTo>
                  <a:lnTo>
                    <a:pt x="1598244" y="1149032"/>
                  </a:lnTo>
                  <a:lnTo>
                    <a:pt x="1598244" y="1333500"/>
                  </a:lnTo>
                  <a:lnTo>
                    <a:pt x="1598231" y="1333741"/>
                  </a:lnTo>
                  <a:lnTo>
                    <a:pt x="1597939" y="1346073"/>
                  </a:lnTo>
                  <a:lnTo>
                    <a:pt x="1588820" y="1346073"/>
                  </a:lnTo>
                  <a:lnTo>
                    <a:pt x="1588744" y="1345717"/>
                  </a:lnTo>
                  <a:lnTo>
                    <a:pt x="1586026" y="1333500"/>
                  </a:lnTo>
                  <a:lnTo>
                    <a:pt x="1598244" y="1333500"/>
                  </a:lnTo>
                  <a:lnTo>
                    <a:pt x="1598244" y="1149032"/>
                  </a:lnTo>
                  <a:lnTo>
                    <a:pt x="1595424" y="1142987"/>
                  </a:lnTo>
                  <a:lnTo>
                    <a:pt x="1590598" y="1142987"/>
                  </a:lnTo>
                  <a:lnTo>
                    <a:pt x="1591995" y="1140460"/>
                  </a:lnTo>
                  <a:lnTo>
                    <a:pt x="1592097" y="1140282"/>
                  </a:lnTo>
                  <a:lnTo>
                    <a:pt x="1592173" y="1140142"/>
                  </a:lnTo>
                  <a:lnTo>
                    <a:pt x="1593557" y="1137653"/>
                  </a:lnTo>
                  <a:lnTo>
                    <a:pt x="1598129" y="1135621"/>
                  </a:lnTo>
                  <a:lnTo>
                    <a:pt x="1598879" y="1132878"/>
                  </a:lnTo>
                  <a:lnTo>
                    <a:pt x="1598942" y="1132624"/>
                  </a:lnTo>
                  <a:lnTo>
                    <a:pt x="1599031" y="1132293"/>
                  </a:lnTo>
                  <a:lnTo>
                    <a:pt x="1599476" y="1130668"/>
                  </a:lnTo>
                  <a:lnTo>
                    <a:pt x="1593697" y="1132878"/>
                  </a:lnTo>
                  <a:lnTo>
                    <a:pt x="1597113" y="1128712"/>
                  </a:lnTo>
                  <a:lnTo>
                    <a:pt x="1592148" y="1131481"/>
                  </a:lnTo>
                  <a:lnTo>
                    <a:pt x="1591144" y="1132128"/>
                  </a:lnTo>
                  <a:lnTo>
                    <a:pt x="1591144" y="1140282"/>
                  </a:lnTo>
                  <a:lnTo>
                    <a:pt x="1587588" y="1140142"/>
                  </a:lnTo>
                  <a:lnTo>
                    <a:pt x="1586814" y="1140434"/>
                  </a:lnTo>
                  <a:lnTo>
                    <a:pt x="1589417" y="1134706"/>
                  </a:lnTo>
                  <a:lnTo>
                    <a:pt x="1590624" y="1136459"/>
                  </a:lnTo>
                  <a:lnTo>
                    <a:pt x="1590687" y="1136954"/>
                  </a:lnTo>
                  <a:lnTo>
                    <a:pt x="1590789" y="1137653"/>
                  </a:lnTo>
                  <a:lnTo>
                    <a:pt x="1590890" y="1138415"/>
                  </a:lnTo>
                  <a:lnTo>
                    <a:pt x="1591144" y="1140282"/>
                  </a:lnTo>
                  <a:lnTo>
                    <a:pt x="1591144" y="1132128"/>
                  </a:lnTo>
                  <a:lnTo>
                    <a:pt x="1590370" y="1132611"/>
                  </a:lnTo>
                  <a:lnTo>
                    <a:pt x="1591487" y="1130147"/>
                  </a:lnTo>
                  <a:lnTo>
                    <a:pt x="1585595" y="1130147"/>
                  </a:lnTo>
                  <a:lnTo>
                    <a:pt x="1577340" y="1140968"/>
                  </a:lnTo>
                  <a:lnTo>
                    <a:pt x="1574888" y="1142504"/>
                  </a:lnTo>
                  <a:lnTo>
                    <a:pt x="1575155" y="1142987"/>
                  </a:lnTo>
                  <a:lnTo>
                    <a:pt x="1571256" y="1142987"/>
                  </a:lnTo>
                  <a:lnTo>
                    <a:pt x="1571332" y="1143165"/>
                  </a:lnTo>
                  <a:lnTo>
                    <a:pt x="1576362" y="1155700"/>
                  </a:lnTo>
                  <a:lnTo>
                    <a:pt x="1581683" y="1143457"/>
                  </a:lnTo>
                  <a:lnTo>
                    <a:pt x="1582369" y="1142987"/>
                  </a:lnTo>
                  <a:lnTo>
                    <a:pt x="1585468" y="1142987"/>
                  </a:lnTo>
                  <a:lnTo>
                    <a:pt x="1585556" y="1144511"/>
                  </a:lnTo>
                  <a:lnTo>
                    <a:pt x="1585607" y="1145501"/>
                  </a:lnTo>
                  <a:lnTo>
                    <a:pt x="1589366" y="1140460"/>
                  </a:lnTo>
                  <a:lnTo>
                    <a:pt x="1589405" y="1140968"/>
                  </a:lnTo>
                  <a:lnTo>
                    <a:pt x="1589747" y="1144435"/>
                  </a:lnTo>
                  <a:lnTo>
                    <a:pt x="1584388" y="1155700"/>
                  </a:lnTo>
                  <a:lnTo>
                    <a:pt x="1576362" y="1155700"/>
                  </a:lnTo>
                  <a:lnTo>
                    <a:pt x="1565884" y="1155700"/>
                  </a:lnTo>
                  <a:lnTo>
                    <a:pt x="1569783" y="1142987"/>
                  </a:lnTo>
                  <a:lnTo>
                    <a:pt x="1568132" y="1142987"/>
                  </a:lnTo>
                  <a:lnTo>
                    <a:pt x="1568018" y="1142479"/>
                  </a:lnTo>
                  <a:lnTo>
                    <a:pt x="1567624" y="1140625"/>
                  </a:lnTo>
                  <a:lnTo>
                    <a:pt x="1568094" y="1140206"/>
                  </a:lnTo>
                  <a:lnTo>
                    <a:pt x="1567548" y="1140206"/>
                  </a:lnTo>
                  <a:lnTo>
                    <a:pt x="1567459" y="1139774"/>
                  </a:lnTo>
                  <a:lnTo>
                    <a:pt x="1567726" y="1139774"/>
                  </a:lnTo>
                  <a:lnTo>
                    <a:pt x="1567599" y="1139621"/>
                  </a:lnTo>
                  <a:lnTo>
                    <a:pt x="1567370" y="1139367"/>
                  </a:lnTo>
                  <a:lnTo>
                    <a:pt x="1566964" y="1137399"/>
                  </a:lnTo>
                  <a:lnTo>
                    <a:pt x="1567662" y="1136954"/>
                  </a:lnTo>
                  <a:lnTo>
                    <a:pt x="1566799" y="1136586"/>
                  </a:lnTo>
                  <a:lnTo>
                    <a:pt x="1565795" y="1131671"/>
                  </a:lnTo>
                  <a:lnTo>
                    <a:pt x="1569021" y="1130960"/>
                  </a:lnTo>
                  <a:lnTo>
                    <a:pt x="1565592" y="1126490"/>
                  </a:lnTo>
                  <a:lnTo>
                    <a:pt x="1561566" y="1129245"/>
                  </a:lnTo>
                  <a:lnTo>
                    <a:pt x="1561566" y="1155700"/>
                  </a:lnTo>
                  <a:lnTo>
                    <a:pt x="1555356" y="1155700"/>
                  </a:lnTo>
                  <a:lnTo>
                    <a:pt x="1559115" y="1143558"/>
                  </a:lnTo>
                  <a:lnTo>
                    <a:pt x="1559306" y="1143177"/>
                  </a:lnTo>
                  <a:lnTo>
                    <a:pt x="1559382" y="1143558"/>
                  </a:lnTo>
                  <a:lnTo>
                    <a:pt x="1561566" y="1155700"/>
                  </a:lnTo>
                  <a:lnTo>
                    <a:pt x="1561566" y="1129245"/>
                  </a:lnTo>
                  <a:lnTo>
                    <a:pt x="1560245" y="1130147"/>
                  </a:lnTo>
                  <a:lnTo>
                    <a:pt x="1544967" y="1130147"/>
                  </a:lnTo>
                  <a:lnTo>
                    <a:pt x="1545056" y="1131138"/>
                  </a:lnTo>
                  <a:lnTo>
                    <a:pt x="1546225" y="1142987"/>
                  </a:lnTo>
                  <a:lnTo>
                    <a:pt x="1536484" y="1142987"/>
                  </a:lnTo>
                  <a:lnTo>
                    <a:pt x="1536534" y="1142822"/>
                  </a:lnTo>
                  <a:lnTo>
                    <a:pt x="1536649" y="1142479"/>
                  </a:lnTo>
                  <a:lnTo>
                    <a:pt x="1540497" y="1130427"/>
                  </a:lnTo>
                  <a:lnTo>
                    <a:pt x="1540560" y="1130833"/>
                  </a:lnTo>
                  <a:lnTo>
                    <a:pt x="1540598" y="1131138"/>
                  </a:lnTo>
                  <a:lnTo>
                    <a:pt x="1542364" y="1142479"/>
                  </a:lnTo>
                  <a:lnTo>
                    <a:pt x="1542897" y="1130147"/>
                  </a:lnTo>
                  <a:lnTo>
                    <a:pt x="1540586" y="1130147"/>
                  </a:lnTo>
                  <a:lnTo>
                    <a:pt x="1540459" y="1130147"/>
                  </a:lnTo>
                  <a:lnTo>
                    <a:pt x="1534401" y="1130147"/>
                  </a:lnTo>
                  <a:lnTo>
                    <a:pt x="1534337" y="1131138"/>
                  </a:lnTo>
                  <a:lnTo>
                    <a:pt x="1533474" y="1142987"/>
                  </a:lnTo>
                  <a:lnTo>
                    <a:pt x="1527683" y="1142987"/>
                  </a:lnTo>
                  <a:lnTo>
                    <a:pt x="1527644" y="1142479"/>
                  </a:lnTo>
                  <a:lnTo>
                    <a:pt x="1526705" y="1130147"/>
                  </a:lnTo>
                  <a:lnTo>
                    <a:pt x="1523530" y="1130147"/>
                  </a:lnTo>
                  <a:lnTo>
                    <a:pt x="1517357" y="1142987"/>
                  </a:lnTo>
                  <a:lnTo>
                    <a:pt x="1514690" y="1142987"/>
                  </a:lnTo>
                  <a:lnTo>
                    <a:pt x="1514652" y="1142479"/>
                  </a:lnTo>
                  <a:lnTo>
                    <a:pt x="1513763" y="1130147"/>
                  </a:lnTo>
                  <a:lnTo>
                    <a:pt x="1518831" y="1130147"/>
                  </a:lnTo>
                  <a:lnTo>
                    <a:pt x="1518881" y="1129906"/>
                  </a:lnTo>
                  <a:lnTo>
                    <a:pt x="1521942" y="1117600"/>
                  </a:lnTo>
                  <a:lnTo>
                    <a:pt x="1517281" y="1117600"/>
                  </a:lnTo>
                  <a:lnTo>
                    <a:pt x="1513560" y="1130147"/>
                  </a:lnTo>
                  <a:lnTo>
                    <a:pt x="1511960" y="1130147"/>
                  </a:lnTo>
                  <a:lnTo>
                    <a:pt x="1511846" y="1130833"/>
                  </a:lnTo>
                  <a:lnTo>
                    <a:pt x="1511795" y="1131138"/>
                  </a:lnTo>
                  <a:lnTo>
                    <a:pt x="1509852" y="1142987"/>
                  </a:lnTo>
                  <a:lnTo>
                    <a:pt x="1509953" y="1130147"/>
                  </a:lnTo>
                  <a:lnTo>
                    <a:pt x="1507134" y="1130147"/>
                  </a:lnTo>
                  <a:lnTo>
                    <a:pt x="1507236" y="1129157"/>
                  </a:lnTo>
                  <a:lnTo>
                    <a:pt x="1508556" y="1117600"/>
                  </a:lnTo>
                  <a:lnTo>
                    <a:pt x="1506829" y="1130147"/>
                  </a:lnTo>
                  <a:lnTo>
                    <a:pt x="1506778" y="1129157"/>
                  </a:lnTo>
                  <a:lnTo>
                    <a:pt x="1506448" y="1117600"/>
                  </a:lnTo>
                  <a:lnTo>
                    <a:pt x="1505038" y="1117600"/>
                  </a:lnTo>
                  <a:lnTo>
                    <a:pt x="1502575" y="1130147"/>
                  </a:lnTo>
                  <a:lnTo>
                    <a:pt x="1482547" y="1130147"/>
                  </a:lnTo>
                  <a:lnTo>
                    <a:pt x="1475346" y="1142987"/>
                  </a:lnTo>
                  <a:lnTo>
                    <a:pt x="1462163" y="1142987"/>
                  </a:lnTo>
                  <a:lnTo>
                    <a:pt x="1462176" y="1142479"/>
                  </a:lnTo>
                  <a:lnTo>
                    <a:pt x="1462620" y="1130147"/>
                  </a:lnTo>
                  <a:lnTo>
                    <a:pt x="1458201" y="1130147"/>
                  </a:lnTo>
                  <a:lnTo>
                    <a:pt x="1458302" y="1129157"/>
                  </a:lnTo>
                  <a:lnTo>
                    <a:pt x="1459407" y="1117600"/>
                  </a:lnTo>
                  <a:lnTo>
                    <a:pt x="1456613" y="1117600"/>
                  </a:lnTo>
                  <a:lnTo>
                    <a:pt x="1454569" y="1130147"/>
                  </a:lnTo>
                  <a:lnTo>
                    <a:pt x="1454429" y="1130147"/>
                  </a:lnTo>
                  <a:lnTo>
                    <a:pt x="1447698" y="1117600"/>
                  </a:lnTo>
                  <a:lnTo>
                    <a:pt x="1438998" y="1130147"/>
                  </a:lnTo>
                  <a:lnTo>
                    <a:pt x="1427454" y="1130147"/>
                  </a:lnTo>
                  <a:lnTo>
                    <a:pt x="1427391" y="1129906"/>
                  </a:lnTo>
                  <a:lnTo>
                    <a:pt x="1424571" y="1117600"/>
                  </a:lnTo>
                  <a:lnTo>
                    <a:pt x="1422603" y="1130147"/>
                  </a:lnTo>
                  <a:lnTo>
                    <a:pt x="1421765" y="1130147"/>
                  </a:lnTo>
                  <a:lnTo>
                    <a:pt x="1417485" y="1142987"/>
                  </a:lnTo>
                  <a:lnTo>
                    <a:pt x="1417383" y="1142479"/>
                  </a:lnTo>
                  <a:lnTo>
                    <a:pt x="1415072" y="1130147"/>
                  </a:lnTo>
                  <a:lnTo>
                    <a:pt x="1365580" y="1130147"/>
                  </a:lnTo>
                  <a:lnTo>
                    <a:pt x="1365643" y="1129157"/>
                  </a:lnTo>
                  <a:lnTo>
                    <a:pt x="1366393" y="1117600"/>
                  </a:lnTo>
                  <a:lnTo>
                    <a:pt x="1359522" y="1117600"/>
                  </a:lnTo>
                  <a:lnTo>
                    <a:pt x="1363205" y="1130147"/>
                  </a:lnTo>
                  <a:lnTo>
                    <a:pt x="1360652" y="1130147"/>
                  </a:lnTo>
                  <a:lnTo>
                    <a:pt x="1360652" y="1409700"/>
                  </a:lnTo>
                  <a:lnTo>
                    <a:pt x="1359662" y="1422387"/>
                  </a:lnTo>
                  <a:lnTo>
                    <a:pt x="1359052" y="1422387"/>
                  </a:lnTo>
                  <a:lnTo>
                    <a:pt x="1358201" y="1409700"/>
                  </a:lnTo>
                  <a:lnTo>
                    <a:pt x="1360652" y="1409700"/>
                  </a:lnTo>
                  <a:lnTo>
                    <a:pt x="1360652" y="1130147"/>
                  </a:lnTo>
                  <a:lnTo>
                    <a:pt x="1352219" y="1130147"/>
                  </a:lnTo>
                  <a:lnTo>
                    <a:pt x="1352181" y="1129906"/>
                  </a:lnTo>
                  <a:lnTo>
                    <a:pt x="1352067" y="1129157"/>
                  </a:lnTo>
                  <a:lnTo>
                    <a:pt x="1350365" y="1117600"/>
                  </a:lnTo>
                  <a:lnTo>
                    <a:pt x="1349070" y="1130147"/>
                  </a:lnTo>
                  <a:lnTo>
                    <a:pt x="1348816" y="1130147"/>
                  </a:lnTo>
                  <a:lnTo>
                    <a:pt x="1348765" y="1129906"/>
                  </a:lnTo>
                  <a:lnTo>
                    <a:pt x="1348651" y="1129322"/>
                  </a:lnTo>
                  <a:lnTo>
                    <a:pt x="1348613" y="1129157"/>
                  </a:lnTo>
                  <a:lnTo>
                    <a:pt x="1346238" y="1117600"/>
                  </a:lnTo>
                  <a:lnTo>
                    <a:pt x="1346174" y="1130147"/>
                  </a:lnTo>
                  <a:lnTo>
                    <a:pt x="1341805" y="1130147"/>
                  </a:lnTo>
                  <a:lnTo>
                    <a:pt x="1341767" y="1129906"/>
                  </a:lnTo>
                  <a:lnTo>
                    <a:pt x="1341653" y="1129157"/>
                  </a:lnTo>
                  <a:lnTo>
                    <a:pt x="1339938" y="1117600"/>
                  </a:lnTo>
                  <a:lnTo>
                    <a:pt x="1339291" y="1130147"/>
                  </a:lnTo>
                  <a:lnTo>
                    <a:pt x="1331468" y="1130147"/>
                  </a:lnTo>
                  <a:lnTo>
                    <a:pt x="1331442" y="1129906"/>
                  </a:lnTo>
                  <a:lnTo>
                    <a:pt x="1331341" y="1129157"/>
                  </a:lnTo>
                  <a:lnTo>
                    <a:pt x="1330159" y="1120203"/>
                  </a:lnTo>
                  <a:lnTo>
                    <a:pt x="1330159" y="1130147"/>
                  </a:lnTo>
                  <a:lnTo>
                    <a:pt x="1328648" y="1130147"/>
                  </a:lnTo>
                  <a:lnTo>
                    <a:pt x="1328712" y="1129157"/>
                  </a:lnTo>
                  <a:lnTo>
                    <a:pt x="1329410" y="1117600"/>
                  </a:lnTo>
                  <a:lnTo>
                    <a:pt x="1330159" y="1130147"/>
                  </a:lnTo>
                  <a:lnTo>
                    <a:pt x="1330159" y="1120203"/>
                  </a:lnTo>
                  <a:lnTo>
                    <a:pt x="1329817" y="1117600"/>
                  </a:lnTo>
                  <a:lnTo>
                    <a:pt x="1332420" y="1104900"/>
                  </a:lnTo>
                  <a:lnTo>
                    <a:pt x="1335989" y="1104900"/>
                  </a:lnTo>
                  <a:lnTo>
                    <a:pt x="1337856" y="1092200"/>
                  </a:lnTo>
                  <a:lnTo>
                    <a:pt x="1339773" y="1079500"/>
                  </a:lnTo>
                  <a:lnTo>
                    <a:pt x="1337894" y="1079500"/>
                  </a:lnTo>
                  <a:lnTo>
                    <a:pt x="1340789" y="1066761"/>
                  </a:lnTo>
                  <a:lnTo>
                    <a:pt x="1340840" y="1066304"/>
                  </a:lnTo>
                  <a:lnTo>
                    <a:pt x="1341996" y="1054100"/>
                  </a:lnTo>
                  <a:lnTo>
                    <a:pt x="1343723" y="1054100"/>
                  </a:lnTo>
                  <a:lnTo>
                    <a:pt x="1348155" y="1041400"/>
                  </a:lnTo>
                  <a:lnTo>
                    <a:pt x="1347825" y="1041400"/>
                  </a:lnTo>
                  <a:lnTo>
                    <a:pt x="1342885" y="1028687"/>
                  </a:lnTo>
                  <a:lnTo>
                    <a:pt x="1350365" y="1028687"/>
                  </a:lnTo>
                  <a:lnTo>
                    <a:pt x="1350314" y="1028420"/>
                  </a:lnTo>
                  <a:lnTo>
                    <a:pt x="1347914" y="1016000"/>
                  </a:lnTo>
                  <a:lnTo>
                    <a:pt x="1352181" y="1016000"/>
                  </a:lnTo>
                  <a:lnTo>
                    <a:pt x="1350302" y="1003300"/>
                  </a:lnTo>
                  <a:lnTo>
                    <a:pt x="1356271" y="990600"/>
                  </a:lnTo>
                  <a:lnTo>
                    <a:pt x="1359827" y="977900"/>
                  </a:lnTo>
                  <a:lnTo>
                    <a:pt x="1364221" y="965200"/>
                  </a:lnTo>
                  <a:lnTo>
                    <a:pt x="1372679" y="952500"/>
                  </a:lnTo>
                  <a:lnTo>
                    <a:pt x="1375537" y="952500"/>
                  </a:lnTo>
                  <a:lnTo>
                    <a:pt x="1376476" y="939800"/>
                  </a:lnTo>
                  <a:lnTo>
                    <a:pt x="1372552" y="939800"/>
                  </a:lnTo>
                  <a:lnTo>
                    <a:pt x="1377048" y="927100"/>
                  </a:lnTo>
                  <a:lnTo>
                    <a:pt x="1376222" y="927100"/>
                  </a:lnTo>
                  <a:lnTo>
                    <a:pt x="1379855" y="914400"/>
                  </a:lnTo>
                  <a:lnTo>
                    <a:pt x="1388084" y="914400"/>
                  </a:lnTo>
                  <a:lnTo>
                    <a:pt x="1381531" y="901700"/>
                  </a:lnTo>
                  <a:lnTo>
                    <a:pt x="1385252" y="901700"/>
                  </a:lnTo>
                  <a:lnTo>
                    <a:pt x="1384236" y="889000"/>
                  </a:lnTo>
                  <a:lnTo>
                    <a:pt x="1387741" y="889000"/>
                  </a:lnTo>
                  <a:lnTo>
                    <a:pt x="1388465" y="876300"/>
                  </a:lnTo>
                  <a:lnTo>
                    <a:pt x="1388021" y="863600"/>
                  </a:lnTo>
                  <a:lnTo>
                    <a:pt x="1388706" y="863600"/>
                  </a:lnTo>
                  <a:lnTo>
                    <a:pt x="1387411" y="850900"/>
                  </a:lnTo>
                  <a:lnTo>
                    <a:pt x="1391437" y="850900"/>
                  </a:lnTo>
                  <a:lnTo>
                    <a:pt x="1388719" y="838200"/>
                  </a:lnTo>
                  <a:lnTo>
                    <a:pt x="1391831" y="838200"/>
                  </a:lnTo>
                  <a:lnTo>
                    <a:pt x="1395717" y="825500"/>
                  </a:lnTo>
                  <a:lnTo>
                    <a:pt x="1396657" y="825500"/>
                  </a:lnTo>
                  <a:lnTo>
                    <a:pt x="1397012" y="812800"/>
                  </a:lnTo>
                  <a:lnTo>
                    <a:pt x="1401076" y="812800"/>
                  </a:lnTo>
                  <a:lnTo>
                    <a:pt x="1406144" y="825500"/>
                  </a:lnTo>
                  <a:lnTo>
                    <a:pt x="1410512" y="825500"/>
                  </a:lnTo>
                  <a:lnTo>
                    <a:pt x="1412328" y="812800"/>
                  </a:lnTo>
                  <a:lnTo>
                    <a:pt x="1411998" y="800100"/>
                  </a:lnTo>
                  <a:lnTo>
                    <a:pt x="1413027" y="800100"/>
                  </a:lnTo>
                  <a:lnTo>
                    <a:pt x="1415770" y="787400"/>
                  </a:lnTo>
                  <a:lnTo>
                    <a:pt x="1413840" y="787400"/>
                  </a:lnTo>
                  <a:lnTo>
                    <a:pt x="1411135" y="774687"/>
                  </a:lnTo>
                  <a:lnTo>
                    <a:pt x="1412722" y="774687"/>
                  </a:lnTo>
                  <a:lnTo>
                    <a:pt x="1412671" y="774496"/>
                  </a:lnTo>
                  <a:lnTo>
                    <a:pt x="1409433" y="762000"/>
                  </a:lnTo>
                  <a:lnTo>
                    <a:pt x="1411820" y="749300"/>
                  </a:lnTo>
                  <a:lnTo>
                    <a:pt x="1413395" y="749300"/>
                  </a:lnTo>
                  <a:lnTo>
                    <a:pt x="1413433" y="736600"/>
                  </a:lnTo>
                  <a:lnTo>
                    <a:pt x="1411185" y="723900"/>
                  </a:lnTo>
                  <a:lnTo>
                    <a:pt x="1414284" y="723900"/>
                  </a:lnTo>
                  <a:lnTo>
                    <a:pt x="1413586" y="711200"/>
                  </a:lnTo>
                  <a:lnTo>
                    <a:pt x="1409509" y="711200"/>
                  </a:lnTo>
                  <a:lnTo>
                    <a:pt x="1412024" y="698500"/>
                  </a:lnTo>
                  <a:lnTo>
                    <a:pt x="1411566" y="698500"/>
                  </a:lnTo>
                  <a:lnTo>
                    <a:pt x="1411592" y="685800"/>
                  </a:lnTo>
                  <a:lnTo>
                    <a:pt x="1412824" y="685800"/>
                  </a:lnTo>
                  <a:lnTo>
                    <a:pt x="1420736" y="673100"/>
                  </a:lnTo>
                  <a:lnTo>
                    <a:pt x="1415249" y="660400"/>
                  </a:lnTo>
                  <a:lnTo>
                    <a:pt x="1409153" y="660400"/>
                  </a:lnTo>
                  <a:lnTo>
                    <a:pt x="1409153" y="812800"/>
                  </a:lnTo>
                  <a:lnTo>
                    <a:pt x="1402334" y="812800"/>
                  </a:lnTo>
                  <a:lnTo>
                    <a:pt x="1395717" y="800100"/>
                  </a:lnTo>
                  <a:lnTo>
                    <a:pt x="1399336" y="800100"/>
                  </a:lnTo>
                  <a:lnTo>
                    <a:pt x="1399222" y="787400"/>
                  </a:lnTo>
                  <a:lnTo>
                    <a:pt x="1395399" y="787400"/>
                  </a:lnTo>
                  <a:lnTo>
                    <a:pt x="1396199" y="774738"/>
                  </a:lnTo>
                  <a:lnTo>
                    <a:pt x="1399451" y="787400"/>
                  </a:lnTo>
                  <a:lnTo>
                    <a:pt x="1399222" y="787400"/>
                  </a:lnTo>
                  <a:lnTo>
                    <a:pt x="1404353" y="800100"/>
                  </a:lnTo>
                  <a:lnTo>
                    <a:pt x="1405661" y="800100"/>
                  </a:lnTo>
                  <a:lnTo>
                    <a:pt x="1409153" y="812800"/>
                  </a:lnTo>
                  <a:lnTo>
                    <a:pt x="1409153" y="660400"/>
                  </a:lnTo>
                  <a:lnTo>
                    <a:pt x="1409077" y="762000"/>
                  </a:lnTo>
                  <a:lnTo>
                    <a:pt x="1406791" y="774687"/>
                  </a:lnTo>
                  <a:lnTo>
                    <a:pt x="1404340" y="774687"/>
                  </a:lnTo>
                  <a:lnTo>
                    <a:pt x="1404277" y="774496"/>
                  </a:lnTo>
                  <a:lnTo>
                    <a:pt x="1402956" y="770077"/>
                  </a:lnTo>
                  <a:lnTo>
                    <a:pt x="1402956" y="774687"/>
                  </a:lnTo>
                  <a:lnTo>
                    <a:pt x="1401546" y="787400"/>
                  </a:lnTo>
                  <a:lnTo>
                    <a:pt x="1399476" y="774687"/>
                  </a:lnTo>
                  <a:lnTo>
                    <a:pt x="1402956" y="774687"/>
                  </a:lnTo>
                  <a:lnTo>
                    <a:pt x="1402956" y="770077"/>
                  </a:lnTo>
                  <a:lnTo>
                    <a:pt x="1400543" y="762000"/>
                  </a:lnTo>
                  <a:lnTo>
                    <a:pt x="1409077" y="762000"/>
                  </a:lnTo>
                  <a:lnTo>
                    <a:pt x="1409077" y="660400"/>
                  </a:lnTo>
                  <a:lnTo>
                    <a:pt x="1408582" y="660400"/>
                  </a:lnTo>
                  <a:lnTo>
                    <a:pt x="1410487" y="647700"/>
                  </a:lnTo>
                  <a:lnTo>
                    <a:pt x="1409280" y="647700"/>
                  </a:lnTo>
                  <a:lnTo>
                    <a:pt x="1407388" y="635000"/>
                  </a:lnTo>
                  <a:lnTo>
                    <a:pt x="1408658" y="622261"/>
                  </a:lnTo>
                  <a:lnTo>
                    <a:pt x="1413052" y="609600"/>
                  </a:lnTo>
                  <a:lnTo>
                    <a:pt x="1420609" y="596900"/>
                  </a:lnTo>
                  <a:lnTo>
                    <a:pt x="1419110" y="596900"/>
                  </a:lnTo>
                  <a:lnTo>
                    <a:pt x="1415999" y="584174"/>
                  </a:lnTo>
                  <a:lnTo>
                    <a:pt x="1410754" y="584174"/>
                  </a:lnTo>
                  <a:lnTo>
                    <a:pt x="1410741" y="584009"/>
                  </a:lnTo>
                  <a:lnTo>
                    <a:pt x="1409915" y="571500"/>
                  </a:lnTo>
                  <a:lnTo>
                    <a:pt x="1411833" y="571500"/>
                  </a:lnTo>
                  <a:lnTo>
                    <a:pt x="1416456" y="558800"/>
                  </a:lnTo>
                  <a:lnTo>
                    <a:pt x="1423784" y="546100"/>
                  </a:lnTo>
                  <a:lnTo>
                    <a:pt x="1414551" y="546100"/>
                  </a:lnTo>
                  <a:lnTo>
                    <a:pt x="1410411" y="533400"/>
                  </a:lnTo>
                  <a:lnTo>
                    <a:pt x="1407858" y="520700"/>
                  </a:lnTo>
                  <a:lnTo>
                    <a:pt x="1406525" y="520700"/>
                  </a:lnTo>
                  <a:lnTo>
                    <a:pt x="1412824" y="508000"/>
                  </a:lnTo>
                  <a:lnTo>
                    <a:pt x="1411770" y="508000"/>
                  </a:lnTo>
                  <a:lnTo>
                    <a:pt x="1412328" y="495300"/>
                  </a:lnTo>
                  <a:lnTo>
                    <a:pt x="1411363" y="482600"/>
                  </a:lnTo>
                  <a:lnTo>
                    <a:pt x="1408582" y="469773"/>
                  </a:lnTo>
                  <a:lnTo>
                    <a:pt x="1409420" y="469773"/>
                  </a:lnTo>
                  <a:lnTo>
                    <a:pt x="1409395" y="457200"/>
                  </a:lnTo>
                  <a:lnTo>
                    <a:pt x="1407756" y="444500"/>
                  </a:lnTo>
                  <a:lnTo>
                    <a:pt x="1403731" y="444500"/>
                  </a:lnTo>
                  <a:lnTo>
                    <a:pt x="1404353" y="431800"/>
                  </a:lnTo>
                  <a:lnTo>
                    <a:pt x="1402791" y="431800"/>
                  </a:lnTo>
                  <a:lnTo>
                    <a:pt x="1400327" y="419100"/>
                  </a:lnTo>
                  <a:lnTo>
                    <a:pt x="1398092" y="406400"/>
                  </a:lnTo>
                  <a:lnTo>
                    <a:pt x="1389202" y="406400"/>
                  </a:lnTo>
                  <a:lnTo>
                    <a:pt x="1384808" y="393700"/>
                  </a:lnTo>
                  <a:lnTo>
                    <a:pt x="1373187" y="393700"/>
                  </a:lnTo>
                  <a:lnTo>
                    <a:pt x="1377988" y="406400"/>
                  </a:lnTo>
                  <a:lnTo>
                    <a:pt x="1371739" y="406400"/>
                  </a:lnTo>
                  <a:lnTo>
                    <a:pt x="1371739" y="444500"/>
                  </a:lnTo>
                  <a:lnTo>
                    <a:pt x="1367764" y="444500"/>
                  </a:lnTo>
                  <a:lnTo>
                    <a:pt x="1365199" y="431800"/>
                  </a:lnTo>
                  <a:lnTo>
                    <a:pt x="1369479" y="431800"/>
                  </a:lnTo>
                  <a:lnTo>
                    <a:pt x="1371739" y="444500"/>
                  </a:lnTo>
                  <a:lnTo>
                    <a:pt x="1371739" y="406400"/>
                  </a:lnTo>
                  <a:lnTo>
                    <a:pt x="1356664" y="406400"/>
                  </a:lnTo>
                  <a:lnTo>
                    <a:pt x="1355001" y="419100"/>
                  </a:lnTo>
                  <a:lnTo>
                    <a:pt x="1354848" y="431800"/>
                  </a:lnTo>
                  <a:lnTo>
                    <a:pt x="1357350" y="457200"/>
                  </a:lnTo>
                  <a:lnTo>
                    <a:pt x="1358265" y="457200"/>
                  </a:lnTo>
                  <a:lnTo>
                    <a:pt x="1358557" y="469773"/>
                  </a:lnTo>
                  <a:lnTo>
                    <a:pt x="1360385" y="469773"/>
                  </a:lnTo>
                  <a:lnTo>
                    <a:pt x="1364297" y="482600"/>
                  </a:lnTo>
                  <a:lnTo>
                    <a:pt x="1359166" y="482600"/>
                  </a:lnTo>
                  <a:lnTo>
                    <a:pt x="1357109" y="469773"/>
                  </a:lnTo>
                  <a:lnTo>
                    <a:pt x="1357312" y="482600"/>
                  </a:lnTo>
                  <a:lnTo>
                    <a:pt x="1354023" y="482600"/>
                  </a:lnTo>
                  <a:lnTo>
                    <a:pt x="1354023" y="508000"/>
                  </a:lnTo>
                  <a:lnTo>
                    <a:pt x="1351953" y="520700"/>
                  </a:lnTo>
                  <a:lnTo>
                    <a:pt x="1351254" y="515988"/>
                  </a:lnTo>
                  <a:lnTo>
                    <a:pt x="1351254" y="520700"/>
                  </a:lnTo>
                  <a:lnTo>
                    <a:pt x="1349438" y="533400"/>
                  </a:lnTo>
                  <a:lnTo>
                    <a:pt x="1344688" y="533400"/>
                  </a:lnTo>
                  <a:lnTo>
                    <a:pt x="1343418" y="520700"/>
                  </a:lnTo>
                  <a:lnTo>
                    <a:pt x="1351254" y="520700"/>
                  </a:lnTo>
                  <a:lnTo>
                    <a:pt x="1351254" y="515988"/>
                  </a:lnTo>
                  <a:lnTo>
                    <a:pt x="1350073" y="508000"/>
                  </a:lnTo>
                  <a:lnTo>
                    <a:pt x="1349832" y="508000"/>
                  </a:lnTo>
                  <a:lnTo>
                    <a:pt x="1347965" y="495300"/>
                  </a:lnTo>
                  <a:lnTo>
                    <a:pt x="1349184" y="495300"/>
                  </a:lnTo>
                  <a:lnTo>
                    <a:pt x="1341196" y="482600"/>
                  </a:lnTo>
                  <a:lnTo>
                    <a:pt x="1345565" y="482600"/>
                  </a:lnTo>
                  <a:lnTo>
                    <a:pt x="1342999" y="469874"/>
                  </a:lnTo>
                  <a:lnTo>
                    <a:pt x="1347228" y="482600"/>
                  </a:lnTo>
                  <a:lnTo>
                    <a:pt x="1344968" y="469773"/>
                  </a:lnTo>
                  <a:lnTo>
                    <a:pt x="1346987" y="469773"/>
                  </a:lnTo>
                  <a:lnTo>
                    <a:pt x="1347774" y="482600"/>
                  </a:lnTo>
                  <a:lnTo>
                    <a:pt x="1349171" y="482600"/>
                  </a:lnTo>
                  <a:lnTo>
                    <a:pt x="1349184" y="495300"/>
                  </a:lnTo>
                  <a:lnTo>
                    <a:pt x="1351826" y="495300"/>
                  </a:lnTo>
                  <a:lnTo>
                    <a:pt x="1353312" y="508000"/>
                  </a:lnTo>
                  <a:lnTo>
                    <a:pt x="1354023" y="508000"/>
                  </a:lnTo>
                  <a:lnTo>
                    <a:pt x="1354023" y="482600"/>
                  </a:lnTo>
                  <a:lnTo>
                    <a:pt x="1351407" y="482600"/>
                  </a:lnTo>
                  <a:lnTo>
                    <a:pt x="1348828" y="469773"/>
                  </a:lnTo>
                  <a:lnTo>
                    <a:pt x="1349743" y="469773"/>
                  </a:lnTo>
                  <a:lnTo>
                    <a:pt x="1349692" y="468947"/>
                  </a:lnTo>
                  <a:lnTo>
                    <a:pt x="1349006" y="457200"/>
                  </a:lnTo>
                  <a:lnTo>
                    <a:pt x="1344117" y="457200"/>
                  </a:lnTo>
                  <a:lnTo>
                    <a:pt x="1348917" y="444500"/>
                  </a:lnTo>
                  <a:lnTo>
                    <a:pt x="1343825" y="444500"/>
                  </a:lnTo>
                  <a:lnTo>
                    <a:pt x="1343190" y="440791"/>
                  </a:lnTo>
                  <a:lnTo>
                    <a:pt x="1343190" y="444500"/>
                  </a:lnTo>
                  <a:lnTo>
                    <a:pt x="1337005" y="444500"/>
                  </a:lnTo>
                  <a:lnTo>
                    <a:pt x="1336890" y="433857"/>
                  </a:lnTo>
                  <a:lnTo>
                    <a:pt x="1336865" y="431800"/>
                  </a:lnTo>
                  <a:lnTo>
                    <a:pt x="1337894" y="431800"/>
                  </a:lnTo>
                  <a:lnTo>
                    <a:pt x="1343190" y="444500"/>
                  </a:lnTo>
                  <a:lnTo>
                    <a:pt x="1343190" y="440791"/>
                  </a:lnTo>
                  <a:lnTo>
                    <a:pt x="1341653" y="431800"/>
                  </a:lnTo>
                  <a:lnTo>
                    <a:pt x="1342504" y="431800"/>
                  </a:lnTo>
                  <a:lnTo>
                    <a:pt x="1339684" y="419100"/>
                  </a:lnTo>
                  <a:lnTo>
                    <a:pt x="1341920" y="419100"/>
                  </a:lnTo>
                  <a:lnTo>
                    <a:pt x="1339291" y="406400"/>
                  </a:lnTo>
                  <a:lnTo>
                    <a:pt x="1339570" y="393700"/>
                  </a:lnTo>
                  <a:lnTo>
                    <a:pt x="1340218" y="393700"/>
                  </a:lnTo>
                  <a:lnTo>
                    <a:pt x="1338732" y="381000"/>
                  </a:lnTo>
                  <a:lnTo>
                    <a:pt x="1329169" y="381000"/>
                  </a:lnTo>
                  <a:lnTo>
                    <a:pt x="1327835" y="393700"/>
                  </a:lnTo>
                  <a:lnTo>
                    <a:pt x="1323263" y="393700"/>
                  </a:lnTo>
                  <a:lnTo>
                    <a:pt x="1319987" y="406400"/>
                  </a:lnTo>
                  <a:lnTo>
                    <a:pt x="1317612" y="406400"/>
                  </a:lnTo>
                  <a:lnTo>
                    <a:pt x="1316240" y="393700"/>
                  </a:lnTo>
                  <a:lnTo>
                    <a:pt x="1310513" y="393700"/>
                  </a:lnTo>
                  <a:lnTo>
                    <a:pt x="1313434" y="406400"/>
                  </a:lnTo>
                  <a:lnTo>
                    <a:pt x="1295742" y="406400"/>
                  </a:lnTo>
                  <a:lnTo>
                    <a:pt x="1293583" y="419100"/>
                  </a:lnTo>
                  <a:lnTo>
                    <a:pt x="1289862" y="419100"/>
                  </a:lnTo>
                  <a:lnTo>
                    <a:pt x="1285760" y="406400"/>
                  </a:lnTo>
                  <a:lnTo>
                    <a:pt x="1279842" y="406400"/>
                  </a:lnTo>
                  <a:lnTo>
                    <a:pt x="1285024" y="393700"/>
                  </a:lnTo>
                  <a:lnTo>
                    <a:pt x="1288923" y="393700"/>
                  </a:lnTo>
                  <a:lnTo>
                    <a:pt x="1285189" y="381000"/>
                  </a:lnTo>
                  <a:lnTo>
                    <a:pt x="1282103" y="393700"/>
                  </a:lnTo>
                  <a:lnTo>
                    <a:pt x="1281785" y="393700"/>
                  </a:lnTo>
                  <a:lnTo>
                    <a:pt x="1283246" y="381000"/>
                  </a:lnTo>
                  <a:lnTo>
                    <a:pt x="1282217" y="381000"/>
                  </a:lnTo>
                  <a:lnTo>
                    <a:pt x="1284719" y="368236"/>
                  </a:lnTo>
                  <a:lnTo>
                    <a:pt x="1287462" y="368236"/>
                  </a:lnTo>
                  <a:lnTo>
                    <a:pt x="1287386" y="368007"/>
                  </a:lnTo>
                  <a:lnTo>
                    <a:pt x="1283462" y="355600"/>
                  </a:lnTo>
                  <a:lnTo>
                    <a:pt x="1280452" y="355600"/>
                  </a:lnTo>
                  <a:lnTo>
                    <a:pt x="1277264" y="342900"/>
                  </a:lnTo>
                  <a:lnTo>
                    <a:pt x="1285113" y="330200"/>
                  </a:lnTo>
                  <a:lnTo>
                    <a:pt x="1283677" y="330200"/>
                  </a:lnTo>
                  <a:lnTo>
                    <a:pt x="1284668" y="317500"/>
                  </a:lnTo>
                  <a:lnTo>
                    <a:pt x="1284008" y="304800"/>
                  </a:lnTo>
                  <a:lnTo>
                    <a:pt x="1280883" y="304800"/>
                  </a:lnTo>
                  <a:lnTo>
                    <a:pt x="1274051" y="292100"/>
                  </a:lnTo>
                  <a:lnTo>
                    <a:pt x="1280096" y="292100"/>
                  </a:lnTo>
                  <a:lnTo>
                    <a:pt x="1276070" y="279400"/>
                  </a:lnTo>
                  <a:lnTo>
                    <a:pt x="1270495" y="266700"/>
                  </a:lnTo>
                  <a:lnTo>
                    <a:pt x="1252156" y="266700"/>
                  </a:lnTo>
                  <a:lnTo>
                    <a:pt x="1246784" y="279400"/>
                  </a:lnTo>
                  <a:lnTo>
                    <a:pt x="1238491" y="279400"/>
                  </a:lnTo>
                  <a:lnTo>
                    <a:pt x="1235278" y="292100"/>
                  </a:lnTo>
                  <a:lnTo>
                    <a:pt x="1226845" y="292100"/>
                  </a:lnTo>
                  <a:lnTo>
                    <a:pt x="1229575" y="304927"/>
                  </a:lnTo>
                  <a:lnTo>
                    <a:pt x="1231023" y="317500"/>
                  </a:lnTo>
                  <a:lnTo>
                    <a:pt x="1226896" y="317500"/>
                  </a:lnTo>
                  <a:lnTo>
                    <a:pt x="1227429" y="330200"/>
                  </a:lnTo>
                  <a:lnTo>
                    <a:pt x="1230464" y="330200"/>
                  </a:lnTo>
                  <a:lnTo>
                    <a:pt x="1233855" y="342900"/>
                  </a:lnTo>
                  <a:lnTo>
                    <a:pt x="1231785" y="342900"/>
                  </a:lnTo>
                  <a:lnTo>
                    <a:pt x="1223797" y="330200"/>
                  </a:lnTo>
                  <a:lnTo>
                    <a:pt x="1225410" y="330200"/>
                  </a:lnTo>
                  <a:lnTo>
                    <a:pt x="1220533" y="317500"/>
                  </a:lnTo>
                  <a:lnTo>
                    <a:pt x="1215999" y="317500"/>
                  </a:lnTo>
                  <a:lnTo>
                    <a:pt x="1218780" y="330200"/>
                  </a:lnTo>
                  <a:lnTo>
                    <a:pt x="1219022" y="342900"/>
                  </a:lnTo>
                  <a:lnTo>
                    <a:pt x="1218819" y="342900"/>
                  </a:lnTo>
                  <a:lnTo>
                    <a:pt x="1218831" y="343065"/>
                  </a:lnTo>
                  <a:lnTo>
                    <a:pt x="1219796" y="355600"/>
                  </a:lnTo>
                  <a:lnTo>
                    <a:pt x="1220470" y="355600"/>
                  </a:lnTo>
                  <a:lnTo>
                    <a:pt x="1222603" y="368236"/>
                  </a:lnTo>
                  <a:lnTo>
                    <a:pt x="1222451" y="368007"/>
                  </a:lnTo>
                  <a:lnTo>
                    <a:pt x="1220343" y="364007"/>
                  </a:lnTo>
                  <a:lnTo>
                    <a:pt x="1220343" y="406400"/>
                  </a:lnTo>
                  <a:lnTo>
                    <a:pt x="1209459" y="406400"/>
                  </a:lnTo>
                  <a:lnTo>
                    <a:pt x="1210945" y="419100"/>
                  </a:lnTo>
                  <a:lnTo>
                    <a:pt x="1205611" y="419100"/>
                  </a:lnTo>
                  <a:lnTo>
                    <a:pt x="1209459" y="406400"/>
                  </a:lnTo>
                  <a:lnTo>
                    <a:pt x="1205776" y="406400"/>
                  </a:lnTo>
                  <a:lnTo>
                    <a:pt x="1203934" y="393700"/>
                  </a:lnTo>
                  <a:lnTo>
                    <a:pt x="1210678" y="393700"/>
                  </a:lnTo>
                  <a:lnTo>
                    <a:pt x="1220343" y="406400"/>
                  </a:lnTo>
                  <a:lnTo>
                    <a:pt x="1220343" y="364007"/>
                  </a:lnTo>
                  <a:lnTo>
                    <a:pt x="1215923" y="355600"/>
                  </a:lnTo>
                  <a:lnTo>
                    <a:pt x="1217117" y="355600"/>
                  </a:lnTo>
                  <a:lnTo>
                    <a:pt x="1217218" y="342900"/>
                  </a:lnTo>
                  <a:lnTo>
                    <a:pt x="1215745" y="342900"/>
                  </a:lnTo>
                  <a:lnTo>
                    <a:pt x="1215707" y="343065"/>
                  </a:lnTo>
                  <a:lnTo>
                    <a:pt x="1212697" y="355600"/>
                  </a:lnTo>
                  <a:lnTo>
                    <a:pt x="1212456" y="355600"/>
                  </a:lnTo>
                  <a:lnTo>
                    <a:pt x="1211122" y="368236"/>
                  </a:lnTo>
                  <a:lnTo>
                    <a:pt x="1215110" y="368236"/>
                  </a:lnTo>
                  <a:lnTo>
                    <a:pt x="1215161" y="368007"/>
                  </a:lnTo>
                  <a:lnTo>
                    <a:pt x="1215720" y="355600"/>
                  </a:lnTo>
                  <a:lnTo>
                    <a:pt x="1216939" y="368236"/>
                  </a:lnTo>
                  <a:lnTo>
                    <a:pt x="1218793" y="368236"/>
                  </a:lnTo>
                  <a:lnTo>
                    <a:pt x="1220165" y="381000"/>
                  </a:lnTo>
                  <a:lnTo>
                    <a:pt x="1215504" y="368236"/>
                  </a:lnTo>
                  <a:lnTo>
                    <a:pt x="1215110" y="368236"/>
                  </a:lnTo>
                  <a:lnTo>
                    <a:pt x="1212710" y="381000"/>
                  </a:lnTo>
                  <a:lnTo>
                    <a:pt x="1214640" y="381000"/>
                  </a:lnTo>
                  <a:lnTo>
                    <a:pt x="1213739" y="393700"/>
                  </a:lnTo>
                  <a:lnTo>
                    <a:pt x="1212151" y="393700"/>
                  </a:lnTo>
                  <a:lnTo>
                    <a:pt x="1212062" y="381000"/>
                  </a:lnTo>
                  <a:lnTo>
                    <a:pt x="1210945" y="372376"/>
                  </a:lnTo>
                  <a:lnTo>
                    <a:pt x="1210437" y="368236"/>
                  </a:lnTo>
                  <a:lnTo>
                    <a:pt x="1206296" y="381000"/>
                  </a:lnTo>
                  <a:lnTo>
                    <a:pt x="1203185" y="381000"/>
                  </a:lnTo>
                  <a:lnTo>
                    <a:pt x="1203185" y="431800"/>
                  </a:lnTo>
                  <a:lnTo>
                    <a:pt x="1197660" y="431800"/>
                  </a:lnTo>
                  <a:lnTo>
                    <a:pt x="1200391" y="419100"/>
                  </a:lnTo>
                  <a:lnTo>
                    <a:pt x="1203185" y="431800"/>
                  </a:lnTo>
                  <a:lnTo>
                    <a:pt x="1203185" y="381000"/>
                  </a:lnTo>
                  <a:lnTo>
                    <a:pt x="1199362" y="381000"/>
                  </a:lnTo>
                  <a:lnTo>
                    <a:pt x="1202182" y="393700"/>
                  </a:lnTo>
                  <a:lnTo>
                    <a:pt x="1198295" y="381000"/>
                  </a:lnTo>
                  <a:lnTo>
                    <a:pt x="1197406" y="381000"/>
                  </a:lnTo>
                  <a:lnTo>
                    <a:pt x="1200569" y="393700"/>
                  </a:lnTo>
                  <a:lnTo>
                    <a:pt x="1186370" y="393700"/>
                  </a:lnTo>
                  <a:lnTo>
                    <a:pt x="1188478" y="406400"/>
                  </a:lnTo>
                  <a:lnTo>
                    <a:pt x="1173340" y="406400"/>
                  </a:lnTo>
                  <a:lnTo>
                    <a:pt x="1170482" y="419100"/>
                  </a:lnTo>
                  <a:lnTo>
                    <a:pt x="1169758" y="419100"/>
                  </a:lnTo>
                  <a:lnTo>
                    <a:pt x="1169187" y="431800"/>
                  </a:lnTo>
                  <a:lnTo>
                    <a:pt x="1172095" y="431800"/>
                  </a:lnTo>
                  <a:lnTo>
                    <a:pt x="1173492" y="444500"/>
                  </a:lnTo>
                  <a:lnTo>
                    <a:pt x="1167091" y="444500"/>
                  </a:lnTo>
                  <a:lnTo>
                    <a:pt x="1167117" y="444665"/>
                  </a:lnTo>
                  <a:lnTo>
                    <a:pt x="1168908" y="457200"/>
                  </a:lnTo>
                  <a:lnTo>
                    <a:pt x="1162723" y="457200"/>
                  </a:lnTo>
                  <a:lnTo>
                    <a:pt x="1160907" y="444500"/>
                  </a:lnTo>
                  <a:lnTo>
                    <a:pt x="1157884" y="444500"/>
                  </a:lnTo>
                  <a:lnTo>
                    <a:pt x="1157859" y="444665"/>
                  </a:lnTo>
                  <a:lnTo>
                    <a:pt x="1155966" y="457200"/>
                  </a:lnTo>
                  <a:lnTo>
                    <a:pt x="1157566" y="457200"/>
                  </a:lnTo>
                  <a:lnTo>
                    <a:pt x="1154506" y="469773"/>
                  </a:lnTo>
                  <a:lnTo>
                    <a:pt x="1154341" y="468947"/>
                  </a:lnTo>
                  <a:lnTo>
                    <a:pt x="1152766" y="457200"/>
                  </a:lnTo>
                  <a:lnTo>
                    <a:pt x="1155966" y="457200"/>
                  </a:lnTo>
                  <a:lnTo>
                    <a:pt x="1154696" y="444500"/>
                  </a:lnTo>
                  <a:lnTo>
                    <a:pt x="1146759" y="444500"/>
                  </a:lnTo>
                  <a:lnTo>
                    <a:pt x="1146810" y="444665"/>
                  </a:lnTo>
                  <a:lnTo>
                    <a:pt x="1150353" y="457200"/>
                  </a:lnTo>
                  <a:lnTo>
                    <a:pt x="1146213" y="457200"/>
                  </a:lnTo>
                  <a:lnTo>
                    <a:pt x="1148511" y="469773"/>
                  </a:lnTo>
                  <a:lnTo>
                    <a:pt x="1153363" y="469773"/>
                  </a:lnTo>
                  <a:lnTo>
                    <a:pt x="1158646" y="482600"/>
                  </a:lnTo>
                  <a:lnTo>
                    <a:pt x="1161161" y="482600"/>
                  </a:lnTo>
                  <a:lnTo>
                    <a:pt x="1162685" y="482600"/>
                  </a:lnTo>
                  <a:lnTo>
                    <a:pt x="1167828" y="495300"/>
                  </a:lnTo>
                  <a:lnTo>
                    <a:pt x="1162507" y="495300"/>
                  </a:lnTo>
                  <a:lnTo>
                    <a:pt x="1161161" y="482600"/>
                  </a:lnTo>
                  <a:lnTo>
                    <a:pt x="1156944" y="495300"/>
                  </a:lnTo>
                  <a:lnTo>
                    <a:pt x="1155865" y="495300"/>
                  </a:lnTo>
                  <a:lnTo>
                    <a:pt x="1155395" y="482600"/>
                  </a:lnTo>
                  <a:lnTo>
                    <a:pt x="1150493" y="482600"/>
                  </a:lnTo>
                  <a:lnTo>
                    <a:pt x="1155661" y="495300"/>
                  </a:lnTo>
                  <a:lnTo>
                    <a:pt x="1151712" y="495300"/>
                  </a:lnTo>
                  <a:lnTo>
                    <a:pt x="1148257" y="508000"/>
                  </a:lnTo>
                  <a:lnTo>
                    <a:pt x="1155268" y="508000"/>
                  </a:lnTo>
                  <a:lnTo>
                    <a:pt x="1158049" y="520700"/>
                  </a:lnTo>
                  <a:lnTo>
                    <a:pt x="1160399" y="508000"/>
                  </a:lnTo>
                  <a:lnTo>
                    <a:pt x="1158544" y="508000"/>
                  </a:lnTo>
                  <a:lnTo>
                    <a:pt x="1157274" y="495300"/>
                  </a:lnTo>
                  <a:lnTo>
                    <a:pt x="1161427" y="495300"/>
                  </a:lnTo>
                  <a:lnTo>
                    <a:pt x="1169517" y="508000"/>
                  </a:lnTo>
                  <a:lnTo>
                    <a:pt x="1166825" y="508000"/>
                  </a:lnTo>
                  <a:lnTo>
                    <a:pt x="1163764" y="520700"/>
                  </a:lnTo>
                  <a:lnTo>
                    <a:pt x="1168895" y="520700"/>
                  </a:lnTo>
                  <a:lnTo>
                    <a:pt x="1170317" y="533400"/>
                  </a:lnTo>
                  <a:lnTo>
                    <a:pt x="1169555" y="533400"/>
                  </a:lnTo>
                  <a:lnTo>
                    <a:pt x="1169543" y="533539"/>
                  </a:lnTo>
                  <a:lnTo>
                    <a:pt x="1168120" y="546100"/>
                  </a:lnTo>
                  <a:lnTo>
                    <a:pt x="1163929" y="533400"/>
                  </a:lnTo>
                  <a:lnTo>
                    <a:pt x="1168641" y="533400"/>
                  </a:lnTo>
                  <a:lnTo>
                    <a:pt x="1158481" y="520700"/>
                  </a:lnTo>
                  <a:lnTo>
                    <a:pt x="1158049" y="520700"/>
                  </a:lnTo>
                  <a:lnTo>
                    <a:pt x="1150861" y="520700"/>
                  </a:lnTo>
                  <a:lnTo>
                    <a:pt x="1159814" y="533400"/>
                  </a:lnTo>
                  <a:lnTo>
                    <a:pt x="1157947" y="533400"/>
                  </a:lnTo>
                  <a:lnTo>
                    <a:pt x="1157897" y="533539"/>
                  </a:lnTo>
                  <a:lnTo>
                    <a:pt x="1153591" y="546100"/>
                  </a:lnTo>
                  <a:lnTo>
                    <a:pt x="1150429" y="546100"/>
                  </a:lnTo>
                  <a:lnTo>
                    <a:pt x="1152626" y="558800"/>
                  </a:lnTo>
                  <a:lnTo>
                    <a:pt x="1153502" y="558800"/>
                  </a:lnTo>
                  <a:lnTo>
                    <a:pt x="1154341" y="546100"/>
                  </a:lnTo>
                  <a:lnTo>
                    <a:pt x="1157503" y="546100"/>
                  </a:lnTo>
                  <a:lnTo>
                    <a:pt x="1155941" y="558800"/>
                  </a:lnTo>
                  <a:lnTo>
                    <a:pt x="1155141" y="558800"/>
                  </a:lnTo>
                  <a:lnTo>
                    <a:pt x="1157503" y="571500"/>
                  </a:lnTo>
                  <a:lnTo>
                    <a:pt x="1157274" y="571500"/>
                  </a:lnTo>
                  <a:lnTo>
                    <a:pt x="1153464" y="584174"/>
                  </a:lnTo>
                  <a:lnTo>
                    <a:pt x="1150581" y="584174"/>
                  </a:lnTo>
                  <a:lnTo>
                    <a:pt x="1148143" y="596900"/>
                  </a:lnTo>
                  <a:lnTo>
                    <a:pt x="1145717" y="596900"/>
                  </a:lnTo>
                  <a:lnTo>
                    <a:pt x="1147826" y="609600"/>
                  </a:lnTo>
                  <a:lnTo>
                    <a:pt x="1148689" y="609600"/>
                  </a:lnTo>
                  <a:lnTo>
                    <a:pt x="1148740" y="610019"/>
                  </a:lnTo>
                  <a:lnTo>
                    <a:pt x="1150137" y="622261"/>
                  </a:lnTo>
                  <a:lnTo>
                    <a:pt x="1148753" y="622261"/>
                  </a:lnTo>
                  <a:lnTo>
                    <a:pt x="1151051" y="635000"/>
                  </a:lnTo>
                  <a:lnTo>
                    <a:pt x="1145730" y="635000"/>
                  </a:lnTo>
                  <a:lnTo>
                    <a:pt x="1146009" y="622261"/>
                  </a:lnTo>
                  <a:lnTo>
                    <a:pt x="1142873" y="622261"/>
                  </a:lnTo>
                  <a:lnTo>
                    <a:pt x="1144257" y="635000"/>
                  </a:lnTo>
                  <a:lnTo>
                    <a:pt x="1143977" y="635000"/>
                  </a:lnTo>
                  <a:lnTo>
                    <a:pt x="1142009" y="647700"/>
                  </a:lnTo>
                  <a:lnTo>
                    <a:pt x="1141183" y="647700"/>
                  </a:lnTo>
                  <a:lnTo>
                    <a:pt x="1141971" y="660400"/>
                  </a:lnTo>
                  <a:lnTo>
                    <a:pt x="1141183" y="660400"/>
                  </a:lnTo>
                  <a:lnTo>
                    <a:pt x="1138440" y="673100"/>
                  </a:lnTo>
                  <a:lnTo>
                    <a:pt x="1138707" y="673100"/>
                  </a:lnTo>
                  <a:lnTo>
                    <a:pt x="1140231" y="685800"/>
                  </a:lnTo>
                  <a:lnTo>
                    <a:pt x="1128890" y="685800"/>
                  </a:lnTo>
                  <a:lnTo>
                    <a:pt x="1125816" y="698500"/>
                  </a:lnTo>
                  <a:lnTo>
                    <a:pt x="1123721" y="698500"/>
                  </a:lnTo>
                  <a:lnTo>
                    <a:pt x="1122159" y="711200"/>
                  </a:lnTo>
                  <a:lnTo>
                    <a:pt x="1120762" y="723900"/>
                  </a:lnTo>
                  <a:lnTo>
                    <a:pt x="1117396" y="723900"/>
                  </a:lnTo>
                  <a:lnTo>
                    <a:pt x="1116431" y="711200"/>
                  </a:lnTo>
                  <a:lnTo>
                    <a:pt x="1115326" y="723900"/>
                  </a:lnTo>
                  <a:lnTo>
                    <a:pt x="1116558" y="723900"/>
                  </a:lnTo>
                  <a:lnTo>
                    <a:pt x="1116863" y="736600"/>
                  </a:lnTo>
                  <a:lnTo>
                    <a:pt x="1118031" y="736600"/>
                  </a:lnTo>
                  <a:lnTo>
                    <a:pt x="1117282" y="749300"/>
                  </a:lnTo>
                  <a:lnTo>
                    <a:pt x="1116685" y="749300"/>
                  </a:lnTo>
                  <a:lnTo>
                    <a:pt x="1111491" y="762000"/>
                  </a:lnTo>
                  <a:lnTo>
                    <a:pt x="1109268" y="749300"/>
                  </a:lnTo>
                  <a:lnTo>
                    <a:pt x="1103642" y="762000"/>
                  </a:lnTo>
                  <a:lnTo>
                    <a:pt x="1104887" y="762000"/>
                  </a:lnTo>
                  <a:lnTo>
                    <a:pt x="1108646" y="774496"/>
                  </a:lnTo>
                  <a:lnTo>
                    <a:pt x="1107198" y="762000"/>
                  </a:lnTo>
                  <a:lnTo>
                    <a:pt x="1108798" y="762000"/>
                  </a:lnTo>
                  <a:lnTo>
                    <a:pt x="1109281" y="774687"/>
                  </a:lnTo>
                  <a:lnTo>
                    <a:pt x="1108659" y="774687"/>
                  </a:lnTo>
                  <a:lnTo>
                    <a:pt x="1114132" y="787400"/>
                  </a:lnTo>
                  <a:lnTo>
                    <a:pt x="1111834" y="787400"/>
                  </a:lnTo>
                  <a:lnTo>
                    <a:pt x="1104023" y="774687"/>
                  </a:lnTo>
                  <a:lnTo>
                    <a:pt x="1106652" y="787400"/>
                  </a:lnTo>
                  <a:lnTo>
                    <a:pt x="1106487" y="787400"/>
                  </a:lnTo>
                  <a:lnTo>
                    <a:pt x="1108710" y="800100"/>
                  </a:lnTo>
                  <a:lnTo>
                    <a:pt x="1102829" y="800100"/>
                  </a:lnTo>
                  <a:lnTo>
                    <a:pt x="1102690" y="787400"/>
                  </a:lnTo>
                  <a:lnTo>
                    <a:pt x="1096619" y="800100"/>
                  </a:lnTo>
                  <a:lnTo>
                    <a:pt x="1100023" y="800100"/>
                  </a:lnTo>
                  <a:lnTo>
                    <a:pt x="1103503" y="812800"/>
                  </a:lnTo>
                  <a:lnTo>
                    <a:pt x="1099464" y="812800"/>
                  </a:lnTo>
                  <a:lnTo>
                    <a:pt x="1099477" y="825500"/>
                  </a:lnTo>
                  <a:lnTo>
                    <a:pt x="1097114" y="812800"/>
                  </a:lnTo>
                  <a:lnTo>
                    <a:pt x="1093736" y="812800"/>
                  </a:lnTo>
                  <a:lnTo>
                    <a:pt x="1092771" y="825500"/>
                  </a:lnTo>
                  <a:lnTo>
                    <a:pt x="1089621" y="825500"/>
                  </a:lnTo>
                  <a:lnTo>
                    <a:pt x="1087767" y="838200"/>
                  </a:lnTo>
                  <a:lnTo>
                    <a:pt x="1090599" y="838200"/>
                  </a:lnTo>
                  <a:lnTo>
                    <a:pt x="1085380" y="850900"/>
                  </a:lnTo>
                  <a:lnTo>
                    <a:pt x="1084757" y="850900"/>
                  </a:lnTo>
                  <a:lnTo>
                    <a:pt x="1084757" y="1981200"/>
                  </a:lnTo>
                  <a:lnTo>
                    <a:pt x="1077874" y="1981200"/>
                  </a:lnTo>
                  <a:lnTo>
                    <a:pt x="1082802" y="1968500"/>
                  </a:lnTo>
                  <a:lnTo>
                    <a:pt x="1084757" y="1981200"/>
                  </a:lnTo>
                  <a:lnTo>
                    <a:pt x="1084757" y="850900"/>
                  </a:lnTo>
                  <a:lnTo>
                    <a:pt x="1083183" y="850900"/>
                  </a:lnTo>
                  <a:lnTo>
                    <a:pt x="1079588" y="850900"/>
                  </a:lnTo>
                  <a:lnTo>
                    <a:pt x="1079398" y="838200"/>
                  </a:lnTo>
                  <a:lnTo>
                    <a:pt x="1076591" y="838200"/>
                  </a:lnTo>
                  <a:lnTo>
                    <a:pt x="1076159" y="850900"/>
                  </a:lnTo>
                  <a:lnTo>
                    <a:pt x="1071943" y="838200"/>
                  </a:lnTo>
                  <a:lnTo>
                    <a:pt x="1075842" y="850900"/>
                  </a:lnTo>
                  <a:lnTo>
                    <a:pt x="1070089" y="850900"/>
                  </a:lnTo>
                  <a:lnTo>
                    <a:pt x="1078420" y="863600"/>
                  </a:lnTo>
                  <a:lnTo>
                    <a:pt x="1080376" y="863600"/>
                  </a:lnTo>
                  <a:lnTo>
                    <a:pt x="1077645" y="875220"/>
                  </a:lnTo>
                  <a:lnTo>
                    <a:pt x="1077645" y="2019300"/>
                  </a:lnTo>
                  <a:lnTo>
                    <a:pt x="1073962" y="2032000"/>
                  </a:lnTo>
                  <a:lnTo>
                    <a:pt x="1064323" y="2032000"/>
                  </a:lnTo>
                  <a:lnTo>
                    <a:pt x="1068451" y="2019300"/>
                  </a:lnTo>
                  <a:lnTo>
                    <a:pt x="1077645" y="2019300"/>
                  </a:lnTo>
                  <a:lnTo>
                    <a:pt x="1077645" y="875220"/>
                  </a:lnTo>
                  <a:lnTo>
                    <a:pt x="1077391" y="876300"/>
                  </a:lnTo>
                  <a:lnTo>
                    <a:pt x="1075601" y="863600"/>
                  </a:lnTo>
                  <a:lnTo>
                    <a:pt x="1074026" y="863600"/>
                  </a:lnTo>
                  <a:lnTo>
                    <a:pt x="1075588" y="876300"/>
                  </a:lnTo>
                  <a:lnTo>
                    <a:pt x="1070305" y="876300"/>
                  </a:lnTo>
                  <a:lnTo>
                    <a:pt x="1067244" y="889000"/>
                  </a:lnTo>
                  <a:lnTo>
                    <a:pt x="1067574" y="889000"/>
                  </a:lnTo>
                  <a:lnTo>
                    <a:pt x="1066177" y="901700"/>
                  </a:lnTo>
                  <a:lnTo>
                    <a:pt x="1067092" y="901700"/>
                  </a:lnTo>
                  <a:lnTo>
                    <a:pt x="1070571" y="914400"/>
                  </a:lnTo>
                  <a:lnTo>
                    <a:pt x="1065326" y="902500"/>
                  </a:lnTo>
                  <a:lnTo>
                    <a:pt x="1066126" y="914400"/>
                  </a:lnTo>
                  <a:lnTo>
                    <a:pt x="1065707" y="927100"/>
                  </a:lnTo>
                  <a:lnTo>
                    <a:pt x="1062253" y="927100"/>
                  </a:lnTo>
                  <a:lnTo>
                    <a:pt x="1058583" y="915530"/>
                  </a:lnTo>
                  <a:lnTo>
                    <a:pt x="1058583" y="1536700"/>
                  </a:lnTo>
                  <a:lnTo>
                    <a:pt x="1054811" y="1536700"/>
                  </a:lnTo>
                  <a:lnTo>
                    <a:pt x="1052220" y="1524000"/>
                  </a:lnTo>
                  <a:lnTo>
                    <a:pt x="1054176" y="1524000"/>
                  </a:lnTo>
                  <a:lnTo>
                    <a:pt x="1054227" y="1524139"/>
                  </a:lnTo>
                  <a:lnTo>
                    <a:pt x="1058583" y="1536700"/>
                  </a:lnTo>
                  <a:lnTo>
                    <a:pt x="1058583" y="915530"/>
                  </a:lnTo>
                  <a:lnTo>
                    <a:pt x="1058227" y="914400"/>
                  </a:lnTo>
                  <a:lnTo>
                    <a:pt x="1061656" y="914400"/>
                  </a:lnTo>
                  <a:lnTo>
                    <a:pt x="1061580" y="913269"/>
                  </a:lnTo>
                  <a:lnTo>
                    <a:pt x="1060919" y="901700"/>
                  </a:lnTo>
                  <a:lnTo>
                    <a:pt x="1060754" y="901700"/>
                  </a:lnTo>
                  <a:lnTo>
                    <a:pt x="1058176" y="914400"/>
                  </a:lnTo>
                  <a:lnTo>
                    <a:pt x="1055763" y="914400"/>
                  </a:lnTo>
                  <a:lnTo>
                    <a:pt x="1055649" y="927100"/>
                  </a:lnTo>
                  <a:lnTo>
                    <a:pt x="1053630" y="927100"/>
                  </a:lnTo>
                  <a:lnTo>
                    <a:pt x="1058430" y="939800"/>
                  </a:lnTo>
                  <a:lnTo>
                    <a:pt x="1055192" y="939800"/>
                  </a:lnTo>
                  <a:lnTo>
                    <a:pt x="1055001" y="952500"/>
                  </a:lnTo>
                  <a:lnTo>
                    <a:pt x="1050620" y="952500"/>
                  </a:lnTo>
                  <a:lnTo>
                    <a:pt x="1054087" y="939800"/>
                  </a:lnTo>
                  <a:lnTo>
                    <a:pt x="1048029" y="939800"/>
                  </a:lnTo>
                  <a:lnTo>
                    <a:pt x="1050442" y="952500"/>
                  </a:lnTo>
                  <a:lnTo>
                    <a:pt x="1046060" y="952500"/>
                  </a:lnTo>
                  <a:lnTo>
                    <a:pt x="1042581" y="963079"/>
                  </a:lnTo>
                  <a:lnTo>
                    <a:pt x="1042581" y="1574800"/>
                  </a:lnTo>
                  <a:lnTo>
                    <a:pt x="1036739" y="1574800"/>
                  </a:lnTo>
                  <a:lnTo>
                    <a:pt x="1039990" y="1562100"/>
                  </a:lnTo>
                  <a:lnTo>
                    <a:pt x="1042581" y="1574800"/>
                  </a:lnTo>
                  <a:lnTo>
                    <a:pt x="1042581" y="963079"/>
                  </a:lnTo>
                  <a:lnTo>
                    <a:pt x="1041882" y="965200"/>
                  </a:lnTo>
                  <a:lnTo>
                    <a:pt x="1035862" y="965200"/>
                  </a:lnTo>
                  <a:lnTo>
                    <a:pt x="1041006" y="977900"/>
                  </a:lnTo>
                  <a:lnTo>
                    <a:pt x="1037132" y="977900"/>
                  </a:lnTo>
                  <a:lnTo>
                    <a:pt x="1036320" y="990600"/>
                  </a:lnTo>
                  <a:lnTo>
                    <a:pt x="1035710" y="990600"/>
                  </a:lnTo>
                  <a:lnTo>
                    <a:pt x="1035710" y="1600200"/>
                  </a:lnTo>
                  <a:lnTo>
                    <a:pt x="1033767" y="1612900"/>
                  </a:lnTo>
                  <a:lnTo>
                    <a:pt x="1032421" y="1612900"/>
                  </a:lnTo>
                  <a:lnTo>
                    <a:pt x="1032421" y="1625561"/>
                  </a:lnTo>
                  <a:lnTo>
                    <a:pt x="1029550" y="1625561"/>
                  </a:lnTo>
                  <a:lnTo>
                    <a:pt x="1031659" y="1638300"/>
                  </a:lnTo>
                  <a:lnTo>
                    <a:pt x="1030820" y="1638300"/>
                  </a:lnTo>
                  <a:lnTo>
                    <a:pt x="1030820" y="1663700"/>
                  </a:lnTo>
                  <a:lnTo>
                    <a:pt x="1027137" y="1663700"/>
                  </a:lnTo>
                  <a:lnTo>
                    <a:pt x="1027137" y="1828800"/>
                  </a:lnTo>
                  <a:lnTo>
                    <a:pt x="1019822" y="1828800"/>
                  </a:lnTo>
                  <a:lnTo>
                    <a:pt x="1022959" y="1816417"/>
                  </a:lnTo>
                  <a:lnTo>
                    <a:pt x="1027137" y="1828800"/>
                  </a:lnTo>
                  <a:lnTo>
                    <a:pt x="1027137" y="1663700"/>
                  </a:lnTo>
                  <a:lnTo>
                    <a:pt x="1026566" y="1663700"/>
                  </a:lnTo>
                  <a:lnTo>
                    <a:pt x="1024140" y="1651228"/>
                  </a:lnTo>
                  <a:lnTo>
                    <a:pt x="1024128" y="1651381"/>
                  </a:lnTo>
                  <a:lnTo>
                    <a:pt x="1024128" y="1701800"/>
                  </a:lnTo>
                  <a:lnTo>
                    <a:pt x="1022654" y="1701800"/>
                  </a:lnTo>
                  <a:lnTo>
                    <a:pt x="1020356" y="1689100"/>
                  </a:lnTo>
                  <a:lnTo>
                    <a:pt x="1022019" y="1689100"/>
                  </a:lnTo>
                  <a:lnTo>
                    <a:pt x="1024128" y="1701800"/>
                  </a:lnTo>
                  <a:lnTo>
                    <a:pt x="1024128" y="1651381"/>
                  </a:lnTo>
                  <a:lnTo>
                    <a:pt x="1023023" y="1663700"/>
                  </a:lnTo>
                  <a:lnTo>
                    <a:pt x="1022604" y="1663700"/>
                  </a:lnTo>
                  <a:lnTo>
                    <a:pt x="1019162" y="1663700"/>
                  </a:lnTo>
                  <a:lnTo>
                    <a:pt x="1020838" y="1651228"/>
                  </a:lnTo>
                  <a:lnTo>
                    <a:pt x="1020775" y="1650987"/>
                  </a:lnTo>
                  <a:lnTo>
                    <a:pt x="1015212" y="1650987"/>
                  </a:lnTo>
                  <a:lnTo>
                    <a:pt x="1015238" y="1650796"/>
                  </a:lnTo>
                  <a:lnTo>
                    <a:pt x="1017282" y="1638300"/>
                  </a:lnTo>
                  <a:lnTo>
                    <a:pt x="1020775" y="1650987"/>
                  </a:lnTo>
                  <a:lnTo>
                    <a:pt x="1021029" y="1650987"/>
                  </a:lnTo>
                  <a:lnTo>
                    <a:pt x="1021067" y="1651228"/>
                  </a:lnTo>
                  <a:lnTo>
                    <a:pt x="1022604" y="1663700"/>
                  </a:lnTo>
                  <a:lnTo>
                    <a:pt x="1022527" y="1650987"/>
                  </a:lnTo>
                  <a:lnTo>
                    <a:pt x="1023505" y="1650987"/>
                  </a:lnTo>
                  <a:lnTo>
                    <a:pt x="1023493" y="1650796"/>
                  </a:lnTo>
                  <a:lnTo>
                    <a:pt x="1023366" y="1638300"/>
                  </a:lnTo>
                  <a:lnTo>
                    <a:pt x="1019733" y="1638300"/>
                  </a:lnTo>
                  <a:lnTo>
                    <a:pt x="1020953" y="1625663"/>
                  </a:lnTo>
                  <a:lnTo>
                    <a:pt x="1024978" y="1638300"/>
                  </a:lnTo>
                  <a:lnTo>
                    <a:pt x="1024255" y="1638300"/>
                  </a:lnTo>
                  <a:lnTo>
                    <a:pt x="1025232" y="1650987"/>
                  </a:lnTo>
                  <a:lnTo>
                    <a:pt x="1028827" y="1650987"/>
                  </a:lnTo>
                  <a:lnTo>
                    <a:pt x="1028865" y="1651228"/>
                  </a:lnTo>
                  <a:lnTo>
                    <a:pt x="1030820" y="1663700"/>
                  </a:lnTo>
                  <a:lnTo>
                    <a:pt x="1030820" y="1638300"/>
                  </a:lnTo>
                  <a:lnTo>
                    <a:pt x="1026121" y="1638300"/>
                  </a:lnTo>
                  <a:lnTo>
                    <a:pt x="1025563" y="1625561"/>
                  </a:lnTo>
                  <a:lnTo>
                    <a:pt x="1020965" y="1625561"/>
                  </a:lnTo>
                  <a:lnTo>
                    <a:pt x="1026833" y="1612900"/>
                  </a:lnTo>
                  <a:lnTo>
                    <a:pt x="1032421" y="1625561"/>
                  </a:lnTo>
                  <a:lnTo>
                    <a:pt x="1032421" y="1612900"/>
                  </a:lnTo>
                  <a:lnTo>
                    <a:pt x="1032243" y="1612900"/>
                  </a:lnTo>
                  <a:lnTo>
                    <a:pt x="1028814" y="1600200"/>
                  </a:lnTo>
                  <a:lnTo>
                    <a:pt x="1035710" y="1600200"/>
                  </a:lnTo>
                  <a:lnTo>
                    <a:pt x="1035710" y="990600"/>
                  </a:lnTo>
                  <a:lnTo>
                    <a:pt x="1030808" y="990600"/>
                  </a:lnTo>
                  <a:lnTo>
                    <a:pt x="1030439" y="1003300"/>
                  </a:lnTo>
                  <a:lnTo>
                    <a:pt x="1027087" y="1003300"/>
                  </a:lnTo>
                  <a:lnTo>
                    <a:pt x="1021245" y="990600"/>
                  </a:lnTo>
                  <a:lnTo>
                    <a:pt x="1022540" y="1003300"/>
                  </a:lnTo>
                  <a:lnTo>
                    <a:pt x="1022921" y="1003300"/>
                  </a:lnTo>
                  <a:lnTo>
                    <a:pt x="1021295" y="1016000"/>
                  </a:lnTo>
                  <a:lnTo>
                    <a:pt x="1015441" y="1016000"/>
                  </a:lnTo>
                  <a:lnTo>
                    <a:pt x="1017130" y="1028687"/>
                  </a:lnTo>
                  <a:lnTo>
                    <a:pt x="1020813" y="1041400"/>
                  </a:lnTo>
                  <a:lnTo>
                    <a:pt x="1017308" y="1041400"/>
                  </a:lnTo>
                  <a:lnTo>
                    <a:pt x="1015377" y="1054100"/>
                  </a:lnTo>
                  <a:lnTo>
                    <a:pt x="1011567" y="1054100"/>
                  </a:lnTo>
                  <a:lnTo>
                    <a:pt x="1014920" y="1066304"/>
                  </a:lnTo>
                  <a:lnTo>
                    <a:pt x="1014907" y="1066431"/>
                  </a:lnTo>
                  <a:lnTo>
                    <a:pt x="1014869" y="1066304"/>
                  </a:lnTo>
                  <a:lnTo>
                    <a:pt x="1010234" y="1054100"/>
                  </a:lnTo>
                  <a:lnTo>
                    <a:pt x="1010335" y="1066761"/>
                  </a:lnTo>
                  <a:lnTo>
                    <a:pt x="1014895" y="1066761"/>
                  </a:lnTo>
                  <a:lnTo>
                    <a:pt x="1014869" y="1067231"/>
                  </a:lnTo>
                  <a:lnTo>
                    <a:pt x="1014653" y="1079500"/>
                  </a:lnTo>
                  <a:lnTo>
                    <a:pt x="1011288" y="1079500"/>
                  </a:lnTo>
                  <a:lnTo>
                    <a:pt x="1010462" y="1092200"/>
                  </a:lnTo>
                  <a:lnTo>
                    <a:pt x="1008710" y="1092200"/>
                  </a:lnTo>
                  <a:lnTo>
                    <a:pt x="1007618" y="1079500"/>
                  </a:lnTo>
                  <a:lnTo>
                    <a:pt x="1006779" y="1092200"/>
                  </a:lnTo>
                  <a:lnTo>
                    <a:pt x="1004379" y="1092200"/>
                  </a:lnTo>
                  <a:lnTo>
                    <a:pt x="1005763" y="1104900"/>
                  </a:lnTo>
                  <a:lnTo>
                    <a:pt x="1007516" y="1092200"/>
                  </a:lnTo>
                  <a:lnTo>
                    <a:pt x="1009611" y="1104900"/>
                  </a:lnTo>
                  <a:lnTo>
                    <a:pt x="1005763" y="1104900"/>
                  </a:lnTo>
                  <a:lnTo>
                    <a:pt x="998994" y="1104900"/>
                  </a:lnTo>
                  <a:lnTo>
                    <a:pt x="996429" y="1117600"/>
                  </a:lnTo>
                  <a:lnTo>
                    <a:pt x="995375" y="1117600"/>
                  </a:lnTo>
                  <a:lnTo>
                    <a:pt x="994295" y="1130147"/>
                  </a:lnTo>
                  <a:lnTo>
                    <a:pt x="994016" y="1130147"/>
                  </a:lnTo>
                  <a:lnTo>
                    <a:pt x="993952" y="1129157"/>
                  </a:lnTo>
                  <a:lnTo>
                    <a:pt x="993190" y="1117600"/>
                  </a:lnTo>
                  <a:lnTo>
                    <a:pt x="993000" y="1118755"/>
                  </a:lnTo>
                  <a:lnTo>
                    <a:pt x="993000" y="1460500"/>
                  </a:lnTo>
                  <a:lnTo>
                    <a:pt x="992174" y="1465160"/>
                  </a:lnTo>
                  <a:lnTo>
                    <a:pt x="992174" y="1511300"/>
                  </a:lnTo>
                  <a:lnTo>
                    <a:pt x="992162" y="1511465"/>
                  </a:lnTo>
                  <a:lnTo>
                    <a:pt x="991019" y="1524000"/>
                  </a:lnTo>
                  <a:lnTo>
                    <a:pt x="988326" y="1524000"/>
                  </a:lnTo>
                  <a:lnTo>
                    <a:pt x="988402" y="1511300"/>
                  </a:lnTo>
                  <a:lnTo>
                    <a:pt x="982446" y="1511300"/>
                  </a:lnTo>
                  <a:lnTo>
                    <a:pt x="982433" y="1511465"/>
                  </a:lnTo>
                  <a:lnTo>
                    <a:pt x="981240" y="1524000"/>
                  </a:lnTo>
                  <a:lnTo>
                    <a:pt x="981214" y="1523758"/>
                  </a:lnTo>
                  <a:lnTo>
                    <a:pt x="980059" y="1511300"/>
                  </a:lnTo>
                  <a:lnTo>
                    <a:pt x="983983" y="1498638"/>
                  </a:lnTo>
                  <a:lnTo>
                    <a:pt x="988580" y="1511300"/>
                  </a:lnTo>
                  <a:lnTo>
                    <a:pt x="992174" y="1511300"/>
                  </a:lnTo>
                  <a:lnTo>
                    <a:pt x="992174" y="1465160"/>
                  </a:lnTo>
                  <a:lnTo>
                    <a:pt x="990752" y="1473174"/>
                  </a:lnTo>
                  <a:lnTo>
                    <a:pt x="983945" y="1473174"/>
                  </a:lnTo>
                  <a:lnTo>
                    <a:pt x="983945" y="1498523"/>
                  </a:lnTo>
                  <a:lnTo>
                    <a:pt x="979131" y="1498523"/>
                  </a:lnTo>
                  <a:lnTo>
                    <a:pt x="979004" y="1497977"/>
                  </a:lnTo>
                  <a:lnTo>
                    <a:pt x="976376" y="1485900"/>
                  </a:lnTo>
                  <a:lnTo>
                    <a:pt x="981202" y="1485900"/>
                  </a:lnTo>
                  <a:lnTo>
                    <a:pt x="983805" y="1497977"/>
                  </a:lnTo>
                  <a:lnTo>
                    <a:pt x="983945" y="1498523"/>
                  </a:lnTo>
                  <a:lnTo>
                    <a:pt x="983945" y="1473174"/>
                  </a:lnTo>
                  <a:lnTo>
                    <a:pt x="981189" y="1473174"/>
                  </a:lnTo>
                  <a:lnTo>
                    <a:pt x="981189" y="1472730"/>
                  </a:lnTo>
                  <a:lnTo>
                    <a:pt x="981417" y="1460500"/>
                  </a:lnTo>
                  <a:lnTo>
                    <a:pt x="987590" y="1460500"/>
                  </a:lnTo>
                  <a:lnTo>
                    <a:pt x="990371" y="1472730"/>
                  </a:lnTo>
                  <a:lnTo>
                    <a:pt x="989482" y="1460500"/>
                  </a:lnTo>
                  <a:lnTo>
                    <a:pt x="993000" y="1460500"/>
                  </a:lnTo>
                  <a:lnTo>
                    <a:pt x="993000" y="1118755"/>
                  </a:lnTo>
                  <a:lnTo>
                    <a:pt x="991120" y="1130147"/>
                  </a:lnTo>
                  <a:lnTo>
                    <a:pt x="989393" y="1130147"/>
                  </a:lnTo>
                  <a:lnTo>
                    <a:pt x="989469" y="1129906"/>
                  </a:lnTo>
                  <a:lnTo>
                    <a:pt x="992733" y="1117600"/>
                  </a:lnTo>
                  <a:lnTo>
                    <a:pt x="989711" y="1117600"/>
                  </a:lnTo>
                  <a:lnTo>
                    <a:pt x="988390" y="1130147"/>
                  </a:lnTo>
                  <a:lnTo>
                    <a:pt x="988174" y="1129906"/>
                  </a:lnTo>
                  <a:lnTo>
                    <a:pt x="982052" y="1117600"/>
                  </a:lnTo>
                  <a:lnTo>
                    <a:pt x="975436" y="1117600"/>
                  </a:lnTo>
                  <a:lnTo>
                    <a:pt x="975436" y="1511300"/>
                  </a:lnTo>
                  <a:lnTo>
                    <a:pt x="968578" y="1511300"/>
                  </a:lnTo>
                  <a:lnTo>
                    <a:pt x="973442" y="1498600"/>
                  </a:lnTo>
                  <a:lnTo>
                    <a:pt x="975436" y="1511300"/>
                  </a:lnTo>
                  <a:lnTo>
                    <a:pt x="975436" y="1117600"/>
                  </a:lnTo>
                  <a:lnTo>
                    <a:pt x="974864" y="1117600"/>
                  </a:lnTo>
                  <a:lnTo>
                    <a:pt x="968197" y="1130147"/>
                  </a:lnTo>
                  <a:lnTo>
                    <a:pt x="967905" y="1130147"/>
                  </a:lnTo>
                  <a:lnTo>
                    <a:pt x="967778" y="1129906"/>
                  </a:lnTo>
                  <a:lnTo>
                    <a:pt x="966965" y="1128204"/>
                  </a:lnTo>
                  <a:lnTo>
                    <a:pt x="966965" y="1562100"/>
                  </a:lnTo>
                  <a:lnTo>
                    <a:pt x="962545" y="1562100"/>
                  </a:lnTo>
                  <a:lnTo>
                    <a:pt x="960183" y="1549400"/>
                  </a:lnTo>
                  <a:lnTo>
                    <a:pt x="963993" y="1549400"/>
                  </a:lnTo>
                  <a:lnTo>
                    <a:pt x="964095" y="1549844"/>
                  </a:lnTo>
                  <a:lnTo>
                    <a:pt x="966965" y="1562100"/>
                  </a:lnTo>
                  <a:lnTo>
                    <a:pt x="966965" y="1128204"/>
                  </a:lnTo>
                  <a:lnTo>
                    <a:pt x="964819" y="1123708"/>
                  </a:lnTo>
                  <a:lnTo>
                    <a:pt x="964819" y="1536700"/>
                  </a:lnTo>
                  <a:lnTo>
                    <a:pt x="959446" y="1528914"/>
                  </a:lnTo>
                  <a:lnTo>
                    <a:pt x="959446" y="1549400"/>
                  </a:lnTo>
                  <a:lnTo>
                    <a:pt x="956284" y="1549400"/>
                  </a:lnTo>
                  <a:lnTo>
                    <a:pt x="954379" y="1545831"/>
                  </a:lnTo>
                  <a:lnTo>
                    <a:pt x="954379" y="1841207"/>
                  </a:lnTo>
                  <a:lnTo>
                    <a:pt x="949845" y="1828800"/>
                  </a:lnTo>
                  <a:lnTo>
                    <a:pt x="952715" y="1828800"/>
                  </a:lnTo>
                  <a:lnTo>
                    <a:pt x="954379" y="1841207"/>
                  </a:lnTo>
                  <a:lnTo>
                    <a:pt x="954379" y="1545831"/>
                  </a:lnTo>
                  <a:lnTo>
                    <a:pt x="949528" y="1536700"/>
                  </a:lnTo>
                  <a:lnTo>
                    <a:pt x="953503" y="1536700"/>
                  </a:lnTo>
                  <a:lnTo>
                    <a:pt x="959446" y="1549400"/>
                  </a:lnTo>
                  <a:lnTo>
                    <a:pt x="959446" y="1528914"/>
                  </a:lnTo>
                  <a:lnTo>
                    <a:pt x="956056" y="1524000"/>
                  </a:lnTo>
                  <a:lnTo>
                    <a:pt x="960818" y="1524000"/>
                  </a:lnTo>
                  <a:lnTo>
                    <a:pt x="960856" y="1524139"/>
                  </a:lnTo>
                  <a:lnTo>
                    <a:pt x="964819" y="1536700"/>
                  </a:lnTo>
                  <a:lnTo>
                    <a:pt x="964819" y="1123708"/>
                  </a:lnTo>
                  <a:lnTo>
                    <a:pt x="961910" y="1117600"/>
                  </a:lnTo>
                  <a:lnTo>
                    <a:pt x="959396" y="1117600"/>
                  </a:lnTo>
                  <a:lnTo>
                    <a:pt x="956640" y="1130147"/>
                  </a:lnTo>
                  <a:lnTo>
                    <a:pt x="952703" y="1130147"/>
                  </a:lnTo>
                  <a:lnTo>
                    <a:pt x="952601" y="1129157"/>
                  </a:lnTo>
                  <a:lnTo>
                    <a:pt x="951458" y="1117600"/>
                  </a:lnTo>
                  <a:lnTo>
                    <a:pt x="950468" y="1130147"/>
                  </a:lnTo>
                  <a:lnTo>
                    <a:pt x="949210" y="1130147"/>
                  </a:lnTo>
                  <a:lnTo>
                    <a:pt x="949210" y="1549400"/>
                  </a:lnTo>
                  <a:lnTo>
                    <a:pt x="949134" y="1549844"/>
                  </a:lnTo>
                  <a:lnTo>
                    <a:pt x="947191" y="1562100"/>
                  </a:lnTo>
                  <a:lnTo>
                    <a:pt x="947407" y="1562100"/>
                  </a:lnTo>
                  <a:lnTo>
                    <a:pt x="945781" y="1574800"/>
                  </a:lnTo>
                  <a:lnTo>
                    <a:pt x="944079" y="1574800"/>
                  </a:lnTo>
                  <a:lnTo>
                    <a:pt x="949007" y="1587500"/>
                  </a:lnTo>
                  <a:lnTo>
                    <a:pt x="942009" y="1587500"/>
                  </a:lnTo>
                  <a:lnTo>
                    <a:pt x="940523" y="1600200"/>
                  </a:lnTo>
                  <a:lnTo>
                    <a:pt x="944067" y="1600200"/>
                  </a:lnTo>
                  <a:lnTo>
                    <a:pt x="943546" y="1612900"/>
                  </a:lnTo>
                  <a:lnTo>
                    <a:pt x="943978" y="1612900"/>
                  </a:lnTo>
                  <a:lnTo>
                    <a:pt x="944372" y="1625561"/>
                  </a:lnTo>
                  <a:lnTo>
                    <a:pt x="939774" y="1625561"/>
                  </a:lnTo>
                  <a:lnTo>
                    <a:pt x="939812" y="1625003"/>
                  </a:lnTo>
                  <a:lnTo>
                    <a:pt x="940765" y="1612900"/>
                  </a:lnTo>
                  <a:lnTo>
                    <a:pt x="937666" y="1625561"/>
                  </a:lnTo>
                  <a:lnTo>
                    <a:pt x="933996" y="1625561"/>
                  </a:lnTo>
                  <a:lnTo>
                    <a:pt x="932154" y="1638300"/>
                  </a:lnTo>
                  <a:lnTo>
                    <a:pt x="930719" y="1625561"/>
                  </a:lnTo>
                  <a:lnTo>
                    <a:pt x="928357" y="1638300"/>
                  </a:lnTo>
                  <a:lnTo>
                    <a:pt x="927087" y="1625561"/>
                  </a:lnTo>
                  <a:lnTo>
                    <a:pt x="930605" y="1625561"/>
                  </a:lnTo>
                  <a:lnTo>
                    <a:pt x="935723" y="1612900"/>
                  </a:lnTo>
                  <a:lnTo>
                    <a:pt x="934897" y="1612900"/>
                  </a:lnTo>
                  <a:lnTo>
                    <a:pt x="933030" y="1600200"/>
                  </a:lnTo>
                  <a:lnTo>
                    <a:pt x="932383" y="1612900"/>
                  </a:lnTo>
                  <a:lnTo>
                    <a:pt x="928509" y="1600200"/>
                  </a:lnTo>
                  <a:lnTo>
                    <a:pt x="933030" y="1600200"/>
                  </a:lnTo>
                  <a:lnTo>
                    <a:pt x="935901" y="1600200"/>
                  </a:lnTo>
                  <a:lnTo>
                    <a:pt x="936078" y="1587500"/>
                  </a:lnTo>
                  <a:lnTo>
                    <a:pt x="942009" y="1587500"/>
                  </a:lnTo>
                  <a:lnTo>
                    <a:pt x="942454" y="1574800"/>
                  </a:lnTo>
                  <a:lnTo>
                    <a:pt x="943051" y="1574800"/>
                  </a:lnTo>
                  <a:lnTo>
                    <a:pt x="943686" y="1562100"/>
                  </a:lnTo>
                  <a:lnTo>
                    <a:pt x="947191" y="1562100"/>
                  </a:lnTo>
                  <a:lnTo>
                    <a:pt x="944206" y="1549400"/>
                  </a:lnTo>
                  <a:lnTo>
                    <a:pt x="949210" y="1549400"/>
                  </a:lnTo>
                  <a:lnTo>
                    <a:pt x="949210" y="1130147"/>
                  </a:lnTo>
                  <a:lnTo>
                    <a:pt x="948867" y="1130147"/>
                  </a:lnTo>
                  <a:lnTo>
                    <a:pt x="948956" y="1129157"/>
                  </a:lnTo>
                  <a:lnTo>
                    <a:pt x="949985" y="1117600"/>
                  </a:lnTo>
                  <a:lnTo>
                    <a:pt x="946861" y="1117600"/>
                  </a:lnTo>
                  <a:lnTo>
                    <a:pt x="945908" y="1130147"/>
                  </a:lnTo>
                  <a:lnTo>
                    <a:pt x="945756" y="1129157"/>
                  </a:lnTo>
                  <a:lnTo>
                    <a:pt x="944537" y="1117600"/>
                  </a:lnTo>
                  <a:lnTo>
                    <a:pt x="943521" y="1130147"/>
                  </a:lnTo>
                  <a:lnTo>
                    <a:pt x="943216" y="1130147"/>
                  </a:lnTo>
                  <a:lnTo>
                    <a:pt x="943279" y="1129157"/>
                  </a:lnTo>
                  <a:lnTo>
                    <a:pt x="944041" y="1117600"/>
                  </a:lnTo>
                  <a:lnTo>
                    <a:pt x="942632" y="1117600"/>
                  </a:lnTo>
                  <a:lnTo>
                    <a:pt x="940587" y="1130147"/>
                  </a:lnTo>
                  <a:lnTo>
                    <a:pt x="940460" y="1129906"/>
                  </a:lnTo>
                  <a:lnTo>
                    <a:pt x="940358" y="1129157"/>
                  </a:lnTo>
                  <a:lnTo>
                    <a:pt x="938784" y="1117600"/>
                  </a:lnTo>
                  <a:lnTo>
                    <a:pt x="925449" y="1117600"/>
                  </a:lnTo>
                  <a:lnTo>
                    <a:pt x="925449" y="1638300"/>
                  </a:lnTo>
                  <a:lnTo>
                    <a:pt x="924826" y="1640217"/>
                  </a:lnTo>
                  <a:lnTo>
                    <a:pt x="924826" y="1955800"/>
                  </a:lnTo>
                  <a:lnTo>
                    <a:pt x="924318" y="1955800"/>
                  </a:lnTo>
                  <a:lnTo>
                    <a:pt x="920280" y="1943100"/>
                  </a:lnTo>
                  <a:lnTo>
                    <a:pt x="924801" y="1943100"/>
                  </a:lnTo>
                  <a:lnTo>
                    <a:pt x="924826" y="1955800"/>
                  </a:lnTo>
                  <a:lnTo>
                    <a:pt x="924826" y="1640217"/>
                  </a:lnTo>
                  <a:lnTo>
                    <a:pt x="921308" y="1650987"/>
                  </a:lnTo>
                  <a:lnTo>
                    <a:pt x="920597" y="1650987"/>
                  </a:lnTo>
                  <a:lnTo>
                    <a:pt x="920597" y="1765300"/>
                  </a:lnTo>
                  <a:lnTo>
                    <a:pt x="910539" y="1765300"/>
                  </a:lnTo>
                  <a:lnTo>
                    <a:pt x="910539" y="1790700"/>
                  </a:lnTo>
                  <a:lnTo>
                    <a:pt x="905903" y="1790700"/>
                  </a:lnTo>
                  <a:lnTo>
                    <a:pt x="905903" y="1828800"/>
                  </a:lnTo>
                  <a:lnTo>
                    <a:pt x="904748" y="1841500"/>
                  </a:lnTo>
                  <a:lnTo>
                    <a:pt x="902614" y="1841500"/>
                  </a:lnTo>
                  <a:lnTo>
                    <a:pt x="902614" y="2006600"/>
                  </a:lnTo>
                  <a:lnTo>
                    <a:pt x="901788" y="2006600"/>
                  </a:lnTo>
                  <a:lnTo>
                    <a:pt x="901788" y="2070100"/>
                  </a:lnTo>
                  <a:lnTo>
                    <a:pt x="900061" y="2082800"/>
                  </a:lnTo>
                  <a:lnTo>
                    <a:pt x="898042" y="2082800"/>
                  </a:lnTo>
                  <a:lnTo>
                    <a:pt x="901788" y="2070100"/>
                  </a:lnTo>
                  <a:lnTo>
                    <a:pt x="901788" y="2006600"/>
                  </a:lnTo>
                  <a:lnTo>
                    <a:pt x="899185" y="2006600"/>
                  </a:lnTo>
                  <a:lnTo>
                    <a:pt x="900988" y="1994230"/>
                  </a:lnTo>
                  <a:lnTo>
                    <a:pt x="902614" y="2006600"/>
                  </a:lnTo>
                  <a:lnTo>
                    <a:pt x="902614" y="1841500"/>
                  </a:lnTo>
                  <a:lnTo>
                    <a:pt x="901026" y="1841500"/>
                  </a:lnTo>
                  <a:lnTo>
                    <a:pt x="901026" y="1993900"/>
                  </a:lnTo>
                  <a:lnTo>
                    <a:pt x="901001" y="1994039"/>
                  </a:lnTo>
                  <a:lnTo>
                    <a:pt x="900988" y="1993900"/>
                  </a:lnTo>
                  <a:lnTo>
                    <a:pt x="901026" y="1841500"/>
                  </a:lnTo>
                  <a:lnTo>
                    <a:pt x="899731" y="1841500"/>
                  </a:lnTo>
                  <a:lnTo>
                    <a:pt x="899769" y="1841207"/>
                  </a:lnTo>
                  <a:lnTo>
                    <a:pt x="900899" y="1828800"/>
                  </a:lnTo>
                  <a:lnTo>
                    <a:pt x="905903" y="1828800"/>
                  </a:lnTo>
                  <a:lnTo>
                    <a:pt x="905903" y="1790700"/>
                  </a:lnTo>
                  <a:lnTo>
                    <a:pt x="903058" y="1778000"/>
                  </a:lnTo>
                  <a:lnTo>
                    <a:pt x="905725" y="1778000"/>
                  </a:lnTo>
                  <a:lnTo>
                    <a:pt x="910539" y="1790700"/>
                  </a:lnTo>
                  <a:lnTo>
                    <a:pt x="910539" y="1765300"/>
                  </a:lnTo>
                  <a:lnTo>
                    <a:pt x="907021" y="1765300"/>
                  </a:lnTo>
                  <a:lnTo>
                    <a:pt x="915797" y="1752600"/>
                  </a:lnTo>
                  <a:lnTo>
                    <a:pt x="920597" y="1765300"/>
                  </a:lnTo>
                  <a:lnTo>
                    <a:pt x="920597" y="1650987"/>
                  </a:lnTo>
                  <a:lnTo>
                    <a:pt x="919568" y="1650987"/>
                  </a:lnTo>
                  <a:lnTo>
                    <a:pt x="919568" y="1663700"/>
                  </a:lnTo>
                  <a:lnTo>
                    <a:pt x="918159" y="1663700"/>
                  </a:lnTo>
                  <a:lnTo>
                    <a:pt x="918159" y="1701800"/>
                  </a:lnTo>
                  <a:lnTo>
                    <a:pt x="915771" y="1701800"/>
                  </a:lnTo>
                  <a:lnTo>
                    <a:pt x="912863" y="1689100"/>
                  </a:lnTo>
                  <a:lnTo>
                    <a:pt x="910882" y="1701800"/>
                  </a:lnTo>
                  <a:lnTo>
                    <a:pt x="908113" y="1701800"/>
                  </a:lnTo>
                  <a:lnTo>
                    <a:pt x="902335" y="1689100"/>
                  </a:lnTo>
                  <a:lnTo>
                    <a:pt x="912863" y="1689100"/>
                  </a:lnTo>
                  <a:lnTo>
                    <a:pt x="915720" y="1689100"/>
                  </a:lnTo>
                  <a:lnTo>
                    <a:pt x="918159" y="1701800"/>
                  </a:lnTo>
                  <a:lnTo>
                    <a:pt x="918159" y="1663700"/>
                  </a:lnTo>
                  <a:lnTo>
                    <a:pt x="916660" y="1663700"/>
                  </a:lnTo>
                  <a:lnTo>
                    <a:pt x="917168" y="1676400"/>
                  </a:lnTo>
                  <a:lnTo>
                    <a:pt x="913307" y="1676400"/>
                  </a:lnTo>
                  <a:lnTo>
                    <a:pt x="906881" y="1676400"/>
                  </a:lnTo>
                  <a:lnTo>
                    <a:pt x="910234" y="1663700"/>
                  </a:lnTo>
                  <a:lnTo>
                    <a:pt x="908469" y="1663700"/>
                  </a:lnTo>
                  <a:lnTo>
                    <a:pt x="910247" y="1650987"/>
                  </a:lnTo>
                  <a:lnTo>
                    <a:pt x="911415" y="1650987"/>
                  </a:lnTo>
                  <a:lnTo>
                    <a:pt x="911415" y="1651228"/>
                  </a:lnTo>
                  <a:lnTo>
                    <a:pt x="911669" y="1663700"/>
                  </a:lnTo>
                  <a:lnTo>
                    <a:pt x="910234" y="1663700"/>
                  </a:lnTo>
                  <a:lnTo>
                    <a:pt x="913307" y="1676400"/>
                  </a:lnTo>
                  <a:lnTo>
                    <a:pt x="916660" y="1663700"/>
                  </a:lnTo>
                  <a:lnTo>
                    <a:pt x="916457" y="1663700"/>
                  </a:lnTo>
                  <a:lnTo>
                    <a:pt x="917981" y="1651431"/>
                  </a:lnTo>
                  <a:lnTo>
                    <a:pt x="919568" y="1663700"/>
                  </a:lnTo>
                  <a:lnTo>
                    <a:pt x="919568" y="1650987"/>
                  </a:lnTo>
                  <a:lnTo>
                    <a:pt x="918527" y="1650987"/>
                  </a:lnTo>
                  <a:lnTo>
                    <a:pt x="917981" y="1650987"/>
                  </a:lnTo>
                  <a:lnTo>
                    <a:pt x="915619" y="1650987"/>
                  </a:lnTo>
                  <a:lnTo>
                    <a:pt x="915568" y="1650796"/>
                  </a:lnTo>
                  <a:lnTo>
                    <a:pt x="911440" y="1638300"/>
                  </a:lnTo>
                  <a:lnTo>
                    <a:pt x="913739" y="1638300"/>
                  </a:lnTo>
                  <a:lnTo>
                    <a:pt x="918438" y="1650796"/>
                  </a:lnTo>
                  <a:lnTo>
                    <a:pt x="918527" y="1650987"/>
                  </a:lnTo>
                  <a:lnTo>
                    <a:pt x="918591" y="1650796"/>
                  </a:lnTo>
                  <a:lnTo>
                    <a:pt x="923404" y="1638300"/>
                  </a:lnTo>
                  <a:lnTo>
                    <a:pt x="925449" y="1638300"/>
                  </a:lnTo>
                  <a:lnTo>
                    <a:pt x="925449" y="1117600"/>
                  </a:lnTo>
                  <a:lnTo>
                    <a:pt x="921308" y="1117600"/>
                  </a:lnTo>
                  <a:lnTo>
                    <a:pt x="923175" y="1130147"/>
                  </a:lnTo>
                  <a:lnTo>
                    <a:pt x="918248" y="1130147"/>
                  </a:lnTo>
                  <a:lnTo>
                    <a:pt x="918311" y="1129157"/>
                  </a:lnTo>
                  <a:lnTo>
                    <a:pt x="918984" y="1117600"/>
                  </a:lnTo>
                  <a:lnTo>
                    <a:pt x="915416" y="1117600"/>
                  </a:lnTo>
                  <a:lnTo>
                    <a:pt x="909878" y="1130147"/>
                  </a:lnTo>
                  <a:lnTo>
                    <a:pt x="912431" y="1130147"/>
                  </a:lnTo>
                  <a:lnTo>
                    <a:pt x="910653" y="1134389"/>
                  </a:lnTo>
                  <a:lnTo>
                    <a:pt x="910653" y="1524000"/>
                  </a:lnTo>
                  <a:lnTo>
                    <a:pt x="905230" y="1524000"/>
                  </a:lnTo>
                  <a:lnTo>
                    <a:pt x="905217" y="1523758"/>
                  </a:lnTo>
                  <a:lnTo>
                    <a:pt x="904709" y="1511465"/>
                  </a:lnTo>
                  <a:lnTo>
                    <a:pt x="904125" y="1524000"/>
                  </a:lnTo>
                  <a:lnTo>
                    <a:pt x="902512" y="1524000"/>
                  </a:lnTo>
                  <a:lnTo>
                    <a:pt x="902462" y="1523758"/>
                  </a:lnTo>
                  <a:lnTo>
                    <a:pt x="900201" y="1511300"/>
                  </a:lnTo>
                  <a:lnTo>
                    <a:pt x="906691" y="1511300"/>
                  </a:lnTo>
                  <a:lnTo>
                    <a:pt x="906741" y="1511465"/>
                  </a:lnTo>
                  <a:lnTo>
                    <a:pt x="910653" y="1524000"/>
                  </a:lnTo>
                  <a:lnTo>
                    <a:pt x="910653" y="1134389"/>
                  </a:lnTo>
                  <a:lnTo>
                    <a:pt x="907046" y="1142987"/>
                  </a:lnTo>
                  <a:lnTo>
                    <a:pt x="906983" y="1142822"/>
                  </a:lnTo>
                  <a:lnTo>
                    <a:pt x="906881" y="1142479"/>
                  </a:lnTo>
                  <a:lnTo>
                    <a:pt x="904087" y="1133817"/>
                  </a:lnTo>
                  <a:lnTo>
                    <a:pt x="904087" y="1447800"/>
                  </a:lnTo>
                  <a:lnTo>
                    <a:pt x="900785" y="1447800"/>
                  </a:lnTo>
                  <a:lnTo>
                    <a:pt x="900925" y="1435531"/>
                  </a:lnTo>
                  <a:lnTo>
                    <a:pt x="900925" y="1435100"/>
                  </a:lnTo>
                  <a:lnTo>
                    <a:pt x="900747" y="1435100"/>
                  </a:lnTo>
                  <a:lnTo>
                    <a:pt x="901242" y="1422387"/>
                  </a:lnTo>
                  <a:lnTo>
                    <a:pt x="903020" y="1422387"/>
                  </a:lnTo>
                  <a:lnTo>
                    <a:pt x="902944" y="1424076"/>
                  </a:lnTo>
                  <a:lnTo>
                    <a:pt x="902487" y="1435100"/>
                  </a:lnTo>
                  <a:lnTo>
                    <a:pt x="901255" y="1435100"/>
                  </a:lnTo>
                  <a:lnTo>
                    <a:pt x="901357" y="1435531"/>
                  </a:lnTo>
                  <a:lnTo>
                    <a:pt x="904087" y="1447800"/>
                  </a:lnTo>
                  <a:lnTo>
                    <a:pt x="904087" y="1133817"/>
                  </a:lnTo>
                  <a:lnTo>
                    <a:pt x="902906" y="1130147"/>
                  </a:lnTo>
                  <a:lnTo>
                    <a:pt x="902639" y="1130147"/>
                  </a:lnTo>
                  <a:lnTo>
                    <a:pt x="902601" y="1131138"/>
                  </a:lnTo>
                  <a:lnTo>
                    <a:pt x="902144" y="1142987"/>
                  </a:lnTo>
                  <a:lnTo>
                    <a:pt x="900544" y="1142987"/>
                  </a:lnTo>
                  <a:lnTo>
                    <a:pt x="900442" y="1143558"/>
                  </a:lnTo>
                  <a:lnTo>
                    <a:pt x="898994" y="1151902"/>
                  </a:lnTo>
                  <a:lnTo>
                    <a:pt x="898994" y="1422387"/>
                  </a:lnTo>
                  <a:lnTo>
                    <a:pt x="897636" y="1435100"/>
                  </a:lnTo>
                  <a:lnTo>
                    <a:pt x="897445" y="1435100"/>
                  </a:lnTo>
                  <a:lnTo>
                    <a:pt x="897407" y="1435531"/>
                  </a:lnTo>
                  <a:lnTo>
                    <a:pt x="897356" y="1435100"/>
                  </a:lnTo>
                  <a:lnTo>
                    <a:pt x="895705" y="1422387"/>
                  </a:lnTo>
                  <a:lnTo>
                    <a:pt x="897445" y="1435100"/>
                  </a:lnTo>
                  <a:lnTo>
                    <a:pt x="898728" y="1422387"/>
                  </a:lnTo>
                  <a:lnTo>
                    <a:pt x="898994" y="1422387"/>
                  </a:lnTo>
                  <a:lnTo>
                    <a:pt x="898994" y="1151902"/>
                  </a:lnTo>
                  <a:lnTo>
                    <a:pt x="898334" y="1155700"/>
                  </a:lnTo>
                  <a:lnTo>
                    <a:pt x="896023" y="1155700"/>
                  </a:lnTo>
                  <a:lnTo>
                    <a:pt x="895096" y="1151559"/>
                  </a:lnTo>
                  <a:lnTo>
                    <a:pt x="895096" y="1422450"/>
                  </a:lnTo>
                  <a:lnTo>
                    <a:pt x="893864" y="1435100"/>
                  </a:lnTo>
                  <a:lnTo>
                    <a:pt x="843902" y="1435100"/>
                  </a:lnTo>
                  <a:lnTo>
                    <a:pt x="895096" y="1422450"/>
                  </a:lnTo>
                  <a:lnTo>
                    <a:pt x="895096" y="1151559"/>
                  </a:lnTo>
                  <a:lnTo>
                    <a:pt x="893216" y="1143165"/>
                  </a:lnTo>
                  <a:lnTo>
                    <a:pt x="893191" y="1142987"/>
                  </a:lnTo>
                  <a:lnTo>
                    <a:pt x="897229" y="1142987"/>
                  </a:lnTo>
                  <a:lnTo>
                    <a:pt x="897178" y="1142822"/>
                  </a:lnTo>
                  <a:lnTo>
                    <a:pt x="897077" y="1142479"/>
                  </a:lnTo>
                  <a:lnTo>
                    <a:pt x="893368" y="1130147"/>
                  </a:lnTo>
                  <a:lnTo>
                    <a:pt x="889901" y="1130147"/>
                  </a:lnTo>
                  <a:lnTo>
                    <a:pt x="889863" y="1131138"/>
                  </a:lnTo>
                  <a:lnTo>
                    <a:pt x="889406" y="1142987"/>
                  </a:lnTo>
                  <a:lnTo>
                    <a:pt x="884478" y="1142987"/>
                  </a:lnTo>
                  <a:lnTo>
                    <a:pt x="884491" y="1142479"/>
                  </a:lnTo>
                  <a:lnTo>
                    <a:pt x="884948" y="1130147"/>
                  </a:lnTo>
                  <a:lnTo>
                    <a:pt x="884643" y="1130147"/>
                  </a:lnTo>
                  <a:lnTo>
                    <a:pt x="884529" y="1129157"/>
                  </a:lnTo>
                  <a:lnTo>
                    <a:pt x="883069" y="1117600"/>
                  </a:lnTo>
                  <a:lnTo>
                    <a:pt x="882980" y="1130147"/>
                  </a:lnTo>
                  <a:lnTo>
                    <a:pt x="883196" y="1130147"/>
                  </a:lnTo>
                  <a:lnTo>
                    <a:pt x="883158" y="1131138"/>
                  </a:lnTo>
                  <a:lnTo>
                    <a:pt x="882624" y="1142987"/>
                  </a:lnTo>
                  <a:lnTo>
                    <a:pt x="878928" y="1142987"/>
                  </a:lnTo>
                  <a:lnTo>
                    <a:pt x="878814" y="1142479"/>
                  </a:lnTo>
                  <a:lnTo>
                    <a:pt x="876046" y="1130147"/>
                  </a:lnTo>
                  <a:lnTo>
                    <a:pt x="877227" y="1130147"/>
                  </a:lnTo>
                  <a:lnTo>
                    <a:pt x="877176" y="1129906"/>
                  </a:lnTo>
                  <a:lnTo>
                    <a:pt x="874344" y="1117600"/>
                  </a:lnTo>
                  <a:lnTo>
                    <a:pt x="869683" y="1130147"/>
                  </a:lnTo>
                  <a:lnTo>
                    <a:pt x="869975" y="1130147"/>
                  </a:lnTo>
                  <a:lnTo>
                    <a:pt x="870038" y="1142987"/>
                  </a:lnTo>
                  <a:lnTo>
                    <a:pt x="864158" y="1142987"/>
                  </a:lnTo>
                  <a:lnTo>
                    <a:pt x="864209" y="1142479"/>
                  </a:lnTo>
                  <a:lnTo>
                    <a:pt x="865505" y="1130147"/>
                  </a:lnTo>
                  <a:lnTo>
                    <a:pt x="861390" y="1130147"/>
                  </a:lnTo>
                  <a:lnTo>
                    <a:pt x="861301" y="1131138"/>
                  </a:lnTo>
                  <a:lnTo>
                    <a:pt x="860247" y="1142987"/>
                  </a:lnTo>
                  <a:lnTo>
                    <a:pt x="860158" y="1142479"/>
                  </a:lnTo>
                  <a:lnTo>
                    <a:pt x="858456" y="1130833"/>
                  </a:lnTo>
                  <a:lnTo>
                    <a:pt x="858227" y="1130147"/>
                  </a:lnTo>
                  <a:lnTo>
                    <a:pt x="858227" y="1131138"/>
                  </a:lnTo>
                  <a:lnTo>
                    <a:pt x="858075" y="1142987"/>
                  </a:lnTo>
                  <a:lnTo>
                    <a:pt x="857783" y="1142987"/>
                  </a:lnTo>
                  <a:lnTo>
                    <a:pt x="857745" y="1142479"/>
                  </a:lnTo>
                  <a:lnTo>
                    <a:pt x="856830" y="1130147"/>
                  </a:lnTo>
                  <a:lnTo>
                    <a:pt x="858227" y="1130147"/>
                  </a:lnTo>
                  <a:lnTo>
                    <a:pt x="860602" y="1130147"/>
                  </a:lnTo>
                  <a:lnTo>
                    <a:pt x="860526" y="1129906"/>
                  </a:lnTo>
                  <a:lnTo>
                    <a:pt x="856627" y="1117600"/>
                  </a:lnTo>
                  <a:lnTo>
                    <a:pt x="853465" y="1130147"/>
                  </a:lnTo>
                  <a:lnTo>
                    <a:pt x="840574" y="1130147"/>
                  </a:lnTo>
                  <a:lnTo>
                    <a:pt x="840574" y="1435100"/>
                  </a:lnTo>
                  <a:lnTo>
                    <a:pt x="834021" y="1447800"/>
                  </a:lnTo>
                  <a:lnTo>
                    <a:pt x="795210" y="1447800"/>
                  </a:lnTo>
                  <a:lnTo>
                    <a:pt x="795147" y="1452397"/>
                  </a:lnTo>
                  <a:lnTo>
                    <a:pt x="795045" y="1460500"/>
                  </a:lnTo>
                  <a:lnTo>
                    <a:pt x="788720" y="1447800"/>
                  </a:lnTo>
                  <a:lnTo>
                    <a:pt x="840574" y="1435100"/>
                  </a:lnTo>
                  <a:lnTo>
                    <a:pt x="840574" y="1130147"/>
                  </a:lnTo>
                  <a:lnTo>
                    <a:pt x="839139" y="1130147"/>
                  </a:lnTo>
                  <a:lnTo>
                    <a:pt x="839025" y="1131138"/>
                  </a:lnTo>
                  <a:lnTo>
                    <a:pt x="838441" y="1136142"/>
                  </a:lnTo>
                  <a:lnTo>
                    <a:pt x="838085" y="1136484"/>
                  </a:lnTo>
                  <a:lnTo>
                    <a:pt x="838085" y="1139240"/>
                  </a:lnTo>
                  <a:lnTo>
                    <a:pt x="837666" y="1142987"/>
                  </a:lnTo>
                  <a:lnTo>
                    <a:pt x="837628" y="1142479"/>
                  </a:lnTo>
                  <a:lnTo>
                    <a:pt x="837399" y="1139253"/>
                  </a:lnTo>
                  <a:lnTo>
                    <a:pt x="838085" y="1139240"/>
                  </a:lnTo>
                  <a:lnTo>
                    <a:pt x="838085" y="1136484"/>
                  </a:lnTo>
                  <a:lnTo>
                    <a:pt x="837260" y="1137246"/>
                  </a:lnTo>
                  <a:lnTo>
                    <a:pt x="836777" y="1130147"/>
                  </a:lnTo>
                  <a:lnTo>
                    <a:pt x="835875" y="1130147"/>
                  </a:lnTo>
                  <a:lnTo>
                    <a:pt x="835875" y="1142987"/>
                  </a:lnTo>
                  <a:lnTo>
                    <a:pt x="832408" y="1142987"/>
                  </a:lnTo>
                  <a:lnTo>
                    <a:pt x="832523" y="1142479"/>
                  </a:lnTo>
                  <a:lnTo>
                    <a:pt x="833615" y="1137234"/>
                  </a:lnTo>
                  <a:lnTo>
                    <a:pt x="833882" y="1139367"/>
                  </a:lnTo>
                  <a:lnTo>
                    <a:pt x="835660" y="1139317"/>
                  </a:lnTo>
                  <a:lnTo>
                    <a:pt x="835875" y="1142987"/>
                  </a:lnTo>
                  <a:lnTo>
                    <a:pt x="835875" y="1130147"/>
                  </a:lnTo>
                  <a:lnTo>
                    <a:pt x="835164" y="1130147"/>
                  </a:lnTo>
                  <a:lnTo>
                    <a:pt x="835215" y="1131138"/>
                  </a:lnTo>
                  <a:lnTo>
                    <a:pt x="835571" y="1137704"/>
                  </a:lnTo>
                  <a:lnTo>
                    <a:pt x="833805" y="1136345"/>
                  </a:lnTo>
                  <a:lnTo>
                    <a:pt x="835113" y="1130147"/>
                  </a:lnTo>
                  <a:lnTo>
                    <a:pt x="827252" y="1130147"/>
                  </a:lnTo>
                  <a:lnTo>
                    <a:pt x="824255" y="1142987"/>
                  </a:lnTo>
                  <a:lnTo>
                    <a:pt x="823480" y="1142987"/>
                  </a:lnTo>
                  <a:lnTo>
                    <a:pt x="823468" y="1143558"/>
                  </a:lnTo>
                  <a:lnTo>
                    <a:pt x="823264" y="1155700"/>
                  </a:lnTo>
                  <a:lnTo>
                    <a:pt x="820597" y="1155700"/>
                  </a:lnTo>
                  <a:lnTo>
                    <a:pt x="821474" y="1142987"/>
                  </a:lnTo>
                  <a:lnTo>
                    <a:pt x="818045" y="1142987"/>
                  </a:lnTo>
                  <a:lnTo>
                    <a:pt x="818083" y="1142822"/>
                  </a:lnTo>
                  <a:lnTo>
                    <a:pt x="818172" y="1142479"/>
                  </a:lnTo>
                  <a:lnTo>
                    <a:pt x="821258" y="1130147"/>
                  </a:lnTo>
                  <a:lnTo>
                    <a:pt x="815479" y="1130147"/>
                  </a:lnTo>
                  <a:lnTo>
                    <a:pt x="815327" y="1130147"/>
                  </a:lnTo>
                  <a:lnTo>
                    <a:pt x="807631" y="1130147"/>
                  </a:lnTo>
                  <a:lnTo>
                    <a:pt x="807732" y="1131138"/>
                  </a:lnTo>
                  <a:lnTo>
                    <a:pt x="810158" y="1142479"/>
                  </a:lnTo>
                  <a:lnTo>
                    <a:pt x="810336" y="1142822"/>
                  </a:lnTo>
                  <a:lnTo>
                    <a:pt x="815352" y="1130465"/>
                  </a:lnTo>
                  <a:lnTo>
                    <a:pt x="815416" y="1131138"/>
                  </a:lnTo>
                  <a:lnTo>
                    <a:pt x="816432" y="1142987"/>
                  </a:lnTo>
                  <a:lnTo>
                    <a:pt x="808355" y="1142987"/>
                  </a:lnTo>
                  <a:lnTo>
                    <a:pt x="808316" y="1142479"/>
                  </a:lnTo>
                  <a:lnTo>
                    <a:pt x="807669" y="1130833"/>
                  </a:lnTo>
                  <a:lnTo>
                    <a:pt x="807529" y="1130147"/>
                  </a:lnTo>
                  <a:lnTo>
                    <a:pt x="801890" y="1130147"/>
                  </a:lnTo>
                  <a:lnTo>
                    <a:pt x="801878" y="1131138"/>
                  </a:lnTo>
                  <a:lnTo>
                    <a:pt x="801738" y="1142479"/>
                  </a:lnTo>
                  <a:lnTo>
                    <a:pt x="801712" y="1142987"/>
                  </a:lnTo>
                  <a:lnTo>
                    <a:pt x="806208" y="1142987"/>
                  </a:lnTo>
                  <a:lnTo>
                    <a:pt x="806183" y="1143558"/>
                  </a:lnTo>
                  <a:lnTo>
                    <a:pt x="805611" y="1155700"/>
                  </a:lnTo>
                  <a:lnTo>
                    <a:pt x="804773" y="1155700"/>
                  </a:lnTo>
                  <a:lnTo>
                    <a:pt x="801865" y="1143558"/>
                  </a:lnTo>
                  <a:lnTo>
                    <a:pt x="801712" y="1143165"/>
                  </a:lnTo>
                  <a:lnTo>
                    <a:pt x="801649" y="1143558"/>
                  </a:lnTo>
                  <a:lnTo>
                    <a:pt x="799934" y="1155700"/>
                  </a:lnTo>
                  <a:lnTo>
                    <a:pt x="798182" y="1142987"/>
                  </a:lnTo>
                  <a:lnTo>
                    <a:pt x="796759" y="1142987"/>
                  </a:lnTo>
                  <a:lnTo>
                    <a:pt x="796696" y="1143558"/>
                  </a:lnTo>
                  <a:lnTo>
                    <a:pt x="795426" y="1155700"/>
                  </a:lnTo>
                  <a:lnTo>
                    <a:pt x="793635" y="1155700"/>
                  </a:lnTo>
                  <a:lnTo>
                    <a:pt x="791768" y="1142987"/>
                  </a:lnTo>
                  <a:lnTo>
                    <a:pt x="789698" y="1142987"/>
                  </a:lnTo>
                  <a:lnTo>
                    <a:pt x="789736" y="1142822"/>
                  </a:lnTo>
                  <a:lnTo>
                    <a:pt x="789838" y="1142479"/>
                  </a:lnTo>
                  <a:lnTo>
                    <a:pt x="793419" y="1130147"/>
                  </a:lnTo>
                  <a:lnTo>
                    <a:pt x="788504" y="1130147"/>
                  </a:lnTo>
                  <a:lnTo>
                    <a:pt x="788390" y="1130833"/>
                  </a:lnTo>
                  <a:lnTo>
                    <a:pt x="788339" y="1131138"/>
                  </a:lnTo>
                  <a:lnTo>
                    <a:pt x="786231" y="1142987"/>
                  </a:lnTo>
                  <a:lnTo>
                    <a:pt x="786257" y="1142479"/>
                  </a:lnTo>
                  <a:lnTo>
                    <a:pt x="786739" y="1130147"/>
                  </a:lnTo>
                  <a:lnTo>
                    <a:pt x="783894" y="1130147"/>
                  </a:lnTo>
                  <a:lnTo>
                    <a:pt x="784009" y="1131138"/>
                  </a:lnTo>
                  <a:lnTo>
                    <a:pt x="785368" y="1142987"/>
                  </a:lnTo>
                  <a:lnTo>
                    <a:pt x="784021" y="1142987"/>
                  </a:lnTo>
                  <a:lnTo>
                    <a:pt x="783945" y="1143558"/>
                  </a:lnTo>
                  <a:lnTo>
                    <a:pt x="782218" y="1155700"/>
                  </a:lnTo>
                  <a:lnTo>
                    <a:pt x="780402" y="1155700"/>
                  </a:lnTo>
                  <a:lnTo>
                    <a:pt x="780402" y="1447800"/>
                  </a:lnTo>
                  <a:lnTo>
                    <a:pt x="778497" y="1460500"/>
                  </a:lnTo>
                  <a:lnTo>
                    <a:pt x="756577" y="1460500"/>
                  </a:lnTo>
                  <a:lnTo>
                    <a:pt x="755688" y="1473174"/>
                  </a:lnTo>
                  <a:lnTo>
                    <a:pt x="755599" y="1472730"/>
                  </a:lnTo>
                  <a:lnTo>
                    <a:pt x="753364" y="1460500"/>
                  </a:lnTo>
                  <a:lnTo>
                    <a:pt x="738365" y="1460500"/>
                  </a:lnTo>
                  <a:lnTo>
                    <a:pt x="780402" y="1447800"/>
                  </a:lnTo>
                  <a:lnTo>
                    <a:pt x="780402" y="1155700"/>
                  </a:lnTo>
                  <a:lnTo>
                    <a:pt x="772934" y="1155700"/>
                  </a:lnTo>
                  <a:lnTo>
                    <a:pt x="774255" y="1147025"/>
                  </a:lnTo>
                  <a:lnTo>
                    <a:pt x="777633" y="1150454"/>
                  </a:lnTo>
                  <a:lnTo>
                    <a:pt x="778294" y="1147394"/>
                  </a:lnTo>
                  <a:lnTo>
                    <a:pt x="778421" y="1146048"/>
                  </a:lnTo>
                  <a:lnTo>
                    <a:pt x="775855" y="1141336"/>
                  </a:lnTo>
                  <a:lnTo>
                    <a:pt x="775804" y="1141526"/>
                  </a:lnTo>
                  <a:lnTo>
                    <a:pt x="775677" y="1141895"/>
                  </a:lnTo>
                  <a:lnTo>
                    <a:pt x="775550" y="1142263"/>
                  </a:lnTo>
                  <a:lnTo>
                    <a:pt x="773480" y="1130147"/>
                  </a:lnTo>
                  <a:lnTo>
                    <a:pt x="773341" y="1130147"/>
                  </a:lnTo>
                  <a:lnTo>
                    <a:pt x="773366" y="1130833"/>
                  </a:lnTo>
                  <a:lnTo>
                    <a:pt x="773480" y="1131138"/>
                  </a:lnTo>
                  <a:lnTo>
                    <a:pt x="775423" y="1142669"/>
                  </a:lnTo>
                  <a:lnTo>
                    <a:pt x="774458" y="1145679"/>
                  </a:lnTo>
                  <a:lnTo>
                    <a:pt x="774877" y="1142987"/>
                  </a:lnTo>
                  <a:lnTo>
                    <a:pt x="773798" y="1142987"/>
                  </a:lnTo>
                  <a:lnTo>
                    <a:pt x="773785" y="1142479"/>
                  </a:lnTo>
                  <a:lnTo>
                    <a:pt x="773290" y="1131138"/>
                  </a:lnTo>
                  <a:lnTo>
                    <a:pt x="772604" y="1142987"/>
                  </a:lnTo>
                  <a:lnTo>
                    <a:pt x="772528" y="1142479"/>
                  </a:lnTo>
                  <a:lnTo>
                    <a:pt x="770978" y="1131138"/>
                  </a:lnTo>
                  <a:lnTo>
                    <a:pt x="770813" y="1130833"/>
                  </a:lnTo>
                  <a:lnTo>
                    <a:pt x="770788" y="1131138"/>
                  </a:lnTo>
                  <a:lnTo>
                    <a:pt x="769772" y="1142987"/>
                  </a:lnTo>
                  <a:lnTo>
                    <a:pt x="771740" y="1142987"/>
                  </a:lnTo>
                  <a:lnTo>
                    <a:pt x="771779" y="1143558"/>
                  </a:lnTo>
                  <a:lnTo>
                    <a:pt x="772502" y="1155700"/>
                  </a:lnTo>
                  <a:lnTo>
                    <a:pt x="770191" y="1155700"/>
                  </a:lnTo>
                  <a:lnTo>
                    <a:pt x="766978" y="1143558"/>
                  </a:lnTo>
                  <a:lnTo>
                    <a:pt x="766800" y="1143165"/>
                  </a:lnTo>
                  <a:lnTo>
                    <a:pt x="766724" y="1143558"/>
                  </a:lnTo>
                  <a:lnTo>
                    <a:pt x="764565" y="1155700"/>
                  </a:lnTo>
                  <a:lnTo>
                    <a:pt x="763473" y="1142987"/>
                  </a:lnTo>
                  <a:lnTo>
                    <a:pt x="758659" y="1142987"/>
                  </a:lnTo>
                  <a:lnTo>
                    <a:pt x="758609" y="1143558"/>
                  </a:lnTo>
                  <a:lnTo>
                    <a:pt x="760463" y="1155700"/>
                  </a:lnTo>
                  <a:lnTo>
                    <a:pt x="757910" y="1155700"/>
                  </a:lnTo>
                  <a:lnTo>
                    <a:pt x="754951" y="1155700"/>
                  </a:lnTo>
                  <a:lnTo>
                    <a:pt x="755827" y="1142987"/>
                  </a:lnTo>
                  <a:lnTo>
                    <a:pt x="756640" y="1142987"/>
                  </a:lnTo>
                  <a:lnTo>
                    <a:pt x="756691" y="1143558"/>
                  </a:lnTo>
                  <a:lnTo>
                    <a:pt x="757910" y="1155700"/>
                  </a:lnTo>
                  <a:lnTo>
                    <a:pt x="758532" y="1142987"/>
                  </a:lnTo>
                  <a:lnTo>
                    <a:pt x="758659" y="1142987"/>
                  </a:lnTo>
                  <a:lnTo>
                    <a:pt x="758710" y="1142479"/>
                  </a:lnTo>
                  <a:lnTo>
                    <a:pt x="759612" y="1131138"/>
                  </a:lnTo>
                  <a:lnTo>
                    <a:pt x="757694" y="1142987"/>
                  </a:lnTo>
                  <a:lnTo>
                    <a:pt x="757656" y="1142479"/>
                  </a:lnTo>
                  <a:lnTo>
                    <a:pt x="756754" y="1130147"/>
                  </a:lnTo>
                  <a:lnTo>
                    <a:pt x="759028" y="1130147"/>
                  </a:lnTo>
                  <a:lnTo>
                    <a:pt x="758926" y="1129157"/>
                  </a:lnTo>
                  <a:lnTo>
                    <a:pt x="757656" y="1117600"/>
                  </a:lnTo>
                  <a:lnTo>
                    <a:pt x="755230" y="1130147"/>
                  </a:lnTo>
                  <a:lnTo>
                    <a:pt x="755103" y="1130147"/>
                  </a:lnTo>
                  <a:lnTo>
                    <a:pt x="755053" y="1129906"/>
                  </a:lnTo>
                  <a:lnTo>
                    <a:pt x="754024" y="1125537"/>
                  </a:lnTo>
                  <a:lnTo>
                    <a:pt x="754024" y="1142987"/>
                  </a:lnTo>
                  <a:lnTo>
                    <a:pt x="753935" y="1143558"/>
                  </a:lnTo>
                  <a:lnTo>
                    <a:pt x="752043" y="1155700"/>
                  </a:lnTo>
                  <a:lnTo>
                    <a:pt x="748665" y="1142987"/>
                  </a:lnTo>
                  <a:lnTo>
                    <a:pt x="754024" y="1142987"/>
                  </a:lnTo>
                  <a:lnTo>
                    <a:pt x="754024" y="1125537"/>
                  </a:lnTo>
                  <a:lnTo>
                    <a:pt x="752157" y="1117600"/>
                  </a:lnTo>
                  <a:lnTo>
                    <a:pt x="753135" y="1130147"/>
                  </a:lnTo>
                  <a:lnTo>
                    <a:pt x="744435" y="1130147"/>
                  </a:lnTo>
                  <a:lnTo>
                    <a:pt x="744435" y="1155700"/>
                  </a:lnTo>
                  <a:lnTo>
                    <a:pt x="738835" y="1155700"/>
                  </a:lnTo>
                  <a:lnTo>
                    <a:pt x="738835" y="1244600"/>
                  </a:lnTo>
                  <a:lnTo>
                    <a:pt x="737895" y="1244600"/>
                  </a:lnTo>
                  <a:lnTo>
                    <a:pt x="737895" y="1460500"/>
                  </a:lnTo>
                  <a:lnTo>
                    <a:pt x="736561" y="1473174"/>
                  </a:lnTo>
                  <a:lnTo>
                    <a:pt x="736549" y="1472730"/>
                  </a:lnTo>
                  <a:lnTo>
                    <a:pt x="736257" y="1460500"/>
                  </a:lnTo>
                  <a:lnTo>
                    <a:pt x="737895" y="1460500"/>
                  </a:lnTo>
                  <a:lnTo>
                    <a:pt x="737895" y="1244600"/>
                  </a:lnTo>
                  <a:lnTo>
                    <a:pt x="734301" y="1244600"/>
                  </a:lnTo>
                  <a:lnTo>
                    <a:pt x="734301" y="1460500"/>
                  </a:lnTo>
                  <a:lnTo>
                    <a:pt x="733031" y="1473174"/>
                  </a:lnTo>
                  <a:lnTo>
                    <a:pt x="726465" y="1460500"/>
                  </a:lnTo>
                  <a:lnTo>
                    <a:pt x="722807" y="1473174"/>
                  </a:lnTo>
                  <a:lnTo>
                    <a:pt x="721652" y="1473174"/>
                  </a:lnTo>
                  <a:lnTo>
                    <a:pt x="721639" y="1472730"/>
                  </a:lnTo>
                  <a:lnTo>
                    <a:pt x="721385" y="1460500"/>
                  </a:lnTo>
                  <a:lnTo>
                    <a:pt x="715924" y="1473174"/>
                  </a:lnTo>
                  <a:lnTo>
                    <a:pt x="667664" y="1473174"/>
                  </a:lnTo>
                  <a:lnTo>
                    <a:pt x="653669" y="1485900"/>
                  </a:lnTo>
                  <a:lnTo>
                    <a:pt x="590130" y="1485900"/>
                  </a:lnTo>
                  <a:lnTo>
                    <a:pt x="581075" y="1498523"/>
                  </a:lnTo>
                  <a:lnTo>
                    <a:pt x="564984" y="1498523"/>
                  </a:lnTo>
                  <a:lnTo>
                    <a:pt x="567740" y="1511300"/>
                  </a:lnTo>
                  <a:lnTo>
                    <a:pt x="561454" y="1511300"/>
                  </a:lnTo>
                  <a:lnTo>
                    <a:pt x="562216" y="1498523"/>
                  </a:lnTo>
                  <a:lnTo>
                    <a:pt x="555917" y="1498523"/>
                  </a:lnTo>
                  <a:lnTo>
                    <a:pt x="555917" y="1511300"/>
                  </a:lnTo>
                  <a:lnTo>
                    <a:pt x="554405" y="1511300"/>
                  </a:lnTo>
                  <a:lnTo>
                    <a:pt x="551891" y="1511300"/>
                  </a:lnTo>
                  <a:lnTo>
                    <a:pt x="552754" y="1498600"/>
                  </a:lnTo>
                  <a:lnTo>
                    <a:pt x="554405" y="1511300"/>
                  </a:lnTo>
                  <a:lnTo>
                    <a:pt x="555193" y="1498638"/>
                  </a:lnTo>
                  <a:lnTo>
                    <a:pt x="555917" y="1511300"/>
                  </a:lnTo>
                  <a:lnTo>
                    <a:pt x="555917" y="1498523"/>
                  </a:lnTo>
                  <a:lnTo>
                    <a:pt x="555205" y="1498523"/>
                  </a:lnTo>
                  <a:lnTo>
                    <a:pt x="552767" y="1498523"/>
                  </a:lnTo>
                  <a:lnTo>
                    <a:pt x="538010" y="1498523"/>
                  </a:lnTo>
                  <a:lnTo>
                    <a:pt x="537718" y="1511465"/>
                  </a:lnTo>
                  <a:lnTo>
                    <a:pt x="537654" y="1511300"/>
                  </a:lnTo>
                  <a:lnTo>
                    <a:pt x="533120" y="1498523"/>
                  </a:lnTo>
                  <a:lnTo>
                    <a:pt x="520903" y="1498523"/>
                  </a:lnTo>
                  <a:lnTo>
                    <a:pt x="536778" y="1485900"/>
                  </a:lnTo>
                  <a:lnTo>
                    <a:pt x="586714" y="1485900"/>
                  </a:lnTo>
                  <a:lnTo>
                    <a:pt x="588010" y="1485404"/>
                  </a:lnTo>
                  <a:lnTo>
                    <a:pt x="619772" y="1473174"/>
                  </a:lnTo>
                  <a:lnTo>
                    <a:pt x="652564" y="1473174"/>
                  </a:lnTo>
                  <a:lnTo>
                    <a:pt x="653707" y="1472730"/>
                  </a:lnTo>
                  <a:lnTo>
                    <a:pt x="685088" y="1460500"/>
                  </a:lnTo>
                  <a:lnTo>
                    <a:pt x="721385" y="1460500"/>
                  </a:lnTo>
                  <a:lnTo>
                    <a:pt x="726465" y="1460500"/>
                  </a:lnTo>
                  <a:lnTo>
                    <a:pt x="734301" y="1460500"/>
                  </a:lnTo>
                  <a:lnTo>
                    <a:pt x="734301" y="1244600"/>
                  </a:lnTo>
                  <a:lnTo>
                    <a:pt x="733285" y="1244600"/>
                  </a:lnTo>
                  <a:lnTo>
                    <a:pt x="733183" y="1234821"/>
                  </a:lnTo>
                  <a:lnTo>
                    <a:pt x="733158" y="1231900"/>
                  </a:lnTo>
                  <a:lnTo>
                    <a:pt x="734872" y="1231900"/>
                  </a:lnTo>
                  <a:lnTo>
                    <a:pt x="738835" y="1244600"/>
                  </a:lnTo>
                  <a:lnTo>
                    <a:pt x="738835" y="1155700"/>
                  </a:lnTo>
                  <a:lnTo>
                    <a:pt x="738390" y="1155700"/>
                  </a:lnTo>
                  <a:lnTo>
                    <a:pt x="739152" y="1143558"/>
                  </a:lnTo>
                  <a:lnTo>
                    <a:pt x="736307" y="1155700"/>
                  </a:lnTo>
                  <a:lnTo>
                    <a:pt x="734580" y="1142987"/>
                  </a:lnTo>
                  <a:lnTo>
                    <a:pt x="740587" y="1142987"/>
                  </a:lnTo>
                  <a:lnTo>
                    <a:pt x="740651" y="1143165"/>
                  </a:lnTo>
                  <a:lnTo>
                    <a:pt x="740765" y="1143558"/>
                  </a:lnTo>
                  <a:lnTo>
                    <a:pt x="744435" y="1155700"/>
                  </a:lnTo>
                  <a:lnTo>
                    <a:pt x="744435" y="1130147"/>
                  </a:lnTo>
                  <a:lnTo>
                    <a:pt x="741349" y="1142987"/>
                  </a:lnTo>
                  <a:lnTo>
                    <a:pt x="741260" y="1142822"/>
                  </a:lnTo>
                  <a:lnTo>
                    <a:pt x="734758" y="1130833"/>
                  </a:lnTo>
                  <a:lnTo>
                    <a:pt x="734288" y="1130147"/>
                  </a:lnTo>
                  <a:lnTo>
                    <a:pt x="734199" y="1131138"/>
                  </a:lnTo>
                  <a:lnTo>
                    <a:pt x="733183" y="1142987"/>
                  </a:lnTo>
                  <a:lnTo>
                    <a:pt x="732675" y="1142987"/>
                  </a:lnTo>
                  <a:lnTo>
                    <a:pt x="732777" y="1143558"/>
                  </a:lnTo>
                  <a:lnTo>
                    <a:pt x="734860" y="1155700"/>
                  </a:lnTo>
                  <a:lnTo>
                    <a:pt x="732193" y="1155700"/>
                  </a:lnTo>
                  <a:lnTo>
                    <a:pt x="723976" y="1155700"/>
                  </a:lnTo>
                  <a:lnTo>
                    <a:pt x="729945" y="1143558"/>
                  </a:lnTo>
                  <a:lnTo>
                    <a:pt x="730237" y="1143177"/>
                  </a:lnTo>
                  <a:lnTo>
                    <a:pt x="730300" y="1143558"/>
                  </a:lnTo>
                  <a:lnTo>
                    <a:pt x="732193" y="1155700"/>
                  </a:lnTo>
                  <a:lnTo>
                    <a:pt x="732675" y="1142987"/>
                  </a:lnTo>
                  <a:lnTo>
                    <a:pt x="730554" y="1142987"/>
                  </a:lnTo>
                  <a:lnTo>
                    <a:pt x="730656" y="1142479"/>
                  </a:lnTo>
                  <a:lnTo>
                    <a:pt x="732942" y="1130147"/>
                  </a:lnTo>
                  <a:lnTo>
                    <a:pt x="734288" y="1130147"/>
                  </a:lnTo>
                  <a:lnTo>
                    <a:pt x="737984" y="1130147"/>
                  </a:lnTo>
                  <a:lnTo>
                    <a:pt x="737908" y="1129906"/>
                  </a:lnTo>
                  <a:lnTo>
                    <a:pt x="734110" y="1117600"/>
                  </a:lnTo>
                  <a:lnTo>
                    <a:pt x="726541" y="1130147"/>
                  </a:lnTo>
                  <a:lnTo>
                    <a:pt x="717867" y="1130147"/>
                  </a:lnTo>
                  <a:lnTo>
                    <a:pt x="717804" y="1131138"/>
                  </a:lnTo>
                  <a:lnTo>
                    <a:pt x="716991" y="1142987"/>
                  </a:lnTo>
                  <a:lnTo>
                    <a:pt x="723011" y="1142987"/>
                  </a:lnTo>
                  <a:lnTo>
                    <a:pt x="722922" y="1143165"/>
                  </a:lnTo>
                  <a:lnTo>
                    <a:pt x="722795" y="1143419"/>
                  </a:lnTo>
                  <a:lnTo>
                    <a:pt x="722795" y="1155700"/>
                  </a:lnTo>
                  <a:lnTo>
                    <a:pt x="721233" y="1168400"/>
                  </a:lnTo>
                  <a:lnTo>
                    <a:pt x="719366" y="1168400"/>
                  </a:lnTo>
                  <a:lnTo>
                    <a:pt x="717169" y="1155700"/>
                  </a:lnTo>
                  <a:lnTo>
                    <a:pt x="722795" y="1155700"/>
                  </a:lnTo>
                  <a:lnTo>
                    <a:pt x="722795" y="1143419"/>
                  </a:lnTo>
                  <a:lnTo>
                    <a:pt x="716597" y="1155700"/>
                  </a:lnTo>
                  <a:lnTo>
                    <a:pt x="706983" y="1155700"/>
                  </a:lnTo>
                  <a:lnTo>
                    <a:pt x="703059" y="1168400"/>
                  </a:lnTo>
                  <a:lnTo>
                    <a:pt x="702754" y="1168400"/>
                  </a:lnTo>
                  <a:lnTo>
                    <a:pt x="701446" y="1155700"/>
                  </a:lnTo>
                  <a:lnTo>
                    <a:pt x="701916" y="1168400"/>
                  </a:lnTo>
                  <a:lnTo>
                    <a:pt x="695274" y="1168400"/>
                  </a:lnTo>
                  <a:lnTo>
                    <a:pt x="698741" y="1155700"/>
                  </a:lnTo>
                  <a:lnTo>
                    <a:pt x="698309" y="1155700"/>
                  </a:lnTo>
                  <a:lnTo>
                    <a:pt x="697649" y="1153007"/>
                  </a:lnTo>
                  <a:lnTo>
                    <a:pt x="697966" y="1152728"/>
                  </a:lnTo>
                  <a:lnTo>
                    <a:pt x="697547" y="1152613"/>
                  </a:lnTo>
                  <a:lnTo>
                    <a:pt x="695210" y="1142987"/>
                  </a:lnTo>
                  <a:lnTo>
                    <a:pt x="693635" y="1142987"/>
                  </a:lnTo>
                  <a:lnTo>
                    <a:pt x="693635" y="1231900"/>
                  </a:lnTo>
                  <a:lnTo>
                    <a:pt x="691375" y="1244600"/>
                  </a:lnTo>
                  <a:lnTo>
                    <a:pt x="690118" y="1244600"/>
                  </a:lnTo>
                  <a:lnTo>
                    <a:pt x="690181" y="1231900"/>
                  </a:lnTo>
                  <a:lnTo>
                    <a:pt x="693635" y="1231900"/>
                  </a:lnTo>
                  <a:lnTo>
                    <a:pt x="693635" y="1142987"/>
                  </a:lnTo>
                  <a:lnTo>
                    <a:pt x="692696" y="1142987"/>
                  </a:lnTo>
                  <a:lnTo>
                    <a:pt x="692670" y="1143558"/>
                  </a:lnTo>
                  <a:lnTo>
                    <a:pt x="692302" y="1151394"/>
                  </a:lnTo>
                  <a:lnTo>
                    <a:pt x="692175" y="1151267"/>
                  </a:lnTo>
                  <a:lnTo>
                    <a:pt x="692111" y="1155484"/>
                  </a:lnTo>
                  <a:lnTo>
                    <a:pt x="692111" y="1155700"/>
                  </a:lnTo>
                  <a:lnTo>
                    <a:pt x="690562" y="1155700"/>
                  </a:lnTo>
                  <a:lnTo>
                    <a:pt x="690372" y="1153248"/>
                  </a:lnTo>
                  <a:lnTo>
                    <a:pt x="692111" y="1155484"/>
                  </a:lnTo>
                  <a:lnTo>
                    <a:pt x="692111" y="1151216"/>
                  </a:lnTo>
                  <a:lnTo>
                    <a:pt x="690092" y="1149489"/>
                  </a:lnTo>
                  <a:lnTo>
                    <a:pt x="689648" y="1143558"/>
                  </a:lnTo>
                  <a:lnTo>
                    <a:pt x="689571" y="1143165"/>
                  </a:lnTo>
                  <a:lnTo>
                    <a:pt x="689483" y="1143558"/>
                  </a:lnTo>
                  <a:lnTo>
                    <a:pt x="687603" y="1151864"/>
                  </a:lnTo>
                  <a:lnTo>
                    <a:pt x="686828" y="1153134"/>
                  </a:lnTo>
                  <a:lnTo>
                    <a:pt x="685800" y="1152131"/>
                  </a:lnTo>
                  <a:lnTo>
                    <a:pt x="685520" y="1151775"/>
                  </a:lnTo>
                  <a:lnTo>
                    <a:pt x="685647" y="1151267"/>
                  </a:lnTo>
                  <a:lnTo>
                    <a:pt x="685876" y="1150340"/>
                  </a:lnTo>
                  <a:lnTo>
                    <a:pt x="684441" y="1149045"/>
                  </a:lnTo>
                  <a:lnTo>
                    <a:pt x="684517" y="1149451"/>
                  </a:lnTo>
                  <a:lnTo>
                    <a:pt x="684936" y="1151775"/>
                  </a:lnTo>
                  <a:lnTo>
                    <a:pt x="682752" y="1153706"/>
                  </a:lnTo>
                  <a:lnTo>
                    <a:pt x="682650" y="1155700"/>
                  </a:lnTo>
                  <a:lnTo>
                    <a:pt x="681443" y="1155700"/>
                  </a:lnTo>
                  <a:lnTo>
                    <a:pt x="681443" y="1244600"/>
                  </a:lnTo>
                  <a:lnTo>
                    <a:pt x="679437" y="1244600"/>
                  </a:lnTo>
                  <a:lnTo>
                    <a:pt x="673354" y="1244600"/>
                  </a:lnTo>
                  <a:lnTo>
                    <a:pt x="667118" y="1244600"/>
                  </a:lnTo>
                  <a:lnTo>
                    <a:pt x="671741" y="1231900"/>
                  </a:lnTo>
                  <a:lnTo>
                    <a:pt x="673354" y="1244600"/>
                  </a:lnTo>
                  <a:lnTo>
                    <a:pt x="673481" y="1234821"/>
                  </a:lnTo>
                  <a:lnTo>
                    <a:pt x="673519" y="1231900"/>
                  </a:lnTo>
                  <a:lnTo>
                    <a:pt x="674852" y="1231900"/>
                  </a:lnTo>
                  <a:lnTo>
                    <a:pt x="679437" y="1244600"/>
                  </a:lnTo>
                  <a:lnTo>
                    <a:pt x="679310" y="1234821"/>
                  </a:lnTo>
                  <a:lnTo>
                    <a:pt x="678675" y="1231900"/>
                  </a:lnTo>
                  <a:lnTo>
                    <a:pt x="679272" y="1231900"/>
                  </a:lnTo>
                  <a:lnTo>
                    <a:pt x="679310" y="1234821"/>
                  </a:lnTo>
                  <a:lnTo>
                    <a:pt x="681443" y="1244600"/>
                  </a:lnTo>
                  <a:lnTo>
                    <a:pt x="681443" y="1155700"/>
                  </a:lnTo>
                  <a:lnTo>
                    <a:pt x="681863" y="1154569"/>
                  </a:lnTo>
                  <a:lnTo>
                    <a:pt x="681977" y="1154722"/>
                  </a:lnTo>
                  <a:lnTo>
                    <a:pt x="682650" y="1155700"/>
                  </a:lnTo>
                  <a:lnTo>
                    <a:pt x="682650" y="1153706"/>
                  </a:lnTo>
                  <a:lnTo>
                    <a:pt x="681024" y="1153706"/>
                  </a:lnTo>
                  <a:lnTo>
                    <a:pt x="679538" y="1152918"/>
                  </a:lnTo>
                  <a:lnTo>
                    <a:pt x="679653" y="1153134"/>
                  </a:lnTo>
                  <a:lnTo>
                    <a:pt x="681050" y="1155700"/>
                  </a:lnTo>
                  <a:lnTo>
                    <a:pt x="669429" y="1155700"/>
                  </a:lnTo>
                  <a:lnTo>
                    <a:pt x="669645" y="1168400"/>
                  </a:lnTo>
                  <a:lnTo>
                    <a:pt x="660717" y="1168400"/>
                  </a:lnTo>
                  <a:lnTo>
                    <a:pt x="662736" y="1155700"/>
                  </a:lnTo>
                  <a:lnTo>
                    <a:pt x="658990" y="1155700"/>
                  </a:lnTo>
                  <a:lnTo>
                    <a:pt x="660209" y="1168400"/>
                  </a:lnTo>
                  <a:lnTo>
                    <a:pt x="658279" y="1168400"/>
                  </a:lnTo>
                  <a:lnTo>
                    <a:pt x="648195" y="1168400"/>
                  </a:lnTo>
                  <a:lnTo>
                    <a:pt x="647738" y="1155700"/>
                  </a:lnTo>
                  <a:lnTo>
                    <a:pt x="645261" y="1155700"/>
                  </a:lnTo>
                  <a:lnTo>
                    <a:pt x="645261" y="1320800"/>
                  </a:lnTo>
                  <a:lnTo>
                    <a:pt x="640829" y="1333500"/>
                  </a:lnTo>
                  <a:lnTo>
                    <a:pt x="637273" y="1333500"/>
                  </a:lnTo>
                  <a:lnTo>
                    <a:pt x="639775" y="1320800"/>
                  </a:lnTo>
                  <a:lnTo>
                    <a:pt x="645261" y="1320800"/>
                  </a:lnTo>
                  <a:lnTo>
                    <a:pt x="645261" y="1155700"/>
                  </a:lnTo>
                  <a:lnTo>
                    <a:pt x="641019" y="1155700"/>
                  </a:lnTo>
                  <a:lnTo>
                    <a:pt x="639800" y="1168400"/>
                  </a:lnTo>
                  <a:lnTo>
                    <a:pt x="636993" y="1155700"/>
                  </a:lnTo>
                  <a:lnTo>
                    <a:pt x="636447" y="1155700"/>
                  </a:lnTo>
                  <a:lnTo>
                    <a:pt x="636447" y="1244600"/>
                  </a:lnTo>
                  <a:lnTo>
                    <a:pt x="636409" y="1250251"/>
                  </a:lnTo>
                  <a:lnTo>
                    <a:pt x="636397" y="1244600"/>
                  </a:lnTo>
                  <a:lnTo>
                    <a:pt x="636447" y="1155700"/>
                  </a:lnTo>
                  <a:lnTo>
                    <a:pt x="626160" y="1155700"/>
                  </a:lnTo>
                  <a:lnTo>
                    <a:pt x="627748" y="1168400"/>
                  </a:lnTo>
                  <a:lnTo>
                    <a:pt x="626173" y="1168400"/>
                  </a:lnTo>
                  <a:lnTo>
                    <a:pt x="624738" y="1155700"/>
                  </a:lnTo>
                  <a:lnTo>
                    <a:pt x="624598" y="1155700"/>
                  </a:lnTo>
                  <a:lnTo>
                    <a:pt x="622490" y="1168400"/>
                  </a:lnTo>
                  <a:lnTo>
                    <a:pt x="617943" y="1168400"/>
                  </a:lnTo>
                  <a:lnTo>
                    <a:pt x="611555" y="1156093"/>
                  </a:lnTo>
                  <a:lnTo>
                    <a:pt x="611555" y="1181087"/>
                  </a:lnTo>
                  <a:lnTo>
                    <a:pt x="611543" y="1181442"/>
                  </a:lnTo>
                  <a:lnTo>
                    <a:pt x="610997" y="1194130"/>
                  </a:lnTo>
                  <a:lnTo>
                    <a:pt x="610933" y="1193800"/>
                  </a:lnTo>
                  <a:lnTo>
                    <a:pt x="608469" y="1181087"/>
                  </a:lnTo>
                  <a:lnTo>
                    <a:pt x="606590" y="1181087"/>
                  </a:lnTo>
                  <a:lnTo>
                    <a:pt x="606590" y="1320800"/>
                  </a:lnTo>
                  <a:lnTo>
                    <a:pt x="605523" y="1333500"/>
                  </a:lnTo>
                  <a:lnTo>
                    <a:pt x="603808" y="1333500"/>
                  </a:lnTo>
                  <a:lnTo>
                    <a:pt x="603846" y="1332560"/>
                  </a:lnTo>
                  <a:lnTo>
                    <a:pt x="604380" y="1320800"/>
                  </a:lnTo>
                  <a:lnTo>
                    <a:pt x="606590" y="1320800"/>
                  </a:lnTo>
                  <a:lnTo>
                    <a:pt x="606590" y="1181087"/>
                  </a:lnTo>
                  <a:lnTo>
                    <a:pt x="605447" y="1181087"/>
                  </a:lnTo>
                  <a:lnTo>
                    <a:pt x="605434" y="1180515"/>
                  </a:lnTo>
                  <a:lnTo>
                    <a:pt x="605193" y="1168400"/>
                  </a:lnTo>
                  <a:lnTo>
                    <a:pt x="606132" y="1168400"/>
                  </a:lnTo>
                  <a:lnTo>
                    <a:pt x="607529" y="1180515"/>
                  </a:lnTo>
                  <a:lnTo>
                    <a:pt x="608469" y="1168400"/>
                  </a:lnTo>
                  <a:lnTo>
                    <a:pt x="610133" y="1181087"/>
                  </a:lnTo>
                  <a:lnTo>
                    <a:pt x="611555" y="1181087"/>
                  </a:lnTo>
                  <a:lnTo>
                    <a:pt x="611555" y="1156093"/>
                  </a:lnTo>
                  <a:lnTo>
                    <a:pt x="611352" y="1155700"/>
                  </a:lnTo>
                  <a:lnTo>
                    <a:pt x="608977" y="1168400"/>
                  </a:lnTo>
                  <a:lnTo>
                    <a:pt x="601510" y="1157376"/>
                  </a:lnTo>
                  <a:lnTo>
                    <a:pt x="601510" y="1181087"/>
                  </a:lnTo>
                  <a:lnTo>
                    <a:pt x="598627" y="1181087"/>
                  </a:lnTo>
                  <a:lnTo>
                    <a:pt x="598652" y="1180515"/>
                  </a:lnTo>
                  <a:lnTo>
                    <a:pt x="599236" y="1168400"/>
                  </a:lnTo>
                  <a:lnTo>
                    <a:pt x="601510" y="1181087"/>
                  </a:lnTo>
                  <a:lnTo>
                    <a:pt x="601510" y="1157376"/>
                  </a:lnTo>
                  <a:lnTo>
                    <a:pt x="600379" y="1155700"/>
                  </a:lnTo>
                  <a:lnTo>
                    <a:pt x="597547" y="1163967"/>
                  </a:lnTo>
                  <a:lnTo>
                    <a:pt x="597547" y="1244600"/>
                  </a:lnTo>
                  <a:lnTo>
                    <a:pt x="592404" y="1244600"/>
                  </a:lnTo>
                  <a:lnTo>
                    <a:pt x="592518" y="1234821"/>
                  </a:lnTo>
                  <a:lnTo>
                    <a:pt x="592556" y="1231900"/>
                  </a:lnTo>
                  <a:lnTo>
                    <a:pt x="593864" y="1231900"/>
                  </a:lnTo>
                  <a:lnTo>
                    <a:pt x="597547" y="1244600"/>
                  </a:lnTo>
                  <a:lnTo>
                    <a:pt x="597547" y="1163967"/>
                  </a:lnTo>
                  <a:lnTo>
                    <a:pt x="597395" y="1164399"/>
                  </a:lnTo>
                  <a:lnTo>
                    <a:pt x="596646" y="1164729"/>
                  </a:lnTo>
                  <a:lnTo>
                    <a:pt x="597281" y="1164729"/>
                  </a:lnTo>
                  <a:lnTo>
                    <a:pt x="597179" y="1165047"/>
                  </a:lnTo>
                  <a:lnTo>
                    <a:pt x="596785" y="1165047"/>
                  </a:lnTo>
                  <a:lnTo>
                    <a:pt x="597103" y="1165275"/>
                  </a:lnTo>
                  <a:lnTo>
                    <a:pt x="596036" y="1168400"/>
                  </a:lnTo>
                  <a:lnTo>
                    <a:pt x="595350" y="1168400"/>
                  </a:lnTo>
                  <a:lnTo>
                    <a:pt x="594664" y="1164729"/>
                  </a:lnTo>
                  <a:lnTo>
                    <a:pt x="593064" y="1168400"/>
                  </a:lnTo>
                  <a:lnTo>
                    <a:pt x="586168" y="1168400"/>
                  </a:lnTo>
                  <a:lnTo>
                    <a:pt x="583895" y="1181087"/>
                  </a:lnTo>
                  <a:lnTo>
                    <a:pt x="583869" y="1180515"/>
                  </a:lnTo>
                  <a:lnTo>
                    <a:pt x="583361" y="1168400"/>
                  </a:lnTo>
                  <a:lnTo>
                    <a:pt x="582371" y="1168400"/>
                  </a:lnTo>
                  <a:lnTo>
                    <a:pt x="582371" y="1244600"/>
                  </a:lnTo>
                  <a:lnTo>
                    <a:pt x="578586" y="1244600"/>
                  </a:lnTo>
                  <a:lnTo>
                    <a:pt x="578840" y="1231900"/>
                  </a:lnTo>
                  <a:lnTo>
                    <a:pt x="580961" y="1231900"/>
                  </a:lnTo>
                  <a:lnTo>
                    <a:pt x="582371" y="1244600"/>
                  </a:lnTo>
                  <a:lnTo>
                    <a:pt x="582371" y="1168400"/>
                  </a:lnTo>
                  <a:lnTo>
                    <a:pt x="574967" y="1168400"/>
                  </a:lnTo>
                  <a:lnTo>
                    <a:pt x="574967" y="1333500"/>
                  </a:lnTo>
                  <a:lnTo>
                    <a:pt x="574954" y="1333741"/>
                  </a:lnTo>
                  <a:lnTo>
                    <a:pt x="574217" y="1346073"/>
                  </a:lnTo>
                  <a:lnTo>
                    <a:pt x="574116" y="1345717"/>
                  </a:lnTo>
                  <a:lnTo>
                    <a:pt x="572096" y="1333500"/>
                  </a:lnTo>
                  <a:lnTo>
                    <a:pt x="574967" y="1333500"/>
                  </a:lnTo>
                  <a:lnTo>
                    <a:pt x="574967" y="1168400"/>
                  </a:lnTo>
                  <a:lnTo>
                    <a:pt x="569887" y="1168400"/>
                  </a:lnTo>
                  <a:lnTo>
                    <a:pt x="569887" y="1346073"/>
                  </a:lnTo>
                  <a:lnTo>
                    <a:pt x="569798" y="1345717"/>
                  </a:lnTo>
                  <a:lnTo>
                    <a:pt x="566750" y="1333500"/>
                  </a:lnTo>
                  <a:lnTo>
                    <a:pt x="568337" y="1333500"/>
                  </a:lnTo>
                  <a:lnTo>
                    <a:pt x="568375" y="1333741"/>
                  </a:lnTo>
                  <a:lnTo>
                    <a:pt x="569887" y="1346073"/>
                  </a:lnTo>
                  <a:lnTo>
                    <a:pt x="569887" y="1168400"/>
                  </a:lnTo>
                  <a:lnTo>
                    <a:pt x="561492" y="1168400"/>
                  </a:lnTo>
                  <a:lnTo>
                    <a:pt x="561352" y="1169301"/>
                  </a:lnTo>
                  <a:lnTo>
                    <a:pt x="561352" y="1333500"/>
                  </a:lnTo>
                  <a:lnTo>
                    <a:pt x="561314" y="1333741"/>
                  </a:lnTo>
                  <a:lnTo>
                    <a:pt x="559028" y="1346073"/>
                  </a:lnTo>
                  <a:lnTo>
                    <a:pt x="559003" y="1345717"/>
                  </a:lnTo>
                  <a:lnTo>
                    <a:pt x="559142" y="1333500"/>
                  </a:lnTo>
                  <a:lnTo>
                    <a:pt x="561352" y="1333500"/>
                  </a:lnTo>
                  <a:lnTo>
                    <a:pt x="561352" y="1169301"/>
                  </a:lnTo>
                  <a:lnTo>
                    <a:pt x="559523" y="1181087"/>
                  </a:lnTo>
                  <a:lnTo>
                    <a:pt x="559447" y="1180515"/>
                  </a:lnTo>
                  <a:lnTo>
                    <a:pt x="557949" y="1168400"/>
                  </a:lnTo>
                  <a:lnTo>
                    <a:pt x="556056" y="1168400"/>
                  </a:lnTo>
                  <a:lnTo>
                    <a:pt x="556056" y="1231900"/>
                  </a:lnTo>
                  <a:lnTo>
                    <a:pt x="555993" y="1244600"/>
                  </a:lnTo>
                  <a:lnTo>
                    <a:pt x="555790" y="1244600"/>
                  </a:lnTo>
                  <a:lnTo>
                    <a:pt x="556056" y="1231900"/>
                  </a:lnTo>
                  <a:lnTo>
                    <a:pt x="556056" y="1168400"/>
                  </a:lnTo>
                  <a:lnTo>
                    <a:pt x="554875" y="1168400"/>
                  </a:lnTo>
                  <a:lnTo>
                    <a:pt x="554875" y="1346073"/>
                  </a:lnTo>
                  <a:lnTo>
                    <a:pt x="550189" y="1346073"/>
                  </a:lnTo>
                  <a:lnTo>
                    <a:pt x="550227" y="1345717"/>
                  </a:lnTo>
                  <a:lnTo>
                    <a:pt x="551459" y="1333500"/>
                  </a:lnTo>
                  <a:lnTo>
                    <a:pt x="552754" y="1333500"/>
                  </a:lnTo>
                  <a:lnTo>
                    <a:pt x="552792" y="1333741"/>
                  </a:lnTo>
                  <a:lnTo>
                    <a:pt x="554875" y="1346073"/>
                  </a:lnTo>
                  <a:lnTo>
                    <a:pt x="554875" y="1168400"/>
                  </a:lnTo>
                  <a:lnTo>
                    <a:pt x="550354" y="1168400"/>
                  </a:lnTo>
                  <a:lnTo>
                    <a:pt x="549186" y="1161529"/>
                  </a:lnTo>
                  <a:lnTo>
                    <a:pt x="549186" y="1333500"/>
                  </a:lnTo>
                  <a:lnTo>
                    <a:pt x="549173" y="1333741"/>
                  </a:lnTo>
                  <a:lnTo>
                    <a:pt x="548043" y="1346073"/>
                  </a:lnTo>
                  <a:lnTo>
                    <a:pt x="545909" y="1346073"/>
                  </a:lnTo>
                  <a:lnTo>
                    <a:pt x="545960" y="1345717"/>
                  </a:lnTo>
                  <a:lnTo>
                    <a:pt x="547573" y="1333500"/>
                  </a:lnTo>
                  <a:lnTo>
                    <a:pt x="549186" y="1333500"/>
                  </a:lnTo>
                  <a:lnTo>
                    <a:pt x="549186" y="1161529"/>
                  </a:lnTo>
                  <a:lnTo>
                    <a:pt x="548195" y="1155700"/>
                  </a:lnTo>
                  <a:lnTo>
                    <a:pt x="547979" y="1155700"/>
                  </a:lnTo>
                  <a:lnTo>
                    <a:pt x="547852" y="1168400"/>
                  </a:lnTo>
                  <a:lnTo>
                    <a:pt x="548754" y="1168400"/>
                  </a:lnTo>
                  <a:lnTo>
                    <a:pt x="548868" y="1181087"/>
                  </a:lnTo>
                  <a:lnTo>
                    <a:pt x="546874" y="1181087"/>
                  </a:lnTo>
                  <a:lnTo>
                    <a:pt x="546849" y="1180515"/>
                  </a:lnTo>
                  <a:lnTo>
                    <a:pt x="546176" y="1168400"/>
                  </a:lnTo>
                  <a:lnTo>
                    <a:pt x="545960" y="1181087"/>
                  </a:lnTo>
                  <a:lnTo>
                    <a:pt x="545934" y="1180515"/>
                  </a:lnTo>
                  <a:lnTo>
                    <a:pt x="545363" y="1168400"/>
                  </a:lnTo>
                  <a:lnTo>
                    <a:pt x="543725" y="1168400"/>
                  </a:lnTo>
                  <a:lnTo>
                    <a:pt x="543433" y="1181087"/>
                  </a:lnTo>
                  <a:lnTo>
                    <a:pt x="543242" y="1181087"/>
                  </a:lnTo>
                  <a:lnTo>
                    <a:pt x="543242" y="1346073"/>
                  </a:lnTo>
                  <a:lnTo>
                    <a:pt x="541667" y="1346073"/>
                  </a:lnTo>
                  <a:lnTo>
                    <a:pt x="539686" y="1358900"/>
                  </a:lnTo>
                  <a:lnTo>
                    <a:pt x="538010" y="1358900"/>
                  </a:lnTo>
                  <a:lnTo>
                    <a:pt x="536625" y="1346073"/>
                  </a:lnTo>
                  <a:lnTo>
                    <a:pt x="539648" y="1346073"/>
                  </a:lnTo>
                  <a:lnTo>
                    <a:pt x="539559" y="1345717"/>
                  </a:lnTo>
                  <a:lnTo>
                    <a:pt x="536790" y="1333500"/>
                  </a:lnTo>
                  <a:lnTo>
                    <a:pt x="539178" y="1333500"/>
                  </a:lnTo>
                  <a:lnTo>
                    <a:pt x="539216" y="1333741"/>
                  </a:lnTo>
                  <a:lnTo>
                    <a:pt x="540943" y="1346073"/>
                  </a:lnTo>
                  <a:lnTo>
                    <a:pt x="541134" y="1346073"/>
                  </a:lnTo>
                  <a:lnTo>
                    <a:pt x="541159" y="1345717"/>
                  </a:lnTo>
                  <a:lnTo>
                    <a:pt x="542417" y="1333500"/>
                  </a:lnTo>
                  <a:lnTo>
                    <a:pt x="542429" y="1333741"/>
                  </a:lnTo>
                  <a:lnTo>
                    <a:pt x="543242" y="1346073"/>
                  </a:lnTo>
                  <a:lnTo>
                    <a:pt x="543242" y="1181087"/>
                  </a:lnTo>
                  <a:lnTo>
                    <a:pt x="543039" y="1181087"/>
                  </a:lnTo>
                  <a:lnTo>
                    <a:pt x="543039" y="1244600"/>
                  </a:lnTo>
                  <a:lnTo>
                    <a:pt x="542899" y="1244600"/>
                  </a:lnTo>
                  <a:lnTo>
                    <a:pt x="543013" y="1231900"/>
                  </a:lnTo>
                  <a:lnTo>
                    <a:pt x="543039" y="1244600"/>
                  </a:lnTo>
                  <a:lnTo>
                    <a:pt x="543039" y="1181087"/>
                  </a:lnTo>
                  <a:lnTo>
                    <a:pt x="541350" y="1181087"/>
                  </a:lnTo>
                  <a:lnTo>
                    <a:pt x="541312" y="1181442"/>
                  </a:lnTo>
                  <a:lnTo>
                    <a:pt x="540219" y="1193800"/>
                  </a:lnTo>
                  <a:lnTo>
                    <a:pt x="538683" y="1181087"/>
                  </a:lnTo>
                  <a:lnTo>
                    <a:pt x="537921" y="1181087"/>
                  </a:lnTo>
                  <a:lnTo>
                    <a:pt x="537895" y="1181442"/>
                  </a:lnTo>
                  <a:lnTo>
                    <a:pt x="537197" y="1193800"/>
                  </a:lnTo>
                  <a:lnTo>
                    <a:pt x="536054" y="1186815"/>
                  </a:lnTo>
                  <a:lnTo>
                    <a:pt x="536054" y="1333500"/>
                  </a:lnTo>
                  <a:lnTo>
                    <a:pt x="536054" y="1333741"/>
                  </a:lnTo>
                  <a:lnTo>
                    <a:pt x="535597" y="1346073"/>
                  </a:lnTo>
                  <a:lnTo>
                    <a:pt x="534873" y="1346073"/>
                  </a:lnTo>
                  <a:lnTo>
                    <a:pt x="534835" y="1347012"/>
                  </a:lnTo>
                  <a:lnTo>
                    <a:pt x="534441" y="1358900"/>
                  </a:lnTo>
                  <a:lnTo>
                    <a:pt x="531164" y="1358900"/>
                  </a:lnTo>
                  <a:lnTo>
                    <a:pt x="528713" y="1346073"/>
                  </a:lnTo>
                  <a:lnTo>
                    <a:pt x="526084" y="1346073"/>
                  </a:lnTo>
                  <a:lnTo>
                    <a:pt x="526161" y="1345717"/>
                  </a:lnTo>
                  <a:lnTo>
                    <a:pt x="528853" y="1333982"/>
                  </a:lnTo>
                  <a:lnTo>
                    <a:pt x="530631" y="1346073"/>
                  </a:lnTo>
                  <a:lnTo>
                    <a:pt x="532752" y="1346073"/>
                  </a:lnTo>
                  <a:lnTo>
                    <a:pt x="532777" y="1345717"/>
                  </a:lnTo>
                  <a:lnTo>
                    <a:pt x="533615" y="1333500"/>
                  </a:lnTo>
                  <a:lnTo>
                    <a:pt x="536054" y="1333500"/>
                  </a:lnTo>
                  <a:lnTo>
                    <a:pt x="536054" y="1186815"/>
                  </a:lnTo>
                  <a:lnTo>
                    <a:pt x="535178" y="1181442"/>
                  </a:lnTo>
                  <a:lnTo>
                    <a:pt x="535051" y="1180515"/>
                  </a:lnTo>
                  <a:lnTo>
                    <a:pt x="536282" y="1168400"/>
                  </a:lnTo>
                  <a:lnTo>
                    <a:pt x="534301" y="1168400"/>
                  </a:lnTo>
                  <a:lnTo>
                    <a:pt x="534301" y="1181087"/>
                  </a:lnTo>
                  <a:lnTo>
                    <a:pt x="533869" y="1181087"/>
                  </a:lnTo>
                  <a:lnTo>
                    <a:pt x="533869" y="1219200"/>
                  </a:lnTo>
                  <a:lnTo>
                    <a:pt x="531139" y="1219200"/>
                  </a:lnTo>
                  <a:lnTo>
                    <a:pt x="531139" y="1244600"/>
                  </a:lnTo>
                  <a:lnTo>
                    <a:pt x="531126" y="1257300"/>
                  </a:lnTo>
                  <a:lnTo>
                    <a:pt x="527202" y="1257300"/>
                  </a:lnTo>
                  <a:lnTo>
                    <a:pt x="526986" y="1252397"/>
                  </a:lnTo>
                  <a:lnTo>
                    <a:pt x="526986" y="1333500"/>
                  </a:lnTo>
                  <a:lnTo>
                    <a:pt x="526961" y="1333741"/>
                  </a:lnTo>
                  <a:lnTo>
                    <a:pt x="525348" y="1346073"/>
                  </a:lnTo>
                  <a:lnTo>
                    <a:pt x="525195" y="1345717"/>
                  </a:lnTo>
                  <a:lnTo>
                    <a:pt x="523417" y="1339684"/>
                  </a:lnTo>
                  <a:lnTo>
                    <a:pt x="523417" y="1346073"/>
                  </a:lnTo>
                  <a:lnTo>
                    <a:pt x="521169" y="1346073"/>
                  </a:lnTo>
                  <a:lnTo>
                    <a:pt x="519087" y="1358900"/>
                  </a:lnTo>
                  <a:lnTo>
                    <a:pt x="514172" y="1346073"/>
                  </a:lnTo>
                  <a:lnTo>
                    <a:pt x="514654" y="1346073"/>
                  </a:lnTo>
                  <a:lnTo>
                    <a:pt x="514540" y="1345717"/>
                  </a:lnTo>
                  <a:lnTo>
                    <a:pt x="512991" y="1341348"/>
                  </a:lnTo>
                  <a:lnTo>
                    <a:pt x="512991" y="1358900"/>
                  </a:lnTo>
                  <a:lnTo>
                    <a:pt x="507949" y="1346073"/>
                  </a:lnTo>
                  <a:lnTo>
                    <a:pt x="504850" y="1346073"/>
                  </a:lnTo>
                  <a:lnTo>
                    <a:pt x="500646" y="1358900"/>
                  </a:lnTo>
                  <a:lnTo>
                    <a:pt x="499948" y="1358900"/>
                  </a:lnTo>
                  <a:lnTo>
                    <a:pt x="500138" y="1356982"/>
                  </a:lnTo>
                  <a:lnTo>
                    <a:pt x="497459" y="1352981"/>
                  </a:lnTo>
                  <a:lnTo>
                    <a:pt x="496582" y="1355725"/>
                  </a:lnTo>
                  <a:lnTo>
                    <a:pt x="498017" y="1358900"/>
                  </a:lnTo>
                  <a:lnTo>
                    <a:pt x="495744" y="1358900"/>
                  </a:lnTo>
                  <a:lnTo>
                    <a:pt x="495477" y="1358633"/>
                  </a:lnTo>
                  <a:lnTo>
                    <a:pt x="495376" y="1358900"/>
                  </a:lnTo>
                  <a:lnTo>
                    <a:pt x="493839" y="1358900"/>
                  </a:lnTo>
                  <a:lnTo>
                    <a:pt x="489026" y="1371600"/>
                  </a:lnTo>
                  <a:lnTo>
                    <a:pt x="486270" y="1358900"/>
                  </a:lnTo>
                  <a:lnTo>
                    <a:pt x="486994" y="1358900"/>
                  </a:lnTo>
                  <a:lnTo>
                    <a:pt x="487159" y="1347012"/>
                  </a:lnTo>
                  <a:lnTo>
                    <a:pt x="487210" y="1346073"/>
                  </a:lnTo>
                  <a:lnTo>
                    <a:pt x="484098" y="1358900"/>
                  </a:lnTo>
                  <a:lnTo>
                    <a:pt x="470941" y="1358900"/>
                  </a:lnTo>
                  <a:lnTo>
                    <a:pt x="465569" y="1371600"/>
                  </a:lnTo>
                  <a:lnTo>
                    <a:pt x="461924" y="1358900"/>
                  </a:lnTo>
                  <a:lnTo>
                    <a:pt x="455879" y="1358900"/>
                  </a:lnTo>
                  <a:lnTo>
                    <a:pt x="455879" y="1396974"/>
                  </a:lnTo>
                  <a:lnTo>
                    <a:pt x="454228" y="1396974"/>
                  </a:lnTo>
                  <a:lnTo>
                    <a:pt x="454228" y="1384300"/>
                  </a:lnTo>
                  <a:lnTo>
                    <a:pt x="455853" y="1384300"/>
                  </a:lnTo>
                  <a:lnTo>
                    <a:pt x="455879" y="1396974"/>
                  </a:lnTo>
                  <a:lnTo>
                    <a:pt x="455879" y="1358900"/>
                  </a:lnTo>
                  <a:lnTo>
                    <a:pt x="449160" y="1358900"/>
                  </a:lnTo>
                  <a:lnTo>
                    <a:pt x="445427" y="1371600"/>
                  </a:lnTo>
                  <a:lnTo>
                    <a:pt x="439394" y="1358900"/>
                  </a:lnTo>
                  <a:lnTo>
                    <a:pt x="429221" y="1358900"/>
                  </a:lnTo>
                  <a:lnTo>
                    <a:pt x="428307" y="1371600"/>
                  </a:lnTo>
                  <a:lnTo>
                    <a:pt x="423367" y="1358900"/>
                  </a:lnTo>
                  <a:lnTo>
                    <a:pt x="423951" y="1371600"/>
                  </a:lnTo>
                  <a:lnTo>
                    <a:pt x="419608" y="1371600"/>
                  </a:lnTo>
                  <a:lnTo>
                    <a:pt x="418033" y="1358900"/>
                  </a:lnTo>
                  <a:lnTo>
                    <a:pt x="418045" y="1371600"/>
                  </a:lnTo>
                  <a:lnTo>
                    <a:pt x="396989" y="1371600"/>
                  </a:lnTo>
                  <a:lnTo>
                    <a:pt x="396989" y="1384300"/>
                  </a:lnTo>
                  <a:lnTo>
                    <a:pt x="393649" y="1384300"/>
                  </a:lnTo>
                  <a:lnTo>
                    <a:pt x="390867" y="1384300"/>
                  </a:lnTo>
                  <a:lnTo>
                    <a:pt x="391337" y="1371727"/>
                  </a:lnTo>
                  <a:lnTo>
                    <a:pt x="393649" y="1384300"/>
                  </a:lnTo>
                  <a:lnTo>
                    <a:pt x="394347" y="1371701"/>
                  </a:lnTo>
                  <a:lnTo>
                    <a:pt x="396989" y="1384300"/>
                  </a:lnTo>
                  <a:lnTo>
                    <a:pt x="396989" y="1371600"/>
                  </a:lnTo>
                  <a:lnTo>
                    <a:pt x="394360" y="1371600"/>
                  </a:lnTo>
                  <a:lnTo>
                    <a:pt x="391350" y="1371600"/>
                  </a:lnTo>
                  <a:lnTo>
                    <a:pt x="388010" y="1371600"/>
                  </a:lnTo>
                  <a:lnTo>
                    <a:pt x="388035" y="1384300"/>
                  </a:lnTo>
                  <a:lnTo>
                    <a:pt x="387985" y="1384020"/>
                  </a:lnTo>
                  <a:lnTo>
                    <a:pt x="387985" y="1396974"/>
                  </a:lnTo>
                  <a:lnTo>
                    <a:pt x="386143" y="1409700"/>
                  </a:lnTo>
                  <a:lnTo>
                    <a:pt x="383552" y="1409700"/>
                  </a:lnTo>
                  <a:lnTo>
                    <a:pt x="384530" y="1396974"/>
                  </a:lnTo>
                  <a:lnTo>
                    <a:pt x="387985" y="1396974"/>
                  </a:lnTo>
                  <a:lnTo>
                    <a:pt x="387985" y="1384020"/>
                  </a:lnTo>
                  <a:lnTo>
                    <a:pt x="385737" y="1371600"/>
                  </a:lnTo>
                  <a:lnTo>
                    <a:pt x="385597" y="1371600"/>
                  </a:lnTo>
                  <a:lnTo>
                    <a:pt x="387578" y="1384300"/>
                  </a:lnTo>
                  <a:lnTo>
                    <a:pt x="380631" y="1384300"/>
                  </a:lnTo>
                  <a:lnTo>
                    <a:pt x="376453" y="1371600"/>
                  </a:lnTo>
                  <a:lnTo>
                    <a:pt x="374142" y="1384300"/>
                  </a:lnTo>
                  <a:lnTo>
                    <a:pt x="371754" y="1384300"/>
                  </a:lnTo>
                  <a:lnTo>
                    <a:pt x="372935" y="1371600"/>
                  </a:lnTo>
                  <a:lnTo>
                    <a:pt x="367880" y="1371600"/>
                  </a:lnTo>
                  <a:lnTo>
                    <a:pt x="365747" y="1384300"/>
                  </a:lnTo>
                  <a:lnTo>
                    <a:pt x="364490" y="1371600"/>
                  </a:lnTo>
                  <a:lnTo>
                    <a:pt x="363651" y="1371600"/>
                  </a:lnTo>
                  <a:lnTo>
                    <a:pt x="364845" y="1384300"/>
                  </a:lnTo>
                  <a:lnTo>
                    <a:pt x="361149" y="1371600"/>
                  </a:lnTo>
                  <a:lnTo>
                    <a:pt x="359181" y="1384300"/>
                  </a:lnTo>
                  <a:lnTo>
                    <a:pt x="342201" y="1384300"/>
                  </a:lnTo>
                  <a:lnTo>
                    <a:pt x="342201" y="1396974"/>
                  </a:lnTo>
                  <a:lnTo>
                    <a:pt x="341833" y="1409700"/>
                  </a:lnTo>
                  <a:lnTo>
                    <a:pt x="338213" y="1409700"/>
                  </a:lnTo>
                  <a:lnTo>
                    <a:pt x="339255" y="1396974"/>
                  </a:lnTo>
                  <a:lnTo>
                    <a:pt x="342201" y="1396974"/>
                  </a:lnTo>
                  <a:lnTo>
                    <a:pt x="342201" y="1384300"/>
                  </a:lnTo>
                  <a:lnTo>
                    <a:pt x="337235" y="1384300"/>
                  </a:lnTo>
                  <a:lnTo>
                    <a:pt x="335495" y="1371600"/>
                  </a:lnTo>
                  <a:lnTo>
                    <a:pt x="334899" y="1371600"/>
                  </a:lnTo>
                  <a:lnTo>
                    <a:pt x="335457" y="1384300"/>
                  </a:lnTo>
                  <a:lnTo>
                    <a:pt x="334556" y="1384300"/>
                  </a:lnTo>
                  <a:lnTo>
                    <a:pt x="334556" y="1396974"/>
                  </a:lnTo>
                  <a:lnTo>
                    <a:pt x="334505" y="1409700"/>
                  </a:lnTo>
                  <a:lnTo>
                    <a:pt x="330288" y="1409700"/>
                  </a:lnTo>
                  <a:lnTo>
                    <a:pt x="331533" y="1396974"/>
                  </a:lnTo>
                  <a:lnTo>
                    <a:pt x="334556" y="1396974"/>
                  </a:lnTo>
                  <a:lnTo>
                    <a:pt x="334556" y="1384300"/>
                  </a:lnTo>
                  <a:lnTo>
                    <a:pt x="332663" y="1384300"/>
                  </a:lnTo>
                  <a:lnTo>
                    <a:pt x="329565" y="1373276"/>
                  </a:lnTo>
                  <a:lnTo>
                    <a:pt x="329565" y="1396974"/>
                  </a:lnTo>
                  <a:lnTo>
                    <a:pt x="328117" y="1409700"/>
                  </a:lnTo>
                  <a:lnTo>
                    <a:pt x="321945" y="1409700"/>
                  </a:lnTo>
                  <a:lnTo>
                    <a:pt x="321665" y="1396974"/>
                  </a:lnTo>
                  <a:lnTo>
                    <a:pt x="329565" y="1396974"/>
                  </a:lnTo>
                  <a:lnTo>
                    <a:pt x="329565" y="1373276"/>
                  </a:lnTo>
                  <a:lnTo>
                    <a:pt x="329095" y="1371600"/>
                  </a:lnTo>
                  <a:lnTo>
                    <a:pt x="333070" y="1371600"/>
                  </a:lnTo>
                  <a:lnTo>
                    <a:pt x="330542" y="1358900"/>
                  </a:lnTo>
                  <a:lnTo>
                    <a:pt x="326898" y="1358900"/>
                  </a:lnTo>
                  <a:lnTo>
                    <a:pt x="327939" y="1371600"/>
                  </a:lnTo>
                  <a:lnTo>
                    <a:pt x="327672" y="1371600"/>
                  </a:lnTo>
                  <a:lnTo>
                    <a:pt x="329272" y="1384300"/>
                  </a:lnTo>
                  <a:lnTo>
                    <a:pt x="320167" y="1384300"/>
                  </a:lnTo>
                  <a:lnTo>
                    <a:pt x="316699" y="1371600"/>
                  </a:lnTo>
                  <a:lnTo>
                    <a:pt x="322364" y="1371600"/>
                  </a:lnTo>
                  <a:lnTo>
                    <a:pt x="318960" y="1358900"/>
                  </a:lnTo>
                  <a:lnTo>
                    <a:pt x="321246" y="1358900"/>
                  </a:lnTo>
                  <a:lnTo>
                    <a:pt x="320268" y="1346073"/>
                  </a:lnTo>
                  <a:lnTo>
                    <a:pt x="320687" y="1346073"/>
                  </a:lnTo>
                  <a:lnTo>
                    <a:pt x="325158" y="1358900"/>
                  </a:lnTo>
                  <a:lnTo>
                    <a:pt x="325196" y="1346073"/>
                  </a:lnTo>
                  <a:lnTo>
                    <a:pt x="330682" y="1346073"/>
                  </a:lnTo>
                  <a:lnTo>
                    <a:pt x="330784" y="1347012"/>
                  </a:lnTo>
                  <a:lnTo>
                    <a:pt x="331952" y="1358900"/>
                  </a:lnTo>
                  <a:lnTo>
                    <a:pt x="333921" y="1358900"/>
                  </a:lnTo>
                  <a:lnTo>
                    <a:pt x="335102" y="1346073"/>
                  </a:lnTo>
                  <a:lnTo>
                    <a:pt x="335838" y="1346073"/>
                  </a:lnTo>
                  <a:lnTo>
                    <a:pt x="335902" y="1358900"/>
                  </a:lnTo>
                  <a:lnTo>
                    <a:pt x="337654" y="1358900"/>
                  </a:lnTo>
                  <a:lnTo>
                    <a:pt x="337870" y="1346073"/>
                  </a:lnTo>
                  <a:lnTo>
                    <a:pt x="338277" y="1346073"/>
                  </a:lnTo>
                  <a:lnTo>
                    <a:pt x="338302" y="1347012"/>
                  </a:lnTo>
                  <a:lnTo>
                    <a:pt x="338645" y="1358900"/>
                  </a:lnTo>
                  <a:lnTo>
                    <a:pt x="339217" y="1358900"/>
                  </a:lnTo>
                  <a:lnTo>
                    <a:pt x="340372" y="1346073"/>
                  </a:lnTo>
                  <a:lnTo>
                    <a:pt x="343065" y="1346073"/>
                  </a:lnTo>
                  <a:lnTo>
                    <a:pt x="340931" y="1358900"/>
                  </a:lnTo>
                  <a:lnTo>
                    <a:pt x="344551" y="1358900"/>
                  </a:lnTo>
                  <a:lnTo>
                    <a:pt x="344639" y="1346073"/>
                  </a:lnTo>
                  <a:lnTo>
                    <a:pt x="346938" y="1346073"/>
                  </a:lnTo>
                  <a:lnTo>
                    <a:pt x="347065" y="1347012"/>
                  </a:lnTo>
                  <a:lnTo>
                    <a:pt x="348640" y="1358900"/>
                  </a:lnTo>
                  <a:lnTo>
                    <a:pt x="351561" y="1346073"/>
                  </a:lnTo>
                  <a:lnTo>
                    <a:pt x="353187" y="1346073"/>
                  </a:lnTo>
                  <a:lnTo>
                    <a:pt x="353123" y="1347012"/>
                  </a:lnTo>
                  <a:lnTo>
                    <a:pt x="352336" y="1358900"/>
                  </a:lnTo>
                  <a:lnTo>
                    <a:pt x="356095" y="1346073"/>
                  </a:lnTo>
                  <a:lnTo>
                    <a:pt x="362775" y="1346073"/>
                  </a:lnTo>
                  <a:lnTo>
                    <a:pt x="364909" y="1358900"/>
                  </a:lnTo>
                  <a:lnTo>
                    <a:pt x="367118" y="1346073"/>
                  </a:lnTo>
                  <a:lnTo>
                    <a:pt x="367271" y="1346073"/>
                  </a:lnTo>
                  <a:lnTo>
                    <a:pt x="367207" y="1347012"/>
                  </a:lnTo>
                  <a:lnTo>
                    <a:pt x="366509" y="1358900"/>
                  </a:lnTo>
                  <a:lnTo>
                    <a:pt x="368719" y="1358900"/>
                  </a:lnTo>
                  <a:lnTo>
                    <a:pt x="369112" y="1346073"/>
                  </a:lnTo>
                  <a:lnTo>
                    <a:pt x="384086" y="1346073"/>
                  </a:lnTo>
                  <a:lnTo>
                    <a:pt x="384098" y="1345717"/>
                  </a:lnTo>
                  <a:lnTo>
                    <a:pt x="384263" y="1333500"/>
                  </a:lnTo>
                  <a:lnTo>
                    <a:pt x="391464" y="1333500"/>
                  </a:lnTo>
                  <a:lnTo>
                    <a:pt x="391426" y="1333741"/>
                  </a:lnTo>
                  <a:lnTo>
                    <a:pt x="389686" y="1346073"/>
                  </a:lnTo>
                  <a:lnTo>
                    <a:pt x="392684" y="1346073"/>
                  </a:lnTo>
                  <a:lnTo>
                    <a:pt x="392684" y="1345717"/>
                  </a:lnTo>
                  <a:lnTo>
                    <a:pt x="392480" y="1333500"/>
                  </a:lnTo>
                  <a:lnTo>
                    <a:pt x="395757" y="1333500"/>
                  </a:lnTo>
                  <a:lnTo>
                    <a:pt x="395719" y="1333741"/>
                  </a:lnTo>
                  <a:lnTo>
                    <a:pt x="393357" y="1346073"/>
                  </a:lnTo>
                  <a:lnTo>
                    <a:pt x="406107" y="1346073"/>
                  </a:lnTo>
                  <a:lnTo>
                    <a:pt x="406146" y="1345717"/>
                  </a:lnTo>
                  <a:lnTo>
                    <a:pt x="407644" y="1333500"/>
                  </a:lnTo>
                  <a:lnTo>
                    <a:pt x="409105" y="1333500"/>
                  </a:lnTo>
                  <a:lnTo>
                    <a:pt x="409168" y="1333741"/>
                  </a:lnTo>
                  <a:lnTo>
                    <a:pt x="412419" y="1346073"/>
                  </a:lnTo>
                  <a:lnTo>
                    <a:pt x="412610" y="1346073"/>
                  </a:lnTo>
                  <a:lnTo>
                    <a:pt x="412635" y="1345717"/>
                  </a:lnTo>
                  <a:lnTo>
                    <a:pt x="413740" y="1333500"/>
                  </a:lnTo>
                  <a:lnTo>
                    <a:pt x="415671" y="1333500"/>
                  </a:lnTo>
                  <a:lnTo>
                    <a:pt x="415645" y="1333741"/>
                  </a:lnTo>
                  <a:lnTo>
                    <a:pt x="414743" y="1346073"/>
                  </a:lnTo>
                  <a:lnTo>
                    <a:pt x="416991" y="1346073"/>
                  </a:lnTo>
                  <a:lnTo>
                    <a:pt x="417004" y="1345717"/>
                  </a:lnTo>
                  <a:lnTo>
                    <a:pt x="417195" y="1333500"/>
                  </a:lnTo>
                  <a:lnTo>
                    <a:pt x="417410" y="1333500"/>
                  </a:lnTo>
                  <a:lnTo>
                    <a:pt x="417461" y="1333741"/>
                  </a:lnTo>
                  <a:lnTo>
                    <a:pt x="419938" y="1345717"/>
                  </a:lnTo>
                  <a:lnTo>
                    <a:pt x="420065" y="1345869"/>
                  </a:lnTo>
                  <a:lnTo>
                    <a:pt x="420077" y="1345717"/>
                  </a:lnTo>
                  <a:lnTo>
                    <a:pt x="421170" y="1333500"/>
                  </a:lnTo>
                  <a:lnTo>
                    <a:pt x="424586" y="1333500"/>
                  </a:lnTo>
                  <a:lnTo>
                    <a:pt x="424561" y="1333741"/>
                  </a:lnTo>
                  <a:lnTo>
                    <a:pt x="423430" y="1346073"/>
                  </a:lnTo>
                  <a:lnTo>
                    <a:pt x="443852" y="1346073"/>
                  </a:lnTo>
                  <a:lnTo>
                    <a:pt x="443941" y="1358900"/>
                  </a:lnTo>
                  <a:lnTo>
                    <a:pt x="446087" y="1358900"/>
                  </a:lnTo>
                  <a:lnTo>
                    <a:pt x="443979" y="1346073"/>
                  </a:lnTo>
                  <a:lnTo>
                    <a:pt x="463994" y="1346073"/>
                  </a:lnTo>
                  <a:lnTo>
                    <a:pt x="464045" y="1345717"/>
                  </a:lnTo>
                  <a:lnTo>
                    <a:pt x="465721" y="1333500"/>
                  </a:lnTo>
                  <a:lnTo>
                    <a:pt x="466077" y="1333500"/>
                  </a:lnTo>
                  <a:lnTo>
                    <a:pt x="466090" y="1333741"/>
                  </a:lnTo>
                  <a:lnTo>
                    <a:pt x="466458" y="1346073"/>
                  </a:lnTo>
                  <a:lnTo>
                    <a:pt x="473913" y="1346073"/>
                  </a:lnTo>
                  <a:lnTo>
                    <a:pt x="474014" y="1333500"/>
                  </a:lnTo>
                  <a:lnTo>
                    <a:pt x="476707" y="1333500"/>
                  </a:lnTo>
                  <a:lnTo>
                    <a:pt x="484466" y="1346073"/>
                  </a:lnTo>
                  <a:lnTo>
                    <a:pt x="484835" y="1346073"/>
                  </a:lnTo>
                  <a:lnTo>
                    <a:pt x="484936" y="1333500"/>
                  </a:lnTo>
                  <a:lnTo>
                    <a:pt x="486562" y="1333500"/>
                  </a:lnTo>
                  <a:lnTo>
                    <a:pt x="486613" y="1333741"/>
                  </a:lnTo>
                  <a:lnTo>
                    <a:pt x="488988" y="1346073"/>
                  </a:lnTo>
                  <a:lnTo>
                    <a:pt x="490423" y="1346073"/>
                  </a:lnTo>
                  <a:lnTo>
                    <a:pt x="490435" y="1345717"/>
                  </a:lnTo>
                  <a:lnTo>
                    <a:pt x="490715" y="1333500"/>
                  </a:lnTo>
                  <a:lnTo>
                    <a:pt x="509879" y="1333500"/>
                  </a:lnTo>
                  <a:lnTo>
                    <a:pt x="509866" y="1333741"/>
                  </a:lnTo>
                  <a:lnTo>
                    <a:pt x="509130" y="1346073"/>
                  </a:lnTo>
                  <a:lnTo>
                    <a:pt x="510971" y="1346073"/>
                  </a:lnTo>
                  <a:lnTo>
                    <a:pt x="512991" y="1358900"/>
                  </a:lnTo>
                  <a:lnTo>
                    <a:pt x="512991" y="1341348"/>
                  </a:lnTo>
                  <a:lnTo>
                    <a:pt x="510209" y="1333500"/>
                  </a:lnTo>
                  <a:lnTo>
                    <a:pt x="521347" y="1333500"/>
                  </a:lnTo>
                  <a:lnTo>
                    <a:pt x="521385" y="1333741"/>
                  </a:lnTo>
                  <a:lnTo>
                    <a:pt x="523417" y="1346073"/>
                  </a:lnTo>
                  <a:lnTo>
                    <a:pt x="523417" y="1339684"/>
                  </a:lnTo>
                  <a:lnTo>
                    <a:pt x="521601" y="1333500"/>
                  </a:lnTo>
                  <a:lnTo>
                    <a:pt x="526986" y="1333500"/>
                  </a:lnTo>
                  <a:lnTo>
                    <a:pt x="526986" y="1252397"/>
                  </a:lnTo>
                  <a:lnTo>
                    <a:pt x="526643" y="1244600"/>
                  </a:lnTo>
                  <a:lnTo>
                    <a:pt x="531139" y="1244600"/>
                  </a:lnTo>
                  <a:lnTo>
                    <a:pt x="531139" y="1219200"/>
                  </a:lnTo>
                  <a:lnTo>
                    <a:pt x="527329" y="1219200"/>
                  </a:lnTo>
                  <a:lnTo>
                    <a:pt x="532866" y="1206525"/>
                  </a:lnTo>
                  <a:lnTo>
                    <a:pt x="533869" y="1219200"/>
                  </a:lnTo>
                  <a:lnTo>
                    <a:pt x="533869" y="1181087"/>
                  </a:lnTo>
                  <a:lnTo>
                    <a:pt x="533692" y="1181087"/>
                  </a:lnTo>
                  <a:lnTo>
                    <a:pt x="533654" y="1181442"/>
                  </a:lnTo>
                  <a:lnTo>
                    <a:pt x="532511" y="1193800"/>
                  </a:lnTo>
                  <a:lnTo>
                    <a:pt x="530606" y="1193800"/>
                  </a:lnTo>
                  <a:lnTo>
                    <a:pt x="528612" y="1181442"/>
                  </a:lnTo>
                  <a:lnTo>
                    <a:pt x="528637" y="1180515"/>
                  </a:lnTo>
                  <a:lnTo>
                    <a:pt x="530428" y="1168400"/>
                  </a:lnTo>
                  <a:lnTo>
                    <a:pt x="532269" y="1168400"/>
                  </a:lnTo>
                  <a:lnTo>
                    <a:pt x="534301" y="1181087"/>
                  </a:lnTo>
                  <a:lnTo>
                    <a:pt x="534301" y="1168400"/>
                  </a:lnTo>
                  <a:lnTo>
                    <a:pt x="533146" y="1168400"/>
                  </a:lnTo>
                  <a:lnTo>
                    <a:pt x="529450" y="1155700"/>
                  </a:lnTo>
                  <a:lnTo>
                    <a:pt x="527088" y="1168400"/>
                  </a:lnTo>
                  <a:lnTo>
                    <a:pt x="528358" y="1168400"/>
                  </a:lnTo>
                  <a:lnTo>
                    <a:pt x="527926" y="1181087"/>
                  </a:lnTo>
                  <a:lnTo>
                    <a:pt x="525792" y="1181087"/>
                  </a:lnTo>
                  <a:lnTo>
                    <a:pt x="525805" y="1180515"/>
                  </a:lnTo>
                  <a:lnTo>
                    <a:pt x="526072" y="1168400"/>
                  </a:lnTo>
                  <a:lnTo>
                    <a:pt x="527088" y="1168400"/>
                  </a:lnTo>
                  <a:lnTo>
                    <a:pt x="523836" y="1155700"/>
                  </a:lnTo>
                  <a:lnTo>
                    <a:pt x="521398" y="1155700"/>
                  </a:lnTo>
                  <a:lnTo>
                    <a:pt x="521677" y="1168400"/>
                  </a:lnTo>
                  <a:lnTo>
                    <a:pt x="522008" y="1168400"/>
                  </a:lnTo>
                  <a:lnTo>
                    <a:pt x="525437" y="1168400"/>
                  </a:lnTo>
                  <a:lnTo>
                    <a:pt x="524344" y="1181087"/>
                  </a:lnTo>
                  <a:lnTo>
                    <a:pt x="522274" y="1181087"/>
                  </a:lnTo>
                  <a:lnTo>
                    <a:pt x="522249" y="1181442"/>
                  </a:lnTo>
                  <a:lnTo>
                    <a:pt x="521423" y="1193800"/>
                  </a:lnTo>
                  <a:lnTo>
                    <a:pt x="519341" y="1181087"/>
                  </a:lnTo>
                  <a:lnTo>
                    <a:pt x="518642" y="1181087"/>
                  </a:lnTo>
                  <a:lnTo>
                    <a:pt x="518553" y="1181442"/>
                  </a:lnTo>
                  <a:lnTo>
                    <a:pt x="515734" y="1193800"/>
                  </a:lnTo>
                  <a:lnTo>
                    <a:pt x="513207" y="1185252"/>
                  </a:lnTo>
                  <a:lnTo>
                    <a:pt x="516636" y="1184059"/>
                  </a:lnTo>
                  <a:lnTo>
                    <a:pt x="512724" y="1173810"/>
                  </a:lnTo>
                  <a:lnTo>
                    <a:pt x="507796" y="1180985"/>
                  </a:lnTo>
                  <a:lnTo>
                    <a:pt x="507644" y="1181087"/>
                  </a:lnTo>
                  <a:lnTo>
                    <a:pt x="506730" y="1181087"/>
                  </a:lnTo>
                  <a:lnTo>
                    <a:pt x="506730" y="1181442"/>
                  </a:lnTo>
                  <a:lnTo>
                    <a:pt x="506730" y="1181735"/>
                  </a:lnTo>
                  <a:lnTo>
                    <a:pt x="504532" y="1183271"/>
                  </a:lnTo>
                  <a:lnTo>
                    <a:pt x="506755" y="1184325"/>
                  </a:lnTo>
                  <a:lnTo>
                    <a:pt x="506869" y="1193800"/>
                  </a:lnTo>
                  <a:lnTo>
                    <a:pt x="507631" y="1193800"/>
                  </a:lnTo>
                  <a:lnTo>
                    <a:pt x="507593" y="1194130"/>
                  </a:lnTo>
                  <a:lnTo>
                    <a:pt x="506158" y="1206182"/>
                  </a:lnTo>
                  <a:lnTo>
                    <a:pt x="506158" y="1244600"/>
                  </a:lnTo>
                  <a:lnTo>
                    <a:pt x="506082" y="1257300"/>
                  </a:lnTo>
                  <a:lnTo>
                    <a:pt x="503123" y="1257300"/>
                  </a:lnTo>
                  <a:lnTo>
                    <a:pt x="498779" y="1244600"/>
                  </a:lnTo>
                  <a:lnTo>
                    <a:pt x="506158" y="1244600"/>
                  </a:lnTo>
                  <a:lnTo>
                    <a:pt x="506158" y="1206182"/>
                  </a:lnTo>
                  <a:lnTo>
                    <a:pt x="506120" y="1206500"/>
                  </a:lnTo>
                  <a:lnTo>
                    <a:pt x="505218" y="1206500"/>
                  </a:lnTo>
                  <a:lnTo>
                    <a:pt x="505485" y="1193800"/>
                  </a:lnTo>
                  <a:lnTo>
                    <a:pt x="503567" y="1193800"/>
                  </a:lnTo>
                  <a:lnTo>
                    <a:pt x="501269" y="1193800"/>
                  </a:lnTo>
                  <a:lnTo>
                    <a:pt x="501154" y="1184275"/>
                  </a:lnTo>
                  <a:lnTo>
                    <a:pt x="501650" y="1184097"/>
                  </a:lnTo>
                  <a:lnTo>
                    <a:pt x="503567" y="1193800"/>
                  </a:lnTo>
                  <a:lnTo>
                    <a:pt x="504532" y="1181087"/>
                  </a:lnTo>
                  <a:lnTo>
                    <a:pt x="501662" y="1181087"/>
                  </a:lnTo>
                  <a:lnTo>
                    <a:pt x="500265" y="1179195"/>
                  </a:lnTo>
                  <a:lnTo>
                    <a:pt x="500240" y="1184592"/>
                  </a:lnTo>
                  <a:lnTo>
                    <a:pt x="499910" y="1193800"/>
                  </a:lnTo>
                  <a:lnTo>
                    <a:pt x="493852" y="1193800"/>
                  </a:lnTo>
                  <a:lnTo>
                    <a:pt x="493318" y="1185964"/>
                  </a:lnTo>
                  <a:lnTo>
                    <a:pt x="498284" y="1185291"/>
                  </a:lnTo>
                  <a:lnTo>
                    <a:pt x="499567" y="1184833"/>
                  </a:lnTo>
                  <a:lnTo>
                    <a:pt x="500240" y="1184592"/>
                  </a:lnTo>
                  <a:lnTo>
                    <a:pt x="500240" y="1179118"/>
                  </a:lnTo>
                  <a:lnTo>
                    <a:pt x="500176" y="1178915"/>
                  </a:lnTo>
                  <a:lnTo>
                    <a:pt x="500113" y="1179195"/>
                  </a:lnTo>
                  <a:lnTo>
                    <a:pt x="499846" y="1180452"/>
                  </a:lnTo>
                  <a:lnTo>
                    <a:pt x="499706" y="1180160"/>
                  </a:lnTo>
                  <a:lnTo>
                    <a:pt x="499706" y="1181087"/>
                  </a:lnTo>
                  <a:lnTo>
                    <a:pt x="498932" y="1184833"/>
                  </a:lnTo>
                  <a:lnTo>
                    <a:pt x="497560" y="1181087"/>
                  </a:lnTo>
                  <a:lnTo>
                    <a:pt x="499706" y="1181087"/>
                  </a:lnTo>
                  <a:lnTo>
                    <a:pt x="499706" y="1180160"/>
                  </a:lnTo>
                  <a:lnTo>
                    <a:pt x="494131" y="1168400"/>
                  </a:lnTo>
                  <a:lnTo>
                    <a:pt x="494195" y="1181087"/>
                  </a:lnTo>
                  <a:lnTo>
                    <a:pt x="497128" y="1181087"/>
                  </a:lnTo>
                  <a:lnTo>
                    <a:pt x="497713" y="1185291"/>
                  </a:lnTo>
                  <a:lnTo>
                    <a:pt x="492175" y="1178915"/>
                  </a:lnTo>
                  <a:lnTo>
                    <a:pt x="492099" y="1179195"/>
                  </a:lnTo>
                  <a:lnTo>
                    <a:pt x="491591" y="1181087"/>
                  </a:lnTo>
                  <a:lnTo>
                    <a:pt x="489851" y="1181087"/>
                  </a:lnTo>
                  <a:lnTo>
                    <a:pt x="489839" y="1181442"/>
                  </a:lnTo>
                  <a:lnTo>
                    <a:pt x="489826" y="1181849"/>
                  </a:lnTo>
                  <a:lnTo>
                    <a:pt x="489813" y="1182433"/>
                  </a:lnTo>
                  <a:lnTo>
                    <a:pt x="489813" y="1182751"/>
                  </a:lnTo>
                  <a:lnTo>
                    <a:pt x="489762" y="1186268"/>
                  </a:lnTo>
                  <a:lnTo>
                    <a:pt x="489673" y="1193800"/>
                  </a:lnTo>
                  <a:lnTo>
                    <a:pt x="488861" y="1185646"/>
                  </a:lnTo>
                  <a:lnTo>
                    <a:pt x="489762" y="1186268"/>
                  </a:lnTo>
                  <a:lnTo>
                    <a:pt x="489762" y="1182712"/>
                  </a:lnTo>
                  <a:lnTo>
                    <a:pt x="489635" y="1182598"/>
                  </a:lnTo>
                  <a:lnTo>
                    <a:pt x="488696" y="1183462"/>
                  </a:lnTo>
                  <a:lnTo>
                    <a:pt x="488467" y="1181696"/>
                  </a:lnTo>
                  <a:lnTo>
                    <a:pt x="489635" y="1182598"/>
                  </a:lnTo>
                  <a:lnTo>
                    <a:pt x="489813" y="1182433"/>
                  </a:lnTo>
                  <a:lnTo>
                    <a:pt x="489813" y="1181823"/>
                  </a:lnTo>
                  <a:lnTo>
                    <a:pt x="489204" y="1180426"/>
                  </a:lnTo>
                  <a:lnTo>
                    <a:pt x="488454" y="1181519"/>
                  </a:lnTo>
                  <a:lnTo>
                    <a:pt x="488442" y="1181671"/>
                  </a:lnTo>
                  <a:lnTo>
                    <a:pt x="488403" y="1183462"/>
                  </a:lnTo>
                  <a:lnTo>
                    <a:pt x="487832" y="1183462"/>
                  </a:lnTo>
                  <a:lnTo>
                    <a:pt x="487883" y="1181087"/>
                  </a:lnTo>
                  <a:lnTo>
                    <a:pt x="484581" y="1181087"/>
                  </a:lnTo>
                  <a:lnTo>
                    <a:pt x="484670" y="1181442"/>
                  </a:lnTo>
                  <a:lnTo>
                    <a:pt x="487616" y="1193800"/>
                  </a:lnTo>
                  <a:lnTo>
                    <a:pt x="487794" y="1184910"/>
                  </a:lnTo>
                  <a:lnTo>
                    <a:pt x="488378" y="1185303"/>
                  </a:lnTo>
                  <a:lnTo>
                    <a:pt x="488213" y="1193800"/>
                  </a:lnTo>
                  <a:lnTo>
                    <a:pt x="487616" y="1193800"/>
                  </a:lnTo>
                  <a:lnTo>
                    <a:pt x="484974" y="1193800"/>
                  </a:lnTo>
                  <a:lnTo>
                    <a:pt x="484111" y="1181087"/>
                  </a:lnTo>
                  <a:lnTo>
                    <a:pt x="481495" y="1181087"/>
                  </a:lnTo>
                  <a:lnTo>
                    <a:pt x="481507" y="1181442"/>
                  </a:lnTo>
                  <a:lnTo>
                    <a:pt x="481965" y="1193800"/>
                  </a:lnTo>
                  <a:lnTo>
                    <a:pt x="481926" y="1244600"/>
                  </a:lnTo>
                  <a:lnTo>
                    <a:pt x="481914" y="1257300"/>
                  </a:lnTo>
                  <a:lnTo>
                    <a:pt x="475234" y="1257300"/>
                  </a:lnTo>
                  <a:lnTo>
                    <a:pt x="477939" y="1244600"/>
                  </a:lnTo>
                  <a:lnTo>
                    <a:pt x="481926" y="1244600"/>
                  </a:lnTo>
                  <a:lnTo>
                    <a:pt x="481926" y="1193800"/>
                  </a:lnTo>
                  <a:lnTo>
                    <a:pt x="475475" y="1193800"/>
                  </a:lnTo>
                  <a:lnTo>
                    <a:pt x="477367" y="1181087"/>
                  </a:lnTo>
                  <a:lnTo>
                    <a:pt x="476059" y="1181087"/>
                  </a:lnTo>
                  <a:lnTo>
                    <a:pt x="476008" y="1180515"/>
                  </a:lnTo>
                  <a:lnTo>
                    <a:pt x="474827" y="1168400"/>
                  </a:lnTo>
                  <a:lnTo>
                    <a:pt x="474560" y="1181087"/>
                  </a:lnTo>
                  <a:lnTo>
                    <a:pt x="474751" y="1181087"/>
                  </a:lnTo>
                  <a:lnTo>
                    <a:pt x="474637" y="1181442"/>
                  </a:lnTo>
                  <a:lnTo>
                    <a:pt x="470890" y="1193800"/>
                  </a:lnTo>
                  <a:lnTo>
                    <a:pt x="467106" y="1193800"/>
                  </a:lnTo>
                  <a:lnTo>
                    <a:pt x="467106" y="1257300"/>
                  </a:lnTo>
                  <a:lnTo>
                    <a:pt x="465975" y="1257300"/>
                  </a:lnTo>
                  <a:lnTo>
                    <a:pt x="465099" y="1244600"/>
                  </a:lnTo>
                  <a:lnTo>
                    <a:pt x="467080" y="1244600"/>
                  </a:lnTo>
                  <a:lnTo>
                    <a:pt x="467106" y="1257300"/>
                  </a:lnTo>
                  <a:lnTo>
                    <a:pt x="467106" y="1193800"/>
                  </a:lnTo>
                  <a:lnTo>
                    <a:pt x="466610" y="1193800"/>
                  </a:lnTo>
                  <a:lnTo>
                    <a:pt x="457136" y="1193800"/>
                  </a:lnTo>
                  <a:lnTo>
                    <a:pt x="454736" y="1192949"/>
                  </a:lnTo>
                  <a:lnTo>
                    <a:pt x="454736" y="1244600"/>
                  </a:lnTo>
                  <a:lnTo>
                    <a:pt x="454685" y="1250251"/>
                  </a:lnTo>
                  <a:lnTo>
                    <a:pt x="454685" y="1244600"/>
                  </a:lnTo>
                  <a:lnTo>
                    <a:pt x="454736" y="1192949"/>
                  </a:lnTo>
                  <a:lnTo>
                    <a:pt x="453631" y="1192555"/>
                  </a:lnTo>
                  <a:lnTo>
                    <a:pt x="452729" y="1192847"/>
                  </a:lnTo>
                  <a:lnTo>
                    <a:pt x="452729" y="1244600"/>
                  </a:lnTo>
                  <a:lnTo>
                    <a:pt x="452704" y="1257300"/>
                  </a:lnTo>
                  <a:lnTo>
                    <a:pt x="450189" y="1257300"/>
                  </a:lnTo>
                  <a:lnTo>
                    <a:pt x="448564" y="1244600"/>
                  </a:lnTo>
                  <a:lnTo>
                    <a:pt x="452729" y="1244600"/>
                  </a:lnTo>
                  <a:lnTo>
                    <a:pt x="452729" y="1192847"/>
                  </a:lnTo>
                  <a:lnTo>
                    <a:pt x="449656" y="1193800"/>
                  </a:lnTo>
                  <a:lnTo>
                    <a:pt x="441921" y="1193800"/>
                  </a:lnTo>
                  <a:lnTo>
                    <a:pt x="441883" y="1193673"/>
                  </a:lnTo>
                  <a:lnTo>
                    <a:pt x="440372" y="1192517"/>
                  </a:lnTo>
                  <a:lnTo>
                    <a:pt x="440436" y="1192225"/>
                  </a:lnTo>
                  <a:lnTo>
                    <a:pt x="440728" y="1190980"/>
                  </a:lnTo>
                  <a:lnTo>
                    <a:pt x="438353" y="1192225"/>
                  </a:lnTo>
                  <a:lnTo>
                    <a:pt x="438251" y="1192517"/>
                  </a:lnTo>
                  <a:lnTo>
                    <a:pt x="437819" y="1193800"/>
                  </a:lnTo>
                  <a:lnTo>
                    <a:pt x="437159" y="1193800"/>
                  </a:lnTo>
                  <a:lnTo>
                    <a:pt x="437159" y="1244600"/>
                  </a:lnTo>
                  <a:lnTo>
                    <a:pt x="437146" y="1257300"/>
                  </a:lnTo>
                  <a:lnTo>
                    <a:pt x="435013" y="1257300"/>
                  </a:lnTo>
                  <a:lnTo>
                    <a:pt x="435292" y="1244600"/>
                  </a:lnTo>
                  <a:lnTo>
                    <a:pt x="437159" y="1244600"/>
                  </a:lnTo>
                  <a:lnTo>
                    <a:pt x="437159" y="1193800"/>
                  </a:lnTo>
                  <a:lnTo>
                    <a:pt x="434530" y="1193800"/>
                  </a:lnTo>
                  <a:lnTo>
                    <a:pt x="432917" y="1191488"/>
                  </a:lnTo>
                  <a:lnTo>
                    <a:pt x="431190" y="1193800"/>
                  </a:lnTo>
                  <a:lnTo>
                    <a:pt x="430390" y="1193800"/>
                  </a:lnTo>
                  <a:lnTo>
                    <a:pt x="430390" y="1244600"/>
                  </a:lnTo>
                  <a:lnTo>
                    <a:pt x="430390" y="1257300"/>
                  </a:lnTo>
                  <a:lnTo>
                    <a:pt x="427964" y="1257300"/>
                  </a:lnTo>
                  <a:lnTo>
                    <a:pt x="428002" y="1270000"/>
                  </a:lnTo>
                  <a:lnTo>
                    <a:pt x="422998" y="1270000"/>
                  </a:lnTo>
                  <a:lnTo>
                    <a:pt x="423748" y="1257300"/>
                  </a:lnTo>
                  <a:lnTo>
                    <a:pt x="421360" y="1257300"/>
                  </a:lnTo>
                  <a:lnTo>
                    <a:pt x="421170" y="1270000"/>
                  </a:lnTo>
                  <a:lnTo>
                    <a:pt x="420941" y="1257300"/>
                  </a:lnTo>
                  <a:lnTo>
                    <a:pt x="420547" y="1257300"/>
                  </a:lnTo>
                  <a:lnTo>
                    <a:pt x="422338" y="1244600"/>
                  </a:lnTo>
                  <a:lnTo>
                    <a:pt x="430390" y="1244600"/>
                  </a:lnTo>
                  <a:lnTo>
                    <a:pt x="430390" y="1193800"/>
                  </a:lnTo>
                  <a:lnTo>
                    <a:pt x="425894" y="1193800"/>
                  </a:lnTo>
                  <a:lnTo>
                    <a:pt x="425589" y="1193673"/>
                  </a:lnTo>
                  <a:lnTo>
                    <a:pt x="424853" y="1193800"/>
                  </a:lnTo>
                  <a:lnTo>
                    <a:pt x="419684" y="1193800"/>
                  </a:lnTo>
                  <a:lnTo>
                    <a:pt x="419684" y="1244600"/>
                  </a:lnTo>
                  <a:lnTo>
                    <a:pt x="419658" y="1257300"/>
                  </a:lnTo>
                  <a:lnTo>
                    <a:pt x="418731" y="1257300"/>
                  </a:lnTo>
                  <a:lnTo>
                    <a:pt x="416077" y="1270000"/>
                  </a:lnTo>
                  <a:lnTo>
                    <a:pt x="413956" y="1270000"/>
                  </a:lnTo>
                  <a:lnTo>
                    <a:pt x="411581" y="1257300"/>
                  </a:lnTo>
                  <a:lnTo>
                    <a:pt x="402590" y="1257300"/>
                  </a:lnTo>
                  <a:lnTo>
                    <a:pt x="408432" y="1270000"/>
                  </a:lnTo>
                  <a:lnTo>
                    <a:pt x="400570" y="1270000"/>
                  </a:lnTo>
                  <a:lnTo>
                    <a:pt x="400697" y="1270279"/>
                  </a:lnTo>
                  <a:lnTo>
                    <a:pt x="400812" y="1270546"/>
                  </a:lnTo>
                  <a:lnTo>
                    <a:pt x="406234" y="1282700"/>
                  </a:lnTo>
                  <a:lnTo>
                    <a:pt x="398310" y="1282700"/>
                  </a:lnTo>
                  <a:lnTo>
                    <a:pt x="400570" y="1270000"/>
                  </a:lnTo>
                  <a:lnTo>
                    <a:pt x="398475" y="1270000"/>
                  </a:lnTo>
                  <a:lnTo>
                    <a:pt x="396900" y="1257300"/>
                  </a:lnTo>
                  <a:lnTo>
                    <a:pt x="396214" y="1257300"/>
                  </a:lnTo>
                  <a:lnTo>
                    <a:pt x="396214" y="1270000"/>
                  </a:lnTo>
                  <a:lnTo>
                    <a:pt x="394487" y="1270000"/>
                  </a:lnTo>
                  <a:lnTo>
                    <a:pt x="393827" y="1257300"/>
                  </a:lnTo>
                  <a:lnTo>
                    <a:pt x="396214" y="1270000"/>
                  </a:lnTo>
                  <a:lnTo>
                    <a:pt x="396214" y="1257300"/>
                  </a:lnTo>
                  <a:lnTo>
                    <a:pt x="395909" y="1257300"/>
                  </a:lnTo>
                  <a:lnTo>
                    <a:pt x="391693" y="1244600"/>
                  </a:lnTo>
                  <a:lnTo>
                    <a:pt x="391680" y="1257300"/>
                  </a:lnTo>
                  <a:lnTo>
                    <a:pt x="385267" y="1257300"/>
                  </a:lnTo>
                  <a:lnTo>
                    <a:pt x="385152" y="1270000"/>
                  </a:lnTo>
                  <a:lnTo>
                    <a:pt x="384505" y="1270000"/>
                  </a:lnTo>
                  <a:lnTo>
                    <a:pt x="384619" y="1270546"/>
                  </a:lnTo>
                  <a:lnTo>
                    <a:pt x="387096" y="1282700"/>
                  </a:lnTo>
                  <a:lnTo>
                    <a:pt x="381698" y="1282700"/>
                  </a:lnTo>
                  <a:lnTo>
                    <a:pt x="377901" y="1282700"/>
                  </a:lnTo>
                  <a:lnTo>
                    <a:pt x="378371" y="1270000"/>
                  </a:lnTo>
                  <a:lnTo>
                    <a:pt x="376999" y="1270000"/>
                  </a:lnTo>
                  <a:lnTo>
                    <a:pt x="377507" y="1257300"/>
                  </a:lnTo>
                  <a:lnTo>
                    <a:pt x="373367" y="1257300"/>
                  </a:lnTo>
                  <a:lnTo>
                    <a:pt x="373265" y="1270000"/>
                  </a:lnTo>
                  <a:lnTo>
                    <a:pt x="372491" y="1270000"/>
                  </a:lnTo>
                  <a:lnTo>
                    <a:pt x="370154" y="1257300"/>
                  </a:lnTo>
                  <a:lnTo>
                    <a:pt x="370903" y="1257300"/>
                  </a:lnTo>
                  <a:lnTo>
                    <a:pt x="372465" y="1244600"/>
                  </a:lnTo>
                  <a:lnTo>
                    <a:pt x="391693" y="1244600"/>
                  </a:lnTo>
                  <a:lnTo>
                    <a:pt x="419684" y="1244600"/>
                  </a:lnTo>
                  <a:lnTo>
                    <a:pt x="419684" y="1193800"/>
                  </a:lnTo>
                  <a:lnTo>
                    <a:pt x="414489" y="1193800"/>
                  </a:lnTo>
                  <a:lnTo>
                    <a:pt x="414464" y="1194130"/>
                  </a:lnTo>
                  <a:lnTo>
                    <a:pt x="413512" y="1206500"/>
                  </a:lnTo>
                  <a:lnTo>
                    <a:pt x="409536" y="1193800"/>
                  </a:lnTo>
                  <a:lnTo>
                    <a:pt x="413842" y="1193800"/>
                  </a:lnTo>
                  <a:lnTo>
                    <a:pt x="413727" y="1181087"/>
                  </a:lnTo>
                  <a:lnTo>
                    <a:pt x="411035" y="1181087"/>
                  </a:lnTo>
                  <a:lnTo>
                    <a:pt x="411086" y="1180515"/>
                  </a:lnTo>
                  <a:lnTo>
                    <a:pt x="412178" y="1168400"/>
                  </a:lnTo>
                  <a:lnTo>
                    <a:pt x="415455" y="1181087"/>
                  </a:lnTo>
                  <a:lnTo>
                    <a:pt x="415658" y="1181087"/>
                  </a:lnTo>
                  <a:lnTo>
                    <a:pt x="415556" y="1180515"/>
                  </a:lnTo>
                  <a:lnTo>
                    <a:pt x="413194" y="1168400"/>
                  </a:lnTo>
                  <a:lnTo>
                    <a:pt x="418287" y="1168400"/>
                  </a:lnTo>
                  <a:lnTo>
                    <a:pt x="415671" y="1181087"/>
                  </a:lnTo>
                  <a:lnTo>
                    <a:pt x="423989" y="1181087"/>
                  </a:lnTo>
                  <a:lnTo>
                    <a:pt x="424065" y="1180515"/>
                  </a:lnTo>
                  <a:lnTo>
                    <a:pt x="425551" y="1168400"/>
                  </a:lnTo>
                  <a:lnTo>
                    <a:pt x="424637" y="1168400"/>
                  </a:lnTo>
                  <a:lnTo>
                    <a:pt x="420814" y="1155700"/>
                  </a:lnTo>
                  <a:lnTo>
                    <a:pt x="421906" y="1168400"/>
                  </a:lnTo>
                  <a:lnTo>
                    <a:pt x="420573" y="1168400"/>
                  </a:lnTo>
                  <a:lnTo>
                    <a:pt x="420624" y="1155700"/>
                  </a:lnTo>
                  <a:lnTo>
                    <a:pt x="420814" y="1155700"/>
                  </a:lnTo>
                  <a:lnTo>
                    <a:pt x="423430" y="1155700"/>
                  </a:lnTo>
                  <a:lnTo>
                    <a:pt x="419303" y="1142987"/>
                  </a:lnTo>
                  <a:lnTo>
                    <a:pt x="429234" y="1142987"/>
                  </a:lnTo>
                  <a:lnTo>
                    <a:pt x="429310" y="1142479"/>
                  </a:lnTo>
                  <a:lnTo>
                    <a:pt x="431050" y="1130147"/>
                  </a:lnTo>
                  <a:lnTo>
                    <a:pt x="440410" y="1130147"/>
                  </a:lnTo>
                  <a:lnTo>
                    <a:pt x="440423" y="1129157"/>
                  </a:lnTo>
                  <a:lnTo>
                    <a:pt x="440588" y="1117600"/>
                  </a:lnTo>
                  <a:lnTo>
                    <a:pt x="440715" y="1117600"/>
                  </a:lnTo>
                  <a:lnTo>
                    <a:pt x="442290" y="1130147"/>
                  </a:lnTo>
                  <a:lnTo>
                    <a:pt x="445858" y="1130147"/>
                  </a:lnTo>
                  <a:lnTo>
                    <a:pt x="445897" y="1129906"/>
                  </a:lnTo>
                  <a:lnTo>
                    <a:pt x="446024" y="1129157"/>
                  </a:lnTo>
                  <a:lnTo>
                    <a:pt x="447865" y="1117600"/>
                  </a:lnTo>
                  <a:lnTo>
                    <a:pt x="450329" y="1117600"/>
                  </a:lnTo>
                  <a:lnTo>
                    <a:pt x="451954" y="1130147"/>
                  </a:lnTo>
                  <a:lnTo>
                    <a:pt x="456171" y="1130147"/>
                  </a:lnTo>
                  <a:lnTo>
                    <a:pt x="456120" y="1129906"/>
                  </a:lnTo>
                  <a:lnTo>
                    <a:pt x="455993" y="1129322"/>
                  </a:lnTo>
                  <a:lnTo>
                    <a:pt x="455968" y="1129157"/>
                  </a:lnTo>
                  <a:lnTo>
                    <a:pt x="453529" y="1117600"/>
                  </a:lnTo>
                  <a:lnTo>
                    <a:pt x="454317" y="1117600"/>
                  </a:lnTo>
                  <a:lnTo>
                    <a:pt x="450265" y="1104900"/>
                  </a:lnTo>
                  <a:lnTo>
                    <a:pt x="453656" y="1104900"/>
                  </a:lnTo>
                  <a:lnTo>
                    <a:pt x="454317" y="1117600"/>
                  </a:lnTo>
                  <a:lnTo>
                    <a:pt x="463702" y="1117600"/>
                  </a:lnTo>
                  <a:lnTo>
                    <a:pt x="460298" y="1104900"/>
                  </a:lnTo>
                  <a:lnTo>
                    <a:pt x="473583" y="1104900"/>
                  </a:lnTo>
                  <a:lnTo>
                    <a:pt x="470623" y="1092200"/>
                  </a:lnTo>
                  <a:lnTo>
                    <a:pt x="481507" y="1092200"/>
                  </a:lnTo>
                  <a:lnTo>
                    <a:pt x="478434" y="1079500"/>
                  </a:lnTo>
                  <a:lnTo>
                    <a:pt x="481368" y="1079500"/>
                  </a:lnTo>
                  <a:lnTo>
                    <a:pt x="482511" y="1092200"/>
                  </a:lnTo>
                  <a:lnTo>
                    <a:pt x="484936" y="1092200"/>
                  </a:lnTo>
                  <a:lnTo>
                    <a:pt x="483704" y="1079500"/>
                  </a:lnTo>
                  <a:lnTo>
                    <a:pt x="488924" y="1079500"/>
                  </a:lnTo>
                  <a:lnTo>
                    <a:pt x="490956" y="1066761"/>
                  </a:lnTo>
                  <a:lnTo>
                    <a:pt x="492950" y="1066761"/>
                  </a:lnTo>
                  <a:lnTo>
                    <a:pt x="492925" y="1066304"/>
                  </a:lnTo>
                  <a:lnTo>
                    <a:pt x="489369" y="1054100"/>
                  </a:lnTo>
                  <a:lnTo>
                    <a:pt x="493763" y="1066469"/>
                  </a:lnTo>
                  <a:lnTo>
                    <a:pt x="493877" y="1066761"/>
                  </a:lnTo>
                  <a:lnTo>
                    <a:pt x="493915" y="1066304"/>
                  </a:lnTo>
                  <a:lnTo>
                    <a:pt x="494931" y="1054100"/>
                  </a:lnTo>
                  <a:lnTo>
                    <a:pt x="498081" y="1066761"/>
                  </a:lnTo>
                  <a:lnTo>
                    <a:pt x="501624" y="1066761"/>
                  </a:lnTo>
                  <a:lnTo>
                    <a:pt x="501561" y="1066304"/>
                  </a:lnTo>
                  <a:lnTo>
                    <a:pt x="499960" y="1054100"/>
                  </a:lnTo>
                  <a:lnTo>
                    <a:pt x="497192" y="1054100"/>
                  </a:lnTo>
                  <a:lnTo>
                    <a:pt x="498094" y="1041400"/>
                  </a:lnTo>
                  <a:lnTo>
                    <a:pt x="501205" y="1041400"/>
                  </a:lnTo>
                  <a:lnTo>
                    <a:pt x="500722" y="1054100"/>
                  </a:lnTo>
                  <a:lnTo>
                    <a:pt x="507301" y="1054100"/>
                  </a:lnTo>
                  <a:lnTo>
                    <a:pt x="510743" y="1041400"/>
                  </a:lnTo>
                  <a:lnTo>
                    <a:pt x="508787" y="1041400"/>
                  </a:lnTo>
                  <a:lnTo>
                    <a:pt x="508190" y="1028687"/>
                  </a:lnTo>
                  <a:lnTo>
                    <a:pt x="508698" y="1028687"/>
                  </a:lnTo>
                  <a:lnTo>
                    <a:pt x="511937" y="1041400"/>
                  </a:lnTo>
                  <a:lnTo>
                    <a:pt x="512711" y="1028687"/>
                  </a:lnTo>
                  <a:lnTo>
                    <a:pt x="516547" y="1041400"/>
                  </a:lnTo>
                  <a:lnTo>
                    <a:pt x="518223" y="1041400"/>
                  </a:lnTo>
                  <a:lnTo>
                    <a:pt x="516953" y="1028687"/>
                  </a:lnTo>
                  <a:lnTo>
                    <a:pt x="523392" y="1028687"/>
                  </a:lnTo>
                  <a:lnTo>
                    <a:pt x="523430" y="1028420"/>
                  </a:lnTo>
                  <a:lnTo>
                    <a:pt x="525500" y="1016000"/>
                  </a:lnTo>
                  <a:lnTo>
                    <a:pt x="531571" y="1016000"/>
                  </a:lnTo>
                  <a:lnTo>
                    <a:pt x="531837" y="1003300"/>
                  </a:lnTo>
                  <a:lnTo>
                    <a:pt x="536460" y="1016000"/>
                  </a:lnTo>
                  <a:lnTo>
                    <a:pt x="538391" y="1016000"/>
                  </a:lnTo>
                  <a:lnTo>
                    <a:pt x="535686" y="1003300"/>
                  </a:lnTo>
                  <a:lnTo>
                    <a:pt x="543166" y="1003300"/>
                  </a:lnTo>
                  <a:lnTo>
                    <a:pt x="545846" y="1003300"/>
                  </a:lnTo>
                  <a:lnTo>
                    <a:pt x="543839" y="990600"/>
                  </a:lnTo>
                  <a:lnTo>
                    <a:pt x="550964" y="990600"/>
                  </a:lnTo>
                  <a:lnTo>
                    <a:pt x="550595" y="1003300"/>
                  </a:lnTo>
                  <a:lnTo>
                    <a:pt x="552665" y="1003300"/>
                  </a:lnTo>
                  <a:lnTo>
                    <a:pt x="553910" y="1003300"/>
                  </a:lnTo>
                  <a:lnTo>
                    <a:pt x="552259" y="990600"/>
                  </a:lnTo>
                  <a:lnTo>
                    <a:pt x="558190" y="990600"/>
                  </a:lnTo>
                  <a:lnTo>
                    <a:pt x="559473" y="977900"/>
                  </a:lnTo>
                  <a:lnTo>
                    <a:pt x="568794" y="977900"/>
                  </a:lnTo>
                  <a:lnTo>
                    <a:pt x="563613" y="965200"/>
                  </a:lnTo>
                  <a:lnTo>
                    <a:pt x="581113" y="965200"/>
                  </a:lnTo>
                  <a:lnTo>
                    <a:pt x="579539" y="952500"/>
                  </a:lnTo>
                  <a:lnTo>
                    <a:pt x="583730" y="965200"/>
                  </a:lnTo>
                  <a:lnTo>
                    <a:pt x="584784" y="952500"/>
                  </a:lnTo>
                  <a:lnTo>
                    <a:pt x="589584" y="952500"/>
                  </a:lnTo>
                  <a:lnTo>
                    <a:pt x="592023" y="939800"/>
                  </a:lnTo>
                  <a:lnTo>
                    <a:pt x="591794" y="939800"/>
                  </a:lnTo>
                  <a:lnTo>
                    <a:pt x="588810" y="939800"/>
                  </a:lnTo>
                  <a:lnTo>
                    <a:pt x="590626" y="927100"/>
                  </a:lnTo>
                  <a:lnTo>
                    <a:pt x="591794" y="939800"/>
                  </a:lnTo>
                  <a:lnTo>
                    <a:pt x="590918" y="927100"/>
                  </a:lnTo>
                  <a:lnTo>
                    <a:pt x="594499" y="927100"/>
                  </a:lnTo>
                  <a:lnTo>
                    <a:pt x="596112" y="939800"/>
                  </a:lnTo>
                  <a:lnTo>
                    <a:pt x="599262" y="939800"/>
                  </a:lnTo>
                  <a:lnTo>
                    <a:pt x="598119" y="927100"/>
                  </a:lnTo>
                  <a:lnTo>
                    <a:pt x="597839" y="927100"/>
                  </a:lnTo>
                  <a:lnTo>
                    <a:pt x="600392" y="915314"/>
                  </a:lnTo>
                  <a:lnTo>
                    <a:pt x="599160" y="927100"/>
                  </a:lnTo>
                  <a:lnTo>
                    <a:pt x="600798" y="914400"/>
                  </a:lnTo>
                  <a:lnTo>
                    <a:pt x="601040" y="927100"/>
                  </a:lnTo>
                  <a:lnTo>
                    <a:pt x="603415" y="927100"/>
                  </a:lnTo>
                  <a:lnTo>
                    <a:pt x="602932" y="914400"/>
                  </a:lnTo>
                  <a:lnTo>
                    <a:pt x="604088" y="914400"/>
                  </a:lnTo>
                  <a:lnTo>
                    <a:pt x="603669" y="927100"/>
                  </a:lnTo>
                  <a:lnTo>
                    <a:pt x="605485" y="914400"/>
                  </a:lnTo>
                  <a:lnTo>
                    <a:pt x="610031" y="914400"/>
                  </a:lnTo>
                  <a:lnTo>
                    <a:pt x="610412" y="913269"/>
                  </a:lnTo>
                  <a:lnTo>
                    <a:pt x="614273" y="901700"/>
                  </a:lnTo>
                  <a:lnTo>
                    <a:pt x="628891" y="901700"/>
                  </a:lnTo>
                  <a:lnTo>
                    <a:pt x="624446" y="889000"/>
                  </a:lnTo>
                  <a:lnTo>
                    <a:pt x="631113" y="889000"/>
                  </a:lnTo>
                  <a:lnTo>
                    <a:pt x="629373" y="876300"/>
                  </a:lnTo>
                  <a:lnTo>
                    <a:pt x="632472" y="889000"/>
                  </a:lnTo>
                  <a:lnTo>
                    <a:pt x="631786" y="876300"/>
                  </a:lnTo>
                  <a:lnTo>
                    <a:pt x="633082" y="876300"/>
                  </a:lnTo>
                  <a:lnTo>
                    <a:pt x="633704" y="889000"/>
                  </a:lnTo>
                  <a:lnTo>
                    <a:pt x="635660" y="889000"/>
                  </a:lnTo>
                  <a:lnTo>
                    <a:pt x="634225" y="876300"/>
                  </a:lnTo>
                  <a:lnTo>
                    <a:pt x="634009" y="876300"/>
                  </a:lnTo>
                  <a:lnTo>
                    <a:pt x="632383" y="863600"/>
                  </a:lnTo>
                  <a:lnTo>
                    <a:pt x="636981" y="863600"/>
                  </a:lnTo>
                  <a:lnTo>
                    <a:pt x="643039" y="850900"/>
                  </a:lnTo>
                  <a:lnTo>
                    <a:pt x="645287" y="863600"/>
                  </a:lnTo>
                  <a:lnTo>
                    <a:pt x="637222" y="863600"/>
                  </a:lnTo>
                  <a:lnTo>
                    <a:pt x="639699" y="876300"/>
                  </a:lnTo>
                  <a:lnTo>
                    <a:pt x="644042" y="876300"/>
                  </a:lnTo>
                  <a:lnTo>
                    <a:pt x="647534" y="863600"/>
                  </a:lnTo>
                  <a:lnTo>
                    <a:pt x="648360" y="863600"/>
                  </a:lnTo>
                  <a:lnTo>
                    <a:pt x="643216" y="850900"/>
                  </a:lnTo>
                  <a:lnTo>
                    <a:pt x="643763" y="850900"/>
                  </a:lnTo>
                  <a:lnTo>
                    <a:pt x="642785" y="838200"/>
                  </a:lnTo>
                  <a:lnTo>
                    <a:pt x="642594" y="838200"/>
                  </a:lnTo>
                  <a:lnTo>
                    <a:pt x="641375" y="825500"/>
                  </a:lnTo>
                  <a:lnTo>
                    <a:pt x="644779" y="825500"/>
                  </a:lnTo>
                  <a:lnTo>
                    <a:pt x="645274" y="838200"/>
                  </a:lnTo>
                  <a:lnTo>
                    <a:pt x="657682" y="838200"/>
                  </a:lnTo>
                  <a:lnTo>
                    <a:pt x="654240" y="825500"/>
                  </a:lnTo>
                  <a:lnTo>
                    <a:pt x="662241" y="825500"/>
                  </a:lnTo>
                  <a:lnTo>
                    <a:pt x="665988" y="838200"/>
                  </a:lnTo>
                  <a:lnTo>
                    <a:pt x="669963" y="838200"/>
                  </a:lnTo>
                  <a:lnTo>
                    <a:pt x="667753" y="825500"/>
                  </a:lnTo>
                  <a:lnTo>
                    <a:pt x="678459" y="825500"/>
                  </a:lnTo>
                  <a:lnTo>
                    <a:pt x="678713" y="812800"/>
                  </a:lnTo>
                  <a:lnTo>
                    <a:pt x="677938" y="812800"/>
                  </a:lnTo>
                  <a:lnTo>
                    <a:pt x="675449" y="800100"/>
                  </a:lnTo>
                  <a:lnTo>
                    <a:pt x="681278" y="800100"/>
                  </a:lnTo>
                  <a:lnTo>
                    <a:pt x="681977" y="812800"/>
                  </a:lnTo>
                  <a:lnTo>
                    <a:pt x="679754" y="812800"/>
                  </a:lnTo>
                  <a:lnTo>
                    <a:pt x="679323" y="825500"/>
                  </a:lnTo>
                  <a:lnTo>
                    <a:pt x="684847" y="825500"/>
                  </a:lnTo>
                  <a:lnTo>
                    <a:pt x="688555" y="812800"/>
                  </a:lnTo>
                  <a:lnTo>
                    <a:pt x="694207" y="812800"/>
                  </a:lnTo>
                  <a:lnTo>
                    <a:pt x="701116" y="800100"/>
                  </a:lnTo>
                  <a:lnTo>
                    <a:pt x="705459" y="800100"/>
                  </a:lnTo>
                  <a:lnTo>
                    <a:pt x="700405" y="787400"/>
                  </a:lnTo>
                  <a:lnTo>
                    <a:pt x="703541" y="787400"/>
                  </a:lnTo>
                  <a:lnTo>
                    <a:pt x="702716" y="774687"/>
                  </a:lnTo>
                  <a:lnTo>
                    <a:pt x="701090" y="774687"/>
                  </a:lnTo>
                  <a:lnTo>
                    <a:pt x="701078" y="774496"/>
                  </a:lnTo>
                  <a:lnTo>
                    <a:pt x="700392" y="762000"/>
                  </a:lnTo>
                  <a:lnTo>
                    <a:pt x="703427" y="762000"/>
                  </a:lnTo>
                  <a:lnTo>
                    <a:pt x="710666" y="762000"/>
                  </a:lnTo>
                  <a:lnTo>
                    <a:pt x="712076" y="749300"/>
                  </a:lnTo>
                  <a:lnTo>
                    <a:pt x="716851" y="762000"/>
                  </a:lnTo>
                  <a:lnTo>
                    <a:pt x="718388" y="762000"/>
                  </a:lnTo>
                  <a:lnTo>
                    <a:pt x="719137" y="774687"/>
                  </a:lnTo>
                  <a:lnTo>
                    <a:pt x="725233" y="774687"/>
                  </a:lnTo>
                  <a:lnTo>
                    <a:pt x="725220" y="774496"/>
                  </a:lnTo>
                  <a:lnTo>
                    <a:pt x="724255" y="762000"/>
                  </a:lnTo>
                  <a:lnTo>
                    <a:pt x="720750" y="762000"/>
                  </a:lnTo>
                  <a:lnTo>
                    <a:pt x="725360" y="749300"/>
                  </a:lnTo>
                  <a:lnTo>
                    <a:pt x="730199" y="749300"/>
                  </a:lnTo>
                  <a:lnTo>
                    <a:pt x="728827" y="736600"/>
                  </a:lnTo>
                  <a:lnTo>
                    <a:pt x="731939" y="736600"/>
                  </a:lnTo>
                  <a:lnTo>
                    <a:pt x="727341" y="723900"/>
                  </a:lnTo>
                  <a:lnTo>
                    <a:pt x="728218" y="723900"/>
                  </a:lnTo>
                  <a:lnTo>
                    <a:pt x="731939" y="736600"/>
                  </a:lnTo>
                  <a:lnTo>
                    <a:pt x="733348" y="736600"/>
                  </a:lnTo>
                  <a:lnTo>
                    <a:pt x="733386" y="723900"/>
                  </a:lnTo>
                  <a:lnTo>
                    <a:pt x="737946" y="736536"/>
                  </a:lnTo>
                  <a:lnTo>
                    <a:pt x="733729" y="723900"/>
                  </a:lnTo>
                  <a:lnTo>
                    <a:pt x="740130" y="723900"/>
                  </a:lnTo>
                  <a:lnTo>
                    <a:pt x="737958" y="736536"/>
                  </a:lnTo>
                  <a:lnTo>
                    <a:pt x="738898" y="736600"/>
                  </a:lnTo>
                  <a:lnTo>
                    <a:pt x="731240" y="749300"/>
                  </a:lnTo>
                  <a:lnTo>
                    <a:pt x="742492" y="749300"/>
                  </a:lnTo>
                  <a:lnTo>
                    <a:pt x="741235" y="736600"/>
                  </a:lnTo>
                  <a:lnTo>
                    <a:pt x="743788" y="736600"/>
                  </a:lnTo>
                  <a:lnTo>
                    <a:pt x="742492" y="749300"/>
                  </a:lnTo>
                  <a:lnTo>
                    <a:pt x="748538" y="749300"/>
                  </a:lnTo>
                  <a:lnTo>
                    <a:pt x="745426" y="736600"/>
                  </a:lnTo>
                  <a:lnTo>
                    <a:pt x="748157" y="736600"/>
                  </a:lnTo>
                  <a:lnTo>
                    <a:pt x="747433" y="723900"/>
                  </a:lnTo>
                  <a:lnTo>
                    <a:pt x="748474" y="723900"/>
                  </a:lnTo>
                  <a:lnTo>
                    <a:pt x="750570" y="736600"/>
                  </a:lnTo>
                  <a:lnTo>
                    <a:pt x="755535" y="736600"/>
                  </a:lnTo>
                  <a:lnTo>
                    <a:pt x="756018" y="723900"/>
                  </a:lnTo>
                  <a:lnTo>
                    <a:pt x="756513" y="723900"/>
                  </a:lnTo>
                  <a:lnTo>
                    <a:pt x="752843" y="711200"/>
                  </a:lnTo>
                  <a:lnTo>
                    <a:pt x="755764" y="711200"/>
                  </a:lnTo>
                  <a:lnTo>
                    <a:pt x="752551" y="698500"/>
                  </a:lnTo>
                  <a:lnTo>
                    <a:pt x="757097" y="698500"/>
                  </a:lnTo>
                  <a:lnTo>
                    <a:pt x="755764" y="711200"/>
                  </a:lnTo>
                  <a:lnTo>
                    <a:pt x="758355" y="711200"/>
                  </a:lnTo>
                  <a:lnTo>
                    <a:pt x="756856" y="723900"/>
                  </a:lnTo>
                  <a:lnTo>
                    <a:pt x="763739" y="723900"/>
                  </a:lnTo>
                  <a:lnTo>
                    <a:pt x="763879" y="711200"/>
                  </a:lnTo>
                  <a:lnTo>
                    <a:pt x="765098" y="711200"/>
                  </a:lnTo>
                  <a:lnTo>
                    <a:pt x="764844" y="698500"/>
                  </a:lnTo>
                  <a:lnTo>
                    <a:pt x="767003" y="698500"/>
                  </a:lnTo>
                  <a:lnTo>
                    <a:pt x="764692" y="685800"/>
                  </a:lnTo>
                  <a:lnTo>
                    <a:pt x="774077" y="685800"/>
                  </a:lnTo>
                  <a:lnTo>
                    <a:pt x="770432" y="673100"/>
                  </a:lnTo>
                  <a:lnTo>
                    <a:pt x="778548" y="673100"/>
                  </a:lnTo>
                  <a:lnTo>
                    <a:pt x="776351" y="660400"/>
                  </a:lnTo>
                  <a:lnTo>
                    <a:pt x="780034" y="673100"/>
                  </a:lnTo>
                  <a:lnTo>
                    <a:pt x="782523" y="673100"/>
                  </a:lnTo>
                  <a:lnTo>
                    <a:pt x="782472" y="672274"/>
                  </a:lnTo>
                  <a:lnTo>
                    <a:pt x="781850" y="660400"/>
                  </a:lnTo>
                  <a:lnTo>
                    <a:pt x="778649" y="660400"/>
                  </a:lnTo>
                  <a:lnTo>
                    <a:pt x="777417" y="647700"/>
                  </a:lnTo>
                  <a:lnTo>
                    <a:pt x="781113" y="647700"/>
                  </a:lnTo>
                  <a:lnTo>
                    <a:pt x="785215" y="660400"/>
                  </a:lnTo>
                  <a:lnTo>
                    <a:pt x="785964" y="660400"/>
                  </a:lnTo>
                  <a:lnTo>
                    <a:pt x="784910" y="647700"/>
                  </a:lnTo>
                  <a:lnTo>
                    <a:pt x="785634" y="647700"/>
                  </a:lnTo>
                  <a:lnTo>
                    <a:pt x="778014" y="635000"/>
                  </a:lnTo>
                  <a:lnTo>
                    <a:pt x="788682" y="635000"/>
                  </a:lnTo>
                  <a:lnTo>
                    <a:pt x="792086" y="647700"/>
                  </a:lnTo>
                  <a:lnTo>
                    <a:pt x="793089" y="647700"/>
                  </a:lnTo>
                  <a:lnTo>
                    <a:pt x="792327" y="635000"/>
                  </a:lnTo>
                  <a:lnTo>
                    <a:pt x="795045" y="635000"/>
                  </a:lnTo>
                  <a:lnTo>
                    <a:pt x="794512" y="647700"/>
                  </a:lnTo>
                  <a:lnTo>
                    <a:pt x="797356" y="647700"/>
                  </a:lnTo>
                  <a:lnTo>
                    <a:pt x="796074" y="635000"/>
                  </a:lnTo>
                  <a:lnTo>
                    <a:pt x="807656" y="635000"/>
                  </a:lnTo>
                  <a:lnTo>
                    <a:pt x="804989" y="622261"/>
                  </a:lnTo>
                  <a:lnTo>
                    <a:pt x="800671" y="609600"/>
                  </a:lnTo>
                  <a:lnTo>
                    <a:pt x="811733" y="609600"/>
                  </a:lnTo>
                  <a:lnTo>
                    <a:pt x="810679" y="596900"/>
                  </a:lnTo>
                  <a:lnTo>
                    <a:pt x="808228" y="596900"/>
                  </a:lnTo>
                  <a:lnTo>
                    <a:pt x="806831" y="584174"/>
                  </a:lnTo>
                  <a:lnTo>
                    <a:pt x="804811" y="596900"/>
                  </a:lnTo>
                  <a:lnTo>
                    <a:pt x="804595" y="595934"/>
                  </a:lnTo>
                  <a:lnTo>
                    <a:pt x="804595" y="596900"/>
                  </a:lnTo>
                  <a:lnTo>
                    <a:pt x="798677" y="596900"/>
                  </a:lnTo>
                  <a:lnTo>
                    <a:pt x="798779" y="609600"/>
                  </a:lnTo>
                  <a:lnTo>
                    <a:pt x="795858" y="609600"/>
                  </a:lnTo>
                  <a:lnTo>
                    <a:pt x="794232" y="596900"/>
                  </a:lnTo>
                  <a:lnTo>
                    <a:pt x="797623" y="596900"/>
                  </a:lnTo>
                  <a:lnTo>
                    <a:pt x="801674" y="584225"/>
                  </a:lnTo>
                  <a:lnTo>
                    <a:pt x="804595" y="596900"/>
                  </a:lnTo>
                  <a:lnTo>
                    <a:pt x="804595" y="595934"/>
                  </a:lnTo>
                  <a:lnTo>
                    <a:pt x="801992" y="584174"/>
                  </a:lnTo>
                  <a:lnTo>
                    <a:pt x="806831" y="584174"/>
                  </a:lnTo>
                  <a:lnTo>
                    <a:pt x="809421" y="584174"/>
                  </a:lnTo>
                  <a:lnTo>
                    <a:pt x="812939" y="596900"/>
                  </a:lnTo>
                  <a:lnTo>
                    <a:pt x="816432" y="584327"/>
                  </a:lnTo>
                  <a:lnTo>
                    <a:pt x="820534" y="596900"/>
                  </a:lnTo>
                  <a:lnTo>
                    <a:pt x="813142" y="596900"/>
                  </a:lnTo>
                  <a:lnTo>
                    <a:pt x="811809" y="609600"/>
                  </a:lnTo>
                  <a:lnTo>
                    <a:pt x="821613" y="596900"/>
                  </a:lnTo>
                  <a:lnTo>
                    <a:pt x="823201" y="596900"/>
                  </a:lnTo>
                  <a:lnTo>
                    <a:pt x="825055" y="584174"/>
                  </a:lnTo>
                  <a:lnTo>
                    <a:pt x="820458" y="584174"/>
                  </a:lnTo>
                  <a:lnTo>
                    <a:pt x="820458" y="584009"/>
                  </a:lnTo>
                  <a:lnTo>
                    <a:pt x="820521" y="571500"/>
                  </a:lnTo>
                  <a:lnTo>
                    <a:pt x="825436" y="584174"/>
                  </a:lnTo>
                  <a:lnTo>
                    <a:pt x="825055" y="584174"/>
                  </a:lnTo>
                  <a:lnTo>
                    <a:pt x="826503" y="596900"/>
                  </a:lnTo>
                  <a:lnTo>
                    <a:pt x="826846" y="596900"/>
                  </a:lnTo>
                  <a:lnTo>
                    <a:pt x="826084" y="584174"/>
                  </a:lnTo>
                  <a:lnTo>
                    <a:pt x="828929" y="584174"/>
                  </a:lnTo>
                  <a:lnTo>
                    <a:pt x="828890" y="584009"/>
                  </a:lnTo>
                  <a:lnTo>
                    <a:pt x="826262" y="571500"/>
                  </a:lnTo>
                  <a:lnTo>
                    <a:pt x="832040" y="571500"/>
                  </a:lnTo>
                  <a:lnTo>
                    <a:pt x="834923" y="558800"/>
                  </a:lnTo>
                  <a:lnTo>
                    <a:pt x="838504" y="558800"/>
                  </a:lnTo>
                  <a:lnTo>
                    <a:pt x="838568" y="571500"/>
                  </a:lnTo>
                  <a:lnTo>
                    <a:pt x="842162" y="558800"/>
                  </a:lnTo>
                  <a:lnTo>
                    <a:pt x="848182" y="558800"/>
                  </a:lnTo>
                  <a:lnTo>
                    <a:pt x="846112" y="546100"/>
                  </a:lnTo>
                  <a:lnTo>
                    <a:pt x="845324" y="546100"/>
                  </a:lnTo>
                  <a:lnTo>
                    <a:pt x="843102" y="533400"/>
                  </a:lnTo>
                  <a:lnTo>
                    <a:pt x="846404" y="533400"/>
                  </a:lnTo>
                  <a:lnTo>
                    <a:pt x="846429" y="533539"/>
                  </a:lnTo>
                  <a:lnTo>
                    <a:pt x="848080" y="546100"/>
                  </a:lnTo>
                  <a:lnTo>
                    <a:pt x="850823" y="546100"/>
                  </a:lnTo>
                  <a:lnTo>
                    <a:pt x="852385" y="546100"/>
                  </a:lnTo>
                  <a:lnTo>
                    <a:pt x="851662" y="533400"/>
                  </a:lnTo>
                  <a:lnTo>
                    <a:pt x="853427" y="533400"/>
                  </a:lnTo>
                  <a:lnTo>
                    <a:pt x="853211" y="520700"/>
                  </a:lnTo>
                  <a:lnTo>
                    <a:pt x="856856" y="520700"/>
                  </a:lnTo>
                  <a:lnTo>
                    <a:pt x="853440" y="533400"/>
                  </a:lnTo>
                  <a:lnTo>
                    <a:pt x="854760" y="533400"/>
                  </a:lnTo>
                  <a:lnTo>
                    <a:pt x="854786" y="533539"/>
                  </a:lnTo>
                  <a:lnTo>
                    <a:pt x="856729" y="546100"/>
                  </a:lnTo>
                  <a:lnTo>
                    <a:pt x="858164" y="546100"/>
                  </a:lnTo>
                  <a:lnTo>
                    <a:pt x="857084" y="533400"/>
                  </a:lnTo>
                  <a:lnTo>
                    <a:pt x="858596" y="533400"/>
                  </a:lnTo>
                  <a:lnTo>
                    <a:pt x="858634" y="533539"/>
                  </a:lnTo>
                  <a:lnTo>
                    <a:pt x="862279" y="546100"/>
                  </a:lnTo>
                  <a:lnTo>
                    <a:pt x="868527" y="546100"/>
                  </a:lnTo>
                  <a:lnTo>
                    <a:pt x="869696" y="533539"/>
                  </a:lnTo>
                  <a:lnTo>
                    <a:pt x="869708" y="533400"/>
                  </a:lnTo>
                  <a:lnTo>
                    <a:pt x="863549" y="533400"/>
                  </a:lnTo>
                  <a:lnTo>
                    <a:pt x="861237" y="520700"/>
                  </a:lnTo>
                  <a:lnTo>
                    <a:pt x="859497" y="533539"/>
                  </a:lnTo>
                  <a:lnTo>
                    <a:pt x="859485" y="533400"/>
                  </a:lnTo>
                  <a:lnTo>
                    <a:pt x="858342" y="520700"/>
                  </a:lnTo>
                  <a:lnTo>
                    <a:pt x="858812" y="520700"/>
                  </a:lnTo>
                  <a:lnTo>
                    <a:pt x="857834" y="508000"/>
                  </a:lnTo>
                  <a:lnTo>
                    <a:pt x="863498" y="508000"/>
                  </a:lnTo>
                  <a:lnTo>
                    <a:pt x="865898" y="508000"/>
                  </a:lnTo>
                  <a:lnTo>
                    <a:pt x="867498" y="520700"/>
                  </a:lnTo>
                  <a:lnTo>
                    <a:pt x="869429" y="520700"/>
                  </a:lnTo>
                  <a:lnTo>
                    <a:pt x="867092" y="508000"/>
                  </a:lnTo>
                  <a:lnTo>
                    <a:pt x="872921" y="508000"/>
                  </a:lnTo>
                  <a:lnTo>
                    <a:pt x="869124" y="495300"/>
                  </a:lnTo>
                  <a:lnTo>
                    <a:pt x="869746" y="495300"/>
                  </a:lnTo>
                  <a:lnTo>
                    <a:pt x="876287" y="508000"/>
                  </a:lnTo>
                  <a:lnTo>
                    <a:pt x="873785" y="508000"/>
                  </a:lnTo>
                  <a:lnTo>
                    <a:pt x="869429" y="520700"/>
                  </a:lnTo>
                  <a:lnTo>
                    <a:pt x="870851" y="520700"/>
                  </a:lnTo>
                  <a:lnTo>
                    <a:pt x="877697" y="508000"/>
                  </a:lnTo>
                  <a:lnTo>
                    <a:pt x="879335" y="508000"/>
                  </a:lnTo>
                  <a:lnTo>
                    <a:pt x="877392" y="495300"/>
                  </a:lnTo>
                  <a:lnTo>
                    <a:pt x="868895" y="482600"/>
                  </a:lnTo>
                  <a:lnTo>
                    <a:pt x="878420" y="482600"/>
                  </a:lnTo>
                  <a:lnTo>
                    <a:pt x="880275" y="495300"/>
                  </a:lnTo>
                  <a:lnTo>
                    <a:pt x="888428" y="495300"/>
                  </a:lnTo>
                  <a:lnTo>
                    <a:pt x="881316" y="482600"/>
                  </a:lnTo>
                  <a:lnTo>
                    <a:pt x="880287" y="482600"/>
                  </a:lnTo>
                  <a:lnTo>
                    <a:pt x="883500" y="469773"/>
                  </a:lnTo>
                  <a:lnTo>
                    <a:pt x="887158" y="457200"/>
                  </a:lnTo>
                  <a:lnTo>
                    <a:pt x="895324" y="457200"/>
                  </a:lnTo>
                  <a:lnTo>
                    <a:pt x="892581" y="444500"/>
                  </a:lnTo>
                  <a:lnTo>
                    <a:pt x="900315" y="444500"/>
                  </a:lnTo>
                  <a:lnTo>
                    <a:pt x="900315" y="444665"/>
                  </a:lnTo>
                  <a:lnTo>
                    <a:pt x="899871" y="457200"/>
                  </a:lnTo>
                  <a:lnTo>
                    <a:pt x="903071" y="444500"/>
                  </a:lnTo>
                  <a:lnTo>
                    <a:pt x="905459" y="444500"/>
                  </a:lnTo>
                  <a:lnTo>
                    <a:pt x="902144" y="431800"/>
                  </a:lnTo>
                  <a:lnTo>
                    <a:pt x="904570" y="431800"/>
                  </a:lnTo>
                  <a:lnTo>
                    <a:pt x="911923" y="419100"/>
                  </a:lnTo>
                  <a:lnTo>
                    <a:pt x="915771" y="419100"/>
                  </a:lnTo>
                  <a:lnTo>
                    <a:pt x="918895" y="406400"/>
                  </a:lnTo>
                  <a:lnTo>
                    <a:pt x="924115" y="406400"/>
                  </a:lnTo>
                  <a:lnTo>
                    <a:pt x="925195" y="393700"/>
                  </a:lnTo>
                  <a:lnTo>
                    <a:pt x="928878" y="393700"/>
                  </a:lnTo>
                  <a:lnTo>
                    <a:pt x="930097" y="406400"/>
                  </a:lnTo>
                  <a:lnTo>
                    <a:pt x="929932" y="393700"/>
                  </a:lnTo>
                  <a:lnTo>
                    <a:pt x="930935" y="393700"/>
                  </a:lnTo>
                  <a:lnTo>
                    <a:pt x="930897" y="381000"/>
                  </a:lnTo>
                  <a:lnTo>
                    <a:pt x="936980" y="381000"/>
                  </a:lnTo>
                  <a:lnTo>
                    <a:pt x="934631" y="368236"/>
                  </a:lnTo>
                  <a:lnTo>
                    <a:pt x="940054" y="368236"/>
                  </a:lnTo>
                  <a:lnTo>
                    <a:pt x="938758" y="381000"/>
                  </a:lnTo>
                  <a:lnTo>
                    <a:pt x="946785" y="381000"/>
                  </a:lnTo>
                  <a:lnTo>
                    <a:pt x="953516" y="368236"/>
                  </a:lnTo>
                  <a:lnTo>
                    <a:pt x="953579" y="368007"/>
                  </a:lnTo>
                  <a:lnTo>
                    <a:pt x="951103" y="355600"/>
                  </a:lnTo>
                  <a:lnTo>
                    <a:pt x="958011" y="355600"/>
                  </a:lnTo>
                  <a:lnTo>
                    <a:pt x="956462" y="342900"/>
                  </a:lnTo>
                  <a:lnTo>
                    <a:pt x="964653" y="342900"/>
                  </a:lnTo>
                  <a:lnTo>
                    <a:pt x="973785" y="330200"/>
                  </a:lnTo>
                  <a:lnTo>
                    <a:pt x="968933" y="330200"/>
                  </a:lnTo>
                  <a:lnTo>
                    <a:pt x="975360" y="317500"/>
                  </a:lnTo>
                  <a:lnTo>
                    <a:pt x="969556" y="317500"/>
                  </a:lnTo>
                  <a:lnTo>
                    <a:pt x="967384" y="304800"/>
                  </a:lnTo>
                  <a:lnTo>
                    <a:pt x="969289" y="304800"/>
                  </a:lnTo>
                  <a:lnTo>
                    <a:pt x="969225" y="292138"/>
                  </a:lnTo>
                  <a:lnTo>
                    <a:pt x="974331" y="304800"/>
                  </a:lnTo>
                  <a:lnTo>
                    <a:pt x="975563" y="292100"/>
                  </a:lnTo>
                  <a:lnTo>
                    <a:pt x="975106" y="292100"/>
                  </a:lnTo>
                  <a:lnTo>
                    <a:pt x="971689" y="279400"/>
                  </a:lnTo>
                  <a:lnTo>
                    <a:pt x="973074" y="292100"/>
                  </a:lnTo>
                  <a:lnTo>
                    <a:pt x="971143" y="292100"/>
                  </a:lnTo>
                  <a:lnTo>
                    <a:pt x="967498" y="279400"/>
                  </a:lnTo>
                  <a:lnTo>
                    <a:pt x="965060" y="279400"/>
                  </a:lnTo>
                  <a:lnTo>
                    <a:pt x="965060" y="304800"/>
                  </a:lnTo>
                  <a:lnTo>
                    <a:pt x="962444" y="304800"/>
                  </a:lnTo>
                  <a:lnTo>
                    <a:pt x="962761" y="292100"/>
                  </a:lnTo>
                  <a:lnTo>
                    <a:pt x="965060" y="304800"/>
                  </a:lnTo>
                  <a:lnTo>
                    <a:pt x="965060" y="279400"/>
                  </a:lnTo>
                  <a:lnTo>
                    <a:pt x="964184" y="279400"/>
                  </a:lnTo>
                  <a:lnTo>
                    <a:pt x="960221" y="292100"/>
                  </a:lnTo>
                  <a:lnTo>
                    <a:pt x="960069" y="291172"/>
                  </a:lnTo>
                  <a:lnTo>
                    <a:pt x="960069" y="292100"/>
                  </a:lnTo>
                  <a:lnTo>
                    <a:pt x="959370" y="304800"/>
                  </a:lnTo>
                  <a:lnTo>
                    <a:pt x="958862" y="304800"/>
                  </a:lnTo>
                  <a:lnTo>
                    <a:pt x="955878" y="292100"/>
                  </a:lnTo>
                  <a:lnTo>
                    <a:pt x="960069" y="292100"/>
                  </a:lnTo>
                  <a:lnTo>
                    <a:pt x="960069" y="291172"/>
                  </a:lnTo>
                  <a:lnTo>
                    <a:pt x="958151" y="279400"/>
                  </a:lnTo>
                  <a:lnTo>
                    <a:pt x="952804" y="279400"/>
                  </a:lnTo>
                  <a:lnTo>
                    <a:pt x="952804" y="292100"/>
                  </a:lnTo>
                  <a:lnTo>
                    <a:pt x="951572" y="304800"/>
                  </a:lnTo>
                  <a:lnTo>
                    <a:pt x="950493" y="304800"/>
                  </a:lnTo>
                  <a:lnTo>
                    <a:pt x="950493" y="368236"/>
                  </a:lnTo>
                  <a:lnTo>
                    <a:pt x="947191" y="368236"/>
                  </a:lnTo>
                  <a:lnTo>
                    <a:pt x="947242" y="368007"/>
                  </a:lnTo>
                  <a:lnTo>
                    <a:pt x="949985" y="355600"/>
                  </a:lnTo>
                  <a:lnTo>
                    <a:pt x="950163" y="355600"/>
                  </a:lnTo>
                  <a:lnTo>
                    <a:pt x="950493" y="368236"/>
                  </a:lnTo>
                  <a:lnTo>
                    <a:pt x="950493" y="304800"/>
                  </a:lnTo>
                  <a:lnTo>
                    <a:pt x="949540" y="304800"/>
                  </a:lnTo>
                  <a:lnTo>
                    <a:pt x="949756" y="292100"/>
                  </a:lnTo>
                  <a:lnTo>
                    <a:pt x="952804" y="292100"/>
                  </a:lnTo>
                  <a:lnTo>
                    <a:pt x="952804" y="279400"/>
                  </a:lnTo>
                  <a:lnTo>
                    <a:pt x="952665" y="279400"/>
                  </a:lnTo>
                  <a:lnTo>
                    <a:pt x="949096" y="292100"/>
                  </a:lnTo>
                  <a:lnTo>
                    <a:pt x="948893" y="292100"/>
                  </a:lnTo>
                  <a:lnTo>
                    <a:pt x="948893" y="317500"/>
                  </a:lnTo>
                  <a:lnTo>
                    <a:pt x="948677" y="330200"/>
                  </a:lnTo>
                  <a:lnTo>
                    <a:pt x="947889" y="330200"/>
                  </a:lnTo>
                  <a:lnTo>
                    <a:pt x="941387" y="330200"/>
                  </a:lnTo>
                  <a:lnTo>
                    <a:pt x="943013" y="317500"/>
                  </a:lnTo>
                  <a:lnTo>
                    <a:pt x="947889" y="330200"/>
                  </a:lnTo>
                  <a:lnTo>
                    <a:pt x="945146" y="317500"/>
                  </a:lnTo>
                  <a:lnTo>
                    <a:pt x="948893" y="317500"/>
                  </a:lnTo>
                  <a:lnTo>
                    <a:pt x="948893" y="292100"/>
                  </a:lnTo>
                  <a:lnTo>
                    <a:pt x="942784" y="292100"/>
                  </a:lnTo>
                  <a:lnTo>
                    <a:pt x="941311" y="304800"/>
                  </a:lnTo>
                  <a:lnTo>
                    <a:pt x="939101" y="304800"/>
                  </a:lnTo>
                  <a:lnTo>
                    <a:pt x="939126" y="304927"/>
                  </a:lnTo>
                  <a:lnTo>
                    <a:pt x="941133" y="317500"/>
                  </a:lnTo>
                  <a:lnTo>
                    <a:pt x="938504" y="317500"/>
                  </a:lnTo>
                  <a:lnTo>
                    <a:pt x="936993" y="304927"/>
                  </a:lnTo>
                  <a:lnTo>
                    <a:pt x="930186" y="317500"/>
                  </a:lnTo>
                  <a:lnTo>
                    <a:pt x="923366" y="317500"/>
                  </a:lnTo>
                  <a:lnTo>
                    <a:pt x="926896" y="330200"/>
                  </a:lnTo>
                  <a:lnTo>
                    <a:pt x="929741" y="330200"/>
                  </a:lnTo>
                  <a:lnTo>
                    <a:pt x="931938" y="342900"/>
                  </a:lnTo>
                  <a:lnTo>
                    <a:pt x="927252" y="342900"/>
                  </a:lnTo>
                  <a:lnTo>
                    <a:pt x="927252" y="381000"/>
                  </a:lnTo>
                  <a:lnTo>
                    <a:pt x="924521" y="381000"/>
                  </a:lnTo>
                  <a:lnTo>
                    <a:pt x="921169" y="368236"/>
                  </a:lnTo>
                  <a:lnTo>
                    <a:pt x="925245" y="368236"/>
                  </a:lnTo>
                  <a:lnTo>
                    <a:pt x="927252" y="381000"/>
                  </a:lnTo>
                  <a:lnTo>
                    <a:pt x="927252" y="342900"/>
                  </a:lnTo>
                  <a:lnTo>
                    <a:pt x="926401" y="342900"/>
                  </a:lnTo>
                  <a:lnTo>
                    <a:pt x="922743" y="330200"/>
                  </a:lnTo>
                  <a:lnTo>
                    <a:pt x="921677" y="330200"/>
                  </a:lnTo>
                  <a:lnTo>
                    <a:pt x="919886" y="342900"/>
                  </a:lnTo>
                  <a:lnTo>
                    <a:pt x="918184" y="342900"/>
                  </a:lnTo>
                  <a:lnTo>
                    <a:pt x="918184" y="393700"/>
                  </a:lnTo>
                  <a:lnTo>
                    <a:pt x="916736" y="393700"/>
                  </a:lnTo>
                  <a:lnTo>
                    <a:pt x="912152" y="381000"/>
                  </a:lnTo>
                  <a:lnTo>
                    <a:pt x="917003" y="381000"/>
                  </a:lnTo>
                  <a:lnTo>
                    <a:pt x="918184" y="393700"/>
                  </a:lnTo>
                  <a:lnTo>
                    <a:pt x="918184" y="342900"/>
                  </a:lnTo>
                  <a:lnTo>
                    <a:pt x="915517" y="342900"/>
                  </a:lnTo>
                  <a:lnTo>
                    <a:pt x="914958" y="342900"/>
                  </a:lnTo>
                  <a:lnTo>
                    <a:pt x="914920" y="343065"/>
                  </a:lnTo>
                  <a:lnTo>
                    <a:pt x="911529" y="355600"/>
                  </a:lnTo>
                  <a:lnTo>
                    <a:pt x="910488" y="355600"/>
                  </a:lnTo>
                  <a:lnTo>
                    <a:pt x="910488" y="393700"/>
                  </a:lnTo>
                  <a:lnTo>
                    <a:pt x="907529" y="393700"/>
                  </a:lnTo>
                  <a:lnTo>
                    <a:pt x="906754" y="381000"/>
                  </a:lnTo>
                  <a:lnTo>
                    <a:pt x="910386" y="381000"/>
                  </a:lnTo>
                  <a:lnTo>
                    <a:pt x="910488" y="393700"/>
                  </a:lnTo>
                  <a:lnTo>
                    <a:pt x="910488" y="355600"/>
                  </a:lnTo>
                  <a:lnTo>
                    <a:pt x="900023" y="355600"/>
                  </a:lnTo>
                  <a:lnTo>
                    <a:pt x="896213" y="342900"/>
                  </a:lnTo>
                  <a:lnTo>
                    <a:pt x="894588" y="342900"/>
                  </a:lnTo>
                  <a:lnTo>
                    <a:pt x="894626" y="343065"/>
                  </a:lnTo>
                  <a:lnTo>
                    <a:pt x="897216" y="355600"/>
                  </a:lnTo>
                  <a:lnTo>
                    <a:pt x="895629" y="355600"/>
                  </a:lnTo>
                  <a:lnTo>
                    <a:pt x="899947" y="368236"/>
                  </a:lnTo>
                  <a:lnTo>
                    <a:pt x="894930" y="368236"/>
                  </a:lnTo>
                  <a:lnTo>
                    <a:pt x="889012" y="379488"/>
                  </a:lnTo>
                  <a:lnTo>
                    <a:pt x="889012" y="431800"/>
                  </a:lnTo>
                  <a:lnTo>
                    <a:pt x="884504" y="431800"/>
                  </a:lnTo>
                  <a:lnTo>
                    <a:pt x="883056" y="419100"/>
                  </a:lnTo>
                  <a:lnTo>
                    <a:pt x="883793" y="419100"/>
                  </a:lnTo>
                  <a:lnTo>
                    <a:pt x="889012" y="431800"/>
                  </a:lnTo>
                  <a:lnTo>
                    <a:pt x="889012" y="379488"/>
                  </a:lnTo>
                  <a:lnTo>
                    <a:pt x="888212" y="381000"/>
                  </a:lnTo>
                  <a:lnTo>
                    <a:pt x="882688" y="381000"/>
                  </a:lnTo>
                  <a:lnTo>
                    <a:pt x="884745" y="393700"/>
                  </a:lnTo>
                  <a:lnTo>
                    <a:pt x="882040" y="381000"/>
                  </a:lnTo>
                  <a:lnTo>
                    <a:pt x="883056" y="393700"/>
                  </a:lnTo>
                  <a:lnTo>
                    <a:pt x="879386" y="393700"/>
                  </a:lnTo>
                  <a:lnTo>
                    <a:pt x="879386" y="431800"/>
                  </a:lnTo>
                  <a:lnTo>
                    <a:pt x="877620" y="444500"/>
                  </a:lnTo>
                  <a:lnTo>
                    <a:pt x="874623" y="444500"/>
                  </a:lnTo>
                  <a:lnTo>
                    <a:pt x="874661" y="431800"/>
                  </a:lnTo>
                  <a:lnTo>
                    <a:pt x="879386" y="431800"/>
                  </a:lnTo>
                  <a:lnTo>
                    <a:pt x="879386" y="393700"/>
                  </a:lnTo>
                  <a:lnTo>
                    <a:pt x="878878" y="393700"/>
                  </a:lnTo>
                  <a:lnTo>
                    <a:pt x="877125" y="381000"/>
                  </a:lnTo>
                  <a:lnTo>
                    <a:pt x="874991" y="381000"/>
                  </a:lnTo>
                  <a:lnTo>
                    <a:pt x="877951" y="393700"/>
                  </a:lnTo>
                  <a:lnTo>
                    <a:pt x="873391" y="393700"/>
                  </a:lnTo>
                  <a:lnTo>
                    <a:pt x="875106" y="406400"/>
                  </a:lnTo>
                  <a:lnTo>
                    <a:pt x="858443" y="406400"/>
                  </a:lnTo>
                  <a:lnTo>
                    <a:pt x="858520" y="419100"/>
                  </a:lnTo>
                  <a:lnTo>
                    <a:pt x="849858" y="419100"/>
                  </a:lnTo>
                  <a:lnTo>
                    <a:pt x="851014" y="431800"/>
                  </a:lnTo>
                  <a:lnTo>
                    <a:pt x="848563" y="431800"/>
                  </a:lnTo>
                  <a:lnTo>
                    <a:pt x="846950" y="419100"/>
                  </a:lnTo>
                  <a:lnTo>
                    <a:pt x="844435" y="419100"/>
                  </a:lnTo>
                  <a:lnTo>
                    <a:pt x="844765" y="406400"/>
                  </a:lnTo>
                  <a:lnTo>
                    <a:pt x="841895" y="406400"/>
                  </a:lnTo>
                  <a:lnTo>
                    <a:pt x="841654" y="404228"/>
                  </a:lnTo>
                  <a:lnTo>
                    <a:pt x="841654" y="431800"/>
                  </a:lnTo>
                  <a:lnTo>
                    <a:pt x="838949" y="431800"/>
                  </a:lnTo>
                  <a:lnTo>
                    <a:pt x="838949" y="444500"/>
                  </a:lnTo>
                  <a:lnTo>
                    <a:pt x="835710" y="444500"/>
                  </a:lnTo>
                  <a:lnTo>
                    <a:pt x="835723" y="444665"/>
                  </a:lnTo>
                  <a:lnTo>
                    <a:pt x="836815" y="457200"/>
                  </a:lnTo>
                  <a:lnTo>
                    <a:pt x="834796" y="457200"/>
                  </a:lnTo>
                  <a:lnTo>
                    <a:pt x="833107" y="444500"/>
                  </a:lnTo>
                  <a:lnTo>
                    <a:pt x="834796" y="431800"/>
                  </a:lnTo>
                  <a:lnTo>
                    <a:pt x="837565" y="431800"/>
                  </a:lnTo>
                  <a:lnTo>
                    <a:pt x="838949" y="444500"/>
                  </a:lnTo>
                  <a:lnTo>
                    <a:pt x="838949" y="431800"/>
                  </a:lnTo>
                  <a:lnTo>
                    <a:pt x="838149" y="431800"/>
                  </a:lnTo>
                  <a:lnTo>
                    <a:pt x="833577" y="419100"/>
                  </a:lnTo>
                  <a:lnTo>
                    <a:pt x="840765" y="419100"/>
                  </a:lnTo>
                  <a:lnTo>
                    <a:pt x="841654" y="431800"/>
                  </a:lnTo>
                  <a:lnTo>
                    <a:pt x="841654" y="404228"/>
                  </a:lnTo>
                  <a:lnTo>
                    <a:pt x="840486" y="393700"/>
                  </a:lnTo>
                  <a:lnTo>
                    <a:pt x="842479" y="393700"/>
                  </a:lnTo>
                  <a:lnTo>
                    <a:pt x="844372" y="381000"/>
                  </a:lnTo>
                  <a:lnTo>
                    <a:pt x="842073" y="381000"/>
                  </a:lnTo>
                  <a:lnTo>
                    <a:pt x="846543" y="368350"/>
                  </a:lnTo>
                  <a:lnTo>
                    <a:pt x="849985" y="381000"/>
                  </a:lnTo>
                  <a:lnTo>
                    <a:pt x="854519" y="381000"/>
                  </a:lnTo>
                  <a:lnTo>
                    <a:pt x="850188" y="393700"/>
                  </a:lnTo>
                  <a:lnTo>
                    <a:pt x="861580" y="393700"/>
                  </a:lnTo>
                  <a:lnTo>
                    <a:pt x="857694" y="381000"/>
                  </a:lnTo>
                  <a:lnTo>
                    <a:pt x="856830" y="381000"/>
                  </a:lnTo>
                  <a:lnTo>
                    <a:pt x="853973" y="368236"/>
                  </a:lnTo>
                  <a:lnTo>
                    <a:pt x="854684" y="368236"/>
                  </a:lnTo>
                  <a:lnTo>
                    <a:pt x="861847" y="381000"/>
                  </a:lnTo>
                  <a:lnTo>
                    <a:pt x="869746" y="381000"/>
                  </a:lnTo>
                  <a:lnTo>
                    <a:pt x="869149" y="372376"/>
                  </a:lnTo>
                  <a:lnTo>
                    <a:pt x="867778" y="368236"/>
                  </a:lnTo>
                  <a:lnTo>
                    <a:pt x="858596" y="368236"/>
                  </a:lnTo>
                  <a:lnTo>
                    <a:pt x="858647" y="368007"/>
                  </a:lnTo>
                  <a:lnTo>
                    <a:pt x="861301" y="355600"/>
                  </a:lnTo>
                  <a:lnTo>
                    <a:pt x="863777" y="355600"/>
                  </a:lnTo>
                  <a:lnTo>
                    <a:pt x="868476" y="368007"/>
                  </a:lnTo>
                  <a:lnTo>
                    <a:pt x="864438" y="355600"/>
                  </a:lnTo>
                  <a:lnTo>
                    <a:pt x="870242" y="355600"/>
                  </a:lnTo>
                  <a:lnTo>
                    <a:pt x="872515" y="368236"/>
                  </a:lnTo>
                  <a:lnTo>
                    <a:pt x="872807" y="368236"/>
                  </a:lnTo>
                  <a:lnTo>
                    <a:pt x="878433" y="368236"/>
                  </a:lnTo>
                  <a:lnTo>
                    <a:pt x="878370" y="368007"/>
                  </a:lnTo>
                  <a:lnTo>
                    <a:pt x="874483" y="355600"/>
                  </a:lnTo>
                  <a:lnTo>
                    <a:pt x="874001" y="355600"/>
                  </a:lnTo>
                  <a:lnTo>
                    <a:pt x="869632" y="342900"/>
                  </a:lnTo>
                  <a:lnTo>
                    <a:pt x="875169" y="342900"/>
                  </a:lnTo>
                  <a:lnTo>
                    <a:pt x="875233" y="355600"/>
                  </a:lnTo>
                  <a:lnTo>
                    <a:pt x="883399" y="355600"/>
                  </a:lnTo>
                  <a:lnTo>
                    <a:pt x="887387" y="342900"/>
                  </a:lnTo>
                  <a:lnTo>
                    <a:pt x="886485" y="342900"/>
                  </a:lnTo>
                  <a:lnTo>
                    <a:pt x="881989" y="330200"/>
                  </a:lnTo>
                  <a:lnTo>
                    <a:pt x="879919" y="342900"/>
                  </a:lnTo>
                  <a:lnTo>
                    <a:pt x="874636" y="330200"/>
                  </a:lnTo>
                  <a:lnTo>
                    <a:pt x="873188" y="330200"/>
                  </a:lnTo>
                  <a:lnTo>
                    <a:pt x="870407" y="317500"/>
                  </a:lnTo>
                  <a:lnTo>
                    <a:pt x="875093" y="317500"/>
                  </a:lnTo>
                  <a:lnTo>
                    <a:pt x="877506" y="330200"/>
                  </a:lnTo>
                  <a:lnTo>
                    <a:pt x="881989" y="330200"/>
                  </a:lnTo>
                  <a:lnTo>
                    <a:pt x="886777" y="330200"/>
                  </a:lnTo>
                  <a:lnTo>
                    <a:pt x="886675" y="317500"/>
                  </a:lnTo>
                  <a:lnTo>
                    <a:pt x="890384" y="317500"/>
                  </a:lnTo>
                  <a:lnTo>
                    <a:pt x="889254" y="330200"/>
                  </a:lnTo>
                  <a:lnTo>
                    <a:pt x="900963" y="330200"/>
                  </a:lnTo>
                  <a:lnTo>
                    <a:pt x="905916" y="317500"/>
                  </a:lnTo>
                  <a:lnTo>
                    <a:pt x="903770" y="317500"/>
                  </a:lnTo>
                  <a:lnTo>
                    <a:pt x="904849" y="304927"/>
                  </a:lnTo>
                  <a:lnTo>
                    <a:pt x="904811" y="304800"/>
                  </a:lnTo>
                  <a:lnTo>
                    <a:pt x="904100" y="304800"/>
                  </a:lnTo>
                  <a:lnTo>
                    <a:pt x="902347" y="292100"/>
                  </a:lnTo>
                  <a:lnTo>
                    <a:pt x="907249" y="292100"/>
                  </a:lnTo>
                  <a:lnTo>
                    <a:pt x="905167" y="304800"/>
                  </a:lnTo>
                  <a:lnTo>
                    <a:pt x="904862" y="304800"/>
                  </a:lnTo>
                  <a:lnTo>
                    <a:pt x="904862" y="304927"/>
                  </a:lnTo>
                  <a:lnTo>
                    <a:pt x="909535" y="317500"/>
                  </a:lnTo>
                  <a:lnTo>
                    <a:pt x="911529" y="304800"/>
                  </a:lnTo>
                  <a:lnTo>
                    <a:pt x="922413" y="304800"/>
                  </a:lnTo>
                  <a:lnTo>
                    <a:pt x="915403" y="292100"/>
                  </a:lnTo>
                  <a:lnTo>
                    <a:pt x="926350" y="292100"/>
                  </a:lnTo>
                  <a:lnTo>
                    <a:pt x="920788" y="279400"/>
                  </a:lnTo>
                  <a:lnTo>
                    <a:pt x="926033" y="279400"/>
                  </a:lnTo>
                  <a:lnTo>
                    <a:pt x="931672" y="266700"/>
                  </a:lnTo>
                  <a:lnTo>
                    <a:pt x="941755" y="266700"/>
                  </a:lnTo>
                  <a:lnTo>
                    <a:pt x="941692" y="254000"/>
                  </a:lnTo>
                  <a:lnTo>
                    <a:pt x="946226" y="254000"/>
                  </a:lnTo>
                  <a:lnTo>
                    <a:pt x="956030" y="254000"/>
                  </a:lnTo>
                  <a:lnTo>
                    <a:pt x="953719" y="241300"/>
                  </a:lnTo>
                  <a:lnTo>
                    <a:pt x="958202" y="241300"/>
                  </a:lnTo>
                  <a:lnTo>
                    <a:pt x="963218" y="228600"/>
                  </a:lnTo>
                  <a:lnTo>
                    <a:pt x="971219" y="228600"/>
                  </a:lnTo>
                  <a:lnTo>
                    <a:pt x="968540" y="215900"/>
                  </a:lnTo>
                  <a:lnTo>
                    <a:pt x="973404" y="215900"/>
                  </a:lnTo>
                  <a:lnTo>
                    <a:pt x="980287" y="203200"/>
                  </a:lnTo>
                  <a:lnTo>
                    <a:pt x="981938" y="215900"/>
                  </a:lnTo>
                  <a:lnTo>
                    <a:pt x="986675" y="215900"/>
                  </a:lnTo>
                  <a:lnTo>
                    <a:pt x="982713" y="203200"/>
                  </a:lnTo>
                  <a:lnTo>
                    <a:pt x="981722" y="203200"/>
                  </a:lnTo>
                  <a:lnTo>
                    <a:pt x="980046" y="192722"/>
                  </a:lnTo>
                  <a:lnTo>
                    <a:pt x="980046" y="203200"/>
                  </a:lnTo>
                  <a:lnTo>
                    <a:pt x="972832" y="203200"/>
                  </a:lnTo>
                  <a:lnTo>
                    <a:pt x="972667" y="190550"/>
                  </a:lnTo>
                  <a:lnTo>
                    <a:pt x="980046" y="203200"/>
                  </a:lnTo>
                  <a:lnTo>
                    <a:pt x="980046" y="192722"/>
                  </a:lnTo>
                  <a:lnTo>
                    <a:pt x="979690" y="190500"/>
                  </a:lnTo>
                  <a:lnTo>
                    <a:pt x="978128" y="190500"/>
                  </a:lnTo>
                  <a:lnTo>
                    <a:pt x="970635" y="177800"/>
                  </a:lnTo>
                  <a:lnTo>
                    <a:pt x="972146" y="190500"/>
                  </a:lnTo>
                  <a:lnTo>
                    <a:pt x="971842" y="190500"/>
                  </a:lnTo>
                  <a:lnTo>
                    <a:pt x="971842" y="203200"/>
                  </a:lnTo>
                  <a:lnTo>
                    <a:pt x="967498" y="203200"/>
                  </a:lnTo>
                  <a:lnTo>
                    <a:pt x="966114" y="215900"/>
                  </a:lnTo>
                  <a:lnTo>
                    <a:pt x="964526" y="215900"/>
                  </a:lnTo>
                  <a:lnTo>
                    <a:pt x="962698" y="203200"/>
                  </a:lnTo>
                  <a:lnTo>
                    <a:pt x="962304" y="203200"/>
                  </a:lnTo>
                  <a:lnTo>
                    <a:pt x="963472" y="215900"/>
                  </a:lnTo>
                  <a:lnTo>
                    <a:pt x="963282" y="215900"/>
                  </a:lnTo>
                  <a:lnTo>
                    <a:pt x="960843" y="215900"/>
                  </a:lnTo>
                  <a:lnTo>
                    <a:pt x="957884" y="203200"/>
                  </a:lnTo>
                  <a:lnTo>
                    <a:pt x="963282" y="215900"/>
                  </a:lnTo>
                  <a:lnTo>
                    <a:pt x="961275" y="203200"/>
                  </a:lnTo>
                  <a:lnTo>
                    <a:pt x="960323" y="203200"/>
                  </a:lnTo>
                  <a:lnTo>
                    <a:pt x="961212" y="190500"/>
                  </a:lnTo>
                  <a:lnTo>
                    <a:pt x="965593" y="190500"/>
                  </a:lnTo>
                  <a:lnTo>
                    <a:pt x="971842" y="203200"/>
                  </a:lnTo>
                  <a:lnTo>
                    <a:pt x="971842" y="190500"/>
                  </a:lnTo>
                  <a:lnTo>
                    <a:pt x="968768" y="190500"/>
                  </a:lnTo>
                  <a:lnTo>
                    <a:pt x="964819" y="177800"/>
                  </a:lnTo>
                  <a:lnTo>
                    <a:pt x="957795" y="177800"/>
                  </a:lnTo>
                  <a:lnTo>
                    <a:pt x="957326" y="185039"/>
                  </a:lnTo>
                  <a:lnTo>
                    <a:pt x="957326" y="215900"/>
                  </a:lnTo>
                  <a:lnTo>
                    <a:pt x="951611" y="215900"/>
                  </a:lnTo>
                  <a:lnTo>
                    <a:pt x="946594" y="215900"/>
                  </a:lnTo>
                  <a:lnTo>
                    <a:pt x="948842" y="203200"/>
                  </a:lnTo>
                  <a:lnTo>
                    <a:pt x="951611" y="215900"/>
                  </a:lnTo>
                  <a:lnTo>
                    <a:pt x="950569" y="203200"/>
                  </a:lnTo>
                  <a:lnTo>
                    <a:pt x="956081" y="203200"/>
                  </a:lnTo>
                  <a:lnTo>
                    <a:pt x="957326" y="215900"/>
                  </a:lnTo>
                  <a:lnTo>
                    <a:pt x="957326" y="185039"/>
                  </a:lnTo>
                  <a:lnTo>
                    <a:pt x="956970" y="190500"/>
                  </a:lnTo>
                  <a:lnTo>
                    <a:pt x="954278" y="177800"/>
                  </a:lnTo>
                  <a:lnTo>
                    <a:pt x="951077" y="190500"/>
                  </a:lnTo>
                  <a:lnTo>
                    <a:pt x="947801" y="177800"/>
                  </a:lnTo>
                  <a:lnTo>
                    <a:pt x="952411" y="177800"/>
                  </a:lnTo>
                  <a:lnTo>
                    <a:pt x="957681" y="165100"/>
                  </a:lnTo>
                  <a:lnTo>
                    <a:pt x="960539" y="165100"/>
                  </a:lnTo>
                  <a:lnTo>
                    <a:pt x="959954" y="152400"/>
                  </a:lnTo>
                  <a:lnTo>
                    <a:pt x="969454" y="152400"/>
                  </a:lnTo>
                  <a:lnTo>
                    <a:pt x="969568" y="153301"/>
                  </a:lnTo>
                  <a:lnTo>
                    <a:pt x="970991" y="165100"/>
                  </a:lnTo>
                  <a:lnTo>
                    <a:pt x="966368" y="165100"/>
                  </a:lnTo>
                  <a:lnTo>
                    <a:pt x="966393" y="177800"/>
                  </a:lnTo>
                  <a:lnTo>
                    <a:pt x="970635" y="177800"/>
                  </a:lnTo>
                  <a:lnTo>
                    <a:pt x="976604" y="177800"/>
                  </a:lnTo>
                  <a:lnTo>
                    <a:pt x="971765" y="165100"/>
                  </a:lnTo>
                  <a:lnTo>
                    <a:pt x="979970" y="165100"/>
                  </a:lnTo>
                  <a:lnTo>
                    <a:pt x="981367" y="177800"/>
                  </a:lnTo>
                  <a:lnTo>
                    <a:pt x="981506" y="177800"/>
                  </a:lnTo>
                  <a:lnTo>
                    <a:pt x="982980" y="165100"/>
                  </a:lnTo>
                  <a:lnTo>
                    <a:pt x="986624" y="165100"/>
                  </a:lnTo>
                  <a:lnTo>
                    <a:pt x="985126" y="152400"/>
                  </a:lnTo>
                  <a:lnTo>
                    <a:pt x="982433" y="165100"/>
                  </a:lnTo>
                  <a:lnTo>
                    <a:pt x="981621" y="153301"/>
                  </a:lnTo>
                  <a:lnTo>
                    <a:pt x="979258" y="139636"/>
                  </a:lnTo>
                  <a:lnTo>
                    <a:pt x="980592" y="139636"/>
                  </a:lnTo>
                  <a:lnTo>
                    <a:pt x="978966" y="127000"/>
                  </a:lnTo>
                  <a:lnTo>
                    <a:pt x="976071" y="139636"/>
                  </a:lnTo>
                  <a:lnTo>
                    <a:pt x="971613" y="127000"/>
                  </a:lnTo>
                  <a:lnTo>
                    <a:pt x="978966" y="127000"/>
                  </a:lnTo>
                  <a:lnTo>
                    <a:pt x="984707" y="127000"/>
                  </a:lnTo>
                  <a:lnTo>
                    <a:pt x="984580" y="138430"/>
                  </a:lnTo>
                  <a:lnTo>
                    <a:pt x="984592" y="139636"/>
                  </a:lnTo>
                  <a:lnTo>
                    <a:pt x="991781" y="127000"/>
                  </a:lnTo>
                  <a:lnTo>
                    <a:pt x="993559" y="127000"/>
                  </a:lnTo>
                  <a:lnTo>
                    <a:pt x="991590" y="114338"/>
                  </a:lnTo>
                  <a:lnTo>
                    <a:pt x="996873" y="127000"/>
                  </a:lnTo>
                  <a:lnTo>
                    <a:pt x="995718" y="114287"/>
                  </a:lnTo>
                  <a:lnTo>
                    <a:pt x="996137" y="114287"/>
                  </a:lnTo>
                  <a:lnTo>
                    <a:pt x="998347" y="127000"/>
                  </a:lnTo>
                  <a:lnTo>
                    <a:pt x="1002944" y="114287"/>
                  </a:lnTo>
                  <a:lnTo>
                    <a:pt x="1000798" y="114287"/>
                  </a:lnTo>
                  <a:lnTo>
                    <a:pt x="997229" y="101600"/>
                  </a:lnTo>
                  <a:lnTo>
                    <a:pt x="1000772" y="101600"/>
                  </a:lnTo>
                  <a:lnTo>
                    <a:pt x="999147" y="88900"/>
                  </a:lnTo>
                  <a:lnTo>
                    <a:pt x="1000594" y="88900"/>
                  </a:lnTo>
                  <a:lnTo>
                    <a:pt x="1002233" y="101600"/>
                  </a:lnTo>
                  <a:lnTo>
                    <a:pt x="1007973" y="101600"/>
                  </a:lnTo>
                  <a:lnTo>
                    <a:pt x="1006030" y="88900"/>
                  </a:lnTo>
                  <a:lnTo>
                    <a:pt x="1009497" y="88900"/>
                  </a:lnTo>
                  <a:lnTo>
                    <a:pt x="1007618" y="76200"/>
                  </a:lnTo>
                  <a:lnTo>
                    <a:pt x="1000391" y="76200"/>
                  </a:lnTo>
                  <a:lnTo>
                    <a:pt x="997432" y="63500"/>
                  </a:lnTo>
                  <a:lnTo>
                    <a:pt x="996835" y="63500"/>
                  </a:lnTo>
                  <a:lnTo>
                    <a:pt x="996746" y="76200"/>
                  </a:lnTo>
                  <a:lnTo>
                    <a:pt x="998677" y="76200"/>
                  </a:lnTo>
                  <a:lnTo>
                    <a:pt x="996035" y="85712"/>
                  </a:lnTo>
                  <a:lnTo>
                    <a:pt x="996035" y="101600"/>
                  </a:lnTo>
                  <a:lnTo>
                    <a:pt x="994003" y="101600"/>
                  </a:lnTo>
                  <a:lnTo>
                    <a:pt x="995324" y="114287"/>
                  </a:lnTo>
                  <a:lnTo>
                    <a:pt x="992924" y="114287"/>
                  </a:lnTo>
                  <a:lnTo>
                    <a:pt x="992974" y="113639"/>
                  </a:lnTo>
                  <a:lnTo>
                    <a:pt x="994003" y="101600"/>
                  </a:lnTo>
                  <a:lnTo>
                    <a:pt x="991374" y="101600"/>
                  </a:lnTo>
                  <a:lnTo>
                    <a:pt x="994791" y="88938"/>
                  </a:lnTo>
                  <a:lnTo>
                    <a:pt x="996035" y="101600"/>
                  </a:lnTo>
                  <a:lnTo>
                    <a:pt x="996035" y="85712"/>
                  </a:lnTo>
                  <a:lnTo>
                    <a:pt x="995146" y="88900"/>
                  </a:lnTo>
                  <a:lnTo>
                    <a:pt x="994689" y="76200"/>
                  </a:lnTo>
                  <a:lnTo>
                    <a:pt x="992327" y="88900"/>
                  </a:lnTo>
                  <a:lnTo>
                    <a:pt x="974090" y="88900"/>
                  </a:lnTo>
                  <a:lnTo>
                    <a:pt x="977950" y="101600"/>
                  </a:lnTo>
                  <a:lnTo>
                    <a:pt x="967854" y="101600"/>
                  </a:lnTo>
                  <a:lnTo>
                    <a:pt x="971524" y="114287"/>
                  </a:lnTo>
                  <a:lnTo>
                    <a:pt x="967117" y="114287"/>
                  </a:lnTo>
                  <a:lnTo>
                    <a:pt x="967155" y="113639"/>
                  </a:lnTo>
                  <a:lnTo>
                    <a:pt x="967854" y="101600"/>
                  </a:lnTo>
                  <a:lnTo>
                    <a:pt x="964133" y="101600"/>
                  </a:lnTo>
                  <a:lnTo>
                    <a:pt x="966063" y="114287"/>
                  </a:lnTo>
                  <a:lnTo>
                    <a:pt x="955167" y="114287"/>
                  </a:lnTo>
                  <a:lnTo>
                    <a:pt x="958024" y="127000"/>
                  </a:lnTo>
                  <a:lnTo>
                    <a:pt x="957148" y="127000"/>
                  </a:lnTo>
                  <a:lnTo>
                    <a:pt x="957148" y="152400"/>
                  </a:lnTo>
                  <a:lnTo>
                    <a:pt x="953414" y="152400"/>
                  </a:lnTo>
                  <a:lnTo>
                    <a:pt x="953376" y="151853"/>
                  </a:lnTo>
                  <a:lnTo>
                    <a:pt x="952576" y="139915"/>
                  </a:lnTo>
                  <a:lnTo>
                    <a:pt x="952982" y="152400"/>
                  </a:lnTo>
                  <a:lnTo>
                    <a:pt x="951915" y="152400"/>
                  </a:lnTo>
                  <a:lnTo>
                    <a:pt x="948042" y="139636"/>
                  </a:lnTo>
                  <a:lnTo>
                    <a:pt x="948918" y="139636"/>
                  </a:lnTo>
                  <a:lnTo>
                    <a:pt x="947166" y="129260"/>
                  </a:lnTo>
                  <a:lnTo>
                    <a:pt x="947166" y="165100"/>
                  </a:lnTo>
                  <a:lnTo>
                    <a:pt x="944321" y="152400"/>
                  </a:lnTo>
                  <a:lnTo>
                    <a:pt x="943978" y="152400"/>
                  </a:lnTo>
                  <a:lnTo>
                    <a:pt x="941793" y="148107"/>
                  </a:lnTo>
                  <a:lnTo>
                    <a:pt x="941793" y="177800"/>
                  </a:lnTo>
                  <a:lnTo>
                    <a:pt x="940727" y="177800"/>
                  </a:lnTo>
                  <a:lnTo>
                    <a:pt x="937158" y="190500"/>
                  </a:lnTo>
                  <a:lnTo>
                    <a:pt x="933919" y="181305"/>
                  </a:lnTo>
                  <a:lnTo>
                    <a:pt x="933919" y="215900"/>
                  </a:lnTo>
                  <a:lnTo>
                    <a:pt x="932357" y="228600"/>
                  </a:lnTo>
                  <a:lnTo>
                    <a:pt x="926363" y="228600"/>
                  </a:lnTo>
                  <a:lnTo>
                    <a:pt x="930884" y="215900"/>
                  </a:lnTo>
                  <a:lnTo>
                    <a:pt x="933919" y="215900"/>
                  </a:lnTo>
                  <a:lnTo>
                    <a:pt x="933919" y="181305"/>
                  </a:lnTo>
                  <a:lnTo>
                    <a:pt x="932688" y="177800"/>
                  </a:lnTo>
                  <a:lnTo>
                    <a:pt x="937094" y="177800"/>
                  </a:lnTo>
                  <a:lnTo>
                    <a:pt x="939584" y="165100"/>
                  </a:lnTo>
                  <a:lnTo>
                    <a:pt x="941793" y="177800"/>
                  </a:lnTo>
                  <a:lnTo>
                    <a:pt x="941793" y="148107"/>
                  </a:lnTo>
                  <a:lnTo>
                    <a:pt x="937628" y="139915"/>
                  </a:lnTo>
                  <a:lnTo>
                    <a:pt x="937387" y="139636"/>
                  </a:lnTo>
                  <a:lnTo>
                    <a:pt x="937272" y="139915"/>
                  </a:lnTo>
                  <a:lnTo>
                    <a:pt x="932624" y="152400"/>
                  </a:lnTo>
                  <a:lnTo>
                    <a:pt x="927417" y="152400"/>
                  </a:lnTo>
                  <a:lnTo>
                    <a:pt x="935126" y="139636"/>
                  </a:lnTo>
                  <a:lnTo>
                    <a:pt x="933551" y="139636"/>
                  </a:lnTo>
                  <a:lnTo>
                    <a:pt x="933513" y="127000"/>
                  </a:lnTo>
                  <a:lnTo>
                    <a:pt x="934745" y="127000"/>
                  </a:lnTo>
                  <a:lnTo>
                    <a:pt x="937717" y="114287"/>
                  </a:lnTo>
                  <a:lnTo>
                    <a:pt x="937463" y="114287"/>
                  </a:lnTo>
                  <a:lnTo>
                    <a:pt x="940346" y="101600"/>
                  </a:lnTo>
                  <a:lnTo>
                    <a:pt x="941997" y="114287"/>
                  </a:lnTo>
                  <a:lnTo>
                    <a:pt x="941705" y="114287"/>
                  </a:lnTo>
                  <a:lnTo>
                    <a:pt x="942263" y="127000"/>
                  </a:lnTo>
                  <a:lnTo>
                    <a:pt x="940574" y="127000"/>
                  </a:lnTo>
                  <a:lnTo>
                    <a:pt x="943178" y="139636"/>
                  </a:lnTo>
                  <a:lnTo>
                    <a:pt x="944460" y="139636"/>
                  </a:lnTo>
                  <a:lnTo>
                    <a:pt x="944473" y="139915"/>
                  </a:lnTo>
                  <a:lnTo>
                    <a:pt x="944905" y="152400"/>
                  </a:lnTo>
                  <a:lnTo>
                    <a:pt x="945692" y="152400"/>
                  </a:lnTo>
                  <a:lnTo>
                    <a:pt x="945794" y="153301"/>
                  </a:lnTo>
                  <a:lnTo>
                    <a:pt x="947166" y="165100"/>
                  </a:lnTo>
                  <a:lnTo>
                    <a:pt x="947166" y="129260"/>
                  </a:lnTo>
                  <a:lnTo>
                    <a:pt x="946785" y="127000"/>
                  </a:lnTo>
                  <a:lnTo>
                    <a:pt x="951687" y="127000"/>
                  </a:lnTo>
                  <a:lnTo>
                    <a:pt x="951890" y="139636"/>
                  </a:lnTo>
                  <a:lnTo>
                    <a:pt x="952436" y="139636"/>
                  </a:lnTo>
                  <a:lnTo>
                    <a:pt x="952576" y="139903"/>
                  </a:lnTo>
                  <a:lnTo>
                    <a:pt x="957148" y="152400"/>
                  </a:lnTo>
                  <a:lnTo>
                    <a:pt x="957148" y="127000"/>
                  </a:lnTo>
                  <a:lnTo>
                    <a:pt x="954100" y="127000"/>
                  </a:lnTo>
                  <a:lnTo>
                    <a:pt x="952576" y="123545"/>
                  </a:lnTo>
                  <a:lnTo>
                    <a:pt x="952576" y="139636"/>
                  </a:lnTo>
                  <a:lnTo>
                    <a:pt x="952576" y="139776"/>
                  </a:lnTo>
                  <a:lnTo>
                    <a:pt x="952563" y="139636"/>
                  </a:lnTo>
                  <a:lnTo>
                    <a:pt x="952576" y="123545"/>
                  </a:lnTo>
                  <a:lnTo>
                    <a:pt x="948499" y="114287"/>
                  </a:lnTo>
                  <a:lnTo>
                    <a:pt x="945642" y="127000"/>
                  </a:lnTo>
                  <a:lnTo>
                    <a:pt x="945362" y="127000"/>
                  </a:lnTo>
                  <a:lnTo>
                    <a:pt x="942428" y="114287"/>
                  </a:lnTo>
                  <a:lnTo>
                    <a:pt x="948499" y="114287"/>
                  </a:lnTo>
                  <a:lnTo>
                    <a:pt x="948677" y="114287"/>
                  </a:lnTo>
                  <a:lnTo>
                    <a:pt x="945451" y="101600"/>
                  </a:lnTo>
                  <a:lnTo>
                    <a:pt x="945934" y="101600"/>
                  </a:lnTo>
                  <a:lnTo>
                    <a:pt x="943102" y="88900"/>
                  </a:lnTo>
                  <a:lnTo>
                    <a:pt x="947407" y="101600"/>
                  </a:lnTo>
                  <a:lnTo>
                    <a:pt x="953338" y="101600"/>
                  </a:lnTo>
                  <a:lnTo>
                    <a:pt x="953668" y="101600"/>
                  </a:lnTo>
                  <a:lnTo>
                    <a:pt x="946950" y="88900"/>
                  </a:lnTo>
                  <a:lnTo>
                    <a:pt x="944130" y="88900"/>
                  </a:lnTo>
                  <a:lnTo>
                    <a:pt x="942060" y="76200"/>
                  </a:lnTo>
                  <a:lnTo>
                    <a:pt x="936536" y="76200"/>
                  </a:lnTo>
                  <a:lnTo>
                    <a:pt x="938377" y="88900"/>
                  </a:lnTo>
                  <a:lnTo>
                    <a:pt x="935393" y="88900"/>
                  </a:lnTo>
                  <a:lnTo>
                    <a:pt x="935393" y="114287"/>
                  </a:lnTo>
                  <a:lnTo>
                    <a:pt x="930795" y="114287"/>
                  </a:lnTo>
                  <a:lnTo>
                    <a:pt x="930795" y="139636"/>
                  </a:lnTo>
                  <a:lnTo>
                    <a:pt x="928738" y="139636"/>
                  </a:lnTo>
                  <a:lnTo>
                    <a:pt x="926947" y="127000"/>
                  </a:lnTo>
                  <a:lnTo>
                    <a:pt x="928014" y="138430"/>
                  </a:lnTo>
                  <a:lnTo>
                    <a:pt x="928357" y="139636"/>
                  </a:lnTo>
                  <a:lnTo>
                    <a:pt x="928128" y="139636"/>
                  </a:lnTo>
                  <a:lnTo>
                    <a:pt x="928014" y="138430"/>
                  </a:lnTo>
                  <a:lnTo>
                    <a:pt x="924801" y="127000"/>
                  </a:lnTo>
                  <a:lnTo>
                    <a:pt x="926947" y="127000"/>
                  </a:lnTo>
                  <a:lnTo>
                    <a:pt x="928852" y="127000"/>
                  </a:lnTo>
                  <a:lnTo>
                    <a:pt x="930795" y="139636"/>
                  </a:lnTo>
                  <a:lnTo>
                    <a:pt x="930795" y="114287"/>
                  </a:lnTo>
                  <a:lnTo>
                    <a:pt x="930211" y="114287"/>
                  </a:lnTo>
                  <a:lnTo>
                    <a:pt x="927696" y="101600"/>
                  </a:lnTo>
                  <a:lnTo>
                    <a:pt x="931837" y="101600"/>
                  </a:lnTo>
                  <a:lnTo>
                    <a:pt x="935393" y="114287"/>
                  </a:lnTo>
                  <a:lnTo>
                    <a:pt x="935393" y="88900"/>
                  </a:lnTo>
                  <a:lnTo>
                    <a:pt x="927963" y="88900"/>
                  </a:lnTo>
                  <a:lnTo>
                    <a:pt x="926401" y="101600"/>
                  </a:lnTo>
                  <a:lnTo>
                    <a:pt x="925436" y="88900"/>
                  </a:lnTo>
                  <a:lnTo>
                    <a:pt x="924318" y="101600"/>
                  </a:lnTo>
                  <a:lnTo>
                    <a:pt x="924026" y="101600"/>
                  </a:lnTo>
                  <a:lnTo>
                    <a:pt x="923925" y="114287"/>
                  </a:lnTo>
                  <a:lnTo>
                    <a:pt x="923721" y="114287"/>
                  </a:lnTo>
                  <a:lnTo>
                    <a:pt x="923721" y="228600"/>
                  </a:lnTo>
                  <a:lnTo>
                    <a:pt x="917803" y="215900"/>
                  </a:lnTo>
                  <a:lnTo>
                    <a:pt x="919848" y="228600"/>
                  </a:lnTo>
                  <a:lnTo>
                    <a:pt x="916736" y="228600"/>
                  </a:lnTo>
                  <a:lnTo>
                    <a:pt x="915873" y="226504"/>
                  </a:lnTo>
                  <a:lnTo>
                    <a:pt x="915873" y="279400"/>
                  </a:lnTo>
                  <a:lnTo>
                    <a:pt x="912202" y="279400"/>
                  </a:lnTo>
                  <a:lnTo>
                    <a:pt x="910602" y="266700"/>
                  </a:lnTo>
                  <a:lnTo>
                    <a:pt x="914006" y="266700"/>
                  </a:lnTo>
                  <a:lnTo>
                    <a:pt x="915873" y="279400"/>
                  </a:lnTo>
                  <a:lnTo>
                    <a:pt x="915873" y="226504"/>
                  </a:lnTo>
                  <a:lnTo>
                    <a:pt x="911529" y="215900"/>
                  </a:lnTo>
                  <a:lnTo>
                    <a:pt x="917803" y="215900"/>
                  </a:lnTo>
                  <a:lnTo>
                    <a:pt x="921308" y="215900"/>
                  </a:lnTo>
                  <a:lnTo>
                    <a:pt x="923721" y="228600"/>
                  </a:lnTo>
                  <a:lnTo>
                    <a:pt x="923721" y="114287"/>
                  </a:lnTo>
                  <a:lnTo>
                    <a:pt x="920699" y="114287"/>
                  </a:lnTo>
                  <a:lnTo>
                    <a:pt x="920699" y="139636"/>
                  </a:lnTo>
                  <a:lnTo>
                    <a:pt x="917054" y="139636"/>
                  </a:lnTo>
                  <a:lnTo>
                    <a:pt x="916139" y="133921"/>
                  </a:lnTo>
                  <a:lnTo>
                    <a:pt x="916139" y="165100"/>
                  </a:lnTo>
                  <a:lnTo>
                    <a:pt x="914819" y="177800"/>
                  </a:lnTo>
                  <a:lnTo>
                    <a:pt x="912774" y="177800"/>
                  </a:lnTo>
                  <a:lnTo>
                    <a:pt x="916139" y="165100"/>
                  </a:lnTo>
                  <a:lnTo>
                    <a:pt x="916139" y="133921"/>
                  </a:lnTo>
                  <a:lnTo>
                    <a:pt x="915035" y="127000"/>
                  </a:lnTo>
                  <a:lnTo>
                    <a:pt x="915911" y="127000"/>
                  </a:lnTo>
                  <a:lnTo>
                    <a:pt x="920699" y="139636"/>
                  </a:lnTo>
                  <a:lnTo>
                    <a:pt x="920699" y="114287"/>
                  </a:lnTo>
                  <a:lnTo>
                    <a:pt x="918845" y="114287"/>
                  </a:lnTo>
                  <a:lnTo>
                    <a:pt x="915593" y="101600"/>
                  </a:lnTo>
                  <a:lnTo>
                    <a:pt x="909739" y="113499"/>
                  </a:lnTo>
                  <a:lnTo>
                    <a:pt x="909739" y="177800"/>
                  </a:lnTo>
                  <a:lnTo>
                    <a:pt x="905776" y="177800"/>
                  </a:lnTo>
                  <a:lnTo>
                    <a:pt x="908113" y="165100"/>
                  </a:lnTo>
                  <a:lnTo>
                    <a:pt x="909739" y="177800"/>
                  </a:lnTo>
                  <a:lnTo>
                    <a:pt x="909739" y="113499"/>
                  </a:lnTo>
                  <a:lnTo>
                    <a:pt x="909345" y="114287"/>
                  </a:lnTo>
                  <a:lnTo>
                    <a:pt x="905611" y="122453"/>
                  </a:lnTo>
                  <a:lnTo>
                    <a:pt x="905611" y="177800"/>
                  </a:lnTo>
                  <a:lnTo>
                    <a:pt x="904570" y="177800"/>
                  </a:lnTo>
                  <a:lnTo>
                    <a:pt x="903566" y="165100"/>
                  </a:lnTo>
                  <a:lnTo>
                    <a:pt x="901725" y="177800"/>
                  </a:lnTo>
                  <a:lnTo>
                    <a:pt x="899960" y="165100"/>
                  </a:lnTo>
                  <a:lnTo>
                    <a:pt x="903566" y="165100"/>
                  </a:lnTo>
                  <a:lnTo>
                    <a:pt x="904087" y="165100"/>
                  </a:lnTo>
                  <a:lnTo>
                    <a:pt x="905611" y="177800"/>
                  </a:lnTo>
                  <a:lnTo>
                    <a:pt x="905611" y="122453"/>
                  </a:lnTo>
                  <a:lnTo>
                    <a:pt x="903528" y="127000"/>
                  </a:lnTo>
                  <a:lnTo>
                    <a:pt x="897496" y="127000"/>
                  </a:lnTo>
                  <a:lnTo>
                    <a:pt x="890104" y="139636"/>
                  </a:lnTo>
                  <a:lnTo>
                    <a:pt x="896581" y="152400"/>
                  </a:lnTo>
                  <a:lnTo>
                    <a:pt x="896632" y="153301"/>
                  </a:lnTo>
                  <a:lnTo>
                    <a:pt x="897267" y="165100"/>
                  </a:lnTo>
                  <a:lnTo>
                    <a:pt x="890638" y="152400"/>
                  </a:lnTo>
                  <a:lnTo>
                    <a:pt x="890739" y="153301"/>
                  </a:lnTo>
                  <a:lnTo>
                    <a:pt x="892136" y="165100"/>
                  </a:lnTo>
                  <a:lnTo>
                    <a:pt x="884669" y="165100"/>
                  </a:lnTo>
                  <a:lnTo>
                    <a:pt x="886421" y="177800"/>
                  </a:lnTo>
                  <a:lnTo>
                    <a:pt x="883983" y="177800"/>
                  </a:lnTo>
                  <a:lnTo>
                    <a:pt x="883983" y="304800"/>
                  </a:lnTo>
                  <a:lnTo>
                    <a:pt x="883945" y="304927"/>
                  </a:lnTo>
                  <a:lnTo>
                    <a:pt x="879614" y="317500"/>
                  </a:lnTo>
                  <a:lnTo>
                    <a:pt x="879094" y="317500"/>
                  </a:lnTo>
                  <a:lnTo>
                    <a:pt x="880122" y="304800"/>
                  </a:lnTo>
                  <a:lnTo>
                    <a:pt x="883983" y="304800"/>
                  </a:lnTo>
                  <a:lnTo>
                    <a:pt x="883983" y="177800"/>
                  </a:lnTo>
                  <a:lnTo>
                    <a:pt x="880249" y="177800"/>
                  </a:lnTo>
                  <a:lnTo>
                    <a:pt x="876655" y="177800"/>
                  </a:lnTo>
                  <a:lnTo>
                    <a:pt x="875512" y="190500"/>
                  </a:lnTo>
                  <a:lnTo>
                    <a:pt x="865263" y="190500"/>
                  </a:lnTo>
                  <a:lnTo>
                    <a:pt x="865111" y="203200"/>
                  </a:lnTo>
                  <a:lnTo>
                    <a:pt x="864412" y="203200"/>
                  </a:lnTo>
                  <a:lnTo>
                    <a:pt x="859790" y="212394"/>
                  </a:lnTo>
                  <a:lnTo>
                    <a:pt x="859790" y="355600"/>
                  </a:lnTo>
                  <a:lnTo>
                    <a:pt x="856792" y="355600"/>
                  </a:lnTo>
                  <a:lnTo>
                    <a:pt x="852970" y="368236"/>
                  </a:lnTo>
                  <a:lnTo>
                    <a:pt x="852868" y="368007"/>
                  </a:lnTo>
                  <a:lnTo>
                    <a:pt x="849934" y="355600"/>
                  </a:lnTo>
                  <a:lnTo>
                    <a:pt x="851458" y="355600"/>
                  </a:lnTo>
                  <a:lnTo>
                    <a:pt x="855662" y="342900"/>
                  </a:lnTo>
                  <a:lnTo>
                    <a:pt x="855713" y="343065"/>
                  </a:lnTo>
                  <a:lnTo>
                    <a:pt x="859790" y="355600"/>
                  </a:lnTo>
                  <a:lnTo>
                    <a:pt x="859790" y="212394"/>
                  </a:lnTo>
                  <a:lnTo>
                    <a:pt x="858024" y="215900"/>
                  </a:lnTo>
                  <a:lnTo>
                    <a:pt x="856881" y="215900"/>
                  </a:lnTo>
                  <a:lnTo>
                    <a:pt x="859396" y="228600"/>
                  </a:lnTo>
                  <a:lnTo>
                    <a:pt x="848995" y="228600"/>
                  </a:lnTo>
                  <a:lnTo>
                    <a:pt x="846848" y="241300"/>
                  </a:lnTo>
                  <a:lnTo>
                    <a:pt x="841387" y="241300"/>
                  </a:lnTo>
                  <a:lnTo>
                    <a:pt x="843902" y="254000"/>
                  </a:lnTo>
                  <a:lnTo>
                    <a:pt x="841171" y="254000"/>
                  </a:lnTo>
                  <a:lnTo>
                    <a:pt x="841146" y="255536"/>
                  </a:lnTo>
                  <a:lnTo>
                    <a:pt x="840981" y="266700"/>
                  </a:lnTo>
                  <a:lnTo>
                    <a:pt x="840574" y="255536"/>
                  </a:lnTo>
                  <a:lnTo>
                    <a:pt x="840168" y="266700"/>
                  </a:lnTo>
                  <a:lnTo>
                    <a:pt x="834186" y="266700"/>
                  </a:lnTo>
                  <a:lnTo>
                    <a:pt x="836714" y="279400"/>
                  </a:lnTo>
                  <a:lnTo>
                    <a:pt x="832472" y="279400"/>
                  </a:lnTo>
                  <a:lnTo>
                    <a:pt x="830973" y="279400"/>
                  </a:lnTo>
                  <a:lnTo>
                    <a:pt x="830973" y="444500"/>
                  </a:lnTo>
                  <a:lnTo>
                    <a:pt x="830402" y="444500"/>
                  </a:lnTo>
                  <a:lnTo>
                    <a:pt x="830402" y="457200"/>
                  </a:lnTo>
                  <a:lnTo>
                    <a:pt x="828738" y="469773"/>
                  </a:lnTo>
                  <a:lnTo>
                    <a:pt x="827201" y="469773"/>
                  </a:lnTo>
                  <a:lnTo>
                    <a:pt x="827138" y="468947"/>
                  </a:lnTo>
                  <a:lnTo>
                    <a:pt x="826300" y="457200"/>
                  </a:lnTo>
                  <a:lnTo>
                    <a:pt x="830402" y="457200"/>
                  </a:lnTo>
                  <a:lnTo>
                    <a:pt x="830402" y="444500"/>
                  </a:lnTo>
                  <a:lnTo>
                    <a:pt x="826490" y="444500"/>
                  </a:lnTo>
                  <a:lnTo>
                    <a:pt x="829729" y="431838"/>
                  </a:lnTo>
                  <a:lnTo>
                    <a:pt x="830973" y="444500"/>
                  </a:lnTo>
                  <a:lnTo>
                    <a:pt x="830973" y="279400"/>
                  </a:lnTo>
                  <a:lnTo>
                    <a:pt x="829729" y="279400"/>
                  </a:lnTo>
                  <a:lnTo>
                    <a:pt x="830516" y="266700"/>
                  </a:lnTo>
                  <a:lnTo>
                    <a:pt x="827493" y="266700"/>
                  </a:lnTo>
                  <a:lnTo>
                    <a:pt x="828294" y="279400"/>
                  </a:lnTo>
                  <a:lnTo>
                    <a:pt x="826985" y="279400"/>
                  </a:lnTo>
                  <a:lnTo>
                    <a:pt x="825868" y="279400"/>
                  </a:lnTo>
                  <a:lnTo>
                    <a:pt x="825868" y="469773"/>
                  </a:lnTo>
                  <a:lnTo>
                    <a:pt x="821397" y="469773"/>
                  </a:lnTo>
                  <a:lnTo>
                    <a:pt x="824255" y="482600"/>
                  </a:lnTo>
                  <a:lnTo>
                    <a:pt x="822680" y="482600"/>
                  </a:lnTo>
                  <a:lnTo>
                    <a:pt x="818769" y="469773"/>
                  </a:lnTo>
                  <a:lnTo>
                    <a:pt x="818413" y="468058"/>
                  </a:lnTo>
                  <a:lnTo>
                    <a:pt x="818413" y="482600"/>
                  </a:lnTo>
                  <a:lnTo>
                    <a:pt x="815784" y="482600"/>
                  </a:lnTo>
                  <a:lnTo>
                    <a:pt x="812914" y="482600"/>
                  </a:lnTo>
                  <a:lnTo>
                    <a:pt x="814019" y="495300"/>
                  </a:lnTo>
                  <a:lnTo>
                    <a:pt x="810310" y="495300"/>
                  </a:lnTo>
                  <a:lnTo>
                    <a:pt x="806970" y="482600"/>
                  </a:lnTo>
                  <a:lnTo>
                    <a:pt x="809802" y="482600"/>
                  </a:lnTo>
                  <a:lnTo>
                    <a:pt x="810958" y="469773"/>
                  </a:lnTo>
                  <a:lnTo>
                    <a:pt x="816648" y="469773"/>
                  </a:lnTo>
                  <a:lnTo>
                    <a:pt x="815784" y="482600"/>
                  </a:lnTo>
                  <a:lnTo>
                    <a:pt x="817143" y="469900"/>
                  </a:lnTo>
                  <a:lnTo>
                    <a:pt x="818413" y="482600"/>
                  </a:lnTo>
                  <a:lnTo>
                    <a:pt x="818413" y="468058"/>
                  </a:lnTo>
                  <a:lnTo>
                    <a:pt x="816165" y="457200"/>
                  </a:lnTo>
                  <a:lnTo>
                    <a:pt x="821270" y="457200"/>
                  </a:lnTo>
                  <a:lnTo>
                    <a:pt x="825868" y="469773"/>
                  </a:lnTo>
                  <a:lnTo>
                    <a:pt x="825868" y="279400"/>
                  </a:lnTo>
                  <a:lnTo>
                    <a:pt x="825385" y="279400"/>
                  </a:lnTo>
                  <a:lnTo>
                    <a:pt x="825385" y="457200"/>
                  </a:lnTo>
                  <a:lnTo>
                    <a:pt x="824395" y="457200"/>
                  </a:lnTo>
                  <a:lnTo>
                    <a:pt x="820712" y="444500"/>
                  </a:lnTo>
                  <a:lnTo>
                    <a:pt x="816635" y="444500"/>
                  </a:lnTo>
                  <a:lnTo>
                    <a:pt x="814285" y="431800"/>
                  </a:lnTo>
                  <a:lnTo>
                    <a:pt x="820102" y="431800"/>
                  </a:lnTo>
                  <a:lnTo>
                    <a:pt x="820216" y="433857"/>
                  </a:lnTo>
                  <a:lnTo>
                    <a:pt x="820762" y="444500"/>
                  </a:lnTo>
                  <a:lnTo>
                    <a:pt x="824115" y="444500"/>
                  </a:lnTo>
                  <a:lnTo>
                    <a:pt x="824141" y="444665"/>
                  </a:lnTo>
                  <a:lnTo>
                    <a:pt x="825385" y="457200"/>
                  </a:lnTo>
                  <a:lnTo>
                    <a:pt x="825385" y="279400"/>
                  </a:lnTo>
                  <a:lnTo>
                    <a:pt x="813714" y="279400"/>
                  </a:lnTo>
                  <a:lnTo>
                    <a:pt x="817918" y="292100"/>
                  </a:lnTo>
                  <a:lnTo>
                    <a:pt x="814641" y="292100"/>
                  </a:lnTo>
                  <a:lnTo>
                    <a:pt x="819924" y="304800"/>
                  </a:lnTo>
                  <a:lnTo>
                    <a:pt x="813930" y="304800"/>
                  </a:lnTo>
                  <a:lnTo>
                    <a:pt x="810907" y="292100"/>
                  </a:lnTo>
                  <a:lnTo>
                    <a:pt x="809104" y="304800"/>
                  </a:lnTo>
                  <a:lnTo>
                    <a:pt x="808164" y="304800"/>
                  </a:lnTo>
                  <a:lnTo>
                    <a:pt x="808228" y="292100"/>
                  </a:lnTo>
                  <a:lnTo>
                    <a:pt x="805281" y="304800"/>
                  </a:lnTo>
                  <a:lnTo>
                    <a:pt x="807491" y="304800"/>
                  </a:lnTo>
                  <a:lnTo>
                    <a:pt x="807491" y="304927"/>
                  </a:lnTo>
                  <a:lnTo>
                    <a:pt x="811364" y="317500"/>
                  </a:lnTo>
                  <a:lnTo>
                    <a:pt x="808215" y="317500"/>
                  </a:lnTo>
                  <a:lnTo>
                    <a:pt x="807453" y="304927"/>
                  </a:lnTo>
                  <a:lnTo>
                    <a:pt x="804456" y="317500"/>
                  </a:lnTo>
                  <a:lnTo>
                    <a:pt x="806716" y="317500"/>
                  </a:lnTo>
                  <a:lnTo>
                    <a:pt x="801992" y="330200"/>
                  </a:lnTo>
                  <a:lnTo>
                    <a:pt x="797483" y="330200"/>
                  </a:lnTo>
                  <a:lnTo>
                    <a:pt x="797483" y="508000"/>
                  </a:lnTo>
                  <a:lnTo>
                    <a:pt x="795439" y="520700"/>
                  </a:lnTo>
                  <a:lnTo>
                    <a:pt x="794537" y="508000"/>
                  </a:lnTo>
                  <a:lnTo>
                    <a:pt x="793153" y="508000"/>
                  </a:lnTo>
                  <a:lnTo>
                    <a:pt x="792238" y="520700"/>
                  </a:lnTo>
                  <a:lnTo>
                    <a:pt x="791895" y="520700"/>
                  </a:lnTo>
                  <a:lnTo>
                    <a:pt x="791895" y="596900"/>
                  </a:lnTo>
                  <a:lnTo>
                    <a:pt x="790206" y="596900"/>
                  </a:lnTo>
                  <a:lnTo>
                    <a:pt x="788555" y="584174"/>
                  </a:lnTo>
                  <a:lnTo>
                    <a:pt x="791489" y="584174"/>
                  </a:lnTo>
                  <a:lnTo>
                    <a:pt x="791895" y="596900"/>
                  </a:lnTo>
                  <a:lnTo>
                    <a:pt x="791895" y="520700"/>
                  </a:lnTo>
                  <a:lnTo>
                    <a:pt x="789546" y="520700"/>
                  </a:lnTo>
                  <a:lnTo>
                    <a:pt x="789546" y="533400"/>
                  </a:lnTo>
                  <a:lnTo>
                    <a:pt x="783297" y="533400"/>
                  </a:lnTo>
                  <a:lnTo>
                    <a:pt x="783234" y="533539"/>
                  </a:lnTo>
                  <a:lnTo>
                    <a:pt x="777468" y="546100"/>
                  </a:lnTo>
                  <a:lnTo>
                    <a:pt x="776795" y="533400"/>
                  </a:lnTo>
                  <a:lnTo>
                    <a:pt x="779424" y="533400"/>
                  </a:lnTo>
                  <a:lnTo>
                    <a:pt x="780719" y="520700"/>
                  </a:lnTo>
                  <a:lnTo>
                    <a:pt x="782726" y="520700"/>
                  </a:lnTo>
                  <a:lnTo>
                    <a:pt x="782853" y="508000"/>
                  </a:lnTo>
                  <a:lnTo>
                    <a:pt x="783082" y="508000"/>
                  </a:lnTo>
                  <a:lnTo>
                    <a:pt x="787044" y="520700"/>
                  </a:lnTo>
                  <a:lnTo>
                    <a:pt x="783666" y="520700"/>
                  </a:lnTo>
                  <a:lnTo>
                    <a:pt x="789546" y="533400"/>
                  </a:lnTo>
                  <a:lnTo>
                    <a:pt x="789546" y="520700"/>
                  </a:lnTo>
                  <a:lnTo>
                    <a:pt x="789127" y="520700"/>
                  </a:lnTo>
                  <a:lnTo>
                    <a:pt x="786434" y="508000"/>
                  </a:lnTo>
                  <a:lnTo>
                    <a:pt x="786612" y="508000"/>
                  </a:lnTo>
                  <a:lnTo>
                    <a:pt x="787552" y="495300"/>
                  </a:lnTo>
                  <a:lnTo>
                    <a:pt x="793800" y="495300"/>
                  </a:lnTo>
                  <a:lnTo>
                    <a:pt x="785749" y="482600"/>
                  </a:lnTo>
                  <a:lnTo>
                    <a:pt x="793292" y="482600"/>
                  </a:lnTo>
                  <a:lnTo>
                    <a:pt x="795045" y="495300"/>
                  </a:lnTo>
                  <a:lnTo>
                    <a:pt x="796569" y="495300"/>
                  </a:lnTo>
                  <a:lnTo>
                    <a:pt x="796137" y="508000"/>
                  </a:lnTo>
                  <a:lnTo>
                    <a:pt x="797483" y="508000"/>
                  </a:lnTo>
                  <a:lnTo>
                    <a:pt x="797483" y="330200"/>
                  </a:lnTo>
                  <a:lnTo>
                    <a:pt x="794245" y="330200"/>
                  </a:lnTo>
                  <a:lnTo>
                    <a:pt x="795515" y="342900"/>
                  </a:lnTo>
                  <a:lnTo>
                    <a:pt x="787539" y="342900"/>
                  </a:lnTo>
                  <a:lnTo>
                    <a:pt x="787603" y="343065"/>
                  </a:lnTo>
                  <a:lnTo>
                    <a:pt x="792492" y="355600"/>
                  </a:lnTo>
                  <a:lnTo>
                    <a:pt x="786739" y="355600"/>
                  </a:lnTo>
                  <a:lnTo>
                    <a:pt x="785558" y="343065"/>
                  </a:lnTo>
                  <a:lnTo>
                    <a:pt x="781177" y="355600"/>
                  </a:lnTo>
                  <a:lnTo>
                    <a:pt x="777862" y="355600"/>
                  </a:lnTo>
                  <a:lnTo>
                    <a:pt x="775525" y="368236"/>
                  </a:lnTo>
                  <a:lnTo>
                    <a:pt x="771969" y="381000"/>
                  </a:lnTo>
                  <a:lnTo>
                    <a:pt x="769772" y="381000"/>
                  </a:lnTo>
                  <a:lnTo>
                    <a:pt x="768032" y="368236"/>
                  </a:lnTo>
                  <a:lnTo>
                    <a:pt x="764616" y="368236"/>
                  </a:lnTo>
                  <a:lnTo>
                    <a:pt x="766381" y="381000"/>
                  </a:lnTo>
                  <a:lnTo>
                    <a:pt x="762342" y="381000"/>
                  </a:lnTo>
                  <a:lnTo>
                    <a:pt x="762342" y="546100"/>
                  </a:lnTo>
                  <a:lnTo>
                    <a:pt x="762165" y="546100"/>
                  </a:lnTo>
                  <a:lnTo>
                    <a:pt x="762165" y="558800"/>
                  </a:lnTo>
                  <a:lnTo>
                    <a:pt x="761276" y="558800"/>
                  </a:lnTo>
                  <a:lnTo>
                    <a:pt x="761276" y="685800"/>
                  </a:lnTo>
                  <a:lnTo>
                    <a:pt x="760920" y="694474"/>
                  </a:lnTo>
                  <a:lnTo>
                    <a:pt x="760920" y="711200"/>
                  </a:lnTo>
                  <a:lnTo>
                    <a:pt x="758964" y="711200"/>
                  </a:lnTo>
                  <a:lnTo>
                    <a:pt x="759193" y="698500"/>
                  </a:lnTo>
                  <a:lnTo>
                    <a:pt x="759866" y="698500"/>
                  </a:lnTo>
                  <a:lnTo>
                    <a:pt x="760920" y="711200"/>
                  </a:lnTo>
                  <a:lnTo>
                    <a:pt x="760920" y="694474"/>
                  </a:lnTo>
                  <a:lnTo>
                    <a:pt x="760755" y="698500"/>
                  </a:lnTo>
                  <a:lnTo>
                    <a:pt x="760310" y="685800"/>
                  </a:lnTo>
                  <a:lnTo>
                    <a:pt x="761276" y="685800"/>
                  </a:lnTo>
                  <a:lnTo>
                    <a:pt x="761276" y="558800"/>
                  </a:lnTo>
                  <a:lnTo>
                    <a:pt x="759282" y="558800"/>
                  </a:lnTo>
                  <a:lnTo>
                    <a:pt x="759282" y="685800"/>
                  </a:lnTo>
                  <a:lnTo>
                    <a:pt x="755053" y="685800"/>
                  </a:lnTo>
                  <a:lnTo>
                    <a:pt x="752830" y="673100"/>
                  </a:lnTo>
                  <a:lnTo>
                    <a:pt x="758913" y="673100"/>
                  </a:lnTo>
                  <a:lnTo>
                    <a:pt x="759282" y="685800"/>
                  </a:lnTo>
                  <a:lnTo>
                    <a:pt x="759282" y="558800"/>
                  </a:lnTo>
                  <a:lnTo>
                    <a:pt x="755764" y="558800"/>
                  </a:lnTo>
                  <a:lnTo>
                    <a:pt x="754291" y="546100"/>
                  </a:lnTo>
                  <a:lnTo>
                    <a:pt x="762165" y="558800"/>
                  </a:lnTo>
                  <a:lnTo>
                    <a:pt x="762165" y="546100"/>
                  </a:lnTo>
                  <a:lnTo>
                    <a:pt x="756145" y="546100"/>
                  </a:lnTo>
                  <a:lnTo>
                    <a:pt x="760806" y="533400"/>
                  </a:lnTo>
                  <a:lnTo>
                    <a:pt x="760831" y="533539"/>
                  </a:lnTo>
                  <a:lnTo>
                    <a:pt x="762342" y="546100"/>
                  </a:lnTo>
                  <a:lnTo>
                    <a:pt x="762342" y="381000"/>
                  </a:lnTo>
                  <a:lnTo>
                    <a:pt x="760704" y="393700"/>
                  </a:lnTo>
                  <a:lnTo>
                    <a:pt x="757250" y="393700"/>
                  </a:lnTo>
                  <a:lnTo>
                    <a:pt x="755192" y="406400"/>
                  </a:lnTo>
                  <a:lnTo>
                    <a:pt x="751814" y="406400"/>
                  </a:lnTo>
                  <a:lnTo>
                    <a:pt x="751814" y="711200"/>
                  </a:lnTo>
                  <a:lnTo>
                    <a:pt x="749566" y="711200"/>
                  </a:lnTo>
                  <a:lnTo>
                    <a:pt x="751205" y="698500"/>
                  </a:lnTo>
                  <a:lnTo>
                    <a:pt x="751814" y="711200"/>
                  </a:lnTo>
                  <a:lnTo>
                    <a:pt x="751814" y="406400"/>
                  </a:lnTo>
                  <a:lnTo>
                    <a:pt x="750354" y="406400"/>
                  </a:lnTo>
                  <a:lnTo>
                    <a:pt x="750354" y="698500"/>
                  </a:lnTo>
                  <a:lnTo>
                    <a:pt x="747801" y="711200"/>
                  </a:lnTo>
                  <a:lnTo>
                    <a:pt x="743140" y="698500"/>
                  </a:lnTo>
                  <a:lnTo>
                    <a:pt x="747636" y="711200"/>
                  </a:lnTo>
                  <a:lnTo>
                    <a:pt x="747115" y="711200"/>
                  </a:lnTo>
                  <a:lnTo>
                    <a:pt x="745718" y="723900"/>
                  </a:lnTo>
                  <a:lnTo>
                    <a:pt x="745058" y="723900"/>
                  </a:lnTo>
                  <a:lnTo>
                    <a:pt x="741921" y="711200"/>
                  </a:lnTo>
                  <a:lnTo>
                    <a:pt x="736879" y="711200"/>
                  </a:lnTo>
                  <a:lnTo>
                    <a:pt x="736765" y="698500"/>
                  </a:lnTo>
                  <a:lnTo>
                    <a:pt x="743140" y="698500"/>
                  </a:lnTo>
                  <a:lnTo>
                    <a:pt x="744347" y="698500"/>
                  </a:lnTo>
                  <a:lnTo>
                    <a:pt x="743585" y="685800"/>
                  </a:lnTo>
                  <a:lnTo>
                    <a:pt x="747052" y="685800"/>
                  </a:lnTo>
                  <a:lnTo>
                    <a:pt x="744347" y="698500"/>
                  </a:lnTo>
                  <a:lnTo>
                    <a:pt x="750354" y="698500"/>
                  </a:lnTo>
                  <a:lnTo>
                    <a:pt x="750354" y="406400"/>
                  </a:lnTo>
                  <a:lnTo>
                    <a:pt x="747572" y="406400"/>
                  </a:lnTo>
                  <a:lnTo>
                    <a:pt x="745667" y="419100"/>
                  </a:lnTo>
                  <a:lnTo>
                    <a:pt x="742962" y="419100"/>
                  </a:lnTo>
                  <a:lnTo>
                    <a:pt x="742962" y="584174"/>
                  </a:lnTo>
                  <a:lnTo>
                    <a:pt x="736511" y="584174"/>
                  </a:lnTo>
                  <a:lnTo>
                    <a:pt x="736473" y="584009"/>
                  </a:lnTo>
                  <a:lnTo>
                    <a:pt x="733882" y="571500"/>
                  </a:lnTo>
                  <a:lnTo>
                    <a:pt x="742962" y="584174"/>
                  </a:lnTo>
                  <a:lnTo>
                    <a:pt x="742962" y="419100"/>
                  </a:lnTo>
                  <a:lnTo>
                    <a:pt x="738759" y="419100"/>
                  </a:lnTo>
                  <a:lnTo>
                    <a:pt x="740397" y="431800"/>
                  </a:lnTo>
                  <a:lnTo>
                    <a:pt x="732536" y="431800"/>
                  </a:lnTo>
                  <a:lnTo>
                    <a:pt x="732536" y="596900"/>
                  </a:lnTo>
                  <a:lnTo>
                    <a:pt x="727748" y="596900"/>
                  </a:lnTo>
                  <a:lnTo>
                    <a:pt x="725512" y="584174"/>
                  </a:lnTo>
                  <a:lnTo>
                    <a:pt x="727875" y="584174"/>
                  </a:lnTo>
                  <a:lnTo>
                    <a:pt x="727824" y="584009"/>
                  </a:lnTo>
                  <a:lnTo>
                    <a:pt x="724090" y="571500"/>
                  </a:lnTo>
                  <a:lnTo>
                    <a:pt x="722452" y="571500"/>
                  </a:lnTo>
                  <a:lnTo>
                    <a:pt x="723861" y="558800"/>
                  </a:lnTo>
                  <a:lnTo>
                    <a:pt x="726300" y="571500"/>
                  </a:lnTo>
                  <a:lnTo>
                    <a:pt x="732193" y="571500"/>
                  </a:lnTo>
                  <a:lnTo>
                    <a:pt x="727887" y="584174"/>
                  </a:lnTo>
                  <a:lnTo>
                    <a:pt x="730808" y="584174"/>
                  </a:lnTo>
                  <a:lnTo>
                    <a:pt x="732536" y="596900"/>
                  </a:lnTo>
                  <a:lnTo>
                    <a:pt x="732536" y="431800"/>
                  </a:lnTo>
                  <a:lnTo>
                    <a:pt x="732091" y="431800"/>
                  </a:lnTo>
                  <a:lnTo>
                    <a:pt x="730211" y="444500"/>
                  </a:lnTo>
                  <a:lnTo>
                    <a:pt x="726884" y="444500"/>
                  </a:lnTo>
                  <a:lnTo>
                    <a:pt x="725601" y="431800"/>
                  </a:lnTo>
                  <a:lnTo>
                    <a:pt x="720064" y="431800"/>
                  </a:lnTo>
                  <a:lnTo>
                    <a:pt x="717321" y="431800"/>
                  </a:lnTo>
                  <a:lnTo>
                    <a:pt x="717105" y="431800"/>
                  </a:lnTo>
                  <a:lnTo>
                    <a:pt x="717384" y="432930"/>
                  </a:lnTo>
                  <a:lnTo>
                    <a:pt x="717410" y="433247"/>
                  </a:lnTo>
                  <a:lnTo>
                    <a:pt x="719797" y="444500"/>
                  </a:lnTo>
                  <a:lnTo>
                    <a:pt x="720051" y="431927"/>
                  </a:lnTo>
                  <a:lnTo>
                    <a:pt x="721194" y="444500"/>
                  </a:lnTo>
                  <a:lnTo>
                    <a:pt x="720813" y="444500"/>
                  </a:lnTo>
                  <a:lnTo>
                    <a:pt x="720801" y="444665"/>
                  </a:lnTo>
                  <a:lnTo>
                    <a:pt x="720801" y="749300"/>
                  </a:lnTo>
                  <a:lnTo>
                    <a:pt x="716203" y="749300"/>
                  </a:lnTo>
                  <a:lnTo>
                    <a:pt x="717003" y="736600"/>
                  </a:lnTo>
                  <a:lnTo>
                    <a:pt x="720382" y="736600"/>
                  </a:lnTo>
                  <a:lnTo>
                    <a:pt x="720801" y="749300"/>
                  </a:lnTo>
                  <a:lnTo>
                    <a:pt x="720801" y="444665"/>
                  </a:lnTo>
                  <a:lnTo>
                    <a:pt x="719264" y="457200"/>
                  </a:lnTo>
                  <a:lnTo>
                    <a:pt x="719251" y="622261"/>
                  </a:lnTo>
                  <a:lnTo>
                    <a:pt x="711898" y="622261"/>
                  </a:lnTo>
                  <a:lnTo>
                    <a:pt x="715454" y="609600"/>
                  </a:lnTo>
                  <a:lnTo>
                    <a:pt x="717765" y="609600"/>
                  </a:lnTo>
                  <a:lnTo>
                    <a:pt x="717816" y="610019"/>
                  </a:lnTo>
                  <a:lnTo>
                    <a:pt x="719251" y="622261"/>
                  </a:lnTo>
                  <a:lnTo>
                    <a:pt x="719251" y="457200"/>
                  </a:lnTo>
                  <a:lnTo>
                    <a:pt x="718273" y="457200"/>
                  </a:lnTo>
                  <a:lnTo>
                    <a:pt x="715581" y="469773"/>
                  </a:lnTo>
                  <a:lnTo>
                    <a:pt x="711631" y="469773"/>
                  </a:lnTo>
                  <a:lnTo>
                    <a:pt x="711631" y="635000"/>
                  </a:lnTo>
                  <a:lnTo>
                    <a:pt x="707453" y="635000"/>
                  </a:lnTo>
                  <a:lnTo>
                    <a:pt x="706120" y="622261"/>
                  </a:lnTo>
                  <a:lnTo>
                    <a:pt x="703414" y="622261"/>
                  </a:lnTo>
                  <a:lnTo>
                    <a:pt x="703643" y="609600"/>
                  </a:lnTo>
                  <a:lnTo>
                    <a:pt x="710349" y="609600"/>
                  </a:lnTo>
                  <a:lnTo>
                    <a:pt x="710387" y="610019"/>
                  </a:lnTo>
                  <a:lnTo>
                    <a:pt x="711339" y="622261"/>
                  </a:lnTo>
                  <a:lnTo>
                    <a:pt x="706755" y="622261"/>
                  </a:lnTo>
                  <a:lnTo>
                    <a:pt x="711631" y="635000"/>
                  </a:lnTo>
                  <a:lnTo>
                    <a:pt x="711631" y="469773"/>
                  </a:lnTo>
                  <a:lnTo>
                    <a:pt x="709345" y="469773"/>
                  </a:lnTo>
                  <a:lnTo>
                    <a:pt x="707758" y="469773"/>
                  </a:lnTo>
                  <a:lnTo>
                    <a:pt x="705345" y="457200"/>
                  </a:lnTo>
                  <a:lnTo>
                    <a:pt x="706412" y="457200"/>
                  </a:lnTo>
                  <a:lnTo>
                    <a:pt x="709091" y="468947"/>
                  </a:lnTo>
                  <a:lnTo>
                    <a:pt x="709345" y="469773"/>
                  </a:lnTo>
                  <a:lnTo>
                    <a:pt x="712558" y="457200"/>
                  </a:lnTo>
                  <a:lnTo>
                    <a:pt x="711377" y="444665"/>
                  </a:lnTo>
                  <a:lnTo>
                    <a:pt x="708075" y="457200"/>
                  </a:lnTo>
                  <a:lnTo>
                    <a:pt x="707275" y="444500"/>
                  </a:lnTo>
                  <a:lnTo>
                    <a:pt x="708063" y="444500"/>
                  </a:lnTo>
                  <a:lnTo>
                    <a:pt x="708710" y="431800"/>
                  </a:lnTo>
                  <a:lnTo>
                    <a:pt x="711657" y="431800"/>
                  </a:lnTo>
                  <a:lnTo>
                    <a:pt x="711758" y="444500"/>
                  </a:lnTo>
                  <a:lnTo>
                    <a:pt x="712685" y="444500"/>
                  </a:lnTo>
                  <a:lnTo>
                    <a:pt x="712711" y="444665"/>
                  </a:lnTo>
                  <a:lnTo>
                    <a:pt x="713994" y="457200"/>
                  </a:lnTo>
                  <a:lnTo>
                    <a:pt x="718273" y="457200"/>
                  </a:lnTo>
                  <a:lnTo>
                    <a:pt x="720813" y="444500"/>
                  </a:lnTo>
                  <a:lnTo>
                    <a:pt x="719797" y="444500"/>
                  </a:lnTo>
                  <a:lnTo>
                    <a:pt x="718667" y="444500"/>
                  </a:lnTo>
                  <a:lnTo>
                    <a:pt x="717448" y="433857"/>
                  </a:lnTo>
                  <a:lnTo>
                    <a:pt x="718096" y="444500"/>
                  </a:lnTo>
                  <a:lnTo>
                    <a:pt x="715200" y="444500"/>
                  </a:lnTo>
                  <a:lnTo>
                    <a:pt x="713968" y="444500"/>
                  </a:lnTo>
                  <a:lnTo>
                    <a:pt x="712457" y="431800"/>
                  </a:lnTo>
                  <a:lnTo>
                    <a:pt x="715200" y="444500"/>
                  </a:lnTo>
                  <a:lnTo>
                    <a:pt x="717092" y="431800"/>
                  </a:lnTo>
                  <a:lnTo>
                    <a:pt x="714908" y="431800"/>
                  </a:lnTo>
                  <a:lnTo>
                    <a:pt x="722274" y="419100"/>
                  </a:lnTo>
                  <a:lnTo>
                    <a:pt x="723861" y="419100"/>
                  </a:lnTo>
                  <a:lnTo>
                    <a:pt x="729246" y="406400"/>
                  </a:lnTo>
                  <a:lnTo>
                    <a:pt x="726376" y="406400"/>
                  </a:lnTo>
                  <a:lnTo>
                    <a:pt x="726516" y="393700"/>
                  </a:lnTo>
                  <a:lnTo>
                    <a:pt x="733488" y="406400"/>
                  </a:lnTo>
                  <a:lnTo>
                    <a:pt x="732561" y="406400"/>
                  </a:lnTo>
                  <a:lnTo>
                    <a:pt x="733755" y="419100"/>
                  </a:lnTo>
                  <a:lnTo>
                    <a:pt x="737057" y="419100"/>
                  </a:lnTo>
                  <a:lnTo>
                    <a:pt x="734237" y="406400"/>
                  </a:lnTo>
                  <a:lnTo>
                    <a:pt x="740117" y="406400"/>
                  </a:lnTo>
                  <a:lnTo>
                    <a:pt x="734923" y="393700"/>
                  </a:lnTo>
                  <a:lnTo>
                    <a:pt x="744613" y="393700"/>
                  </a:lnTo>
                  <a:lnTo>
                    <a:pt x="741768" y="381000"/>
                  </a:lnTo>
                  <a:lnTo>
                    <a:pt x="749084" y="381000"/>
                  </a:lnTo>
                  <a:lnTo>
                    <a:pt x="749147" y="376135"/>
                  </a:lnTo>
                  <a:lnTo>
                    <a:pt x="749249" y="368236"/>
                  </a:lnTo>
                  <a:lnTo>
                    <a:pt x="752043" y="368236"/>
                  </a:lnTo>
                  <a:lnTo>
                    <a:pt x="753224" y="381000"/>
                  </a:lnTo>
                  <a:lnTo>
                    <a:pt x="755764" y="368236"/>
                  </a:lnTo>
                  <a:lnTo>
                    <a:pt x="752195" y="368236"/>
                  </a:lnTo>
                  <a:lnTo>
                    <a:pt x="752208" y="368007"/>
                  </a:lnTo>
                  <a:lnTo>
                    <a:pt x="752436" y="355600"/>
                  </a:lnTo>
                  <a:lnTo>
                    <a:pt x="765810" y="355600"/>
                  </a:lnTo>
                  <a:lnTo>
                    <a:pt x="758647" y="342900"/>
                  </a:lnTo>
                  <a:lnTo>
                    <a:pt x="769848" y="342900"/>
                  </a:lnTo>
                  <a:lnTo>
                    <a:pt x="763638" y="330200"/>
                  </a:lnTo>
                  <a:lnTo>
                    <a:pt x="767397" y="330200"/>
                  </a:lnTo>
                  <a:lnTo>
                    <a:pt x="771296" y="317500"/>
                  </a:lnTo>
                  <a:lnTo>
                    <a:pt x="768896" y="317500"/>
                  </a:lnTo>
                  <a:lnTo>
                    <a:pt x="767461" y="304800"/>
                  </a:lnTo>
                  <a:lnTo>
                    <a:pt x="772655" y="304800"/>
                  </a:lnTo>
                  <a:lnTo>
                    <a:pt x="772680" y="304927"/>
                  </a:lnTo>
                  <a:lnTo>
                    <a:pt x="775004" y="317500"/>
                  </a:lnTo>
                  <a:lnTo>
                    <a:pt x="779487" y="317500"/>
                  </a:lnTo>
                  <a:lnTo>
                    <a:pt x="782193" y="304800"/>
                  </a:lnTo>
                  <a:lnTo>
                    <a:pt x="780097" y="304800"/>
                  </a:lnTo>
                  <a:lnTo>
                    <a:pt x="784771" y="292100"/>
                  </a:lnTo>
                  <a:lnTo>
                    <a:pt x="789381" y="292100"/>
                  </a:lnTo>
                  <a:lnTo>
                    <a:pt x="791083" y="279400"/>
                  </a:lnTo>
                  <a:lnTo>
                    <a:pt x="792594" y="279400"/>
                  </a:lnTo>
                  <a:lnTo>
                    <a:pt x="785964" y="266700"/>
                  </a:lnTo>
                  <a:lnTo>
                    <a:pt x="792035" y="266700"/>
                  </a:lnTo>
                  <a:lnTo>
                    <a:pt x="792594" y="279400"/>
                  </a:lnTo>
                  <a:lnTo>
                    <a:pt x="793292" y="279400"/>
                  </a:lnTo>
                  <a:lnTo>
                    <a:pt x="795832" y="266700"/>
                  </a:lnTo>
                  <a:lnTo>
                    <a:pt x="802640" y="266700"/>
                  </a:lnTo>
                  <a:lnTo>
                    <a:pt x="802513" y="254000"/>
                  </a:lnTo>
                  <a:lnTo>
                    <a:pt x="806704" y="254000"/>
                  </a:lnTo>
                  <a:lnTo>
                    <a:pt x="803567" y="241300"/>
                  </a:lnTo>
                  <a:lnTo>
                    <a:pt x="810628" y="241300"/>
                  </a:lnTo>
                  <a:lnTo>
                    <a:pt x="805434" y="228600"/>
                  </a:lnTo>
                  <a:lnTo>
                    <a:pt x="809612" y="228600"/>
                  </a:lnTo>
                  <a:lnTo>
                    <a:pt x="814819" y="215900"/>
                  </a:lnTo>
                  <a:lnTo>
                    <a:pt x="812787" y="215900"/>
                  </a:lnTo>
                  <a:lnTo>
                    <a:pt x="818019" y="203200"/>
                  </a:lnTo>
                  <a:lnTo>
                    <a:pt x="822718" y="203200"/>
                  </a:lnTo>
                  <a:lnTo>
                    <a:pt x="818603" y="190500"/>
                  </a:lnTo>
                  <a:lnTo>
                    <a:pt x="822579" y="190500"/>
                  </a:lnTo>
                  <a:lnTo>
                    <a:pt x="822718" y="203200"/>
                  </a:lnTo>
                  <a:lnTo>
                    <a:pt x="828840" y="203200"/>
                  </a:lnTo>
                  <a:lnTo>
                    <a:pt x="823010" y="190500"/>
                  </a:lnTo>
                  <a:lnTo>
                    <a:pt x="826643" y="190500"/>
                  </a:lnTo>
                  <a:lnTo>
                    <a:pt x="828840" y="203200"/>
                  </a:lnTo>
                  <a:lnTo>
                    <a:pt x="828624" y="190500"/>
                  </a:lnTo>
                  <a:lnTo>
                    <a:pt x="825131" y="177800"/>
                  </a:lnTo>
                  <a:lnTo>
                    <a:pt x="827557" y="177800"/>
                  </a:lnTo>
                  <a:lnTo>
                    <a:pt x="830516" y="165100"/>
                  </a:lnTo>
                  <a:lnTo>
                    <a:pt x="825055" y="165100"/>
                  </a:lnTo>
                  <a:lnTo>
                    <a:pt x="832383" y="152400"/>
                  </a:lnTo>
                  <a:lnTo>
                    <a:pt x="832154" y="152400"/>
                  </a:lnTo>
                  <a:lnTo>
                    <a:pt x="832192" y="151853"/>
                  </a:lnTo>
                  <a:lnTo>
                    <a:pt x="832815" y="139915"/>
                  </a:lnTo>
                  <a:lnTo>
                    <a:pt x="832802" y="139636"/>
                  </a:lnTo>
                  <a:lnTo>
                    <a:pt x="832815" y="139915"/>
                  </a:lnTo>
                  <a:lnTo>
                    <a:pt x="833158" y="152400"/>
                  </a:lnTo>
                  <a:lnTo>
                    <a:pt x="834301" y="152400"/>
                  </a:lnTo>
                  <a:lnTo>
                    <a:pt x="834313" y="165100"/>
                  </a:lnTo>
                  <a:lnTo>
                    <a:pt x="836523" y="152400"/>
                  </a:lnTo>
                  <a:lnTo>
                    <a:pt x="835418" y="152400"/>
                  </a:lnTo>
                  <a:lnTo>
                    <a:pt x="835456" y="151853"/>
                  </a:lnTo>
                  <a:lnTo>
                    <a:pt x="836561" y="140030"/>
                  </a:lnTo>
                  <a:lnTo>
                    <a:pt x="836904" y="152400"/>
                  </a:lnTo>
                  <a:lnTo>
                    <a:pt x="844854" y="152400"/>
                  </a:lnTo>
                  <a:lnTo>
                    <a:pt x="844740" y="151853"/>
                  </a:lnTo>
                  <a:lnTo>
                    <a:pt x="842352" y="139636"/>
                  </a:lnTo>
                  <a:lnTo>
                    <a:pt x="845972" y="139636"/>
                  </a:lnTo>
                  <a:lnTo>
                    <a:pt x="845934" y="138430"/>
                  </a:lnTo>
                  <a:lnTo>
                    <a:pt x="845629" y="127000"/>
                  </a:lnTo>
                  <a:lnTo>
                    <a:pt x="836587" y="127000"/>
                  </a:lnTo>
                  <a:lnTo>
                    <a:pt x="836587" y="139636"/>
                  </a:lnTo>
                  <a:lnTo>
                    <a:pt x="836561" y="139827"/>
                  </a:lnTo>
                  <a:lnTo>
                    <a:pt x="836561" y="139636"/>
                  </a:lnTo>
                  <a:lnTo>
                    <a:pt x="836587" y="127000"/>
                  </a:lnTo>
                  <a:lnTo>
                    <a:pt x="832751" y="127000"/>
                  </a:lnTo>
                  <a:lnTo>
                    <a:pt x="829538" y="139636"/>
                  </a:lnTo>
                  <a:lnTo>
                    <a:pt x="825195" y="139636"/>
                  </a:lnTo>
                  <a:lnTo>
                    <a:pt x="825207" y="139915"/>
                  </a:lnTo>
                  <a:lnTo>
                    <a:pt x="825652" y="152400"/>
                  </a:lnTo>
                  <a:lnTo>
                    <a:pt x="824750" y="152400"/>
                  </a:lnTo>
                  <a:lnTo>
                    <a:pt x="824661" y="151853"/>
                  </a:lnTo>
                  <a:lnTo>
                    <a:pt x="822782" y="139636"/>
                  </a:lnTo>
                  <a:lnTo>
                    <a:pt x="822007" y="139636"/>
                  </a:lnTo>
                  <a:lnTo>
                    <a:pt x="822007" y="152400"/>
                  </a:lnTo>
                  <a:lnTo>
                    <a:pt x="817333" y="165100"/>
                  </a:lnTo>
                  <a:lnTo>
                    <a:pt x="819200" y="165100"/>
                  </a:lnTo>
                  <a:lnTo>
                    <a:pt x="816686" y="177800"/>
                  </a:lnTo>
                  <a:lnTo>
                    <a:pt x="816305" y="177800"/>
                  </a:lnTo>
                  <a:lnTo>
                    <a:pt x="809764" y="177800"/>
                  </a:lnTo>
                  <a:lnTo>
                    <a:pt x="809498" y="190500"/>
                  </a:lnTo>
                  <a:lnTo>
                    <a:pt x="804633" y="190500"/>
                  </a:lnTo>
                  <a:lnTo>
                    <a:pt x="806564" y="203200"/>
                  </a:lnTo>
                  <a:lnTo>
                    <a:pt x="804519" y="203200"/>
                  </a:lnTo>
                  <a:lnTo>
                    <a:pt x="801573" y="190500"/>
                  </a:lnTo>
                  <a:lnTo>
                    <a:pt x="800328" y="190500"/>
                  </a:lnTo>
                  <a:lnTo>
                    <a:pt x="799668" y="187566"/>
                  </a:lnTo>
                  <a:lnTo>
                    <a:pt x="799668" y="215900"/>
                  </a:lnTo>
                  <a:lnTo>
                    <a:pt x="796378" y="215900"/>
                  </a:lnTo>
                  <a:lnTo>
                    <a:pt x="796150" y="203200"/>
                  </a:lnTo>
                  <a:lnTo>
                    <a:pt x="794931" y="215900"/>
                  </a:lnTo>
                  <a:lnTo>
                    <a:pt x="794461" y="212686"/>
                  </a:lnTo>
                  <a:lnTo>
                    <a:pt x="794461" y="228600"/>
                  </a:lnTo>
                  <a:lnTo>
                    <a:pt x="790879" y="228600"/>
                  </a:lnTo>
                  <a:lnTo>
                    <a:pt x="789940" y="215900"/>
                  </a:lnTo>
                  <a:lnTo>
                    <a:pt x="784898" y="215900"/>
                  </a:lnTo>
                  <a:lnTo>
                    <a:pt x="784898" y="279400"/>
                  </a:lnTo>
                  <a:lnTo>
                    <a:pt x="780681" y="292100"/>
                  </a:lnTo>
                  <a:lnTo>
                    <a:pt x="782180" y="279400"/>
                  </a:lnTo>
                  <a:lnTo>
                    <a:pt x="784898" y="279400"/>
                  </a:lnTo>
                  <a:lnTo>
                    <a:pt x="784898" y="215900"/>
                  </a:lnTo>
                  <a:lnTo>
                    <a:pt x="784491" y="215900"/>
                  </a:lnTo>
                  <a:lnTo>
                    <a:pt x="786282" y="203200"/>
                  </a:lnTo>
                  <a:lnTo>
                    <a:pt x="790384" y="203200"/>
                  </a:lnTo>
                  <a:lnTo>
                    <a:pt x="792543" y="215900"/>
                  </a:lnTo>
                  <a:lnTo>
                    <a:pt x="793153" y="215900"/>
                  </a:lnTo>
                  <a:lnTo>
                    <a:pt x="794461" y="228600"/>
                  </a:lnTo>
                  <a:lnTo>
                    <a:pt x="794461" y="212686"/>
                  </a:lnTo>
                  <a:lnTo>
                    <a:pt x="793076" y="203200"/>
                  </a:lnTo>
                  <a:lnTo>
                    <a:pt x="796150" y="203200"/>
                  </a:lnTo>
                  <a:lnTo>
                    <a:pt x="796480" y="203200"/>
                  </a:lnTo>
                  <a:lnTo>
                    <a:pt x="799668" y="215900"/>
                  </a:lnTo>
                  <a:lnTo>
                    <a:pt x="799668" y="187566"/>
                  </a:lnTo>
                  <a:lnTo>
                    <a:pt x="797471" y="177800"/>
                  </a:lnTo>
                  <a:lnTo>
                    <a:pt x="800798" y="177800"/>
                  </a:lnTo>
                  <a:lnTo>
                    <a:pt x="804100" y="190500"/>
                  </a:lnTo>
                  <a:lnTo>
                    <a:pt x="804481" y="190500"/>
                  </a:lnTo>
                  <a:lnTo>
                    <a:pt x="805040" y="177800"/>
                  </a:lnTo>
                  <a:lnTo>
                    <a:pt x="805738" y="177800"/>
                  </a:lnTo>
                  <a:lnTo>
                    <a:pt x="802576" y="165100"/>
                  </a:lnTo>
                  <a:lnTo>
                    <a:pt x="805141" y="165100"/>
                  </a:lnTo>
                  <a:lnTo>
                    <a:pt x="808977" y="177800"/>
                  </a:lnTo>
                  <a:lnTo>
                    <a:pt x="805929" y="165100"/>
                  </a:lnTo>
                  <a:lnTo>
                    <a:pt x="808913" y="165100"/>
                  </a:lnTo>
                  <a:lnTo>
                    <a:pt x="816305" y="177800"/>
                  </a:lnTo>
                  <a:lnTo>
                    <a:pt x="816724" y="165100"/>
                  </a:lnTo>
                  <a:lnTo>
                    <a:pt x="815746" y="165100"/>
                  </a:lnTo>
                  <a:lnTo>
                    <a:pt x="808151" y="152400"/>
                  </a:lnTo>
                  <a:lnTo>
                    <a:pt x="822007" y="152400"/>
                  </a:lnTo>
                  <a:lnTo>
                    <a:pt x="822007" y="139636"/>
                  </a:lnTo>
                  <a:lnTo>
                    <a:pt x="818502" y="139636"/>
                  </a:lnTo>
                  <a:lnTo>
                    <a:pt x="820178" y="127000"/>
                  </a:lnTo>
                  <a:lnTo>
                    <a:pt x="832053" y="127000"/>
                  </a:lnTo>
                  <a:lnTo>
                    <a:pt x="827417" y="114287"/>
                  </a:lnTo>
                  <a:lnTo>
                    <a:pt x="813168" y="114287"/>
                  </a:lnTo>
                  <a:lnTo>
                    <a:pt x="809840" y="127000"/>
                  </a:lnTo>
                  <a:lnTo>
                    <a:pt x="800341" y="127000"/>
                  </a:lnTo>
                  <a:lnTo>
                    <a:pt x="799769" y="139636"/>
                  </a:lnTo>
                  <a:lnTo>
                    <a:pt x="793661" y="139636"/>
                  </a:lnTo>
                  <a:lnTo>
                    <a:pt x="793711" y="139915"/>
                  </a:lnTo>
                  <a:lnTo>
                    <a:pt x="795680" y="152400"/>
                  </a:lnTo>
                  <a:lnTo>
                    <a:pt x="791959" y="152400"/>
                  </a:lnTo>
                  <a:lnTo>
                    <a:pt x="786650" y="139636"/>
                  </a:lnTo>
                  <a:lnTo>
                    <a:pt x="783132" y="139636"/>
                  </a:lnTo>
                  <a:lnTo>
                    <a:pt x="783196" y="138430"/>
                  </a:lnTo>
                  <a:lnTo>
                    <a:pt x="783856" y="127000"/>
                  </a:lnTo>
                  <a:lnTo>
                    <a:pt x="786777" y="127000"/>
                  </a:lnTo>
                  <a:lnTo>
                    <a:pt x="787247" y="139636"/>
                  </a:lnTo>
                  <a:lnTo>
                    <a:pt x="792975" y="139636"/>
                  </a:lnTo>
                  <a:lnTo>
                    <a:pt x="790194" y="127000"/>
                  </a:lnTo>
                  <a:lnTo>
                    <a:pt x="794562" y="127000"/>
                  </a:lnTo>
                  <a:lnTo>
                    <a:pt x="792556" y="114287"/>
                  </a:lnTo>
                  <a:lnTo>
                    <a:pt x="796277" y="127000"/>
                  </a:lnTo>
                  <a:lnTo>
                    <a:pt x="796505" y="114287"/>
                  </a:lnTo>
                  <a:lnTo>
                    <a:pt x="793902" y="114287"/>
                  </a:lnTo>
                  <a:lnTo>
                    <a:pt x="788733" y="101600"/>
                  </a:lnTo>
                  <a:lnTo>
                    <a:pt x="798626" y="114287"/>
                  </a:lnTo>
                  <a:lnTo>
                    <a:pt x="794626" y="101600"/>
                  </a:lnTo>
                  <a:lnTo>
                    <a:pt x="805154" y="101600"/>
                  </a:lnTo>
                  <a:lnTo>
                    <a:pt x="799020" y="88900"/>
                  </a:lnTo>
                  <a:lnTo>
                    <a:pt x="801052" y="88900"/>
                  </a:lnTo>
                  <a:lnTo>
                    <a:pt x="801903" y="76200"/>
                  </a:lnTo>
                  <a:lnTo>
                    <a:pt x="807161" y="76200"/>
                  </a:lnTo>
                  <a:lnTo>
                    <a:pt x="811149" y="88900"/>
                  </a:lnTo>
                  <a:lnTo>
                    <a:pt x="813625" y="88900"/>
                  </a:lnTo>
                  <a:lnTo>
                    <a:pt x="815416" y="76200"/>
                  </a:lnTo>
                  <a:lnTo>
                    <a:pt x="812228" y="76200"/>
                  </a:lnTo>
                  <a:lnTo>
                    <a:pt x="813714" y="63500"/>
                  </a:lnTo>
                  <a:lnTo>
                    <a:pt x="812609" y="63500"/>
                  </a:lnTo>
                  <a:lnTo>
                    <a:pt x="814565" y="50800"/>
                  </a:lnTo>
                  <a:lnTo>
                    <a:pt x="815441" y="50800"/>
                  </a:lnTo>
                  <a:lnTo>
                    <a:pt x="813498" y="38100"/>
                  </a:lnTo>
                  <a:lnTo>
                    <a:pt x="819454" y="38100"/>
                  </a:lnTo>
                  <a:lnTo>
                    <a:pt x="815416" y="25400"/>
                  </a:lnTo>
                  <a:lnTo>
                    <a:pt x="823760" y="25400"/>
                  </a:lnTo>
                  <a:lnTo>
                    <a:pt x="821410" y="12700"/>
                  </a:lnTo>
                  <a:lnTo>
                    <a:pt x="818235" y="12700"/>
                  </a:lnTo>
                  <a:lnTo>
                    <a:pt x="822058" y="0"/>
                  </a:lnTo>
                  <a:lnTo>
                    <a:pt x="810907" y="0"/>
                  </a:lnTo>
                  <a:lnTo>
                    <a:pt x="810907" y="63500"/>
                  </a:lnTo>
                  <a:lnTo>
                    <a:pt x="807580" y="63500"/>
                  </a:lnTo>
                  <a:lnTo>
                    <a:pt x="809713" y="50800"/>
                  </a:lnTo>
                  <a:lnTo>
                    <a:pt x="810907" y="63500"/>
                  </a:lnTo>
                  <a:lnTo>
                    <a:pt x="810907" y="0"/>
                  </a:lnTo>
                  <a:lnTo>
                    <a:pt x="806792" y="0"/>
                  </a:lnTo>
                  <a:lnTo>
                    <a:pt x="805726" y="12700"/>
                  </a:lnTo>
                  <a:lnTo>
                    <a:pt x="804532" y="0"/>
                  </a:lnTo>
                  <a:lnTo>
                    <a:pt x="800900" y="0"/>
                  </a:lnTo>
                  <a:lnTo>
                    <a:pt x="801865" y="12700"/>
                  </a:lnTo>
                  <a:lnTo>
                    <a:pt x="795134" y="12700"/>
                  </a:lnTo>
                  <a:lnTo>
                    <a:pt x="800087" y="25400"/>
                  </a:lnTo>
                  <a:lnTo>
                    <a:pt x="790613" y="25400"/>
                  </a:lnTo>
                  <a:lnTo>
                    <a:pt x="791349" y="38100"/>
                  </a:lnTo>
                  <a:lnTo>
                    <a:pt x="789660" y="25400"/>
                  </a:lnTo>
                  <a:lnTo>
                    <a:pt x="781138" y="25400"/>
                  </a:lnTo>
                  <a:lnTo>
                    <a:pt x="788225" y="38100"/>
                  </a:lnTo>
                  <a:lnTo>
                    <a:pt x="787349" y="38100"/>
                  </a:lnTo>
                  <a:lnTo>
                    <a:pt x="788289" y="50800"/>
                  </a:lnTo>
                  <a:lnTo>
                    <a:pt x="785926" y="50800"/>
                  </a:lnTo>
                  <a:lnTo>
                    <a:pt x="785520" y="50800"/>
                  </a:lnTo>
                  <a:lnTo>
                    <a:pt x="784974" y="63500"/>
                  </a:lnTo>
                  <a:lnTo>
                    <a:pt x="782307" y="63500"/>
                  </a:lnTo>
                  <a:lnTo>
                    <a:pt x="782091" y="50800"/>
                  </a:lnTo>
                  <a:lnTo>
                    <a:pt x="780592" y="50800"/>
                  </a:lnTo>
                  <a:lnTo>
                    <a:pt x="780592" y="266700"/>
                  </a:lnTo>
                  <a:lnTo>
                    <a:pt x="778992" y="266700"/>
                  </a:lnTo>
                  <a:lnTo>
                    <a:pt x="778954" y="255536"/>
                  </a:lnTo>
                  <a:lnTo>
                    <a:pt x="778725" y="254000"/>
                  </a:lnTo>
                  <a:lnTo>
                    <a:pt x="778510" y="254000"/>
                  </a:lnTo>
                  <a:lnTo>
                    <a:pt x="778433" y="255536"/>
                  </a:lnTo>
                  <a:lnTo>
                    <a:pt x="777786" y="266700"/>
                  </a:lnTo>
                  <a:lnTo>
                    <a:pt x="775677" y="266700"/>
                  </a:lnTo>
                  <a:lnTo>
                    <a:pt x="775652" y="254000"/>
                  </a:lnTo>
                  <a:lnTo>
                    <a:pt x="778281" y="241300"/>
                  </a:lnTo>
                  <a:lnTo>
                    <a:pt x="779322" y="254000"/>
                  </a:lnTo>
                  <a:lnTo>
                    <a:pt x="778941" y="254000"/>
                  </a:lnTo>
                  <a:lnTo>
                    <a:pt x="778954" y="255536"/>
                  </a:lnTo>
                  <a:lnTo>
                    <a:pt x="780592" y="266700"/>
                  </a:lnTo>
                  <a:lnTo>
                    <a:pt x="780592" y="50800"/>
                  </a:lnTo>
                  <a:lnTo>
                    <a:pt x="776922" y="50800"/>
                  </a:lnTo>
                  <a:lnTo>
                    <a:pt x="778751" y="63500"/>
                  </a:lnTo>
                  <a:lnTo>
                    <a:pt x="779780" y="63500"/>
                  </a:lnTo>
                  <a:lnTo>
                    <a:pt x="778256" y="76200"/>
                  </a:lnTo>
                  <a:lnTo>
                    <a:pt x="774560" y="76200"/>
                  </a:lnTo>
                  <a:lnTo>
                    <a:pt x="773557" y="63500"/>
                  </a:lnTo>
                  <a:lnTo>
                    <a:pt x="775550" y="63500"/>
                  </a:lnTo>
                  <a:lnTo>
                    <a:pt x="774865" y="50800"/>
                  </a:lnTo>
                  <a:lnTo>
                    <a:pt x="772896" y="63500"/>
                  </a:lnTo>
                  <a:lnTo>
                    <a:pt x="762228" y="63500"/>
                  </a:lnTo>
                  <a:lnTo>
                    <a:pt x="763498" y="76200"/>
                  </a:lnTo>
                  <a:lnTo>
                    <a:pt x="766889" y="76200"/>
                  </a:lnTo>
                  <a:lnTo>
                    <a:pt x="758964" y="88900"/>
                  </a:lnTo>
                  <a:lnTo>
                    <a:pt x="738708" y="88900"/>
                  </a:lnTo>
                  <a:lnTo>
                    <a:pt x="740587" y="101600"/>
                  </a:lnTo>
                  <a:lnTo>
                    <a:pt x="740981" y="101600"/>
                  </a:lnTo>
                  <a:lnTo>
                    <a:pt x="745794" y="114287"/>
                  </a:lnTo>
                  <a:lnTo>
                    <a:pt x="741680" y="114287"/>
                  </a:lnTo>
                  <a:lnTo>
                    <a:pt x="740105" y="127000"/>
                  </a:lnTo>
                  <a:lnTo>
                    <a:pt x="738073" y="114287"/>
                  </a:lnTo>
                  <a:lnTo>
                    <a:pt x="738733" y="114287"/>
                  </a:lnTo>
                  <a:lnTo>
                    <a:pt x="735736" y="101600"/>
                  </a:lnTo>
                  <a:lnTo>
                    <a:pt x="732066" y="101600"/>
                  </a:lnTo>
                  <a:lnTo>
                    <a:pt x="733780" y="114287"/>
                  </a:lnTo>
                  <a:lnTo>
                    <a:pt x="730758" y="114287"/>
                  </a:lnTo>
                  <a:lnTo>
                    <a:pt x="727392" y="127000"/>
                  </a:lnTo>
                  <a:lnTo>
                    <a:pt x="723265" y="127000"/>
                  </a:lnTo>
                  <a:lnTo>
                    <a:pt x="723265" y="355600"/>
                  </a:lnTo>
                  <a:lnTo>
                    <a:pt x="720940" y="355600"/>
                  </a:lnTo>
                  <a:lnTo>
                    <a:pt x="717372" y="342900"/>
                  </a:lnTo>
                  <a:lnTo>
                    <a:pt x="719886" y="342900"/>
                  </a:lnTo>
                  <a:lnTo>
                    <a:pt x="719924" y="343065"/>
                  </a:lnTo>
                  <a:lnTo>
                    <a:pt x="723265" y="355600"/>
                  </a:lnTo>
                  <a:lnTo>
                    <a:pt x="723265" y="127000"/>
                  </a:lnTo>
                  <a:lnTo>
                    <a:pt x="712838" y="127000"/>
                  </a:lnTo>
                  <a:lnTo>
                    <a:pt x="711555" y="139636"/>
                  </a:lnTo>
                  <a:lnTo>
                    <a:pt x="709523" y="139636"/>
                  </a:lnTo>
                  <a:lnTo>
                    <a:pt x="709536" y="139915"/>
                  </a:lnTo>
                  <a:lnTo>
                    <a:pt x="710234" y="152400"/>
                  </a:lnTo>
                  <a:lnTo>
                    <a:pt x="708787" y="152400"/>
                  </a:lnTo>
                  <a:lnTo>
                    <a:pt x="701865" y="162280"/>
                  </a:lnTo>
                  <a:lnTo>
                    <a:pt x="701865" y="482600"/>
                  </a:lnTo>
                  <a:lnTo>
                    <a:pt x="700227" y="482600"/>
                  </a:lnTo>
                  <a:lnTo>
                    <a:pt x="698004" y="473443"/>
                  </a:lnTo>
                  <a:lnTo>
                    <a:pt x="698004" y="800100"/>
                  </a:lnTo>
                  <a:lnTo>
                    <a:pt x="696048" y="787400"/>
                  </a:lnTo>
                  <a:lnTo>
                    <a:pt x="697738" y="787400"/>
                  </a:lnTo>
                  <a:lnTo>
                    <a:pt x="698004" y="800100"/>
                  </a:lnTo>
                  <a:lnTo>
                    <a:pt x="698004" y="473443"/>
                  </a:lnTo>
                  <a:lnTo>
                    <a:pt x="697115" y="469773"/>
                  </a:lnTo>
                  <a:lnTo>
                    <a:pt x="700239" y="469773"/>
                  </a:lnTo>
                  <a:lnTo>
                    <a:pt x="701865" y="482600"/>
                  </a:lnTo>
                  <a:lnTo>
                    <a:pt x="701865" y="162280"/>
                  </a:lnTo>
                  <a:lnTo>
                    <a:pt x="699884" y="165100"/>
                  </a:lnTo>
                  <a:lnTo>
                    <a:pt x="693813" y="165100"/>
                  </a:lnTo>
                  <a:lnTo>
                    <a:pt x="697331" y="177800"/>
                  </a:lnTo>
                  <a:lnTo>
                    <a:pt x="693394" y="177800"/>
                  </a:lnTo>
                  <a:lnTo>
                    <a:pt x="693394" y="787400"/>
                  </a:lnTo>
                  <a:lnTo>
                    <a:pt x="693280" y="800100"/>
                  </a:lnTo>
                  <a:lnTo>
                    <a:pt x="687717" y="800100"/>
                  </a:lnTo>
                  <a:lnTo>
                    <a:pt x="686549" y="787400"/>
                  </a:lnTo>
                  <a:lnTo>
                    <a:pt x="690384" y="787400"/>
                  </a:lnTo>
                  <a:lnTo>
                    <a:pt x="687717" y="774687"/>
                  </a:lnTo>
                  <a:lnTo>
                    <a:pt x="690486" y="774687"/>
                  </a:lnTo>
                  <a:lnTo>
                    <a:pt x="692467" y="787400"/>
                  </a:lnTo>
                  <a:lnTo>
                    <a:pt x="693394" y="787400"/>
                  </a:lnTo>
                  <a:lnTo>
                    <a:pt x="693394" y="177800"/>
                  </a:lnTo>
                  <a:lnTo>
                    <a:pt x="690765" y="177800"/>
                  </a:lnTo>
                  <a:lnTo>
                    <a:pt x="690765" y="635000"/>
                  </a:lnTo>
                  <a:lnTo>
                    <a:pt x="686600" y="635000"/>
                  </a:lnTo>
                  <a:lnTo>
                    <a:pt x="685647" y="622261"/>
                  </a:lnTo>
                  <a:lnTo>
                    <a:pt x="688975" y="622261"/>
                  </a:lnTo>
                  <a:lnTo>
                    <a:pt x="690765" y="635000"/>
                  </a:lnTo>
                  <a:lnTo>
                    <a:pt x="690765" y="177800"/>
                  </a:lnTo>
                  <a:lnTo>
                    <a:pt x="689737" y="177800"/>
                  </a:lnTo>
                  <a:lnTo>
                    <a:pt x="687273" y="190500"/>
                  </a:lnTo>
                  <a:lnTo>
                    <a:pt x="688657" y="190500"/>
                  </a:lnTo>
                  <a:lnTo>
                    <a:pt x="685927" y="203200"/>
                  </a:lnTo>
                  <a:lnTo>
                    <a:pt x="687273" y="203200"/>
                  </a:lnTo>
                  <a:lnTo>
                    <a:pt x="689838" y="215900"/>
                  </a:lnTo>
                  <a:lnTo>
                    <a:pt x="686104" y="215900"/>
                  </a:lnTo>
                  <a:lnTo>
                    <a:pt x="684149" y="207784"/>
                  </a:lnTo>
                  <a:lnTo>
                    <a:pt x="684149" y="660400"/>
                  </a:lnTo>
                  <a:lnTo>
                    <a:pt x="683082" y="673100"/>
                  </a:lnTo>
                  <a:lnTo>
                    <a:pt x="676884" y="673100"/>
                  </a:lnTo>
                  <a:lnTo>
                    <a:pt x="676821" y="672274"/>
                  </a:lnTo>
                  <a:lnTo>
                    <a:pt x="675982" y="660400"/>
                  </a:lnTo>
                  <a:lnTo>
                    <a:pt x="684149" y="660400"/>
                  </a:lnTo>
                  <a:lnTo>
                    <a:pt x="684149" y="207784"/>
                  </a:lnTo>
                  <a:lnTo>
                    <a:pt x="683044" y="203200"/>
                  </a:lnTo>
                  <a:lnTo>
                    <a:pt x="683501" y="215900"/>
                  </a:lnTo>
                  <a:lnTo>
                    <a:pt x="678675" y="215900"/>
                  </a:lnTo>
                  <a:lnTo>
                    <a:pt x="678472" y="228600"/>
                  </a:lnTo>
                  <a:lnTo>
                    <a:pt x="675576" y="228600"/>
                  </a:lnTo>
                  <a:lnTo>
                    <a:pt x="674865" y="215900"/>
                  </a:lnTo>
                  <a:lnTo>
                    <a:pt x="670052" y="215900"/>
                  </a:lnTo>
                  <a:lnTo>
                    <a:pt x="674573" y="228600"/>
                  </a:lnTo>
                  <a:lnTo>
                    <a:pt x="674141" y="228600"/>
                  </a:lnTo>
                  <a:lnTo>
                    <a:pt x="674141" y="546100"/>
                  </a:lnTo>
                  <a:lnTo>
                    <a:pt x="666686" y="546100"/>
                  </a:lnTo>
                  <a:lnTo>
                    <a:pt x="663981" y="533400"/>
                  </a:lnTo>
                  <a:lnTo>
                    <a:pt x="670052" y="533400"/>
                  </a:lnTo>
                  <a:lnTo>
                    <a:pt x="670102" y="533539"/>
                  </a:lnTo>
                  <a:lnTo>
                    <a:pt x="674141" y="546100"/>
                  </a:lnTo>
                  <a:lnTo>
                    <a:pt x="674141" y="228600"/>
                  </a:lnTo>
                  <a:lnTo>
                    <a:pt x="662647" y="228600"/>
                  </a:lnTo>
                  <a:lnTo>
                    <a:pt x="667499" y="241300"/>
                  </a:lnTo>
                  <a:lnTo>
                    <a:pt x="660819" y="241300"/>
                  </a:lnTo>
                  <a:lnTo>
                    <a:pt x="663181" y="254000"/>
                  </a:lnTo>
                  <a:lnTo>
                    <a:pt x="658495" y="254000"/>
                  </a:lnTo>
                  <a:lnTo>
                    <a:pt x="656132" y="266700"/>
                  </a:lnTo>
                  <a:lnTo>
                    <a:pt x="645147" y="266700"/>
                  </a:lnTo>
                  <a:lnTo>
                    <a:pt x="636943" y="292100"/>
                  </a:lnTo>
                  <a:lnTo>
                    <a:pt x="628815" y="304927"/>
                  </a:lnTo>
                  <a:lnTo>
                    <a:pt x="621030" y="317500"/>
                  </a:lnTo>
                  <a:lnTo>
                    <a:pt x="613371" y="330200"/>
                  </a:lnTo>
                  <a:lnTo>
                    <a:pt x="598703" y="355600"/>
                  </a:lnTo>
                  <a:lnTo>
                    <a:pt x="591058" y="381000"/>
                  </a:lnTo>
                  <a:lnTo>
                    <a:pt x="583387" y="393700"/>
                  </a:lnTo>
                  <a:lnTo>
                    <a:pt x="575805" y="406400"/>
                  </a:lnTo>
                  <a:lnTo>
                    <a:pt x="568375" y="406400"/>
                  </a:lnTo>
                  <a:lnTo>
                    <a:pt x="561098" y="419100"/>
                  </a:lnTo>
                  <a:lnTo>
                    <a:pt x="546963" y="457200"/>
                  </a:lnTo>
                  <a:lnTo>
                    <a:pt x="531812" y="482600"/>
                  </a:lnTo>
                  <a:lnTo>
                    <a:pt x="524357" y="495300"/>
                  </a:lnTo>
                  <a:lnTo>
                    <a:pt x="517004" y="508000"/>
                  </a:lnTo>
                  <a:lnTo>
                    <a:pt x="509752" y="520700"/>
                  </a:lnTo>
                  <a:lnTo>
                    <a:pt x="502589" y="546100"/>
                  </a:lnTo>
                  <a:lnTo>
                    <a:pt x="495211" y="546100"/>
                  </a:lnTo>
                  <a:lnTo>
                    <a:pt x="487527" y="558800"/>
                  </a:lnTo>
                  <a:lnTo>
                    <a:pt x="479767" y="571500"/>
                  </a:lnTo>
                  <a:lnTo>
                    <a:pt x="472186" y="584174"/>
                  </a:lnTo>
                  <a:lnTo>
                    <a:pt x="457085" y="622261"/>
                  </a:lnTo>
                  <a:lnTo>
                    <a:pt x="449580" y="635000"/>
                  </a:lnTo>
                  <a:lnTo>
                    <a:pt x="434784" y="658228"/>
                  </a:lnTo>
                  <a:lnTo>
                    <a:pt x="434352" y="660400"/>
                  </a:lnTo>
                  <a:lnTo>
                    <a:pt x="433400" y="660400"/>
                  </a:lnTo>
                  <a:lnTo>
                    <a:pt x="425856" y="672274"/>
                  </a:lnTo>
                  <a:lnTo>
                    <a:pt x="426008" y="673100"/>
                  </a:lnTo>
                  <a:lnTo>
                    <a:pt x="425335" y="673100"/>
                  </a:lnTo>
                  <a:lnTo>
                    <a:pt x="409194" y="698500"/>
                  </a:lnTo>
                  <a:lnTo>
                    <a:pt x="407162" y="698500"/>
                  </a:lnTo>
                  <a:lnTo>
                    <a:pt x="407162" y="1193800"/>
                  </a:lnTo>
                  <a:lnTo>
                    <a:pt x="405460" y="1193800"/>
                  </a:lnTo>
                  <a:lnTo>
                    <a:pt x="404342" y="1181087"/>
                  </a:lnTo>
                  <a:lnTo>
                    <a:pt x="406717" y="1181087"/>
                  </a:lnTo>
                  <a:lnTo>
                    <a:pt x="406730" y="1181442"/>
                  </a:lnTo>
                  <a:lnTo>
                    <a:pt x="407162" y="1193800"/>
                  </a:lnTo>
                  <a:lnTo>
                    <a:pt x="407162" y="698500"/>
                  </a:lnTo>
                  <a:lnTo>
                    <a:pt x="406654" y="698500"/>
                  </a:lnTo>
                  <a:lnTo>
                    <a:pt x="403212" y="698500"/>
                  </a:lnTo>
                  <a:lnTo>
                    <a:pt x="400761" y="685800"/>
                  </a:lnTo>
                  <a:lnTo>
                    <a:pt x="406654" y="698500"/>
                  </a:lnTo>
                  <a:lnTo>
                    <a:pt x="405714" y="685800"/>
                  </a:lnTo>
                  <a:lnTo>
                    <a:pt x="415505" y="685800"/>
                  </a:lnTo>
                  <a:lnTo>
                    <a:pt x="419569" y="673100"/>
                  </a:lnTo>
                  <a:lnTo>
                    <a:pt x="416496" y="673100"/>
                  </a:lnTo>
                  <a:lnTo>
                    <a:pt x="416407" y="672274"/>
                  </a:lnTo>
                  <a:lnTo>
                    <a:pt x="415213" y="660400"/>
                  </a:lnTo>
                  <a:lnTo>
                    <a:pt x="417499" y="660400"/>
                  </a:lnTo>
                  <a:lnTo>
                    <a:pt x="422186" y="673100"/>
                  </a:lnTo>
                  <a:lnTo>
                    <a:pt x="425335" y="673100"/>
                  </a:lnTo>
                  <a:lnTo>
                    <a:pt x="425856" y="672274"/>
                  </a:lnTo>
                  <a:lnTo>
                    <a:pt x="423545" y="660400"/>
                  </a:lnTo>
                  <a:lnTo>
                    <a:pt x="419163" y="660400"/>
                  </a:lnTo>
                  <a:lnTo>
                    <a:pt x="419227" y="658228"/>
                  </a:lnTo>
                  <a:lnTo>
                    <a:pt x="419569" y="647700"/>
                  </a:lnTo>
                  <a:lnTo>
                    <a:pt x="423697" y="660400"/>
                  </a:lnTo>
                  <a:lnTo>
                    <a:pt x="433400" y="660400"/>
                  </a:lnTo>
                  <a:lnTo>
                    <a:pt x="434784" y="658228"/>
                  </a:lnTo>
                  <a:lnTo>
                    <a:pt x="436880" y="647700"/>
                  </a:lnTo>
                  <a:lnTo>
                    <a:pt x="436918" y="635000"/>
                  </a:lnTo>
                  <a:lnTo>
                    <a:pt x="446684" y="635000"/>
                  </a:lnTo>
                  <a:lnTo>
                    <a:pt x="445465" y="622261"/>
                  </a:lnTo>
                  <a:lnTo>
                    <a:pt x="447941" y="622261"/>
                  </a:lnTo>
                  <a:lnTo>
                    <a:pt x="449910" y="609600"/>
                  </a:lnTo>
                  <a:lnTo>
                    <a:pt x="453783" y="609600"/>
                  </a:lnTo>
                  <a:lnTo>
                    <a:pt x="457047" y="596900"/>
                  </a:lnTo>
                  <a:lnTo>
                    <a:pt x="457822" y="596900"/>
                  </a:lnTo>
                  <a:lnTo>
                    <a:pt x="463486" y="584174"/>
                  </a:lnTo>
                  <a:lnTo>
                    <a:pt x="466344" y="584174"/>
                  </a:lnTo>
                  <a:lnTo>
                    <a:pt x="466382" y="584009"/>
                  </a:lnTo>
                  <a:lnTo>
                    <a:pt x="469455" y="571500"/>
                  </a:lnTo>
                  <a:lnTo>
                    <a:pt x="475881" y="558800"/>
                  </a:lnTo>
                  <a:lnTo>
                    <a:pt x="479082" y="558800"/>
                  </a:lnTo>
                  <a:lnTo>
                    <a:pt x="482930" y="546100"/>
                  </a:lnTo>
                  <a:lnTo>
                    <a:pt x="490651" y="546100"/>
                  </a:lnTo>
                  <a:lnTo>
                    <a:pt x="487222" y="533400"/>
                  </a:lnTo>
                  <a:lnTo>
                    <a:pt x="490308" y="533400"/>
                  </a:lnTo>
                  <a:lnTo>
                    <a:pt x="490321" y="533539"/>
                  </a:lnTo>
                  <a:lnTo>
                    <a:pt x="490651" y="546100"/>
                  </a:lnTo>
                  <a:lnTo>
                    <a:pt x="493801" y="546100"/>
                  </a:lnTo>
                  <a:lnTo>
                    <a:pt x="492772" y="533400"/>
                  </a:lnTo>
                  <a:lnTo>
                    <a:pt x="497916" y="533400"/>
                  </a:lnTo>
                  <a:lnTo>
                    <a:pt x="497471" y="520700"/>
                  </a:lnTo>
                  <a:lnTo>
                    <a:pt x="503250" y="533400"/>
                  </a:lnTo>
                  <a:lnTo>
                    <a:pt x="498208" y="520700"/>
                  </a:lnTo>
                  <a:lnTo>
                    <a:pt x="509714" y="520700"/>
                  </a:lnTo>
                  <a:lnTo>
                    <a:pt x="505841" y="508000"/>
                  </a:lnTo>
                  <a:lnTo>
                    <a:pt x="510933" y="508000"/>
                  </a:lnTo>
                  <a:lnTo>
                    <a:pt x="519214" y="495300"/>
                  </a:lnTo>
                  <a:lnTo>
                    <a:pt x="516267" y="482600"/>
                  </a:lnTo>
                  <a:lnTo>
                    <a:pt x="524446" y="482600"/>
                  </a:lnTo>
                  <a:lnTo>
                    <a:pt x="529043" y="469773"/>
                  </a:lnTo>
                  <a:lnTo>
                    <a:pt x="529844" y="469773"/>
                  </a:lnTo>
                  <a:lnTo>
                    <a:pt x="533412" y="457200"/>
                  </a:lnTo>
                  <a:lnTo>
                    <a:pt x="536625" y="457200"/>
                  </a:lnTo>
                  <a:lnTo>
                    <a:pt x="539572" y="444500"/>
                  </a:lnTo>
                  <a:lnTo>
                    <a:pt x="542302" y="444500"/>
                  </a:lnTo>
                  <a:lnTo>
                    <a:pt x="545223" y="431800"/>
                  </a:lnTo>
                  <a:lnTo>
                    <a:pt x="548589" y="431800"/>
                  </a:lnTo>
                  <a:lnTo>
                    <a:pt x="552450" y="419100"/>
                  </a:lnTo>
                  <a:lnTo>
                    <a:pt x="555853" y="419100"/>
                  </a:lnTo>
                  <a:lnTo>
                    <a:pt x="558012" y="406400"/>
                  </a:lnTo>
                  <a:lnTo>
                    <a:pt x="567677" y="406400"/>
                  </a:lnTo>
                  <a:lnTo>
                    <a:pt x="568794" y="393700"/>
                  </a:lnTo>
                  <a:lnTo>
                    <a:pt x="574725" y="393700"/>
                  </a:lnTo>
                  <a:lnTo>
                    <a:pt x="574649" y="381000"/>
                  </a:lnTo>
                  <a:lnTo>
                    <a:pt x="568871" y="381000"/>
                  </a:lnTo>
                  <a:lnTo>
                    <a:pt x="568960" y="368236"/>
                  </a:lnTo>
                  <a:lnTo>
                    <a:pt x="579488" y="368236"/>
                  </a:lnTo>
                  <a:lnTo>
                    <a:pt x="581113" y="381000"/>
                  </a:lnTo>
                  <a:lnTo>
                    <a:pt x="584454" y="381000"/>
                  </a:lnTo>
                  <a:lnTo>
                    <a:pt x="580390" y="368236"/>
                  </a:lnTo>
                  <a:lnTo>
                    <a:pt x="586473" y="368236"/>
                  </a:lnTo>
                  <a:lnTo>
                    <a:pt x="586498" y="368007"/>
                  </a:lnTo>
                  <a:lnTo>
                    <a:pt x="588073" y="355600"/>
                  </a:lnTo>
                  <a:lnTo>
                    <a:pt x="596785" y="355600"/>
                  </a:lnTo>
                  <a:lnTo>
                    <a:pt x="596176" y="342900"/>
                  </a:lnTo>
                  <a:lnTo>
                    <a:pt x="598843" y="342900"/>
                  </a:lnTo>
                  <a:lnTo>
                    <a:pt x="604050" y="330200"/>
                  </a:lnTo>
                  <a:lnTo>
                    <a:pt x="603770" y="330200"/>
                  </a:lnTo>
                  <a:lnTo>
                    <a:pt x="606272" y="317500"/>
                  </a:lnTo>
                  <a:lnTo>
                    <a:pt x="609511" y="317500"/>
                  </a:lnTo>
                  <a:lnTo>
                    <a:pt x="615238" y="304800"/>
                  </a:lnTo>
                  <a:lnTo>
                    <a:pt x="615899" y="304800"/>
                  </a:lnTo>
                  <a:lnTo>
                    <a:pt x="618705" y="292100"/>
                  </a:lnTo>
                  <a:lnTo>
                    <a:pt x="618020" y="292100"/>
                  </a:lnTo>
                  <a:lnTo>
                    <a:pt x="615035" y="279400"/>
                  </a:lnTo>
                  <a:lnTo>
                    <a:pt x="620560" y="279400"/>
                  </a:lnTo>
                  <a:lnTo>
                    <a:pt x="623316" y="292100"/>
                  </a:lnTo>
                  <a:lnTo>
                    <a:pt x="627443" y="279400"/>
                  </a:lnTo>
                  <a:lnTo>
                    <a:pt x="624192" y="279400"/>
                  </a:lnTo>
                  <a:lnTo>
                    <a:pt x="618744" y="266700"/>
                  </a:lnTo>
                  <a:lnTo>
                    <a:pt x="625767" y="266700"/>
                  </a:lnTo>
                  <a:lnTo>
                    <a:pt x="627697" y="279400"/>
                  </a:lnTo>
                  <a:lnTo>
                    <a:pt x="628167" y="279400"/>
                  </a:lnTo>
                  <a:lnTo>
                    <a:pt x="631012" y="266700"/>
                  </a:lnTo>
                  <a:lnTo>
                    <a:pt x="635698" y="266700"/>
                  </a:lnTo>
                  <a:lnTo>
                    <a:pt x="637832" y="254000"/>
                  </a:lnTo>
                  <a:lnTo>
                    <a:pt x="641489" y="254000"/>
                  </a:lnTo>
                  <a:lnTo>
                    <a:pt x="645058" y="254000"/>
                  </a:lnTo>
                  <a:lnTo>
                    <a:pt x="651179" y="241300"/>
                  </a:lnTo>
                  <a:lnTo>
                    <a:pt x="658876" y="241300"/>
                  </a:lnTo>
                  <a:lnTo>
                    <a:pt x="653567" y="228600"/>
                  </a:lnTo>
                  <a:lnTo>
                    <a:pt x="649655" y="241300"/>
                  </a:lnTo>
                  <a:lnTo>
                    <a:pt x="645985" y="241300"/>
                  </a:lnTo>
                  <a:lnTo>
                    <a:pt x="642162" y="228600"/>
                  </a:lnTo>
                  <a:lnTo>
                    <a:pt x="646684" y="228600"/>
                  </a:lnTo>
                  <a:lnTo>
                    <a:pt x="649376" y="215900"/>
                  </a:lnTo>
                  <a:lnTo>
                    <a:pt x="646264" y="215900"/>
                  </a:lnTo>
                  <a:lnTo>
                    <a:pt x="649871" y="203200"/>
                  </a:lnTo>
                  <a:lnTo>
                    <a:pt x="650875" y="203200"/>
                  </a:lnTo>
                  <a:lnTo>
                    <a:pt x="652322" y="215900"/>
                  </a:lnTo>
                  <a:lnTo>
                    <a:pt x="651941" y="203200"/>
                  </a:lnTo>
                  <a:lnTo>
                    <a:pt x="653275" y="203200"/>
                  </a:lnTo>
                  <a:lnTo>
                    <a:pt x="654608" y="190500"/>
                  </a:lnTo>
                  <a:lnTo>
                    <a:pt x="668502" y="190500"/>
                  </a:lnTo>
                  <a:lnTo>
                    <a:pt x="662228" y="177800"/>
                  </a:lnTo>
                  <a:lnTo>
                    <a:pt x="672414" y="177800"/>
                  </a:lnTo>
                  <a:lnTo>
                    <a:pt x="671537" y="165100"/>
                  </a:lnTo>
                  <a:lnTo>
                    <a:pt x="674281" y="165100"/>
                  </a:lnTo>
                  <a:lnTo>
                    <a:pt x="678802" y="152400"/>
                  </a:lnTo>
                  <a:lnTo>
                    <a:pt x="681659" y="152400"/>
                  </a:lnTo>
                  <a:lnTo>
                    <a:pt x="678091" y="165100"/>
                  </a:lnTo>
                  <a:lnTo>
                    <a:pt x="682091" y="152400"/>
                  </a:lnTo>
                  <a:lnTo>
                    <a:pt x="683450" y="152400"/>
                  </a:lnTo>
                  <a:lnTo>
                    <a:pt x="686562" y="139636"/>
                  </a:lnTo>
                  <a:lnTo>
                    <a:pt x="682205" y="139636"/>
                  </a:lnTo>
                  <a:lnTo>
                    <a:pt x="687146" y="127000"/>
                  </a:lnTo>
                  <a:lnTo>
                    <a:pt x="689470" y="127000"/>
                  </a:lnTo>
                  <a:lnTo>
                    <a:pt x="690841" y="114287"/>
                  </a:lnTo>
                  <a:lnTo>
                    <a:pt x="693140" y="114287"/>
                  </a:lnTo>
                  <a:lnTo>
                    <a:pt x="695223" y="127000"/>
                  </a:lnTo>
                  <a:lnTo>
                    <a:pt x="693953" y="114287"/>
                  </a:lnTo>
                  <a:lnTo>
                    <a:pt x="703135" y="114287"/>
                  </a:lnTo>
                  <a:lnTo>
                    <a:pt x="699935" y="101600"/>
                  </a:lnTo>
                  <a:lnTo>
                    <a:pt x="701992" y="101600"/>
                  </a:lnTo>
                  <a:lnTo>
                    <a:pt x="701903" y="88900"/>
                  </a:lnTo>
                  <a:lnTo>
                    <a:pt x="706678" y="88900"/>
                  </a:lnTo>
                  <a:lnTo>
                    <a:pt x="708621" y="76200"/>
                  </a:lnTo>
                  <a:lnTo>
                    <a:pt x="714349" y="76200"/>
                  </a:lnTo>
                  <a:lnTo>
                    <a:pt x="710933" y="66332"/>
                  </a:lnTo>
                  <a:lnTo>
                    <a:pt x="709879" y="63500"/>
                  </a:lnTo>
                  <a:lnTo>
                    <a:pt x="710933" y="66332"/>
                  </a:lnTo>
                  <a:lnTo>
                    <a:pt x="714578" y="76200"/>
                  </a:lnTo>
                  <a:lnTo>
                    <a:pt x="718185" y="63500"/>
                  </a:lnTo>
                  <a:lnTo>
                    <a:pt x="715327" y="63500"/>
                  </a:lnTo>
                  <a:lnTo>
                    <a:pt x="716254" y="50800"/>
                  </a:lnTo>
                  <a:lnTo>
                    <a:pt x="716559" y="50800"/>
                  </a:lnTo>
                  <a:lnTo>
                    <a:pt x="717765" y="50800"/>
                  </a:lnTo>
                  <a:lnTo>
                    <a:pt x="718756" y="63500"/>
                  </a:lnTo>
                  <a:lnTo>
                    <a:pt x="719023" y="63500"/>
                  </a:lnTo>
                  <a:lnTo>
                    <a:pt x="720699" y="50800"/>
                  </a:lnTo>
                  <a:lnTo>
                    <a:pt x="723861" y="50800"/>
                  </a:lnTo>
                  <a:lnTo>
                    <a:pt x="726808" y="38100"/>
                  </a:lnTo>
                  <a:lnTo>
                    <a:pt x="717854" y="38100"/>
                  </a:lnTo>
                  <a:lnTo>
                    <a:pt x="714489" y="38100"/>
                  </a:lnTo>
                  <a:lnTo>
                    <a:pt x="715276" y="50800"/>
                  </a:lnTo>
                  <a:lnTo>
                    <a:pt x="710158" y="50800"/>
                  </a:lnTo>
                  <a:lnTo>
                    <a:pt x="711339" y="63500"/>
                  </a:lnTo>
                  <a:lnTo>
                    <a:pt x="709587" y="50800"/>
                  </a:lnTo>
                  <a:lnTo>
                    <a:pt x="709676" y="63500"/>
                  </a:lnTo>
                  <a:lnTo>
                    <a:pt x="705904" y="63500"/>
                  </a:lnTo>
                  <a:lnTo>
                    <a:pt x="703554" y="50800"/>
                  </a:lnTo>
                  <a:lnTo>
                    <a:pt x="701446" y="50800"/>
                  </a:lnTo>
                  <a:lnTo>
                    <a:pt x="700265" y="63500"/>
                  </a:lnTo>
                  <a:lnTo>
                    <a:pt x="696899" y="63500"/>
                  </a:lnTo>
                  <a:lnTo>
                    <a:pt x="700773" y="76200"/>
                  </a:lnTo>
                  <a:lnTo>
                    <a:pt x="696722" y="63500"/>
                  </a:lnTo>
                  <a:lnTo>
                    <a:pt x="696671" y="76200"/>
                  </a:lnTo>
                  <a:lnTo>
                    <a:pt x="695883" y="76200"/>
                  </a:lnTo>
                  <a:lnTo>
                    <a:pt x="692277" y="76200"/>
                  </a:lnTo>
                  <a:lnTo>
                    <a:pt x="694309" y="88900"/>
                  </a:lnTo>
                  <a:lnTo>
                    <a:pt x="683031" y="88900"/>
                  </a:lnTo>
                  <a:lnTo>
                    <a:pt x="686663" y="101600"/>
                  </a:lnTo>
                  <a:lnTo>
                    <a:pt x="674763" y="88900"/>
                  </a:lnTo>
                  <a:lnTo>
                    <a:pt x="678421" y="101600"/>
                  </a:lnTo>
                  <a:lnTo>
                    <a:pt x="682917" y="101600"/>
                  </a:lnTo>
                  <a:lnTo>
                    <a:pt x="676795" y="114287"/>
                  </a:lnTo>
                  <a:lnTo>
                    <a:pt x="672680" y="114287"/>
                  </a:lnTo>
                  <a:lnTo>
                    <a:pt x="671652" y="127000"/>
                  </a:lnTo>
                  <a:lnTo>
                    <a:pt x="661847" y="127000"/>
                  </a:lnTo>
                  <a:lnTo>
                    <a:pt x="665568" y="139636"/>
                  </a:lnTo>
                  <a:lnTo>
                    <a:pt x="655967" y="139636"/>
                  </a:lnTo>
                  <a:lnTo>
                    <a:pt x="656031" y="139915"/>
                  </a:lnTo>
                  <a:lnTo>
                    <a:pt x="658583" y="152400"/>
                  </a:lnTo>
                  <a:lnTo>
                    <a:pt x="650633" y="152400"/>
                  </a:lnTo>
                  <a:lnTo>
                    <a:pt x="653110" y="165100"/>
                  </a:lnTo>
                  <a:lnTo>
                    <a:pt x="650455" y="165100"/>
                  </a:lnTo>
                  <a:lnTo>
                    <a:pt x="649401" y="152400"/>
                  </a:lnTo>
                  <a:lnTo>
                    <a:pt x="646760" y="165100"/>
                  </a:lnTo>
                  <a:lnTo>
                    <a:pt x="644537" y="152400"/>
                  </a:lnTo>
                  <a:lnTo>
                    <a:pt x="643953" y="152400"/>
                  </a:lnTo>
                  <a:lnTo>
                    <a:pt x="641286" y="165100"/>
                  </a:lnTo>
                  <a:lnTo>
                    <a:pt x="641959" y="165100"/>
                  </a:lnTo>
                  <a:lnTo>
                    <a:pt x="644499" y="177800"/>
                  </a:lnTo>
                  <a:lnTo>
                    <a:pt x="640981" y="177800"/>
                  </a:lnTo>
                  <a:lnTo>
                    <a:pt x="640232" y="165100"/>
                  </a:lnTo>
                  <a:lnTo>
                    <a:pt x="636905" y="165100"/>
                  </a:lnTo>
                  <a:lnTo>
                    <a:pt x="635368" y="177800"/>
                  </a:lnTo>
                  <a:lnTo>
                    <a:pt x="634428" y="177800"/>
                  </a:lnTo>
                  <a:lnTo>
                    <a:pt x="627621" y="190500"/>
                  </a:lnTo>
                  <a:lnTo>
                    <a:pt x="622998" y="190500"/>
                  </a:lnTo>
                  <a:lnTo>
                    <a:pt x="628573" y="203200"/>
                  </a:lnTo>
                  <a:lnTo>
                    <a:pt x="621893" y="203200"/>
                  </a:lnTo>
                  <a:lnTo>
                    <a:pt x="622642" y="215900"/>
                  </a:lnTo>
                  <a:lnTo>
                    <a:pt x="619734" y="215900"/>
                  </a:lnTo>
                  <a:lnTo>
                    <a:pt x="611263" y="215900"/>
                  </a:lnTo>
                  <a:lnTo>
                    <a:pt x="614299" y="228600"/>
                  </a:lnTo>
                  <a:lnTo>
                    <a:pt x="611505" y="228600"/>
                  </a:lnTo>
                  <a:lnTo>
                    <a:pt x="611505" y="304800"/>
                  </a:lnTo>
                  <a:lnTo>
                    <a:pt x="608393" y="304800"/>
                  </a:lnTo>
                  <a:lnTo>
                    <a:pt x="609193" y="292100"/>
                  </a:lnTo>
                  <a:lnTo>
                    <a:pt x="611505" y="304800"/>
                  </a:lnTo>
                  <a:lnTo>
                    <a:pt x="611505" y="228600"/>
                  </a:lnTo>
                  <a:lnTo>
                    <a:pt x="608888" y="228600"/>
                  </a:lnTo>
                  <a:lnTo>
                    <a:pt x="603973" y="241300"/>
                  </a:lnTo>
                  <a:lnTo>
                    <a:pt x="600443" y="241300"/>
                  </a:lnTo>
                  <a:lnTo>
                    <a:pt x="598957" y="254000"/>
                  </a:lnTo>
                  <a:lnTo>
                    <a:pt x="597344" y="254000"/>
                  </a:lnTo>
                  <a:lnTo>
                    <a:pt x="597344" y="317500"/>
                  </a:lnTo>
                  <a:lnTo>
                    <a:pt x="597179" y="330200"/>
                  </a:lnTo>
                  <a:lnTo>
                    <a:pt x="592582" y="330200"/>
                  </a:lnTo>
                  <a:lnTo>
                    <a:pt x="592480" y="317500"/>
                  </a:lnTo>
                  <a:lnTo>
                    <a:pt x="597344" y="317500"/>
                  </a:lnTo>
                  <a:lnTo>
                    <a:pt x="597344" y="254000"/>
                  </a:lnTo>
                  <a:lnTo>
                    <a:pt x="596392" y="254000"/>
                  </a:lnTo>
                  <a:lnTo>
                    <a:pt x="593763" y="266700"/>
                  </a:lnTo>
                  <a:lnTo>
                    <a:pt x="580390" y="266700"/>
                  </a:lnTo>
                  <a:lnTo>
                    <a:pt x="577278" y="279400"/>
                  </a:lnTo>
                  <a:lnTo>
                    <a:pt x="575818" y="292100"/>
                  </a:lnTo>
                  <a:lnTo>
                    <a:pt x="566394" y="292100"/>
                  </a:lnTo>
                  <a:lnTo>
                    <a:pt x="568210" y="304800"/>
                  </a:lnTo>
                  <a:lnTo>
                    <a:pt x="562178" y="304800"/>
                  </a:lnTo>
                  <a:lnTo>
                    <a:pt x="562165" y="304927"/>
                  </a:lnTo>
                  <a:lnTo>
                    <a:pt x="560984" y="317500"/>
                  </a:lnTo>
                  <a:lnTo>
                    <a:pt x="557834" y="317500"/>
                  </a:lnTo>
                  <a:lnTo>
                    <a:pt x="553453" y="330200"/>
                  </a:lnTo>
                  <a:lnTo>
                    <a:pt x="550799" y="330200"/>
                  </a:lnTo>
                  <a:lnTo>
                    <a:pt x="545630" y="342900"/>
                  </a:lnTo>
                  <a:lnTo>
                    <a:pt x="541515" y="342900"/>
                  </a:lnTo>
                  <a:lnTo>
                    <a:pt x="541464" y="343065"/>
                  </a:lnTo>
                  <a:lnTo>
                    <a:pt x="533730" y="368236"/>
                  </a:lnTo>
                  <a:lnTo>
                    <a:pt x="530034" y="368236"/>
                  </a:lnTo>
                  <a:lnTo>
                    <a:pt x="524916" y="381000"/>
                  </a:lnTo>
                  <a:lnTo>
                    <a:pt x="525399" y="381000"/>
                  </a:lnTo>
                  <a:lnTo>
                    <a:pt x="522693" y="393700"/>
                  </a:lnTo>
                  <a:lnTo>
                    <a:pt x="518642" y="393700"/>
                  </a:lnTo>
                  <a:lnTo>
                    <a:pt x="515175" y="406400"/>
                  </a:lnTo>
                  <a:lnTo>
                    <a:pt x="503948" y="406400"/>
                  </a:lnTo>
                  <a:lnTo>
                    <a:pt x="503059" y="419100"/>
                  </a:lnTo>
                  <a:lnTo>
                    <a:pt x="499414" y="419100"/>
                  </a:lnTo>
                  <a:lnTo>
                    <a:pt x="495338" y="431800"/>
                  </a:lnTo>
                  <a:lnTo>
                    <a:pt x="489013" y="431800"/>
                  </a:lnTo>
                  <a:lnTo>
                    <a:pt x="486422" y="444500"/>
                  </a:lnTo>
                  <a:lnTo>
                    <a:pt x="486359" y="444665"/>
                  </a:lnTo>
                  <a:lnTo>
                    <a:pt x="481571" y="457200"/>
                  </a:lnTo>
                  <a:lnTo>
                    <a:pt x="477012" y="469773"/>
                  </a:lnTo>
                  <a:lnTo>
                    <a:pt x="474700" y="469773"/>
                  </a:lnTo>
                  <a:lnTo>
                    <a:pt x="467106" y="482600"/>
                  </a:lnTo>
                  <a:lnTo>
                    <a:pt x="471830" y="482600"/>
                  </a:lnTo>
                  <a:lnTo>
                    <a:pt x="464426" y="495300"/>
                  </a:lnTo>
                  <a:lnTo>
                    <a:pt x="462368" y="495300"/>
                  </a:lnTo>
                  <a:lnTo>
                    <a:pt x="457441" y="508000"/>
                  </a:lnTo>
                  <a:lnTo>
                    <a:pt x="453986" y="508000"/>
                  </a:lnTo>
                  <a:lnTo>
                    <a:pt x="451485" y="520700"/>
                  </a:lnTo>
                  <a:lnTo>
                    <a:pt x="449453" y="520700"/>
                  </a:lnTo>
                  <a:lnTo>
                    <a:pt x="441198" y="533539"/>
                  </a:lnTo>
                  <a:lnTo>
                    <a:pt x="434428" y="546100"/>
                  </a:lnTo>
                  <a:lnTo>
                    <a:pt x="427634" y="558800"/>
                  </a:lnTo>
                  <a:lnTo>
                    <a:pt x="419519" y="571500"/>
                  </a:lnTo>
                  <a:lnTo>
                    <a:pt x="418884" y="571500"/>
                  </a:lnTo>
                  <a:lnTo>
                    <a:pt x="416280" y="584174"/>
                  </a:lnTo>
                  <a:lnTo>
                    <a:pt x="413448" y="584174"/>
                  </a:lnTo>
                  <a:lnTo>
                    <a:pt x="410641" y="596900"/>
                  </a:lnTo>
                  <a:lnTo>
                    <a:pt x="403479" y="596900"/>
                  </a:lnTo>
                  <a:lnTo>
                    <a:pt x="409067" y="609600"/>
                  </a:lnTo>
                  <a:lnTo>
                    <a:pt x="403491" y="609600"/>
                  </a:lnTo>
                  <a:lnTo>
                    <a:pt x="378752" y="647700"/>
                  </a:lnTo>
                  <a:lnTo>
                    <a:pt x="378523" y="648093"/>
                  </a:lnTo>
                  <a:lnTo>
                    <a:pt x="378523" y="749300"/>
                  </a:lnTo>
                  <a:lnTo>
                    <a:pt x="374319" y="749300"/>
                  </a:lnTo>
                  <a:lnTo>
                    <a:pt x="373011" y="749300"/>
                  </a:lnTo>
                  <a:lnTo>
                    <a:pt x="371602" y="736600"/>
                  </a:lnTo>
                  <a:lnTo>
                    <a:pt x="373799" y="736600"/>
                  </a:lnTo>
                  <a:lnTo>
                    <a:pt x="374319" y="749300"/>
                  </a:lnTo>
                  <a:lnTo>
                    <a:pt x="378028" y="736600"/>
                  </a:lnTo>
                  <a:lnTo>
                    <a:pt x="378523" y="749300"/>
                  </a:lnTo>
                  <a:lnTo>
                    <a:pt x="378523" y="648093"/>
                  </a:lnTo>
                  <a:lnTo>
                    <a:pt x="368554" y="664781"/>
                  </a:lnTo>
                  <a:lnTo>
                    <a:pt x="368554" y="749300"/>
                  </a:lnTo>
                  <a:lnTo>
                    <a:pt x="368541" y="762000"/>
                  </a:lnTo>
                  <a:lnTo>
                    <a:pt x="365747" y="762000"/>
                  </a:lnTo>
                  <a:lnTo>
                    <a:pt x="365340" y="757986"/>
                  </a:lnTo>
                  <a:lnTo>
                    <a:pt x="365340" y="774687"/>
                  </a:lnTo>
                  <a:lnTo>
                    <a:pt x="362635" y="774687"/>
                  </a:lnTo>
                  <a:lnTo>
                    <a:pt x="362623" y="774496"/>
                  </a:lnTo>
                  <a:lnTo>
                    <a:pt x="361708" y="762000"/>
                  </a:lnTo>
                  <a:lnTo>
                    <a:pt x="362966" y="762000"/>
                  </a:lnTo>
                  <a:lnTo>
                    <a:pt x="365340" y="774687"/>
                  </a:lnTo>
                  <a:lnTo>
                    <a:pt x="365340" y="757986"/>
                  </a:lnTo>
                  <a:lnTo>
                    <a:pt x="364464" y="749300"/>
                  </a:lnTo>
                  <a:lnTo>
                    <a:pt x="368554" y="749300"/>
                  </a:lnTo>
                  <a:lnTo>
                    <a:pt x="368554" y="664781"/>
                  </a:lnTo>
                  <a:lnTo>
                    <a:pt x="361302" y="676922"/>
                  </a:lnTo>
                  <a:lnTo>
                    <a:pt x="361302" y="1250950"/>
                  </a:lnTo>
                  <a:lnTo>
                    <a:pt x="361276" y="1244600"/>
                  </a:lnTo>
                  <a:lnTo>
                    <a:pt x="361302" y="1250950"/>
                  </a:lnTo>
                  <a:lnTo>
                    <a:pt x="361302" y="676922"/>
                  </a:lnTo>
                  <a:lnTo>
                    <a:pt x="355993" y="685800"/>
                  </a:lnTo>
                  <a:lnTo>
                    <a:pt x="351650" y="693254"/>
                  </a:lnTo>
                  <a:lnTo>
                    <a:pt x="351650" y="1257300"/>
                  </a:lnTo>
                  <a:lnTo>
                    <a:pt x="351561" y="1270000"/>
                  </a:lnTo>
                  <a:lnTo>
                    <a:pt x="350240" y="1270000"/>
                  </a:lnTo>
                  <a:lnTo>
                    <a:pt x="350647" y="1257300"/>
                  </a:lnTo>
                  <a:lnTo>
                    <a:pt x="351650" y="1257300"/>
                  </a:lnTo>
                  <a:lnTo>
                    <a:pt x="351650" y="693254"/>
                  </a:lnTo>
                  <a:lnTo>
                    <a:pt x="333768" y="723900"/>
                  </a:lnTo>
                  <a:lnTo>
                    <a:pt x="316674" y="761504"/>
                  </a:lnTo>
                  <a:lnTo>
                    <a:pt x="316674" y="1358900"/>
                  </a:lnTo>
                  <a:lnTo>
                    <a:pt x="316471" y="1371600"/>
                  </a:lnTo>
                  <a:lnTo>
                    <a:pt x="313575" y="1371600"/>
                  </a:lnTo>
                  <a:lnTo>
                    <a:pt x="312191" y="1371600"/>
                  </a:lnTo>
                  <a:lnTo>
                    <a:pt x="312280" y="1384300"/>
                  </a:lnTo>
                  <a:lnTo>
                    <a:pt x="305130" y="1384300"/>
                  </a:lnTo>
                  <a:lnTo>
                    <a:pt x="305130" y="1511300"/>
                  </a:lnTo>
                  <a:lnTo>
                    <a:pt x="305092" y="1511465"/>
                  </a:lnTo>
                  <a:lnTo>
                    <a:pt x="302196" y="1523746"/>
                  </a:lnTo>
                  <a:lnTo>
                    <a:pt x="300012" y="1511300"/>
                  </a:lnTo>
                  <a:lnTo>
                    <a:pt x="305130" y="1511300"/>
                  </a:lnTo>
                  <a:lnTo>
                    <a:pt x="305130" y="1384300"/>
                  </a:lnTo>
                  <a:lnTo>
                    <a:pt x="301180" y="1384300"/>
                  </a:lnTo>
                  <a:lnTo>
                    <a:pt x="305828" y="1371600"/>
                  </a:lnTo>
                  <a:lnTo>
                    <a:pt x="309943" y="1371600"/>
                  </a:lnTo>
                  <a:lnTo>
                    <a:pt x="306336" y="1358900"/>
                  </a:lnTo>
                  <a:lnTo>
                    <a:pt x="307517" y="1358900"/>
                  </a:lnTo>
                  <a:lnTo>
                    <a:pt x="307873" y="1346073"/>
                  </a:lnTo>
                  <a:lnTo>
                    <a:pt x="309930" y="1346073"/>
                  </a:lnTo>
                  <a:lnTo>
                    <a:pt x="310007" y="1347012"/>
                  </a:lnTo>
                  <a:lnTo>
                    <a:pt x="310946" y="1358900"/>
                  </a:lnTo>
                  <a:lnTo>
                    <a:pt x="310616" y="1358900"/>
                  </a:lnTo>
                  <a:lnTo>
                    <a:pt x="313575" y="1371600"/>
                  </a:lnTo>
                  <a:lnTo>
                    <a:pt x="312750" y="1358900"/>
                  </a:lnTo>
                  <a:lnTo>
                    <a:pt x="315633" y="1358900"/>
                  </a:lnTo>
                  <a:lnTo>
                    <a:pt x="314071" y="1347012"/>
                  </a:lnTo>
                  <a:lnTo>
                    <a:pt x="313982" y="1346073"/>
                  </a:lnTo>
                  <a:lnTo>
                    <a:pt x="311531" y="1358900"/>
                  </a:lnTo>
                  <a:lnTo>
                    <a:pt x="310349" y="1346073"/>
                  </a:lnTo>
                  <a:lnTo>
                    <a:pt x="313982" y="1346073"/>
                  </a:lnTo>
                  <a:lnTo>
                    <a:pt x="315506" y="1346073"/>
                  </a:lnTo>
                  <a:lnTo>
                    <a:pt x="315506" y="1347012"/>
                  </a:lnTo>
                  <a:lnTo>
                    <a:pt x="315633" y="1358900"/>
                  </a:lnTo>
                  <a:lnTo>
                    <a:pt x="316674" y="1358900"/>
                  </a:lnTo>
                  <a:lnTo>
                    <a:pt x="316674" y="761504"/>
                  </a:lnTo>
                  <a:lnTo>
                    <a:pt x="310680" y="774687"/>
                  </a:lnTo>
                  <a:lnTo>
                    <a:pt x="297522" y="800963"/>
                  </a:lnTo>
                  <a:lnTo>
                    <a:pt x="297522" y="1409700"/>
                  </a:lnTo>
                  <a:lnTo>
                    <a:pt x="297002" y="1422387"/>
                  </a:lnTo>
                  <a:lnTo>
                    <a:pt x="293535" y="1422387"/>
                  </a:lnTo>
                  <a:lnTo>
                    <a:pt x="291426" y="1409700"/>
                  </a:lnTo>
                  <a:lnTo>
                    <a:pt x="297522" y="1409700"/>
                  </a:lnTo>
                  <a:lnTo>
                    <a:pt x="297522" y="800963"/>
                  </a:lnTo>
                  <a:lnTo>
                    <a:pt x="285229" y="825500"/>
                  </a:lnTo>
                  <a:lnTo>
                    <a:pt x="277444" y="825500"/>
                  </a:lnTo>
                  <a:lnTo>
                    <a:pt x="273392" y="838200"/>
                  </a:lnTo>
                  <a:lnTo>
                    <a:pt x="266827" y="838200"/>
                  </a:lnTo>
                  <a:lnTo>
                    <a:pt x="270433" y="850900"/>
                  </a:lnTo>
                  <a:lnTo>
                    <a:pt x="261200" y="850900"/>
                  </a:lnTo>
                  <a:lnTo>
                    <a:pt x="262547" y="863600"/>
                  </a:lnTo>
                  <a:lnTo>
                    <a:pt x="257619" y="863600"/>
                  </a:lnTo>
                  <a:lnTo>
                    <a:pt x="257619" y="1422387"/>
                  </a:lnTo>
                  <a:lnTo>
                    <a:pt x="256184" y="1422387"/>
                  </a:lnTo>
                  <a:lnTo>
                    <a:pt x="252895" y="1409700"/>
                  </a:lnTo>
                  <a:lnTo>
                    <a:pt x="256463" y="1409700"/>
                  </a:lnTo>
                  <a:lnTo>
                    <a:pt x="257619" y="1422387"/>
                  </a:lnTo>
                  <a:lnTo>
                    <a:pt x="257619" y="863600"/>
                  </a:lnTo>
                  <a:lnTo>
                    <a:pt x="256413" y="863600"/>
                  </a:lnTo>
                  <a:lnTo>
                    <a:pt x="256578" y="876300"/>
                  </a:lnTo>
                  <a:lnTo>
                    <a:pt x="247281" y="876300"/>
                  </a:lnTo>
                  <a:lnTo>
                    <a:pt x="242138" y="894041"/>
                  </a:lnTo>
                  <a:lnTo>
                    <a:pt x="242138" y="1447800"/>
                  </a:lnTo>
                  <a:lnTo>
                    <a:pt x="240207" y="1447800"/>
                  </a:lnTo>
                  <a:lnTo>
                    <a:pt x="237807" y="1435531"/>
                  </a:lnTo>
                  <a:lnTo>
                    <a:pt x="237794" y="1447800"/>
                  </a:lnTo>
                  <a:lnTo>
                    <a:pt x="233248" y="1447800"/>
                  </a:lnTo>
                  <a:lnTo>
                    <a:pt x="233349" y="1435100"/>
                  </a:lnTo>
                  <a:lnTo>
                    <a:pt x="240906" y="1435100"/>
                  </a:lnTo>
                  <a:lnTo>
                    <a:pt x="240944" y="1435531"/>
                  </a:lnTo>
                  <a:lnTo>
                    <a:pt x="242138" y="1447800"/>
                  </a:lnTo>
                  <a:lnTo>
                    <a:pt x="242138" y="894041"/>
                  </a:lnTo>
                  <a:lnTo>
                    <a:pt x="239915" y="901700"/>
                  </a:lnTo>
                  <a:lnTo>
                    <a:pt x="239090" y="901700"/>
                  </a:lnTo>
                  <a:lnTo>
                    <a:pt x="231838" y="914400"/>
                  </a:lnTo>
                  <a:lnTo>
                    <a:pt x="231432" y="914400"/>
                  </a:lnTo>
                  <a:lnTo>
                    <a:pt x="231432" y="1460500"/>
                  </a:lnTo>
                  <a:lnTo>
                    <a:pt x="229920" y="1460500"/>
                  </a:lnTo>
                  <a:lnTo>
                    <a:pt x="229476" y="1447800"/>
                  </a:lnTo>
                  <a:lnTo>
                    <a:pt x="231279" y="1447800"/>
                  </a:lnTo>
                  <a:lnTo>
                    <a:pt x="231343" y="1452397"/>
                  </a:lnTo>
                  <a:lnTo>
                    <a:pt x="231432" y="1460500"/>
                  </a:lnTo>
                  <a:lnTo>
                    <a:pt x="231432" y="914400"/>
                  </a:lnTo>
                  <a:lnTo>
                    <a:pt x="220497" y="914400"/>
                  </a:lnTo>
                  <a:lnTo>
                    <a:pt x="221805" y="927100"/>
                  </a:lnTo>
                  <a:lnTo>
                    <a:pt x="211886" y="927100"/>
                  </a:lnTo>
                  <a:lnTo>
                    <a:pt x="216141" y="939800"/>
                  </a:lnTo>
                  <a:lnTo>
                    <a:pt x="210718" y="939800"/>
                  </a:lnTo>
                  <a:lnTo>
                    <a:pt x="205841" y="952500"/>
                  </a:lnTo>
                  <a:lnTo>
                    <a:pt x="199097" y="952500"/>
                  </a:lnTo>
                  <a:lnTo>
                    <a:pt x="199313" y="965200"/>
                  </a:lnTo>
                  <a:lnTo>
                    <a:pt x="195821" y="952500"/>
                  </a:lnTo>
                  <a:lnTo>
                    <a:pt x="197929" y="965200"/>
                  </a:lnTo>
                  <a:lnTo>
                    <a:pt x="188531" y="965200"/>
                  </a:lnTo>
                  <a:lnTo>
                    <a:pt x="187058" y="977900"/>
                  </a:lnTo>
                  <a:lnTo>
                    <a:pt x="184404" y="977900"/>
                  </a:lnTo>
                  <a:lnTo>
                    <a:pt x="184302" y="990600"/>
                  </a:lnTo>
                  <a:lnTo>
                    <a:pt x="175044" y="990600"/>
                  </a:lnTo>
                  <a:lnTo>
                    <a:pt x="176695" y="1003300"/>
                  </a:lnTo>
                  <a:lnTo>
                    <a:pt x="174802" y="1003300"/>
                  </a:lnTo>
                  <a:lnTo>
                    <a:pt x="174802" y="1409700"/>
                  </a:lnTo>
                  <a:lnTo>
                    <a:pt x="172796" y="1422387"/>
                  </a:lnTo>
                  <a:lnTo>
                    <a:pt x="169506" y="1422387"/>
                  </a:lnTo>
                  <a:lnTo>
                    <a:pt x="171996" y="1435100"/>
                  </a:lnTo>
                  <a:lnTo>
                    <a:pt x="168643" y="1435100"/>
                  </a:lnTo>
                  <a:lnTo>
                    <a:pt x="169087" y="1422387"/>
                  </a:lnTo>
                  <a:lnTo>
                    <a:pt x="166839" y="1422387"/>
                  </a:lnTo>
                  <a:lnTo>
                    <a:pt x="163309" y="1409700"/>
                  </a:lnTo>
                  <a:lnTo>
                    <a:pt x="162915" y="1422387"/>
                  </a:lnTo>
                  <a:lnTo>
                    <a:pt x="159626" y="1409700"/>
                  </a:lnTo>
                  <a:lnTo>
                    <a:pt x="163309" y="1409700"/>
                  </a:lnTo>
                  <a:lnTo>
                    <a:pt x="168706" y="1409700"/>
                  </a:lnTo>
                  <a:lnTo>
                    <a:pt x="173228" y="1397228"/>
                  </a:lnTo>
                  <a:lnTo>
                    <a:pt x="172567" y="1409700"/>
                  </a:lnTo>
                  <a:lnTo>
                    <a:pt x="174802" y="1409700"/>
                  </a:lnTo>
                  <a:lnTo>
                    <a:pt x="174802" y="1003300"/>
                  </a:lnTo>
                  <a:lnTo>
                    <a:pt x="174625" y="1003300"/>
                  </a:lnTo>
                  <a:lnTo>
                    <a:pt x="174625" y="1396974"/>
                  </a:lnTo>
                  <a:lnTo>
                    <a:pt x="174523" y="1396720"/>
                  </a:lnTo>
                  <a:lnTo>
                    <a:pt x="172110" y="1391170"/>
                  </a:lnTo>
                  <a:lnTo>
                    <a:pt x="172097" y="1396974"/>
                  </a:lnTo>
                  <a:lnTo>
                    <a:pt x="169392" y="1396974"/>
                  </a:lnTo>
                  <a:lnTo>
                    <a:pt x="169367" y="1396720"/>
                  </a:lnTo>
                  <a:lnTo>
                    <a:pt x="168402" y="1384300"/>
                  </a:lnTo>
                  <a:lnTo>
                    <a:pt x="169125" y="1384300"/>
                  </a:lnTo>
                  <a:lnTo>
                    <a:pt x="172110" y="1391170"/>
                  </a:lnTo>
                  <a:lnTo>
                    <a:pt x="172135" y="1384300"/>
                  </a:lnTo>
                  <a:lnTo>
                    <a:pt x="172872" y="1384300"/>
                  </a:lnTo>
                  <a:lnTo>
                    <a:pt x="174625" y="1396974"/>
                  </a:lnTo>
                  <a:lnTo>
                    <a:pt x="174625" y="1003300"/>
                  </a:lnTo>
                  <a:lnTo>
                    <a:pt x="173482" y="1003300"/>
                  </a:lnTo>
                  <a:lnTo>
                    <a:pt x="168211" y="1016000"/>
                  </a:lnTo>
                  <a:lnTo>
                    <a:pt x="166293" y="1016000"/>
                  </a:lnTo>
                  <a:lnTo>
                    <a:pt x="164020" y="1028687"/>
                  </a:lnTo>
                  <a:lnTo>
                    <a:pt x="159385" y="1028687"/>
                  </a:lnTo>
                  <a:lnTo>
                    <a:pt x="159346" y="1028420"/>
                  </a:lnTo>
                  <a:lnTo>
                    <a:pt x="157543" y="1016000"/>
                  </a:lnTo>
                  <a:lnTo>
                    <a:pt x="150380" y="1016000"/>
                  </a:lnTo>
                  <a:lnTo>
                    <a:pt x="146507" y="1028420"/>
                  </a:lnTo>
                  <a:lnTo>
                    <a:pt x="146418" y="1028687"/>
                  </a:lnTo>
                  <a:lnTo>
                    <a:pt x="146570" y="1028687"/>
                  </a:lnTo>
                  <a:lnTo>
                    <a:pt x="146748" y="1029284"/>
                  </a:lnTo>
                  <a:lnTo>
                    <a:pt x="146773" y="1029792"/>
                  </a:lnTo>
                  <a:lnTo>
                    <a:pt x="148907" y="1041400"/>
                  </a:lnTo>
                  <a:lnTo>
                    <a:pt x="153720" y="1041400"/>
                  </a:lnTo>
                  <a:lnTo>
                    <a:pt x="153847" y="1028687"/>
                  </a:lnTo>
                  <a:lnTo>
                    <a:pt x="157721" y="1028687"/>
                  </a:lnTo>
                  <a:lnTo>
                    <a:pt x="162763" y="1041400"/>
                  </a:lnTo>
                  <a:lnTo>
                    <a:pt x="158623" y="1041400"/>
                  </a:lnTo>
                  <a:lnTo>
                    <a:pt x="158623" y="1066761"/>
                  </a:lnTo>
                  <a:lnTo>
                    <a:pt x="154978" y="1066761"/>
                  </a:lnTo>
                  <a:lnTo>
                    <a:pt x="154927" y="1066304"/>
                  </a:lnTo>
                  <a:lnTo>
                    <a:pt x="153555" y="1054100"/>
                  </a:lnTo>
                  <a:lnTo>
                    <a:pt x="154419" y="1054100"/>
                  </a:lnTo>
                  <a:lnTo>
                    <a:pt x="158623" y="1066761"/>
                  </a:lnTo>
                  <a:lnTo>
                    <a:pt x="158623" y="1041400"/>
                  </a:lnTo>
                  <a:lnTo>
                    <a:pt x="154457" y="1041400"/>
                  </a:lnTo>
                  <a:lnTo>
                    <a:pt x="153187" y="1054100"/>
                  </a:lnTo>
                  <a:lnTo>
                    <a:pt x="152450" y="1054100"/>
                  </a:lnTo>
                  <a:lnTo>
                    <a:pt x="149402" y="1047115"/>
                  </a:lnTo>
                  <a:lnTo>
                    <a:pt x="149402" y="1066761"/>
                  </a:lnTo>
                  <a:lnTo>
                    <a:pt x="149377" y="1067231"/>
                  </a:lnTo>
                  <a:lnTo>
                    <a:pt x="148704" y="1079500"/>
                  </a:lnTo>
                  <a:lnTo>
                    <a:pt x="146405" y="1066761"/>
                  </a:lnTo>
                  <a:lnTo>
                    <a:pt x="149402" y="1066761"/>
                  </a:lnTo>
                  <a:lnTo>
                    <a:pt x="149402" y="1047115"/>
                  </a:lnTo>
                  <a:lnTo>
                    <a:pt x="146913" y="1041400"/>
                  </a:lnTo>
                  <a:lnTo>
                    <a:pt x="147281" y="1041400"/>
                  </a:lnTo>
                  <a:lnTo>
                    <a:pt x="146773" y="1029792"/>
                  </a:lnTo>
                  <a:lnTo>
                    <a:pt x="146710" y="1029284"/>
                  </a:lnTo>
                  <a:lnTo>
                    <a:pt x="146570" y="1028687"/>
                  </a:lnTo>
                  <a:lnTo>
                    <a:pt x="146481" y="1029792"/>
                  </a:lnTo>
                  <a:lnTo>
                    <a:pt x="145453" y="1041400"/>
                  </a:lnTo>
                  <a:lnTo>
                    <a:pt x="141185" y="1041400"/>
                  </a:lnTo>
                  <a:lnTo>
                    <a:pt x="147205" y="1054100"/>
                  </a:lnTo>
                  <a:lnTo>
                    <a:pt x="142341" y="1054100"/>
                  </a:lnTo>
                  <a:lnTo>
                    <a:pt x="145745" y="1066761"/>
                  </a:lnTo>
                  <a:lnTo>
                    <a:pt x="145186" y="1066761"/>
                  </a:lnTo>
                  <a:lnTo>
                    <a:pt x="145084" y="1066304"/>
                  </a:lnTo>
                  <a:lnTo>
                    <a:pt x="142341" y="1054100"/>
                  </a:lnTo>
                  <a:lnTo>
                    <a:pt x="140144" y="1066761"/>
                  </a:lnTo>
                  <a:lnTo>
                    <a:pt x="140957" y="1066761"/>
                  </a:lnTo>
                  <a:lnTo>
                    <a:pt x="137198" y="1079500"/>
                  </a:lnTo>
                  <a:lnTo>
                    <a:pt x="135496" y="1079500"/>
                  </a:lnTo>
                  <a:lnTo>
                    <a:pt x="135496" y="1295400"/>
                  </a:lnTo>
                  <a:lnTo>
                    <a:pt x="134886" y="1308100"/>
                  </a:lnTo>
                  <a:lnTo>
                    <a:pt x="132727" y="1308100"/>
                  </a:lnTo>
                  <a:lnTo>
                    <a:pt x="132626" y="1295400"/>
                  </a:lnTo>
                  <a:lnTo>
                    <a:pt x="135496" y="1295400"/>
                  </a:lnTo>
                  <a:lnTo>
                    <a:pt x="135496" y="1079500"/>
                  </a:lnTo>
                  <a:lnTo>
                    <a:pt x="134137" y="1079500"/>
                  </a:lnTo>
                  <a:lnTo>
                    <a:pt x="132549" y="1091526"/>
                  </a:lnTo>
                  <a:lnTo>
                    <a:pt x="132549" y="1320800"/>
                  </a:lnTo>
                  <a:lnTo>
                    <a:pt x="132435" y="1358900"/>
                  </a:lnTo>
                  <a:lnTo>
                    <a:pt x="132232" y="1358900"/>
                  </a:lnTo>
                  <a:lnTo>
                    <a:pt x="132232" y="1371600"/>
                  </a:lnTo>
                  <a:lnTo>
                    <a:pt x="126619" y="1371600"/>
                  </a:lnTo>
                  <a:lnTo>
                    <a:pt x="126720" y="1358900"/>
                  </a:lnTo>
                  <a:lnTo>
                    <a:pt x="132232" y="1371600"/>
                  </a:lnTo>
                  <a:lnTo>
                    <a:pt x="132232" y="1358900"/>
                  </a:lnTo>
                  <a:lnTo>
                    <a:pt x="128409" y="1358900"/>
                  </a:lnTo>
                  <a:lnTo>
                    <a:pt x="128498" y="1346200"/>
                  </a:lnTo>
                  <a:lnTo>
                    <a:pt x="132435" y="1358900"/>
                  </a:lnTo>
                  <a:lnTo>
                    <a:pt x="132435" y="1320800"/>
                  </a:lnTo>
                  <a:lnTo>
                    <a:pt x="129857" y="1320800"/>
                  </a:lnTo>
                  <a:lnTo>
                    <a:pt x="128333" y="1308100"/>
                  </a:lnTo>
                  <a:lnTo>
                    <a:pt x="132321" y="1308100"/>
                  </a:lnTo>
                  <a:lnTo>
                    <a:pt x="132549" y="1320800"/>
                  </a:lnTo>
                  <a:lnTo>
                    <a:pt x="132549" y="1091526"/>
                  </a:lnTo>
                  <a:lnTo>
                    <a:pt x="132461" y="1092200"/>
                  </a:lnTo>
                  <a:lnTo>
                    <a:pt x="128511" y="1104900"/>
                  </a:lnTo>
                  <a:lnTo>
                    <a:pt x="129413" y="1104900"/>
                  </a:lnTo>
                  <a:lnTo>
                    <a:pt x="124739" y="1117600"/>
                  </a:lnTo>
                  <a:lnTo>
                    <a:pt x="122186" y="1130147"/>
                  </a:lnTo>
                  <a:lnTo>
                    <a:pt x="118033" y="1130147"/>
                  </a:lnTo>
                  <a:lnTo>
                    <a:pt x="108089" y="1142987"/>
                  </a:lnTo>
                  <a:lnTo>
                    <a:pt x="112725" y="1142987"/>
                  </a:lnTo>
                  <a:lnTo>
                    <a:pt x="112725" y="1143558"/>
                  </a:lnTo>
                  <a:lnTo>
                    <a:pt x="112903" y="1155700"/>
                  </a:lnTo>
                  <a:lnTo>
                    <a:pt x="116166" y="1155700"/>
                  </a:lnTo>
                  <a:lnTo>
                    <a:pt x="113741" y="1168400"/>
                  </a:lnTo>
                  <a:lnTo>
                    <a:pt x="113093" y="1168400"/>
                  </a:lnTo>
                  <a:lnTo>
                    <a:pt x="112217" y="1181087"/>
                  </a:lnTo>
                  <a:lnTo>
                    <a:pt x="112128" y="1181442"/>
                  </a:lnTo>
                  <a:lnTo>
                    <a:pt x="108724" y="1193800"/>
                  </a:lnTo>
                  <a:lnTo>
                    <a:pt x="93853" y="1193800"/>
                  </a:lnTo>
                  <a:lnTo>
                    <a:pt x="93878" y="1194130"/>
                  </a:lnTo>
                  <a:lnTo>
                    <a:pt x="95135" y="1206500"/>
                  </a:lnTo>
                  <a:lnTo>
                    <a:pt x="92875" y="1206500"/>
                  </a:lnTo>
                  <a:lnTo>
                    <a:pt x="94983" y="1219200"/>
                  </a:lnTo>
                  <a:lnTo>
                    <a:pt x="98386" y="1219200"/>
                  </a:lnTo>
                  <a:lnTo>
                    <a:pt x="97320" y="1231900"/>
                  </a:lnTo>
                  <a:lnTo>
                    <a:pt x="93649" y="1231900"/>
                  </a:lnTo>
                  <a:lnTo>
                    <a:pt x="87642" y="1244600"/>
                  </a:lnTo>
                  <a:lnTo>
                    <a:pt x="79933" y="1244600"/>
                  </a:lnTo>
                  <a:lnTo>
                    <a:pt x="80022" y="1257300"/>
                  </a:lnTo>
                  <a:lnTo>
                    <a:pt x="85267" y="1257300"/>
                  </a:lnTo>
                  <a:lnTo>
                    <a:pt x="85356" y="1270546"/>
                  </a:lnTo>
                  <a:lnTo>
                    <a:pt x="84785" y="1282700"/>
                  </a:lnTo>
                  <a:lnTo>
                    <a:pt x="77393" y="1282700"/>
                  </a:lnTo>
                  <a:lnTo>
                    <a:pt x="74650" y="1295400"/>
                  </a:lnTo>
                  <a:lnTo>
                    <a:pt x="71310" y="1295400"/>
                  </a:lnTo>
                  <a:lnTo>
                    <a:pt x="73863" y="1308100"/>
                  </a:lnTo>
                  <a:lnTo>
                    <a:pt x="71272" y="1320800"/>
                  </a:lnTo>
                  <a:lnTo>
                    <a:pt x="69227" y="1320800"/>
                  </a:lnTo>
                  <a:lnTo>
                    <a:pt x="68656" y="1332560"/>
                  </a:lnTo>
                  <a:lnTo>
                    <a:pt x="68643" y="1333741"/>
                  </a:lnTo>
                  <a:lnTo>
                    <a:pt x="70294" y="1346073"/>
                  </a:lnTo>
                  <a:lnTo>
                    <a:pt x="66167" y="1346073"/>
                  </a:lnTo>
                  <a:lnTo>
                    <a:pt x="68630" y="1358900"/>
                  </a:lnTo>
                  <a:lnTo>
                    <a:pt x="70040" y="1371600"/>
                  </a:lnTo>
                  <a:lnTo>
                    <a:pt x="70954" y="1384300"/>
                  </a:lnTo>
                  <a:lnTo>
                    <a:pt x="81114" y="1384300"/>
                  </a:lnTo>
                  <a:lnTo>
                    <a:pt x="81153" y="1396974"/>
                  </a:lnTo>
                  <a:lnTo>
                    <a:pt x="82156" y="1396974"/>
                  </a:lnTo>
                  <a:lnTo>
                    <a:pt x="82105" y="1384300"/>
                  </a:lnTo>
                  <a:lnTo>
                    <a:pt x="82207" y="1396974"/>
                  </a:lnTo>
                  <a:lnTo>
                    <a:pt x="85686" y="1396974"/>
                  </a:lnTo>
                  <a:lnTo>
                    <a:pt x="85623" y="1396720"/>
                  </a:lnTo>
                  <a:lnTo>
                    <a:pt x="82626" y="1384300"/>
                  </a:lnTo>
                  <a:lnTo>
                    <a:pt x="106527" y="1384300"/>
                  </a:lnTo>
                  <a:lnTo>
                    <a:pt x="111226" y="1371600"/>
                  </a:lnTo>
                  <a:lnTo>
                    <a:pt x="114846" y="1358900"/>
                  </a:lnTo>
                  <a:lnTo>
                    <a:pt x="116230" y="1346073"/>
                  </a:lnTo>
                  <a:lnTo>
                    <a:pt x="124142" y="1346073"/>
                  </a:lnTo>
                  <a:lnTo>
                    <a:pt x="124040" y="1345717"/>
                  </a:lnTo>
                  <a:lnTo>
                    <a:pt x="120548" y="1333741"/>
                  </a:lnTo>
                  <a:lnTo>
                    <a:pt x="120548" y="1333500"/>
                  </a:lnTo>
                  <a:lnTo>
                    <a:pt x="120281" y="1332560"/>
                  </a:lnTo>
                  <a:lnTo>
                    <a:pt x="117640" y="1320800"/>
                  </a:lnTo>
                  <a:lnTo>
                    <a:pt x="119862" y="1320800"/>
                  </a:lnTo>
                  <a:lnTo>
                    <a:pt x="120548" y="1333500"/>
                  </a:lnTo>
                  <a:lnTo>
                    <a:pt x="131483" y="1333500"/>
                  </a:lnTo>
                  <a:lnTo>
                    <a:pt x="131483" y="1333741"/>
                  </a:lnTo>
                  <a:lnTo>
                    <a:pt x="131178" y="1346073"/>
                  </a:lnTo>
                  <a:lnTo>
                    <a:pt x="128511" y="1346073"/>
                  </a:lnTo>
                  <a:lnTo>
                    <a:pt x="125577" y="1346073"/>
                  </a:lnTo>
                  <a:lnTo>
                    <a:pt x="125514" y="1347012"/>
                  </a:lnTo>
                  <a:lnTo>
                    <a:pt x="124574" y="1358900"/>
                  </a:lnTo>
                  <a:lnTo>
                    <a:pt x="122999" y="1358900"/>
                  </a:lnTo>
                  <a:lnTo>
                    <a:pt x="125704" y="1371600"/>
                  </a:lnTo>
                  <a:lnTo>
                    <a:pt x="124548" y="1371600"/>
                  </a:lnTo>
                  <a:lnTo>
                    <a:pt x="125691" y="1384300"/>
                  </a:lnTo>
                  <a:lnTo>
                    <a:pt x="120853" y="1384300"/>
                  </a:lnTo>
                  <a:lnTo>
                    <a:pt x="120777" y="1396974"/>
                  </a:lnTo>
                  <a:lnTo>
                    <a:pt x="117894" y="1396974"/>
                  </a:lnTo>
                  <a:lnTo>
                    <a:pt x="114744" y="1409700"/>
                  </a:lnTo>
                  <a:lnTo>
                    <a:pt x="113322" y="1422387"/>
                  </a:lnTo>
                  <a:lnTo>
                    <a:pt x="124206" y="1422387"/>
                  </a:lnTo>
                  <a:lnTo>
                    <a:pt x="124612" y="1409700"/>
                  </a:lnTo>
                  <a:lnTo>
                    <a:pt x="151003" y="1409700"/>
                  </a:lnTo>
                  <a:lnTo>
                    <a:pt x="152742" y="1409700"/>
                  </a:lnTo>
                  <a:lnTo>
                    <a:pt x="152488" y="1396974"/>
                  </a:lnTo>
                  <a:lnTo>
                    <a:pt x="157302" y="1396974"/>
                  </a:lnTo>
                  <a:lnTo>
                    <a:pt x="157289" y="1409700"/>
                  </a:lnTo>
                  <a:lnTo>
                    <a:pt x="153022" y="1409700"/>
                  </a:lnTo>
                  <a:lnTo>
                    <a:pt x="152196" y="1422387"/>
                  </a:lnTo>
                  <a:lnTo>
                    <a:pt x="156832" y="1422387"/>
                  </a:lnTo>
                  <a:lnTo>
                    <a:pt x="158902" y="1435100"/>
                  </a:lnTo>
                  <a:lnTo>
                    <a:pt x="160934" y="1422387"/>
                  </a:lnTo>
                  <a:lnTo>
                    <a:pt x="162496" y="1422387"/>
                  </a:lnTo>
                  <a:lnTo>
                    <a:pt x="166827" y="1435100"/>
                  </a:lnTo>
                  <a:lnTo>
                    <a:pt x="165328" y="1435100"/>
                  </a:lnTo>
                  <a:lnTo>
                    <a:pt x="165252" y="1435531"/>
                  </a:lnTo>
                  <a:lnTo>
                    <a:pt x="164668" y="1438516"/>
                  </a:lnTo>
                  <a:lnTo>
                    <a:pt x="163906" y="1437716"/>
                  </a:lnTo>
                  <a:lnTo>
                    <a:pt x="162598" y="1439506"/>
                  </a:lnTo>
                  <a:lnTo>
                    <a:pt x="162140" y="1441259"/>
                  </a:lnTo>
                  <a:lnTo>
                    <a:pt x="162090" y="1442999"/>
                  </a:lnTo>
                  <a:lnTo>
                    <a:pt x="163283" y="1444498"/>
                  </a:lnTo>
                  <a:lnTo>
                    <a:pt x="164109" y="1440662"/>
                  </a:lnTo>
                  <a:lnTo>
                    <a:pt x="164211" y="1440865"/>
                  </a:lnTo>
                  <a:lnTo>
                    <a:pt x="162877" y="1447800"/>
                  </a:lnTo>
                  <a:lnTo>
                    <a:pt x="159181" y="1447800"/>
                  </a:lnTo>
                  <a:lnTo>
                    <a:pt x="157988" y="1460500"/>
                  </a:lnTo>
                  <a:lnTo>
                    <a:pt x="153187" y="1460500"/>
                  </a:lnTo>
                  <a:lnTo>
                    <a:pt x="150812" y="1449082"/>
                  </a:lnTo>
                  <a:lnTo>
                    <a:pt x="150812" y="1485900"/>
                  </a:lnTo>
                  <a:lnTo>
                    <a:pt x="150025" y="1498523"/>
                  </a:lnTo>
                  <a:lnTo>
                    <a:pt x="146939" y="1485900"/>
                  </a:lnTo>
                  <a:lnTo>
                    <a:pt x="150812" y="1485900"/>
                  </a:lnTo>
                  <a:lnTo>
                    <a:pt x="150812" y="1449082"/>
                  </a:lnTo>
                  <a:lnTo>
                    <a:pt x="150545" y="1447800"/>
                  </a:lnTo>
                  <a:lnTo>
                    <a:pt x="146786" y="1447800"/>
                  </a:lnTo>
                  <a:lnTo>
                    <a:pt x="143344" y="1460500"/>
                  </a:lnTo>
                  <a:lnTo>
                    <a:pt x="120599" y="1460500"/>
                  </a:lnTo>
                  <a:lnTo>
                    <a:pt x="116509" y="1447800"/>
                  </a:lnTo>
                  <a:lnTo>
                    <a:pt x="112750" y="1447800"/>
                  </a:lnTo>
                  <a:lnTo>
                    <a:pt x="110769" y="1460500"/>
                  </a:lnTo>
                  <a:lnTo>
                    <a:pt x="98780" y="1460500"/>
                  </a:lnTo>
                  <a:lnTo>
                    <a:pt x="100190" y="1447800"/>
                  </a:lnTo>
                  <a:lnTo>
                    <a:pt x="94754" y="1447800"/>
                  </a:lnTo>
                  <a:lnTo>
                    <a:pt x="95440" y="1460500"/>
                  </a:lnTo>
                  <a:lnTo>
                    <a:pt x="93395" y="1460500"/>
                  </a:lnTo>
                  <a:lnTo>
                    <a:pt x="91719" y="1447800"/>
                  </a:lnTo>
                  <a:lnTo>
                    <a:pt x="89560" y="1460500"/>
                  </a:lnTo>
                  <a:lnTo>
                    <a:pt x="89281" y="1460500"/>
                  </a:lnTo>
                  <a:lnTo>
                    <a:pt x="88430" y="1473174"/>
                  </a:lnTo>
                  <a:lnTo>
                    <a:pt x="88328" y="1472730"/>
                  </a:lnTo>
                  <a:lnTo>
                    <a:pt x="85839" y="1460500"/>
                  </a:lnTo>
                  <a:lnTo>
                    <a:pt x="87261" y="1460500"/>
                  </a:lnTo>
                  <a:lnTo>
                    <a:pt x="86182" y="1447800"/>
                  </a:lnTo>
                  <a:lnTo>
                    <a:pt x="84874" y="1460500"/>
                  </a:lnTo>
                  <a:lnTo>
                    <a:pt x="84048" y="1447800"/>
                  </a:lnTo>
                  <a:lnTo>
                    <a:pt x="83883" y="1447800"/>
                  </a:lnTo>
                  <a:lnTo>
                    <a:pt x="84112" y="1452397"/>
                  </a:lnTo>
                  <a:lnTo>
                    <a:pt x="84670" y="1460500"/>
                  </a:lnTo>
                  <a:lnTo>
                    <a:pt x="84531" y="1460500"/>
                  </a:lnTo>
                  <a:lnTo>
                    <a:pt x="84112" y="1452397"/>
                  </a:lnTo>
                  <a:lnTo>
                    <a:pt x="83807" y="1447800"/>
                  </a:lnTo>
                  <a:lnTo>
                    <a:pt x="83515" y="1447800"/>
                  </a:lnTo>
                  <a:lnTo>
                    <a:pt x="81432" y="1460500"/>
                  </a:lnTo>
                  <a:lnTo>
                    <a:pt x="78968" y="1460500"/>
                  </a:lnTo>
                  <a:lnTo>
                    <a:pt x="76581" y="1473174"/>
                  </a:lnTo>
                  <a:lnTo>
                    <a:pt x="84366" y="1473174"/>
                  </a:lnTo>
                  <a:lnTo>
                    <a:pt x="83629" y="1485404"/>
                  </a:lnTo>
                  <a:lnTo>
                    <a:pt x="87134" y="1473225"/>
                  </a:lnTo>
                  <a:lnTo>
                    <a:pt x="90487" y="1485900"/>
                  </a:lnTo>
                  <a:lnTo>
                    <a:pt x="90500" y="1485404"/>
                  </a:lnTo>
                  <a:lnTo>
                    <a:pt x="91071" y="1473581"/>
                  </a:lnTo>
                  <a:lnTo>
                    <a:pt x="93992" y="1485900"/>
                  </a:lnTo>
                  <a:lnTo>
                    <a:pt x="101447" y="1473212"/>
                  </a:lnTo>
                  <a:lnTo>
                    <a:pt x="103085" y="1485900"/>
                  </a:lnTo>
                  <a:lnTo>
                    <a:pt x="105244" y="1485900"/>
                  </a:lnTo>
                  <a:lnTo>
                    <a:pt x="106248" y="1497977"/>
                  </a:lnTo>
                  <a:lnTo>
                    <a:pt x="107276" y="1485900"/>
                  </a:lnTo>
                  <a:lnTo>
                    <a:pt x="110680" y="1485900"/>
                  </a:lnTo>
                  <a:lnTo>
                    <a:pt x="112293" y="1497977"/>
                  </a:lnTo>
                  <a:lnTo>
                    <a:pt x="112420" y="1498523"/>
                  </a:lnTo>
                  <a:lnTo>
                    <a:pt x="119570" y="1485900"/>
                  </a:lnTo>
                  <a:lnTo>
                    <a:pt x="123317" y="1485900"/>
                  </a:lnTo>
                  <a:lnTo>
                    <a:pt x="123596" y="1497977"/>
                  </a:lnTo>
                  <a:lnTo>
                    <a:pt x="123634" y="1498523"/>
                  </a:lnTo>
                  <a:lnTo>
                    <a:pt x="127787" y="1485900"/>
                  </a:lnTo>
                  <a:lnTo>
                    <a:pt x="142519" y="1485900"/>
                  </a:lnTo>
                  <a:lnTo>
                    <a:pt x="140881" y="1498523"/>
                  </a:lnTo>
                  <a:lnTo>
                    <a:pt x="148577" y="1498523"/>
                  </a:lnTo>
                  <a:lnTo>
                    <a:pt x="153593" y="1511300"/>
                  </a:lnTo>
                  <a:lnTo>
                    <a:pt x="147231" y="1511300"/>
                  </a:lnTo>
                  <a:lnTo>
                    <a:pt x="147231" y="1511465"/>
                  </a:lnTo>
                  <a:lnTo>
                    <a:pt x="147764" y="1524000"/>
                  </a:lnTo>
                  <a:lnTo>
                    <a:pt x="166687" y="1524000"/>
                  </a:lnTo>
                  <a:lnTo>
                    <a:pt x="166712" y="1524139"/>
                  </a:lnTo>
                  <a:lnTo>
                    <a:pt x="169735" y="1536700"/>
                  </a:lnTo>
                  <a:lnTo>
                    <a:pt x="175615" y="1524000"/>
                  </a:lnTo>
                  <a:lnTo>
                    <a:pt x="199123" y="1524000"/>
                  </a:lnTo>
                  <a:lnTo>
                    <a:pt x="199161" y="1523758"/>
                  </a:lnTo>
                  <a:lnTo>
                    <a:pt x="201168" y="1511300"/>
                  </a:lnTo>
                  <a:lnTo>
                    <a:pt x="203415" y="1511300"/>
                  </a:lnTo>
                  <a:lnTo>
                    <a:pt x="203466" y="1511465"/>
                  </a:lnTo>
                  <a:lnTo>
                    <a:pt x="207086" y="1523758"/>
                  </a:lnTo>
                  <a:lnTo>
                    <a:pt x="207010" y="1511300"/>
                  </a:lnTo>
                  <a:lnTo>
                    <a:pt x="213144" y="1511300"/>
                  </a:lnTo>
                  <a:lnTo>
                    <a:pt x="213080" y="1511465"/>
                  </a:lnTo>
                  <a:lnTo>
                    <a:pt x="208965" y="1524000"/>
                  </a:lnTo>
                  <a:lnTo>
                    <a:pt x="219481" y="1524000"/>
                  </a:lnTo>
                  <a:lnTo>
                    <a:pt x="219417" y="1523758"/>
                  </a:lnTo>
                  <a:lnTo>
                    <a:pt x="216128" y="1511300"/>
                  </a:lnTo>
                  <a:lnTo>
                    <a:pt x="219062" y="1511300"/>
                  </a:lnTo>
                  <a:lnTo>
                    <a:pt x="218617" y="1498612"/>
                  </a:lnTo>
                  <a:lnTo>
                    <a:pt x="223240" y="1511300"/>
                  </a:lnTo>
                  <a:lnTo>
                    <a:pt x="225386" y="1511300"/>
                  </a:lnTo>
                  <a:lnTo>
                    <a:pt x="225310" y="1511465"/>
                  </a:lnTo>
                  <a:lnTo>
                    <a:pt x="219481" y="1524000"/>
                  </a:lnTo>
                  <a:lnTo>
                    <a:pt x="246710" y="1524000"/>
                  </a:lnTo>
                  <a:lnTo>
                    <a:pt x="246659" y="1523758"/>
                  </a:lnTo>
                  <a:lnTo>
                    <a:pt x="244246" y="1511300"/>
                  </a:lnTo>
                  <a:lnTo>
                    <a:pt x="250126" y="1511300"/>
                  </a:lnTo>
                  <a:lnTo>
                    <a:pt x="250139" y="1511465"/>
                  </a:lnTo>
                  <a:lnTo>
                    <a:pt x="250482" y="1524000"/>
                  </a:lnTo>
                  <a:lnTo>
                    <a:pt x="283248" y="1524000"/>
                  </a:lnTo>
                  <a:lnTo>
                    <a:pt x="283349" y="1523758"/>
                  </a:lnTo>
                  <a:lnTo>
                    <a:pt x="288734" y="1511300"/>
                  </a:lnTo>
                  <a:lnTo>
                    <a:pt x="297764" y="1511300"/>
                  </a:lnTo>
                  <a:lnTo>
                    <a:pt x="297751" y="1511465"/>
                  </a:lnTo>
                  <a:lnTo>
                    <a:pt x="296202" y="1524000"/>
                  </a:lnTo>
                  <a:lnTo>
                    <a:pt x="302145" y="1524000"/>
                  </a:lnTo>
                  <a:lnTo>
                    <a:pt x="309397" y="1524000"/>
                  </a:lnTo>
                  <a:lnTo>
                    <a:pt x="309486" y="1523758"/>
                  </a:lnTo>
                  <a:lnTo>
                    <a:pt x="313690" y="1511300"/>
                  </a:lnTo>
                  <a:lnTo>
                    <a:pt x="318871" y="1511300"/>
                  </a:lnTo>
                  <a:lnTo>
                    <a:pt x="318884" y="1511465"/>
                  </a:lnTo>
                  <a:lnTo>
                    <a:pt x="320065" y="1524000"/>
                  </a:lnTo>
                  <a:lnTo>
                    <a:pt x="326567" y="1524000"/>
                  </a:lnTo>
                  <a:lnTo>
                    <a:pt x="326631" y="1511300"/>
                  </a:lnTo>
                  <a:lnTo>
                    <a:pt x="326821" y="1511300"/>
                  </a:lnTo>
                  <a:lnTo>
                    <a:pt x="326847" y="1511465"/>
                  </a:lnTo>
                  <a:lnTo>
                    <a:pt x="328612" y="1524000"/>
                  </a:lnTo>
                  <a:lnTo>
                    <a:pt x="330962" y="1524000"/>
                  </a:lnTo>
                  <a:lnTo>
                    <a:pt x="331012" y="1523758"/>
                  </a:lnTo>
                  <a:lnTo>
                    <a:pt x="333806" y="1511300"/>
                  </a:lnTo>
                  <a:lnTo>
                    <a:pt x="364883" y="1511300"/>
                  </a:lnTo>
                  <a:lnTo>
                    <a:pt x="364921" y="1511465"/>
                  </a:lnTo>
                  <a:lnTo>
                    <a:pt x="367309" y="1523758"/>
                  </a:lnTo>
                  <a:lnTo>
                    <a:pt x="371309" y="1511300"/>
                  </a:lnTo>
                  <a:lnTo>
                    <a:pt x="370116" y="1511300"/>
                  </a:lnTo>
                  <a:lnTo>
                    <a:pt x="369849" y="1498612"/>
                  </a:lnTo>
                  <a:lnTo>
                    <a:pt x="375856" y="1511300"/>
                  </a:lnTo>
                  <a:lnTo>
                    <a:pt x="420979" y="1511300"/>
                  </a:lnTo>
                  <a:lnTo>
                    <a:pt x="438378" y="1498523"/>
                  </a:lnTo>
                  <a:lnTo>
                    <a:pt x="512318" y="1498523"/>
                  </a:lnTo>
                  <a:lnTo>
                    <a:pt x="513207" y="1511300"/>
                  </a:lnTo>
                  <a:lnTo>
                    <a:pt x="512635" y="1511300"/>
                  </a:lnTo>
                  <a:lnTo>
                    <a:pt x="512610" y="1511465"/>
                  </a:lnTo>
                  <a:lnTo>
                    <a:pt x="510781" y="1524000"/>
                  </a:lnTo>
                  <a:lnTo>
                    <a:pt x="508863" y="1524000"/>
                  </a:lnTo>
                  <a:lnTo>
                    <a:pt x="508800" y="1523758"/>
                  </a:lnTo>
                  <a:lnTo>
                    <a:pt x="505929" y="1511300"/>
                  </a:lnTo>
                  <a:lnTo>
                    <a:pt x="485889" y="1511300"/>
                  </a:lnTo>
                  <a:lnTo>
                    <a:pt x="485889" y="1511465"/>
                  </a:lnTo>
                  <a:lnTo>
                    <a:pt x="485267" y="1524000"/>
                  </a:lnTo>
                  <a:lnTo>
                    <a:pt x="481838" y="1524000"/>
                  </a:lnTo>
                  <a:lnTo>
                    <a:pt x="481838" y="1523758"/>
                  </a:lnTo>
                  <a:lnTo>
                    <a:pt x="481990" y="1511300"/>
                  </a:lnTo>
                  <a:lnTo>
                    <a:pt x="467512" y="1511300"/>
                  </a:lnTo>
                  <a:lnTo>
                    <a:pt x="467499" y="1511465"/>
                  </a:lnTo>
                  <a:lnTo>
                    <a:pt x="466826" y="1524000"/>
                  </a:lnTo>
                  <a:lnTo>
                    <a:pt x="462394" y="1524000"/>
                  </a:lnTo>
                  <a:lnTo>
                    <a:pt x="462368" y="1523758"/>
                  </a:lnTo>
                  <a:lnTo>
                    <a:pt x="460997" y="1511300"/>
                  </a:lnTo>
                  <a:lnTo>
                    <a:pt x="458762" y="1511300"/>
                  </a:lnTo>
                  <a:lnTo>
                    <a:pt x="458762" y="1511465"/>
                  </a:lnTo>
                  <a:lnTo>
                    <a:pt x="459892" y="1524000"/>
                  </a:lnTo>
                  <a:lnTo>
                    <a:pt x="458711" y="1524000"/>
                  </a:lnTo>
                  <a:lnTo>
                    <a:pt x="458749" y="1511300"/>
                  </a:lnTo>
                  <a:lnTo>
                    <a:pt x="451015" y="1511300"/>
                  </a:lnTo>
                  <a:lnTo>
                    <a:pt x="451027" y="1511465"/>
                  </a:lnTo>
                  <a:lnTo>
                    <a:pt x="452323" y="1524000"/>
                  </a:lnTo>
                  <a:lnTo>
                    <a:pt x="450469" y="1524000"/>
                  </a:lnTo>
                  <a:lnTo>
                    <a:pt x="450596" y="1511300"/>
                  </a:lnTo>
                  <a:lnTo>
                    <a:pt x="432028" y="1511300"/>
                  </a:lnTo>
                  <a:lnTo>
                    <a:pt x="432003" y="1511465"/>
                  </a:lnTo>
                  <a:lnTo>
                    <a:pt x="430453" y="1524000"/>
                  </a:lnTo>
                  <a:lnTo>
                    <a:pt x="429691" y="1524000"/>
                  </a:lnTo>
                  <a:lnTo>
                    <a:pt x="429691" y="1523758"/>
                  </a:lnTo>
                  <a:lnTo>
                    <a:pt x="429475" y="1511465"/>
                  </a:lnTo>
                  <a:lnTo>
                    <a:pt x="422021" y="1524000"/>
                  </a:lnTo>
                  <a:lnTo>
                    <a:pt x="374205" y="1524000"/>
                  </a:lnTo>
                  <a:lnTo>
                    <a:pt x="374192" y="1524139"/>
                  </a:lnTo>
                  <a:lnTo>
                    <a:pt x="373557" y="1533359"/>
                  </a:lnTo>
                  <a:lnTo>
                    <a:pt x="373037" y="1532826"/>
                  </a:lnTo>
                  <a:lnTo>
                    <a:pt x="372973" y="1533182"/>
                  </a:lnTo>
                  <a:lnTo>
                    <a:pt x="373532" y="1533753"/>
                  </a:lnTo>
                  <a:lnTo>
                    <a:pt x="373341" y="1536700"/>
                  </a:lnTo>
                  <a:lnTo>
                    <a:pt x="372745" y="1534299"/>
                  </a:lnTo>
                  <a:lnTo>
                    <a:pt x="373037" y="1532826"/>
                  </a:lnTo>
                  <a:lnTo>
                    <a:pt x="373113" y="1531670"/>
                  </a:lnTo>
                  <a:lnTo>
                    <a:pt x="372452" y="1531150"/>
                  </a:lnTo>
                  <a:lnTo>
                    <a:pt x="371856" y="1530642"/>
                  </a:lnTo>
                  <a:lnTo>
                    <a:pt x="370230" y="1524000"/>
                  </a:lnTo>
                  <a:lnTo>
                    <a:pt x="369493" y="1524000"/>
                  </a:lnTo>
                  <a:lnTo>
                    <a:pt x="369481" y="1524139"/>
                  </a:lnTo>
                  <a:lnTo>
                    <a:pt x="368744" y="1532521"/>
                  </a:lnTo>
                  <a:lnTo>
                    <a:pt x="368681" y="1533182"/>
                  </a:lnTo>
                  <a:lnTo>
                    <a:pt x="368376" y="1536700"/>
                  </a:lnTo>
                  <a:lnTo>
                    <a:pt x="367525" y="1533182"/>
                  </a:lnTo>
                  <a:lnTo>
                    <a:pt x="368681" y="1533182"/>
                  </a:lnTo>
                  <a:lnTo>
                    <a:pt x="368681" y="1532432"/>
                  </a:lnTo>
                  <a:lnTo>
                    <a:pt x="368249" y="1531797"/>
                  </a:lnTo>
                  <a:lnTo>
                    <a:pt x="367487" y="1533017"/>
                  </a:lnTo>
                  <a:lnTo>
                    <a:pt x="365328" y="1524000"/>
                  </a:lnTo>
                  <a:lnTo>
                    <a:pt x="361937" y="1524000"/>
                  </a:lnTo>
                  <a:lnTo>
                    <a:pt x="361924" y="1524139"/>
                  </a:lnTo>
                  <a:lnTo>
                    <a:pt x="360845" y="1536700"/>
                  </a:lnTo>
                  <a:lnTo>
                    <a:pt x="354952" y="1536700"/>
                  </a:lnTo>
                  <a:lnTo>
                    <a:pt x="353707" y="1533817"/>
                  </a:lnTo>
                  <a:lnTo>
                    <a:pt x="353593" y="1533677"/>
                  </a:lnTo>
                  <a:lnTo>
                    <a:pt x="351929" y="1531670"/>
                  </a:lnTo>
                  <a:lnTo>
                    <a:pt x="351028" y="1524000"/>
                  </a:lnTo>
                  <a:lnTo>
                    <a:pt x="345478" y="1524000"/>
                  </a:lnTo>
                  <a:lnTo>
                    <a:pt x="345465" y="1524139"/>
                  </a:lnTo>
                  <a:lnTo>
                    <a:pt x="344055" y="1536700"/>
                  </a:lnTo>
                  <a:lnTo>
                    <a:pt x="339394" y="1524139"/>
                  </a:lnTo>
                  <a:lnTo>
                    <a:pt x="336473" y="1536700"/>
                  </a:lnTo>
                  <a:lnTo>
                    <a:pt x="333679" y="1524139"/>
                  </a:lnTo>
                  <a:lnTo>
                    <a:pt x="331431" y="1536700"/>
                  </a:lnTo>
                  <a:lnTo>
                    <a:pt x="306285" y="1536700"/>
                  </a:lnTo>
                  <a:lnTo>
                    <a:pt x="302615" y="1524139"/>
                  </a:lnTo>
                  <a:lnTo>
                    <a:pt x="297307" y="1536700"/>
                  </a:lnTo>
                  <a:lnTo>
                    <a:pt x="270903" y="1536700"/>
                  </a:lnTo>
                  <a:lnTo>
                    <a:pt x="270814" y="1549400"/>
                  </a:lnTo>
                  <a:lnTo>
                    <a:pt x="270675" y="1549400"/>
                  </a:lnTo>
                  <a:lnTo>
                    <a:pt x="270116" y="1536700"/>
                  </a:lnTo>
                  <a:lnTo>
                    <a:pt x="267703" y="1536700"/>
                  </a:lnTo>
                  <a:lnTo>
                    <a:pt x="265366" y="1549400"/>
                  </a:lnTo>
                  <a:lnTo>
                    <a:pt x="251053" y="1549400"/>
                  </a:lnTo>
                  <a:lnTo>
                    <a:pt x="250736" y="1536700"/>
                  </a:lnTo>
                  <a:lnTo>
                    <a:pt x="249923" y="1536700"/>
                  </a:lnTo>
                  <a:lnTo>
                    <a:pt x="248818" y="1549400"/>
                  </a:lnTo>
                  <a:lnTo>
                    <a:pt x="244589" y="1549400"/>
                  </a:lnTo>
                  <a:lnTo>
                    <a:pt x="242189" y="1549400"/>
                  </a:lnTo>
                  <a:lnTo>
                    <a:pt x="237363" y="1536700"/>
                  </a:lnTo>
                  <a:lnTo>
                    <a:pt x="234492" y="1536700"/>
                  </a:lnTo>
                  <a:lnTo>
                    <a:pt x="234696" y="1536039"/>
                  </a:lnTo>
                  <a:lnTo>
                    <a:pt x="232384" y="1536128"/>
                  </a:lnTo>
                  <a:lnTo>
                    <a:pt x="232130" y="1535912"/>
                  </a:lnTo>
                  <a:lnTo>
                    <a:pt x="232130" y="1536700"/>
                  </a:lnTo>
                  <a:lnTo>
                    <a:pt x="231571" y="1536700"/>
                  </a:lnTo>
                  <a:lnTo>
                    <a:pt x="231978" y="1536141"/>
                  </a:lnTo>
                  <a:lnTo>
                    <a:pt x="232130" y="1536700"/>
                  </a:lnTo>
                  <a:lnTo>
                    <a:pt x="232130" y="1535912"/>
                  </a:lnTo>
                  <a:lnTo>
                    <a:pt x="230543" y="1534502"/>
                  </a:lnTo>
                  <a:lnTo>
                    <a:pt x="229196" y="1536065"/>
                  </a:lnTo>
                  <a:lnTo>
                    <a:pt x="229425" y="1536700"/>
                  </a:lnTo>
                  <a:lnTo>
                    <a:pt x="228180" y="1536700"/>
                  </a:lnTo>
                  <a:lnTo>
                    <a:pt x="222554" y="1549400"/>
                  </a:lnTo>
                  <a:lnTo>
                    <a:pt x="212102" y="1549400"/>
                  </a:lnTo>
                  <a:lnTo>
                    <a:pt x="210248" y="1536700"/>
                  </a:lnTo>
                  <a:lnTo>
                    <a:pt x="206082" y="1549844"/>
                  </a:lnTo>
                  <a:lnTo>
                    <a:pt x="206184" y="1549400"/>
                  </a:lnTo>
                  <a:lnTo>
                    <a:pt x="202603" y="1549400"/>
                  </a:lnTo>
                  <a:lnTo>
                    <a:pt x="201993" y="1536700"/>
                  </a:lnTo>
                  <a:lnTo>
                    <a:pt x="201917" y="1549400"/>
                  </a:lnTo>
                  <a:lnTo>
                    <a:pt x="200329" y="1549400"/>
                  </a:lnTo>
                  <a:lnTo>
                    <a:pt x="195922" y="1549400"/>
                  </a:lnTo>
                  <a:lnTo>
                    <a:pt x="189230" y="1536700"/>
                  </a:lnTo>
                  <a:lnTo>
                    <a:pt x="183388" y="1549400"/>
                  </a:lnTo>
                  <a:lnTo>
                    <a:pt x="183807" y="1549400"/>
                  </a:lnTo>
                  <a:lnTo>
                    <a:pt x="183769" y="1549539"/>
                  </a:lnTo>
                  <a:lnTo>
                    <a:pt x="183680" y="1549844"/>
                  </a:lnTo>
                  <a:lnTo>
                    <a:pt x="180073" y="1562100"/>
                  </a:lnTo>
                  <a:lnTo>
                    <a:pt x="225018" y="1562100"/>
                  </a:lnTo>
                  <a:lnTo>
                    <a:pt x="226580" y="1574800"/>
                  </a:lnTo>
                  <a:lnTo>
                    <a:pt x="230073" y="1562100"/>
                  </a:lnTo>
                  <a:lnTo>
                    <a:pt x="272338" y="1562100"/>
                  </a:lnTo>
                  <a:lnTo>
                    <a:pt x="271741" y="1574800"/>
                  </a:lnTo>
                  <a:lnTo>
                    <a:pt x="275107" y="1574800"/>
                  </a:lnTo>
                  <a:lnTo>
                    <a:pt x="276110" y="1562100"/>
                  </a:lnTo>
                  <a:lnTo>
                    <a:pt x="278930" y="1562100"/>
                  </a:lnTo>
                  <a:lnTo>
                    <a:pt x="276237" y="1574800"/>
                  </a:lnTo>
                  <a:lnTo>
                    <a:pt x="280250" y="1574800"/>
                  </a:lnTo>
                  <a:lnTo>
                    <a:pt x="283387" y="1562100"/>
                  </a:lnTo>
                  <a:lnTo>
                    <a:pt x="294055" y="1562100"/>
                  </a:lnTo>
                  <a:lnTo>
                    <a:pt x="294767" y="1549844"/>
                  </a:lnTo>
                  <a:lnTo>
                    <a:pt x="294792" y="1549400"/>
                  </a:lnTo>
                  <a:lnTo>
                    <a:pt x="294894" y="1549844"/>
                  </a:lnTo>
                  <a:lnTo>
                    <a:pt x="297535" y="1562100"/>
                  </a:lnTo>
                  <a:lnTo>
                    <a:pt x="300367" y="1549400"/>
                  </a:lnTo>
                  <a:lnTo>
                    <a:pt x="300456" y="1549844"/>
                  </a:lnTo>
                  <a:lnTo>
                    <a:pt x="302869" y="1562100"/>
                  </a:lnTo>
                  <a:lnTo>
                    <a:pt x="318236" y="1562100"/>
                  </a:lnTo>
                  <a:lnTo>
                    <a:pt x="320687" y="1549400"/>
                  </a:lnTo>
                  <a:lnTo>
                    <a:pt x="320789" y="1549844"/>
                  </a:lnTo>
                  <a:lnTo>
                    <a:pt x="323342" y="1562100"/>
                  </a:lnTo>
                  <a:lnTo>
                    <a:pt x="323799" y="1562100"/>
                  </a:lnTo>
                  <a:lnTo>
                    <a:pt x="325043" y="1549400"/>
                  </a:lnTo>
                  <a:lnTo>
                    <a:pt x="327444" y="1549400"/>
                  </a:lnTo>
                  <a:lnTo>
                    <a:pt x="327533" y="1549844"/>
                  </a:lnTo>
                  <a:lnTo>
                    <a:pt x="330073" y="1562100"/>
                  </a:lnTo>
                  <a:lnTo>
                    <a:pt x="388112" y="1562100"/>
                  </a:lnTo>
                  <a:lnTo>
                    <a:pt x="386283" y="1549400"/>
                  </a:lnTo>
                  <a:lnTo>
                    <a:pt x="391172" y="1549400"/>
                  </a:lnTo>
                  <a:lnTo>
                    <a:pt x="391071" y="1549844"/>
                  </a:lnTo>
                  <a:lnTo>
                    <a:pt x="388112" y="1562100"/>
                  </a:lnTo>
                  <a:lnTo>
                    <a:pt x="400621" y="1562100"/>
                  </a:lnTo>
                  <a:lnTo>
                    <a:pt x="404355" y="1549844"/>
                  </a:lnTo>
                  <a:lnTo>
                    <a:pt x="404495" y="1549615"/>
                  </a:lnTo>
                  <a:lnTo>
                    <a:pt x="404647" y="1549844"/>
                  </a:lnTo>
                  <a:lnTo>
                    <a:pt x="409130" y="1562100"/>
                  </a:lnTo>
                  <a:lnTo>
                    <a:pt x="411353" y="1549844"/>
                  </a:lnTo>
                  <a:lnTo>
                    <a:pt x="411441" y="1549615"/>
                  </a:lnTo>
                  <a:lnTo>
                    <a:pt x="411607" y="1549844"/>
                  </a:lnTo>
                  <a:lnTo>
                    <a:pt x="416433" y="1562100"/>
                  </a:lnTo>
                  <a:lnTo>
                    <a:pt x="417703" y="1549400"/>
                  </a:lnTo>
                  <a:lnTo>
                    <a:pt x="417817" y="1549844"/>
                  </a:lnTo>
                  <a:lnTo>
                    <a:pt x="421119" y="1562100"/>
                  </a:lnTo>
                  <a:lnTo>
                    <a:pt x="422249" y="1549400"/>
                  </a:lnTo>
                  <a:lnTo>
                    <a:pt x="485825" y="1549400"/>
                  </a:lnTo>
                  <a:lnTo>
                    <a:pt x="492810" y="1536700"/>
                  </a:lnTo>
                  <a:lnTo>
                    <a:pt x="494626" y="1536700"/>
                  </a:lnTo>
                  <a:lnTo>
                    <a:pt x="498436" y="1549400"/>
                  </a:lnTo>
                  <a:lnTo>
                    <a:pt x="500621" y="1549400"/>
                  </a:lnTo>
                  <a:lnTo>
                    <a:pt x="500773" y="1536700"/>
                  </a:lnTo>
                  <a:lnTo>
                    <a:pt x="503212" y="1536700"/>
                  </a:lnTo>
                  <a:lnTo>
                    <a:pt x="507504" y="1549400"/>
                  </a:lnTo>
                  <a:lnTo>
                    <a:pt x="510832" y="1536725"/>
                  </a:lnTo>
                  <a:lnTo>
                    <a:pt x="515010" y="1549400"/>
                  </a:lnTo>
                  <a:lnTo>
                    <a:pt x="521995" y="1536700"/>
                  </a:lnTo>
                  <a:lnTo>
                    <a:pt x="586117" y="1536700"/>
                  </a:lnTo>
                  <a:lnTo>
                    <a:pt x="599986" y="1524000"/>
                  </a:lnTo>
                  <a:lnTo>
                    <a:pt x="708837" y="1524000"/>
                  </a:lnTo>
                  <a:lnTo>
                    <a:pt x="718058" y="1511465"/>
                  </a:lnTo>
                  <a:lnTo>
                    <a:pt x="718146" y="1511338"/>
                  </a:lnTo>
                  <a:lnTo>
                    <a:pt x="718197" y="1511465"/>
                  </a:lnTo>
                  <a:lnTo>
                    <a:pt x="722782" y="1524000"/>
                  </a:lnTo>
                  <a:lnTo>
                    <a:pt x="731189" y="1511300"/>
                  </a:lnTo>
                  <a:lnTo>
                    <a:pt x="773557" y="1511300"/>
                  </a:lnTo>
                  <a:lnTo>
                    <a:pt x="789216" y="1498523"/>
                  </a:lnTo>
                  <a:lnTo>
                    <a:pt x="835291" y="1498523"/>
                  </a:lnTo>
                  <a:lnTo>
                    <a:pt x="835355" y="1497977"/>
                  </a:lnTo>
                  <a:lnTo>
                    <a:pt x="836828" y="1485900"/>
                  </a:lnTo>
                  <a:lnTo>
                    <a:pt x="837603" y="1485900"/>
                  </a:lnTo>
                  <a:lnTo>
                    <a:pt x="837920" y="1497977"/>
                  </a:lnTo>
                  <a:lnTo>
                    <a:pt x="837984" y="1498523"/>
                  </a:lnTo>
                  <a:lnTo>
                    <a:pt x="845197" y="1485900"/>
                  </a:lnTo>
                  <a:lnTo>
                    <a:pt x="905294" y="1485900"/>
                  </a:lnTo>
                  <a:lnTo>
                    <a:pt x="897940" y="1498523"/>
                  </a:lnTo>
                  <a:lnTo>
                    <a:pt x="896988" y="1498523"/>
                  </a:lnTo>
                  <a:lnTo>
                    <a:pt x="887895" y="1511300"/>
                  </a:lnTo>
                  <a:lnTo>
                    <a:pt x="891743" y="1511300"/>
                  </a:lnTo>
                  <a:lnTo>
                    <a:pt x="891768" y="1511465"/>
                  </a:lnTo>
                  <a:lnTo>
                    <a:pt x="893940" y="1523758"/>
                  </a:lnTo>
                  <a:lnTo>
                    <a:pt x="893165" y="1511300"/>
                  </a:lnTo>
                  <a:lnTo>
                    <a:pt x="898042" y="1511300"/>
                  </a:lnTo>
                  <a:lnTo>
                    <a:pt x="898017" y="1511465"/>
                  </a:lnTo>
                  <a:lnTo>
                    <a:pt x="895400" y="1524000"/>
                  </a:lnTo>
                  <a:lnTo>
                    <a:pt x="884174" y="1524000"/>
                  </a:lnTo>
                  <a:lnTo>
                    <a:pt x="884212" y="1524139"/>
                  </a:lnTo>
                  <a:lnTo>
                    <a:pt x="887552" y="1536700"/>
                  </a:lnTo>
                  <a:lnTo>
                    <a:pt x="885063" y="1536700"/>
                  </a:lnTo>
                  <a:lnTo>
                    <a:pt x="884415" y="1540535"/>
                  </a:lnTo>
                  <a:lnTo>
                    <a:pt x="884415" y="1625561"/>
                  </a:lnTo>
                  <a:lnTo>
                    <a:pt x="881011" y="1625561"/>
                  </a:lnTo>
                  <a:lnTo>
                    <a:pt x="876388" y="1612900"/>
                  </a:lnTo>
                  <a:lnTo>
                    <a:pt x="880795" y="1612900"/>
                  </a:lnTo>
                  <a:lnTo>
                    <a:pt x="884415" y="1625561"/>
                  </a:lnTo>
                  <a:lnTo>
                    <a:pt x="884415" y="1540535"/>
                  </a:lnTo>
                  <a:lnTo>
                    <a:pt x="882916" y="1549400"/>
                  </a:lnTo>
                  <a:lnTo>
                    <a:pt x="882269" y="1549400"/>
                  </a:lnTo>
                  <a:lnTo>
                    <a:pt x="880503" y="1536700"/>
                  </a:lnTo>
                  <a:lnTo>
                    <a:pt x="878941" y="1549400"/>
                  </a:lnTo>
                  <a:lnTo>
                    <a:pt x="878459" y="1536700"/>
                  </a:lnTo>
                  <a:lnTo>
                    <a:pt x="875157" y="1536700"/>
                  </a:lnTo>
                  <a:lnTo>
                    <a:pt x="876744" y="1549400"/>
                  </a:lnTo>
                  <a:lnTo>
                    <a:pt x="868324" y="1549400"/>
                  </a:lnTo>
                  <a:lnTo>
                    <a:pt x="868222" y="1549844"/>
                  </a:lnTo>
                  <a:lnTo>
                    <a:pt x="865454" y="1562100"/>
                  </a:lnTo>
                  <a:lnTo>
                    <a:pt x="877684" y="1562100"/>
                  </a:lnTo>
                  <a:lnTo>
                    <a:pt x="878319" y="1574800"/>
                  </a:lnTo>
                  <a:lnTo>
                    <a:pt x="875499" y="1574800"/>
                  </a:lnTo>
                  <a:lnTo>
                    <a:pt x="875220" y="1587500"/>
                  </a:lnTo>
                  <a:lnTo>
                    <a:pt x="873391" y="1587500"/>
                  </a:lnTo>
                  <a:lnTo>
                    <a:pt x="874522" y="1600200"/>
                  </a:lnTo>
                  <a:lnTo>
                    <a:pt x="876554" y="1587500"/>
                  </a:lnTo>
                  <a:lnTo>
                    <a:pt x="877760" y="1600200"/>
                  </a:lnTo>
                  <a:lnTo>
                    <a:pt x="874890" y="1600200"/>
                  </a:lnTo>
                  <a:lnTo>
                    <a:pt x="872756" y="1608912"/>
                  </a:lnTo>
                  <a:lnTo>
                    <a:pt x="872756" y="1676400"/>
                  </a:lnTo>
                  <a:lnTo>
                    <a:pt x="869569" y="1689100"/>
                  </a:lnTo>
                  <a:lnTo>
                    <a:pt x="866863" y="1676400"/>
                  </a:lnTo>
                  <a:lnTo>
                    <a:pt x="872756" y="1676400"/>
                  </a:lnTo>
                  <a:lnTo>
                    <a:pt x="872756" y="1608912"/>
                  </a:lnTo>
                  <a:lnTo>
                    <a:pt x="871778" y="1612900"/>
                  </a:lnTo>
                  <a:lnTo>
                    <a:pt x="870000" y="1612900"/>
                  </a:lnTo>
                  <a:lnTo>
                    <a:pt x="869759" y="1625561"/>
                  </a:lnTo>
                  <a:lnTo>
                    <a:pt x="866406" y="1612900"/>
                  </a:lnTo>
                  <a:lnTo>
                    <a:pt x="868908" y="1612900"/>
                  </a:lnTo>
                  <a:lnTo>
                    <a:pt x="871956" y="1600200"/>
                  </a:lnTo>
                  <a:lnTo>
                    <a:pt x="871283" y="1600200"/>
                  </a:lnTo>
                  <a:lnTo>
                    <a:pt x="873391" y="1587500"/>
                  </a:lnTo>
                  <a:lnTo>
                    <a:pt x="872591" y="1587500"/>
                  </a:lnTo>
                  <a:lnTo>
                    <a:pt x="867435" y="1574800"/>
                  </a:lnTo>
                  <a:lnTo>
                    <a:pt x="867816" y="1587500"/>
                  </a:lnTo>
                  <a:lnTo>
                    <a:pt x="866317" y="1599488"/>
                  </a:lnTo>
                  <a:lnTo>
                    <a:pt x="866317" y="1650987"/>
                  </a:lnTo>
                  <a:lnTo>
                    <a:pt x="866101" y="1650987"/>
                  </a:lnTo>
                  <a:lnTo>
                    <a:pt x="866101" y="1701800"/>
                  </a:lnTo>
                  <a:lnTo>
                    <a:pt x="864895" y="1701800"/>
                  </a:lnTo>
                  <a:lnTo>
                    <a:pt x="863930" y="1698942"/>
                  </a:lnTo>
                  <a:lnTo>
                    <a:pt x="863930" y="1701800"/>
                  </a:lnTo>
                  <a:lnTo>
                    <a:pt x="862787" y="1714500"/>
                  </a:lnTo>
                  <a:lnTo>
                    <a:pt x="860005" y="1714500"/>
                  </a:lnTo>
                  <a:lnTo>
                    <a:pt x="860005" y="1790700"/>
                  </a:lnTo>
                  <a:lnTo>
                    <a:pt x="857808" y="1790700"/>
                  </a:lnTo>
                  <a:lnTo>
                    <a:pt x="854138" y="1778000"/>
                  </a:lnTo>
                  <a:lnTo>
                    <a:pt x="858240" y="1778000"/>
                  </a:lnTo>
                  <a:lnTo>
                    <a:pt x="860005" y="1790700"/>
                  </a:lnTo>
                  <a:lnTo>
                    <a:pt x="860005" y="1714500"/>
                  </a:lnTo>
                  <a:lnTo>
                    <a:pt x="857910" y="1714500"/>
                  </a:lnTo>
                  <a:lnTo>
                    <a:pt x="863231" y="1701800"/>
                  </a:lnTo>
                  <a:lnTo>
                    <a:pt x="863930" y="1701800"/>
                  </a:lnTo>
                  <a:lnTo>
                    <a:pt x="863930" y="1698942"/>
                  </a:lnTo>
                  <a:lnTo>
                    <a:pt x="860615" y="1689100"/>
                  </a:lnTo>
                  <a:lnTo>
                    <a:pt x="863803" y="1689100"/>
                  </a:lnTo>
                  <a:lnTo>
                    <a:pt x="866101" y="1701800"/>
                  </a:lnTo>
                  <a:lnTo>
                    <a:pt x="866101" y="1650987"/>
                  </a:lnTo>
                  <a:lnTo>
                    <a:pt x="857084" y="1650987"/>
                  </a:lnTo>
                  <a:lnTo>
                    <a:pt x="857110" y="1650796"/>
                  </a:lnTo>
                  <a:lnTo>
                    <a:pt x="858418" y="1638300"/>
                  </a:lnTo>
                  <a:lnTo>
                    <a:pt x="866317" y="1650987"/>
                  </a:lnTo>
                  <a:lnTo>
                    <a:pt x="866317" y="1599488"/>
                  </a:lnTo>
                  <a:lnTo>
                    <a:pt x="866228" y="1600200"/>
                  </a:lnTo>
                  <a:lnTo>
                    <a:pt x="865238" y="1600200"/>
                  </a:lnTo>
                  <a:lnTo>
                    <a:pt x="861961" y="1600200"/>
                  </a:lnTo>
                  <a:lnTo>
                    <a:pt x="866101" y="1612900"/>
                  </a:lnTo>
                  <a:lnTo>
                    <a:pt x="860640" y="1612900"/>
                  </a:lnTo>
                  <a:lnTo>
                    <a:pt x="863473" y="1625561"/>
                  </a:lnTo>
                  <a:lnTo>
                    <a:pt x="859574" y="1625561"/>
                  </a:lnTo>
                  <a:lnTo>
                    <a:pt x="863968" y="1638300"/>
                  </a:lnTo>
                  <a:lnTo>
                    <a:pt x="863663" y="1638300"/>
                  </a:lnTo>
                  <a:lnTo>
                    <a:pt x="856081" y="1625561"/>
                  </a:lnTo>
                  <a:lnTo>
                    <a:pt x="856805" y="1625561"/>
                  </a:lnTo>
                  <a:lnTo>
                    <a:pt x="860640" y="1612900"/>
                  </a:lnTo>
                  <a:lnTo>
                    <a:pt x="859180" y="1612900"/>
                  </a:lnTo>
                  <a:lnTo>
                    <a:pt x="853097" y="1625561"/>
                  </a:lnTo>
                  <a:lnTo>
                    <a:pt x="853262" y="1625561"/>
                  </a:lnTo>
                  <a:lnTo>
                    <a:pt x="856932" y="1638300"/>
                  </a:lnTo>
                  <a:lnTo>
                    <a:pt x="854329" y="1638300"/>
                  </a:lnTo>
                  <a:lnTo>
                    <a:pt x="855903" y="1650987"/>
                  </a:lnTo>
                  <a:lnTo>
                    <a:pt x="856411" y="1650987"/>
                  </a:lnTo>
                  <a:lnTo>
                    <a:pt x="856437" y="1651228"/>
                  </a:lnTo>
                  <a:lnTo>
                    <a:pt x="857275" y="1663700"/>
                  </a:lnTo>
                  <a:lnTo>
                    <a:pt x="855497" y="1663700"/>
                  </a:lnTo>
                  <a:lnTo>
                    <a:pt x="854138" y="1650987"/>
                  </a:lnTo>
                  <a:lnTo>
                    <a:pt x="851357" y="1650987"/>
                  </a:lnTo>
                  <a:lnTo>
                    <a:pt x="851344" y="1650796"/>
                  </a:lnTo>
                  <a:lnTo>
                    <a:pt x="850417" y="1638300"/>
                  </a:lnTo>
                  <a:lnTo>
                    <a:pt x="849922" y="1650987"/>
                  </a:lnTo>
                  <a:lnTo>
                    <a:pt x="847598" y="1650987"/>
                  </a:lnTo>
                  <a:lnTo>
                    <a:pt x="847496" y="1651228"/>
                  </a:lnTo>
                  <a:lnTo>
                    <a:pt x="842289" y="1663700"/>
                  </a:lnTo>
                  <a:lnTo>
                    <a:pt x="853516" y="1663700"/>
                  </a:lnTo>
                  <a:lnTo>
                    <a:pt x="852741" y="1676400"/>
                  </a:lnTo>
                  <a:lnTo>
                    <a:pt x="844473" y="1676400"/>
                  </a:lnTo>
                  <a:lnTo>
                    <a:pt x="848829" y="1689100"/>
                  </a:lnTo>
                  <a:lnTo>
                    <a:pt x="845451" y="1689100"/>
                  </a:lnTo>
                  <a:lnTo>
                    <a:pt x="845451" y="1778000"/>
                  </a:lnTo>
                  <a:lnTo>
                    <a:pt x="838809" y="1778000"/>
                  </a:lnTo>
                  <a:lnTo>
                    <a:pt x="838835" y="1777746"/>
                  </a:lnTo>
                  <a:lnTo>
                    <a:pt x="839838" y="1765300"/>
                  </a:lnTo>
                  <a:lnTo>
                    <a:pt x="839965" y="1765300"/>
                  </a:lnTo>
                  <a:lnTo>
                    <a:pt x="845451" y="1778000"/>
                  </a:lnTo>
                  <a:lnTo>
                    <a:pt x="845451" y="1689100"/>
                  </a:lnTo>
                  <a:lnTo>
                    <a:pt x="843191" y="1689100"/>
                  </a:lnTo>
                  <a:lnTo>
                    <a:pt x="842568" y="1676400"/>
                  </a:lnTo>
                  <a:lnTo>
                    <a:pt x="839787" y="1689100"/>
                  </a:lnTo>
                  <a:lnTo>
                    <a:pt x="838708" y="1689100"/>
                  </a:lnTo>
                  <a:lnTo>
                    <a:pt x="842606" y="1701800"/>
                  </a:lnTo>
                  <a:lnTo>
                    <a:pt x="838835" y="1701800"/>
                  </a:lnTo>
                  <a:lnTo>
                    <a:pt x="842352" y="1714500"/>
                  </a:lnTo>
                  <a:lnTo>
                    <a:pt x="835609" y="1714500"/>
                  </a:lnTo>
                  <a:lnTo>
                    <a:pt x="833005" y="1727200"/>
                  </a:lnTo>
                  <a:lnTo>
                    <a:pt x="831354" y="1727200"/>
                  </a:lnTo>
                  <a:lnTo>
                    <a:pt x="831278" y="1727415"/>
                  </a:lnTo>
                  <a:lnTo>
                    <a:pt x="827443" y="1739900"/>
                  </a:lnTo>
                  <a:lnTo>
                    <a:pt x="828357" y="1739900"/>
                  </a:lnTo>
                  <a:lnTo>
                    <a:pt x="829830" y="1752600"/>
                  </a:lnTo>
                  <a:lnTo>
                    <a:pt x="830275" y="1752600"/>
                  </a:lnTo>
                  <a:lnTo>
                    <a:pt x="830224" y="1754276"/>
                  </a:lnTo>
                  <a:lnTo>
                    <a:pt x="829856" y="1765300"/>
                  </a:lnTo>
                  <a:lnTo>
                    <a:pt x="825906" y="1765300"/>
                  </a:lnTo>
                  <a:lnTo>
                    <a:pt x="824445" y="1754276"/>
                  </a:lnTo>
                  <a:lnTo>
                    <a:pt x="825601" y="1765300"/>
                  </a:lnTo>
                  <a:lnTo>
                    <a:pt x="825652" y="1765909"/>
                  </a:lnTo>
                  <a:lnTo>
                    <a:pt x="826643" y="1778000"/>
                  </a:lnTo>
                  <a:lnTo>
                    <a:pt x="831303" y="1778000"/>
                  </a:lnTo>
                  <a:lnTo>
                    <a:pt x="832472" y="1790700"/>
                  </a:lnTo>
                  <a:lnTo>
                    <a:pt x="835342" y="1778000"/>
                  </a:lnTo>
                  <a:lnTo>
                    <a:pt x="838339" y="1790700"/>
                  </a:lnTo>
                  <a:lnTo>
                    <a:pt x="832472" y="1790700"/>
                  </a:lnTo>
                  <a:lnTo>
                    <a:pt x="825741" y="1790700"/>
                  </a:lnTo>
                  <a:lnTo>
                    <a:pt x="824268" y="1778000"/>
                  </a:lnTo>
                  <a:lnTo>
                    <a:pt x="823747" y="1778000"/>
                  </a:lnTo>
                  <a:lnTo>
                    <a:pt x="820801" y="1790700"/>
                  </a:lnTo>
                  <a:lnTo>
                    <a:pt x="814628" y="1790700"/>
                  </a:lnTo>
                  <a:lnTo>
                    <a:pt x="814628" y="1854200"/>
                  </a:lnTo>
                  <a:lnTo>
                    <a:pt x="813498" y="1866900"/>
                  </a:lnTo>
                  <a:lnTo>
                    <a:pt x="807516" y="1866900"/>
                  </a:lnTo>
                  <a:lnTo>
                    <a:pt x="806551" y="1866900"/>
                  </a:lnTo>
                  <a:lnTo>
                    <a:pt x="805573" y="1854200"/>
                  </a:lnTo>
                  <a:lnTo>
                    <a:pt x="807516" y="1866900"/>
                  </a:lnTo>
                  <a:lnTo>
                    <a:pt x="813168" y="1854200"/>
                  </a:lnTo>
                  <a:lnTo>
                    <a:pt x="814628" y="1854200"/>
                  </a:lnTo>
                  <a:lnTo>
                    <a:pt x="814628" y="1790700"/>
                  </a:lnTo>
                  <a:lnTo>
                    <a:pt x="811669" y="1790700"/>
                  </a:lnTo>
                  <a:lnTo>
                    <a:pt x="811250" y="1803400"/>
                  </a:lnTo>
                  <a:lnTo>
                    <a:pt x="805218" y="1803400"/>
                  </a:lnTo>
                  <a:lnTo>
                    <a:pt x="805091" y="1814576"/>
                  </a:lnTo>
                  <a:lnTo>
                    <a:pt x="805078" y="1816100"/>
                  </a:lnTo>
                  <a:lnTo>
                    <a:pt x="802868" y="1816100"/>
                  </a:lnTo>
                  <a:lnTo>
                    <a:pt x="802855" y="1816265"/>
                  </a:lnTo>
                  <a:lnTo>
                    <a:pt x="801611" y="1828800"/>
                  </a:lnTo>
                  <a:lnTo>
                    <a:pt x="793635" y="1828800"/>
                  </a:lnTo>
                  <a:lnTo>
                    <a:pt x="799414" y="1841500"/>
                  </a:lnTo>
                  <a:lnTo>
                    <a:pt x="796480" y="1841500"/>
                  </a:lnTo>
                  <a:lnTo>
                    <a:pt x="802779" y="1854200"/>
                  </a:lnTo>
                  <a:lnTo>
                    <a:pt x="804532" y="1854200"/>
                  </a:lnTo>
                  <a:lnTo>
                    <a:pt x="803554" y="1866900"/>
                  </a:lnTo>
                  <a:lnTo>
                    <a:pt x="804240" y="1866900"/>
                  </a:lnTo>
                  <a:lnTo>
                    <a:pt x="804278" y="1867484"/>
                  </a:lnTo>
                  <a:lnTo>
                    <a:pt x="804964" y="1879434"/>
                  </a:lnTo>
                  <a:lnTo>
                    <a:pt x="796975" y="1866900"/>
                  </a:lnTo>
                  <a:lnTo>
                    <a:pt x="794512" y="1866900"/>
                  </a:lnTo>
                  <a:lnTo>
                    <a:pt x="794435" y="1867484"/>
                  </a:lnTo>
                  <a:lnTo>
                    <a:pt x="792988" y="1879600"/>
                  </a:lnTo>
                  <a:lnTo>
                    <a:pt x="798207" y="1879600"/>
                  </a:lnTo>
                  <a:lnTo>
                    <a:pt x="798156" y="1880006"/>
                  </a:lnTo>
                  <a:lnTo>
                    <a:pt x="796366" y="1892300"/>
                  </a:lnTo>
                  <a:lnTo>
                    <a:pt x="793788" y="1892300"/>
                  </a:lnTo>
                  <a:lnTo>
                    <a:pt x="793800" y="1892490"/>
                  </a:lnTo>
                  <a:lnTo>
                    <a:pt x="794651" y="1905000"/>
                  </a:lnTo>
                  <a:lnTo>
                    <a:pt x="797140" y="1892300"/>
                  </a:lnTo>
                  <a:lnTo>
                    <a:pt x="798931" y="1879600"/>
                  </a:lnTo>
                  <a:lnTo>
                    <a:pt x="801116" y="1879600"/>
                  </a:lnTo>
                  <a:lnTo>
                    <a:pt x="801230" y="1880006"/>
                  </a:lnTo>
                  <a:lnTo>
                    <a:pt x="804583" y="1892300"/>
                  </a:lnTo>
                  <a:lnTo>
                    <a:pt x="802576" y="1879600"/>
                  </a:lnTo>
                  <a:lnTo>
                    <a:pt x="804976" y="1879600"/>
                  </a:lnTo>
                  <a:lnTo>
                    <a:pt x="808977" y="1879600"/>
                  </a:lnTo>
                  <a:lnTo>
                    <a:pt x="808926" y="1880006"/>
                  </a:lnTo>
                  <a:lnTo>
                    <a:pt x="807377" y="1892300"/>
                  </a:lnTo>
                  <a:lnTo>
                    <a:pt x="813904" y="1892300"/>
                  </a:lnTo>
                  <a:lnTo>
                    <a:pt x="813841" y="1892490"/>
                  </a:lnTo>
                  <a:lnTo>
                    <a:pt x="809612" y="1905000"/>
                  </a:lnTo>
                  <a:lnTo>
                    <a:pt x="806513" y="1905000"/>
                  </a:lnTo>
                  <a:lnTo>
                    <a:pt x="806348" y="1905000"/>
                  </a:lnTo>
                  <a:lnTo>
                    <a:pt x="806284" y="1905279"/>
                  </a:lnTo>
                  <a:lnTo>
                    <a:pt x="803503" y="1917700"/>
                  </a:lnTo>
                  <a:lnTo>
                    <a:pt x="802043" y="1917700"/>
                  </a:lnTo>
                  <a:lnTo>
                    <a:pt x="800493" y="1930260"/>
                  </a:lnTo>
                  <a:lnTo>
                    <a:pt x="805014" y="1917700"/>
                  </a:lnTo>
                  <a:lnTo>
                    <a:pt x="804151" y="1930400"/>
                  </a:lnTo>
                  <a:lnTo>
                    <a:pt x="801065" y="1930400"/>
                  </a:lnTo>
                  <a:lnTo>
                    <a:pt x="800176" y="1943100"/>
                  </a:lnTo>
                  <a:lnTo>
                    <a:pt x="798080" y="1943100"/>
                  </a:lnTo>
                  <a:lnTo>
                    <a:pt x="797979" y="1955800"/>
                  </a:lnTo>
                  <a:lnTo>
                    <a:pt x="801370" y="1955800"/>
                  </a:lnTo>
                  <a:lnTo>
                    <a:pt x="803338" y="1943100"/>
                  </a:lnTo>
                  <a:lnTo>
                    <a:pt x="809891" y="1943100"/>
                  </a:lnTo>
                  <a:lnTo>
                    <a:pt x="808024" y="1930400"/>
                  </a:lnTo>
                  <a:lnTo>
                    <a:pt x="811936" y="1930400"/>
                  </a:lnTo>
                  <a:lnTo>
                    <a:pt x="811949" y="1930260"/>
                  </a:lnTo>
                  <a:lnTo>
                    <a:pt x="813104" y="1917700"/>
                  </a:lnTo>
                  <a:lnTo>
                    <a:pt x="810539" y="1917700"/>
                  </a:lnTo>
                  <a:lnTo>
                    <a:pt x="815200" y="1905000"/>
                  </a:lnTo>
                  <a:lnTo>
                    <a:pt x="823010" y="1905000"/>
                  </a:lnTo>
                  <a:lnTo>
                    <a:pt x="818108" y="1892300"/>
                  </a:lnTo>
                  <a:lnTo>
                    <a:pt x="816432" y="1892300"/>
                  </a:lnTo>
                  <a:lnTo>
                    <a:pt x="812152" y="1879600"/>
                  </a:lnTo>
                  <a:lnTo>
                    <a:pt x="811860" y="1879600"/>
                  </a:lnTo>
                  <a:lnTo>
                    <a:pt x="811898" y="1879434"/>
                  </a:lnTo>
                  <a:lnTo>
                    <a:pt x="815340" y="1866900"/>
                  </a:lnTo>
                  <a:lnTo>
                    <a:pt x="818896" y="1879600"/>
                  </a:lnTo>
                  <a:lnTo>
                    <a:pt x="818413" y="1879600"/>
                  </a:lnTo>
                  <a:lnTo>
                    <a:pt x="818464" y="1880006"/>
                  </a:lnTo>
                  <a:lnTo>
                    <a:pt x="819937" y="1892300"/>
                  </a:lnTo>
                  <a:lnTo>
                    <a:pt x="824077" y="1879600"/>
                  </a:lnTo>
                  <a:lnTo>
                    <a:pt x="824750" y="1879600"/>
                  </a:lnTo>
                  <a:lnTo>
                    <a:pt x="824725" y="1879434"/>
                  </a:lnTo>
                  <a:lnTo>
                    <a:pt x="822934" y="1866900"/>
                  </a:lnTo>
                  <a:lnTo>
                    <a:pt x="819162" y="1879600"/>
                  </a:lnTo>
                  <a:lnTo>
                    <a:pt x="819162" y="1879434"/>
                  </a:lnTo>
                  <a:lnTo>
                    <a:pt x="819607" y="1866900"/>
                  </a:lnTo>
                  <a:lnTo>
                    <a:pt x="822934" y="1866900"/>
                  </a:lnTo>
                  <a:lnTo>
                    <a:pt x="824788" y="1866900"/>
                  </a:lnTo>
                  <a:lnTo>
                    <a:pt x="824890" y="1867484"/>
                  </a:lnTo>
                  <a:lnTo>
                    <a:pt x="827011" y="1879600"/>
                  </a:lnTo>
                  <a:lnTo>
                    <a:pt x="827151" y="1879600"/>
                  </a:lnTo>
                  <a:lnTo>
                    <a:pt x="827151" y="1879434"/>
                  </a:lnTo>
                  <a:lnTo>
                    <a:pt x="827709" y="1866900"/>
                  </a:lnTo>
                  <a:lnTo>
                    <a:pt x="834250" y="1866900"/>
                  </a:lnTo>
                  <a:lnTo>
                    <a:pt x="837057" y="1854200"/>
                  </a:lnTo>
                  <a:lnTo>
                    <a:pt x="831481" y="1854200"/>
                  </a:lnTo>
                  <a:lnTo>
                    <a:pt x="831380" y="1853666"/>
                  </a:lnTo>
                  <a:lnTo>
                    <a:pt x="829259" y="1841500"/>
                  </a:lnTo>
                  <a:lnTo>
                    <a:pt x="826757" y="1854200"/>
                  </a:lnTo>
                  <a:lnTo>
                    <a:pt x="826655" y="1853666"/>
                  </a:lnTo>
                  <a:lnTo>
                    <a:pt x="824585" y="1841500"/>
                  </a:lnTo>
                  <a:lnTo>
                    <a:pt x="820039" y="1841500"/>
                  </a:lnTo>
                  <a:lnTo>
                    <a:pt x="820013" y="1841207"/>
                  </a:lnTo>
                  <a:lnTo>
                    <a:pt x="819099" y="1828800"/>
                  </a:lnTo>
                  <a:lnTo>
                    <a:pt x="824547" y="1828800"/>
                  </a:lnTo>
                  <a:lnTo>
                    <a:pt x="824852" y="1816100"/>
                  </a:lnTo>
                  <a:lnTo>
                    <a:pt x="830453" y="1816100"/>
                  </a:lnTo>
                  <a:lnTo>
                    <a:pt x="830453" y="1816265"/>
                  </a:lnTo>
                  <a:lnTo>
                    <a:pt x="829957" y="1828800"/>
                  </a:lnTo>
                  <a:lnTo>
                    <a:pt x="826884" y="1828800"/>
                  </a:lnTo>
                  <a:lnTo>
                    <a:pt x="825639" y="1841500"/>
                  </a:lnTo>
                  <a:lnTo>
                    <a:pt x="829259" y="1841500"/>
                  </a:lnTo>
                  <a:lnTo>
                    <a:pt x="839863" y="1841500"/>
                  </a:lnTo>
                  <a:lnTo>
                    <a:pt x="839800" y="1841207"/>
                  </a:lnTo>
                  <a:lnTo>
                    <a:pt x="837603" y="1828800"/>
                  </a:lnTo>
                  <a:lnTo>
                    <a:pt x="840295" y="1828800"/>
                  </a:lnTo>
                  <a:lnTo>
                    <a:pt x="844931" y="1816100"/>
                  </a:lnTo>
                  <a:lnTo>
                    <a:pt x="848842" y="1816100"/>
                  </a:lnTo>
                  <a:lnTo>
                    <a:pt x="847547" y="1803400"/>
                  </a:lnTo>
                  <a:lnTo>
                    <a:pt x="869022" y="1803400"/>
                  </a:lnTo>
                  <a:lnTo>
                    <a:pt x="864704" y="1790700"/>
                  </a:lnTo>
                  <a:lnTo>
                    <a:pt x="865466" y="1790700"/>
                  </a:lnTo>
                  <a:lnTo>
                    <a:pt x="866927" y="1778000"/>
                  </a:lnTo>
                  <a:lnTo>
                    <a:pt x="869708" y="1778000"/>
                  </a:lnTo>
                  <a:lnTo>
                    <a:pt x="869619" y="1777746"/>
                  </a:lnTo>
                  <a:lnTo>
                    <a:pt x="865746" y="1765300"/>
                  </a:lnTo>
                  <a:lnTo>
                    <a:pt x="873099" y="1765300"/>
                  </a:lnTo>
                  <a:lnTo>
                    <a:pt x="870572" y="1752600"/>
                  </a:lnTo>
                  <a:lnTo>
                    <a:pt x="876427" y="1752600"/>
                  </a:lnTo>
                  <a:lnTo>
                    <a:pt x="882446" y="1739900"/>
                  </a:lnTo>
                  <a:lnTo>
                    <a:pt x="879678" y="1739900"/>
                  </a:lnTo>
                  <a:lnTo>
                    <a:pt x="880287" y="1727200"/>
                  </a:lnTo>
                  <a:lnTo>
                    <a:pt x="884631" y="1727200"/>
                  </a:lnTo>
                  <a:lnTo>
                    <a:pt x="881316" y="1714500"/>
                  </a:lnTo>
                  <a:lnTo>
                    <a:pt x="885977" y="1714500"/>
                  </a:lnTo>
                  <a:lnTo>
                    <a:pt x="884707" y="1727200"/>
                  </a:lnTo>
                  <a:lnTo>
                    <a:pt x="887615" y="1727200"/>
                  </a:lnTo>
                  <a:lnTo>
                    <a:pt x="888390" y="1714500"/>
                  </a:lnTo>
                  <a:lnTo>
                    <a:pt x="889901" y="1714500"/>
                  </a:lnTo>
                  <a:lnTo>
                    <a:pt x="888822" y="1701800"/>
                  </a:lnTo>
                  <a:lnTo>
                    <a:pt x="896543" y="1701800"/>
                  </a:lnTo>
                  <a:lnTo>
                    <a:pt x="894829" y="1689100"/>
                  </a:lnTo>
                  <a:lnTo>
                    <a:pt x="901623" y="1689100"/>
                  </a:lnTo>
                  <a:lnTo>
                    <a:pt x="903071" y="1701800"/>
                  </a:lnTo>
                  <a:lnTo>
                    <a:pt x="903452" y="1701800"/>
                  </a:lnTo>
                  <a:lnTo>
                    <a:pt x="901865" y="1714500"/>
                  </a:lnTo>
                  <a:lnTo>
                    <a:pt x="904405" y="1714500"/>
                  </a:lnTo>
                  <a:lnTo>
                    <a:pt x="903300" y="1727200"/>
                  </a:lnTo>
                  <a:lnTo>
                    <a:pt x="910209" y="1727200"/>
                  </a:lnTo>
                  <a:lnTo>
                    <a:pt x="910247" y="1727415"/>
                  </a:lnTo>
                  <a:lnTo>
                    <a:pt x="912215" y="1739900"/>
                  </a:lnTo>
                  <a:lnTo>
                    <a:pt x="911479" y="1739900"/>
                  </a:lnTo>
                  <a:lnTo>
                    <a:pt x="910793" y="1752600"/>
                  </a:lnTo>
                  <a:lnTo>
                    <a:pt x="907732" y="1752600"/>
                  </a:lnTo>
                  <a:lnTo>
                    <a:pt x="905510" y="1765300"/>
                  </a:lnTo>
                  <a:lnTo>
                    <a:pt x="902639" y="1765300"/>
                  </a:lnTo>
                  <a:lnTo>
                    <a:pt x="902639" y="1778000"/>
                  </a:lnTo>
                  <a:lnTo>
                    <a:pt x="899147" y="1778000"/>
                  </a:lnTo>
                  <a:lnTo>
                    <a:pt x="899147" y="1816100"/>
                  </a:lnTo>
                  <a:lnTo>
                    <a:pt x="898994" y="1816100"/>
                  </a:lnTo>
                  <a:lnTo>
                    <a:pt x="898994" y="2006600"/>
                  </a:lnTo>
                  <a:lnTo>
                    <a:pt x="896315" y="2006600"/>
                  </a:lnTo>
                  <a:lnTo>
                    <a:pt x="895426" y="2003018"/>
                  </a:lnTo>
                  <a:lnTo>
                    <a:pt x="895426" y="2032000"/>
                  </a:lnTo>
                  <a:lnTo>
                    <a:pt x="892721" y="2044700"/>
                  </a:lnTo>
                  <a:lnTo>
                    <a:pt x="890231" y="2032000"/>
                  </a:lnTo>
                  <a:lnTo>
                    <a:pt x="895426" y="2032000"/>
                  </a:lnTo>
                  <a:lnTo>
                    <a:pt x="895426" y="2003018"/>
                  </a:lnTo>
                  <a:lnTo>
                    <a:pt x="893165" y="1993900"/>
                  </a:lnTo>
                  <a:lnTo>
                    <a:pt x="897547" y="1993900"/>
                  </a:lnTo>
                  <a:lnTo>
                    <a:pt x="897572" y="1994128"/>
                  </a:lnTo>
                  <a:lnTo>
                    <a:pt x="898994" y="2006600"/>
                  </a:lnTo>
                  <a:lnTo>
                    <a:pt x="898994" y="1816100"/>
                  </a:lnTo>
                  <a:lnTo>
                    <a:pt x="895934" y="1816100"/>
                  </a:lnTo>
                  <a:lnTo>
                    <a:pt x="894283" y="1816100"/>
                  </a:lnTo>
                  <a:lnTo>
                    <a:pt x="894194" y="1814576"/>
                  </a:lnTo>
                  <a:lnTo>
                    <a:pt x="893622" y="1803882"/>
                  </a:lnTo>
                  <a:lnTo>
                    <a:pt x="893622" y="1828800"/>
                  </a:lnTo>
                  <a:lnTo>
                    <a:pt x="893178" y="1828800"/>
                  </a:lnTo>
                  <a:lnTo>
                    <a:pt x="891286" y="1841500"/>
                  </a:lnTo>
                  <a:lnTo>
                    <a:pt x="888974" y="1841500"/>
                  </a:lnTo>
                  <a:lnTo>
                    <a:pt x="888936" y="1841207"/>
                  </a:lnTo>
                  <a:lnTo>
                    <a:pt x="887933" y="1833308"/>
                  </a:lnTo>
                  <a:lnTo>
                    <a:pt x="887933" y="1993900"/>
                  </a:lnTo>
                  <a:lnTo>
                    <a:pt x="887882" y="1994128"/>
                  </a:lnTo>
                  <a:lnTo>
                    <a:pt x="885215" y="2006600"/>
                  </a:lnTo>
                  <a:lnTo>
                    <a:pt x="885634" y="1993900"/>
                  </a:lnTo>
                  <a:lnTo>
                    <a:pt x="887933" y="1993900"/>
                  </a:lnTo>
                  <a:lnTo>
                    <a:pt x="887933" y="1833308"/>
                  </a:lnTo>
                  <a:lnTo>
                    <a:pt x="887361" y="1828800"/>
                  </a:lnTo>
                  <a:lnTo>
                    <a:pt x="885825" y="1828800"/>
                  </a:lnTo>
                  <a:lnTo>
                    <a:pt x="887806" y="1816430"/>
                  </a:lnTo>
                  <a:lnTo>
                    <a:pt x="893622" y="1828800"/>
                  </a:lnTo>
                  <a:lnTo>
                    <a:pt x="893622" y="1803882"/>
                  </a:lnTo>
                  <a:lnTo>
                    <a:pt x="893597" y="1803400"/>
                  </a:lnTo>
                  <a:lnTo>
                    <a:pt x="894676" y="1803400"/>
                  </a:lnTo>
                  <a:lnTo>
                    <a:pt x="894727" y="1803933"/>
                  </a:lnTo>
                  <a:lnTo>
                    <a:pt x="895934" y="1816100"/>
                  </a:lnTo>
                  <a:lnTo>
                    <a:pt x="895972" y="1814576"/>
                  </a:lnTo>
                  <a:lnTo>
                    <a:pt x="896251" y="1803400"/>
                  </a:lnTo>
                  <a:lnTo>
                    <a:pt x="896378" y="1803933"/>
                  </a:lnTo>
                  <a:lnTo>
                    <a:pt x="899147" y="1816100"/>
                  </a:lnTo>
                  <a:lnTo>
                    <a:pt x="899147" y="1778000"/>
                  </a:lnTo>
                  <a:lnTo>
                    <a:pt x="896518" y="1778000"/>
                  </a:lnTo>
                  <a:lnTo>
                    <a:pt x="896594" y="1777746"/>
                  </a:lnTo>
                  <a:lnTo>
                    <a:pt x="900125" y="1765338"/>
                  </a:lnTo>
                  <a:lnTo>
                    <a:pt x="900252" y="1765909"/>
                  </a:lnTo>
                  <a:lnTo>
                    <a:pt x="902639" y="1778000"/>
                  </a:lnTo>
                  <a:lnTo>
                    <a:pt x="902639" y="1765300"/>
                  </a:lnTo>
                  <a:lnTo>
                    <a:pt x="900137" y="1765300"/>
                  </a:lnTo>
                  <a:lnTo>
                    <a:pt x="898918" y="1765300"/>
                  </a:lnTo>
                  <a:lnTo>
                    <a:pt x="901293" y="1752600"/>
                  </a:lnTo>
                  <a:lnTo>
                    <a:pt x="903211" y="1752600"/>
                  </a:lnTo>
                  <a:lnTo>
                    <a:pt x="900176" y="1739900"/>
                  </a:lnTo>
                  <a:lnTo>
                    <a:pt x="900518" y="1752600"/>
                  </a:lnTo>
                  <a:lnTo>
                    <a:pt x="896264" y="1752600"/>
                  </a:lnTo>
                  <a:lnTo>
                    <a:pt x="896264" y="1790700"/>
                  </a:lnTo>
                  <a:lnTo>
                    <a:pt x="890600" y="1790700"/>
                  </a:lnTo>
                  <a:lnTo>
                    <a:pt x="888936" y="1783041"/>
                  </a:lnTo>
                  <a:lnTo>
                    <a:pt x="888936" y="1790700"/>
                  </a:lnTo>
                  <a:lnTo>
                    <a:pt x="888885" y="1803400"/>
                  </a:lnTo>
                  <a:lnTo>
                    <a:pt x="887590" y="1803400"/>
                  </a:lnTo>
                  <a:lnTo>
                    <a:pt x="888936" y="1790700"/>
                  </a:lnTo>
                  <a:lnTo>
                    <a:pt x="888936" y="1783041"/>
                  </a:lnTo>
                  <a:lnTo>
                    <a:pt x="887844" y="1778000"/>
                  </a:lnTo>
                  <a:lnTo>
                    <a:pt x="890727" y="1778000"/>
                  </a:lnTo>
                  <a:lnTo>
                    <a:pt x="890676" y="1777746"/>
                  </a:lnTo>
                  <a:lnTo>
                    <a:pt x="888250" y="1765300"/>
                  </a:lnTo>
                  <a:lnTo>
                    <a:pt x="888212" y="1765909"/>
                  </a:lnTo>
                  <a:lnTo>
                    <a:pt x="887590" y="1778000"/>
                  </a:lnTo>
                  <a:lnTo>
                    <a:pt x="887564" y="1777746"/>
                  </a:lnTo>
                  <a:lnTo>
                    <a:pt x="886802" y="1765300"/>
                  </a:lnTo>
                  <a:lnTo>
                    <a:pt x="888250" y="1765300"/>
                  </a:lnTo>
                  <a:lnTo>
                    <a:pt x="888542" y="1765300"/>
                  </a:lnTo>
                  <a:lnTo>
                    <a:pt x="888657" y="1765909"/>
                  </a:lnTo>
                  <a:lnTo>
                    <a:pt x="890676" y="1777746"/>
                  </a:lnTo>
                  <a:lnTo>
                    <a:pt x="888784" y="1765300"/>
                  </a:lnTo>
                  <a:lnTo>
                    <a:pt x="889304" y="1765300"/>
                  </a:lnTo>
                  <a:lnTo>
                    <a:pt x="889368" y="1765909"/>
                  </a:lnTo>
                  <a:lnTo>
                    <a:pt x="890676" y="1777746"/>
                  </a:lnTo>
                  <a:lnTo>
                    <a:pt x="890727" y="1778000"/>
                  </a:lnTo>
                  <a:lnTo>
                    <a:pt x="891705" y="1778000"/>
                  </a:lnTo>
                  <a:lnTo>
                    <a:pt x="896264" y="1790700"/>
                  </a:lnTo>
                  <a:lnTo>
                    <a:pt x="896264" y="1752600"/>
                  </a:lnTo>
                  <a:lnTo>
                    <a:pt x="888199" y="1752600"/>
                  </a:lnTo>
                  <a:lnTo>
                    <a:pt x="885685" y="1765909"/>
                  </a:lnTo>
                  <a:lnTo>
                    <a:pt x="882713" y="1778000"/>
                  </a:lnTo>
                  <a:lnTo>
                    <a:pt x="881100" y="1778000"/>
                  </a:lnTo>
                  <a:lnTo>
                    <a:pt x="886142" y="1790700"/>
                  </a:lnTo>
                  <a:lnTo>
                    <a:pt x="885456" y="1790700"/>
                  </a:lnTo>
                  <a:lnTo>
                    <a:pt x="883602" y="1796605"/>
                  </a:lnTo>
                  <a:lnTo>
                    <a:pt x="883602" y="1968500"/>
                  </a:lnTo>
                  <a:lnTo>
                    <a:pt x="883539" y="2019300"/>
                  </a:lnTo>
                  <a:lnTo>
                    <a:pt x="882078" y="2032000"/>
                  </a:lnTo>
                  <a:lnTo>
                    <a:pt x="881722" y="2019300"/>
                  </a:lnTo>
                  <a:lnTo>
                    <a:pt x="883539" y="2019300"/>
                  </a:lnTo>
                  <a:lnTo>
                    <a:pt x="883539" y="1968500"/>
                  </a:lnTo>
                  <a:lnTo>
                    <a:pt x="882243" y="1968500"/>
                  </a:lnTo>
                  <a:lnTo>
                    <a:pt x="883310" y="1955800"/>
                  </a:lnTo>
                  <a:lnTo>
                    <a:pt x="883602" y="1968500"/>
                  </a:lnTo>
                  <a:lnTo>
                    <a:pt x="883602" y="1796605"/>
                  </a:lnTo>
                  <a:lnTo>
                    <a:pt x="882015" y="1801672"/>
                  </a:lnTo>
                  <a:lnTo>
                    <a:pt x="882015" y="1968500"/>
                  </a:lnTo>
                  <a:lnTo>
                    <a:pt x="878522" y="1981200"/>
                  </a:lnTo>
                  <a:lnTo>
                    <a:pt x="877836" y="1981200"/>
                  </a:lnTo>
                  <a:lnTo>
                    <a:pt x="880021" y="1968500"/>
                  </a:lnTo>
                  <a:lnTo>
                    <a:pt x="882015" y="1968500"/>
                  </a:lnTo>
                  <a:lnTo>
                    <a:pt x="882015" y="1801672"/>
                  </a:lnTo>
                  <a:lnTo>
                    <a:pt x="881468" y="1803400"/>
                  </a:lnTo>
                  <a:lnTo>
                    <a:pt x="880554" y="1798637"/>
                  </a:lnTo>
                  <a:lnTo>
                    <a:pt x="880554" y="1943100"/>
                  </a:lnTo>
                  <a:lnTo>
                    <a:pt x="880452" y="1955800"/>
                  </a:lnTo>
                  <a:lnTo>
                    <a:pt x="877087" y="1955800"/>
                  </a:lnTo>
                  <a:lnTo>
                    <a:pt x="874356" y="1943100"/>
                  </a:lnTo>
                  <a:lnTo>
                    <a:pt x="880554" y="1943100"/>
                  </a:lnTo>
                  <a:lnTo>
                    <a:pt x="880554" y="1798637"/>
                  </a:lnTo>
                  <a:lnTo>
                    <a:pt x="879030" y="1790700"/>
                  </a:lnTo>
                  <a:lnTo>
                    <a:pt x="877608" y="1790700"/>
                  </a:lnTo>
                  <a:lnTo>
                    <a:pt x="879767" y="1803400"/>
                  </a:lnTo>
                  <a:lnTo>
                    <a:pt x="880376" y="1803400"/>
                  </a:lnTo>
                  <a:lnTo>
                    <a:pt x="876274" y="1816100"/>
                  </a:lnTo>
                  <a:lnTo>
                    <a:pt x="875284" y="1816100"/>
                  </a:lnTo>
                  <a:lnTo>
                    <a:pt x="875284" y="1828800"/>
                  </a:lnTo>
                  <a:lnTo>
                    <a:pt x="870102" y="1828800"/>
                  </a:lnTo>
                  <a:lnTo>
                    <a:pt x="872845" y="1816455"/>
                  </a:lnTo>
                  <a:lnTo>
                    <a:pt x="875284" y="1828800"/>
                  </a:lnTo>
                  <a:lnTo>
                    <a:pt x="875284" y="1816100"/>
                  </a:lnTo>
                  <a:lnTo>
                    <a:pt x="872858" y="1816100"/>
                  </a:lnTo>
                  <a:lnTo>
                    <a:pt x="867194" y="1816100"/>
                  </a:lnTo>
                  <a:lnTo>
                    <a:pt x="867194" y="1879600"/>
                  </a:lnTo>
                  <a:lnTo>
                    <a:pt x="866203" y="1879600"/>
                  </a:lnTo>
                  <a:lnTo>
                    <a:pt x="866203" y="2032000"/>
                  </a:lnTo>
                  <a:lnTo>
                    <a:pt x="864679" y="2044700"/>
                  </a:lnTo>
                  <a:lnTo>
                    <a:pt x="863257" y="2032000"/>
                  </a:lnTo>
                  <a:lnTo>
                    <a:pt x="866203" y="2032000"/>
                  </a:lnTo>
                  <a:lnTo>
                    <a:pt x="866203" y="1879600"/>
                  </a:lnTo>
                  <a:lnTo>
                    <a:pt x="866190" y="1993900"/>
                  </a:lnTo>
                  <a:lnTo>
                    <a:pt x="862152" y="1993900"/>
                  </a:lnTo>
                  <a:lnTo>
                    <a:pt x="862088" y="1993734"/>
                  </a:lnTo>
                  <a:lnTo>
                    <a:pt x="860806" y="1990191"/>
                  </a:lnTo>
                  <a:lnTo>
                    <a:pt x="860806" y="2044700"/>
                  </a:lnTo>
                  <a:lnTo>
                    <a:pt x="856640" y="2044700"/>
                  </a:lnTo>
                  <a:lnTo>
                    <a:pt x="856640" y="2070100"/>
                  </a:lnTo>
                  <a:lnTo>
                    <a:pt x="847255" y="2070100"/>
                  </a:lnTo>
                  <a:lnTo>
                    <a:pt x="847369" y="2069630"/>
                  </a:lnTo>
                  <a:lnTo>
                    <a:pt x="850595" y="2057374"/>
                  </a:lnTo>
                  <a:lnTo>
                    <a:pt x="856221" y="2057374"/>
                  </a:lnTo>
                  <a:lnTo>
                    <a:pt x="856640" y="2070100"/>
                  </a:lnTo>
                  <a:lnTo>
                    <a:pt x="856640" y="2044700"/>
                  </a:lnTo>
                  <a:lnTo>
                    <a:pt x="856005" y="2044700"/>
                  </a:lnTo>
                  <a:lnTo>
                    <a:pt x="849985" y="2044700"/>
                  </a:lnTo>
                  <a:lnTo>
                    <a:pt x="847102" y="2032000"/>
                  </a:lnTo>
                  <a:lnTo>
                    <a:pt x="850176" y="2032000"/>
                  </a:lnTo>
                  <a:lnTo>
                    <a:pt x="856005" y="2044700"/>
                  </a:lnTo>
                  <a:lnTo>
                    <a:pt x="853427" y="2032000"/>
                  </a:lnTo>
                  <a:lnTo>
                    <a:pt x="853795" y="2032000"/>
                  </a:lnTo>
                  <a:lnTo>
                    <a:pt x="859421" y="2019300"/>
                  </a:lnTo>
                  <a:lnTo>
                    <a:pt x="859764" y="2019300"/>
                  </a:lnTo>
                  <a:lnTo>
                    <a:pt x="859269" y="2032000"/>
                  </a:lnTo>
                  <a:lnTo>
                    <a:pt x="855472" y="2032000"/>
                  </a:lnTo>
                  <a:lnTo>
                    <a:pt x="860806" y="2044700"/>
                  </a:lnTo>
                  <a:lnTo>
                    <a:pt x="860806" y="1990191"/>
                  </a:lnTo>
                  <a:lnTo>
                    <a:pt x="860666" y="1989810"/>
                  </a:lnTo>
                  <a:lnTo>
                    <a:pt x="860666" y="2006600"/>
                  </a:lnTo>
                  <a:lnTo>
                    <a:pt x="857300" y="2006600"/>
                  </a:lnTo>
                  <a:lnTo>
                    <a:pt x="859231" y="1994268"/>
                  </a:lnTo>
                  <a:lnTo>
                    <a:pt x="860666" y="2006600"/>
                  </a:lnTo>
                  <a:lnTo>
                    <a:pt x="860666" y="1989810"/>
                  </a:lnTo>
                  <a:lnTo>
                    <a:pt x="859256" y="1985911"/>
                  </a:lnTo>
                  <a:lnTo>
                    <a:pt x="859256" y="1993900"/>
                  </a:lnTo>
                  <a:lnTo>
                    <a:pt x="859256" y="1985911"/>
                  </a:lnTo>
                  <a:lnTo>
                    <a:pt x="857554" y="1981200"/>
                  </a:lnTo>
                  <a:lnTo>
                    <a:pt x="859955" y="1981200"/>
                  </a:lnTo>
                  <a:lnTo>
                    <a:pt x="866190" y="1993900"/>
                  </a:lnTo>
                  <a:lnTo>
                    <a:pt x="866190" y="1879600"/>
                  </a:lnTo>
                  <a:lnTo>
                    <a:pt x="864412" y="1879600"/>
                  </a:lnTo>
                  <a:lnTo>
                    <a:pt x="864412" y="1943100"/>
                  </a:lnTo>
                  <a:lnTo>
                    <a:pt x="864311" y="1955800"/>
                  </a:lnTo>
                  <a:lnTo>
                    <a:pt x="860818" y="1955800"/>
                  </a:lnTo>
                  <a:lnTo>
                    <a:pt x="857669" y="1943100"/>
                  </a:lnTo>
                  <a:lnTo>
                    <a:pt x="864412" y="1943100"/>
                  </a:lnTo>
                  <a:lnTo>
                    <a:pt x="864412" y="1879600"/>
                  </a:lnTo>
                  <a:lnTo>
                    <a:pt x="864273" y="1879600"/>
                  </a:lnTo>
                  <a:lnTo>
                    <a:pt x="864273" y="1892300"/>
                  </a:lnTo>
                  <a:lnTo>
                    <a:pt x="864235" y="1892490"/>
                  </a:lnTo>
                  <a:lnTo>
                    <a:pt x="861695" y="1905000"/>
                  </a:lnTo>
                  <a:lnTo>
                    <a:pt x="856449" y="1892300"/>
                  </a:lnTo>
                  <a:lnTo>
                    <a:pt x="864273" y="1892300"/>
                  </a:lnTo>
                  <a:lnTo>
                    <a:pt x="864273" y="1879600"/>
                  </a:lnTo>
                  <a:lnTo>
                    <a:pt x="861288" y="1879600"/>
                  </a:lnTo>
                  <a:lnTo>
                    <a:pt x="861326" y="1879434"/>
                  </a:lnTo>
                  <a:lnTo>
                    <a:pt x="864374" y="1866900"/>
                  </a:lnTo>
                  <a:lnTo>
                    <a:pt x="867194" y="1879600"/>
                  </a:lnTo>
                  <a:lnTo>
                    <a:pt x="867194" y="1816100"/>
                  </a:lnTo>
                  <a:lnTo>
                    <a:pt x="866597" y="1816100"/>
                  </a:lnTo>
                  <a:lnTo>
                    <a:pt x="866546" y="1816265"/>
                  </a:lnTo>
                  <a:lnTo>
                    <a:pt x="862393" y="1828800"/>
                  </a:lnTo>
                  <a:lnTo>
                    <a:pt x="865720" y="1828800"/>
                  </a:lnTo>
                  <a:lnTo>
                    <a:pt x="865378" y="1841500"/>
                  </a:lnTo>
                  <a:lnTo>
                    <a:pt x="859790" y="1828800"/>
                  </a:lnTo>
                  <a:lnTo>
                    <a:pt x="859878" y="1841500"/>
                  </a:lnTo>
                  <a:lnTo>
                    <a:pt x="859967" y="1854200"/>
                  </a:lnTo>
                  <a:lnTo>
                    <a:pt x="858405" y="1854200"/>
                  </a:lnTo>
                  <a:lnTo>
                    <a:pt x="853909" y="1841500"/>
                  </a:lnTo>
                  <a:lnTo>
                    <a:pt x="848791" y="1854200"/>
                  </a:lnTo>
                  <a:lnTo>
                    <a:pt x="854646" y="1854200"/>
                  </a:lnTo>
                  <a:lnTo>
                    <a:pt x="858545" y="1866900"/>
                  </a:lnTo>
                  <a:lnTo>
                    <a:pt x="852004" y="1866900"/>
                  </a:lnTo>
                  <a:lnTo>
                    <a:pt x="851979" y="1867484"/>
                  </a:lnTo>
                  <a:lnTo>
                    <a:pt x="851382" y="1880006"/>
                  </a:lnTo>
                  <a:lnTo>
                    <a:pt x="846302" y="1892300"/>
                  </a:lnTo>
                  <a:lnTo>
                    <a:pt x="855370" y="1892300"/>
                  </a:lnTo>
                  <a:lnTo>
                    <a:pt x="855433" y="1892490"/>
                  </a:lnTo>
                  <a:lnTo>
                    <a:pt x="859967" y="1905000"/>
                  </a:lnTo>
                  <a:lnTo>
                    <a:pt x="852246" y="1905000"/>
                  </a:lnTo>
                  <a:lnTo>
                    <a:pt x="852246" y="1993900"/>
                  </a:lnTo>
                  <a:lnTo>
                    <a:pt x="852208" y="1994128"/>
                  </a:lnTo>
                  <a:lnTo>
                    <a:pt x="850125" y="2006600"/>
                  </a:lnTo>
                  <a:lnTo>
                    <a:pt x="846848" y="2006600"/>
                  </a:lnTo>
                  <a:lnTo>
                    <a:pt x="849083" y="1993900"/>
                  </a:lnTo>
                  <a:lnTo>
                    <a:pt x="852246" y="1993900"/>
                  </a:lnTo>
                  <a:lnTo>
                    <a:pt x="852246" y="1905000"/>
                  </a:lnTo>
                  <a:lnTo>
                    <a:pt x="851623" y="1905000"/>
                  </a:lnTo>
                  <a:lnTo>
                    <a:pt x="851573" y="1905279"/>
                  </a:lnTo>
                  <a:lnTo>
                    <a:pt x="849134" y="1917700"/>
                  </a:lnTo>
                  <a:lnTo>
                    <a:pt x="846886" y="1917700"/>
                  </a:lnTo>
                  <a:lnTo>
                    <a:pt x="847382" y="1905000"/>
                  </a:lnTo>
                  <a:lnTo>
                    <a:pt x="846658" y="1905000"/>
                  </a:lnTo>
                  <a:lnTo>
                    <a:pt x="846658" y="2032000"/>
                  </a:lnTo>
                  <a:lnTo>
                    <a:pt x="840879" y="2032000"/>
                  </a:lnTo>
                  <a:lnTo>
                    <a:pt x="840879" y="2070100"/>
                  </a:lnTo>
                  <a:lnTo>
                    <a:pt x="838542" y="2070100"/>
                  </a:lnTo>
                  <a:lnTo>
                    <a:pt x="838492" y="2069630"/>
                  </a:lnTo>
                  <a:lnTo>
                    <a:pt x="837133" y="2057450"/>
                  </a:lnTo>
                  <a:lnTo>
                    <a:pt x="840879" y="2070100"/>
                  </a:lnTo>
                  <a:lnTo>
                    <a:pt x="840879" y="2032000"/>
                  </a:lnTo>
                  <a:lnTo>
                    <a:pt x="831735" y="2032000"/>
                  </a:lnTo>
                  <a:lnTo>
                    <a:pt x="831850" y="2019300"/>
                  </a:lnTo>
                  <a:lnTo>
                    <a:pt x="835825" y="2019300"/>
                  </a:lnTo>
                  <a:lnTo>
                    <a:pt x="842098" y="2006600"/>
                  </a:lnTo>
                  <a:lnTo>
                    <a:pt x="843940" y="2006600"/>
                  </a:lnTo>
                  <a:lnTo>
                    <a:pt x="841806" y="1993900"/>
                  </a:lnTo>
                  <a:lnTo>
                    <a:pt x="846594" y="1993900"/>
                  </a:lnTo>
                  <a:lnTo>
                    <a:pt x="846543" y="1994128"/>
                  </a:lnTo>
                  <a:lnTo>
                    <a:pt x="843940" y="2006600"/>
                  </a:lnTo>
                  <a:lnTo>
                    <a:pt x="844727" y="2006600"/>
                  </a:lnTo>
                  <a:lnTo>
                    <a:pt x="843432" y="2019300"/>
                  </a:lnTo>
                  <a:lnTo>
                    <a:pt x="843267" y="2019300"/>
                  </a:lnTo>
                  <a:lnTo>
                    <a:pt x="846658" y="2032000"/>
                  </a:lnTo>
                  <a:lnTo>
                    <a:pt x="846658" y="1905000"/>
                  </a:lnTo>
                  <a:lnTo>
                    <a:pt x="845718" y="1905000"/>
                  </a:lnTo>
                  <a:lnTo>
                    <a:pt x="845616" y="1905279"/>
                  </a:lnTo>
                  <a:lnTo>
                    <a:pt x="841133" y="1917700"/>
                  </a:lnTo>
                  <a:lnTo>
                    <a:pt x="841756" y="1917700"/>
                  </a:lnTo>
                  <a:lnTo>
                    <a:pt x="839927" y="1930400"/>
                  </a:lnTo>
                  <a:lnTo>
                    <a:pt x="839241" y="1930400"/>
                  </a:lnTo>
                  <a:lnTo>
                    <a:pt x="839254" y="1930260"/>
                  </a:lnTo>
                  <a:lnTo>
                    <a:pt x="840536" y="1917700"/>
                  </a:lnTo>
                  <a:lnTo>
                    <a:pt x="838212" y="1917700"/>
                  </a:lnTo>
                  <a:lnTo>
                    <a:pt x="838161" y="1930400"/>
                  </a:lnTo>
                  <a:lnTo>
                    <a:pt x="836422" y="1930400"/>
                  </a:lnTo>
                  <a:lnTo>
                    <a:pt x="833742" y="1943100"/>
                  </a:lnTo>
                  <a:lnTo>
                    <a:pt x="825576" y="1943100"/>
                  </a:lnTo>
                  <a:lnTo>
                    <a:pt x="825538" y="1955800"/>
                  </a:lnTo>
                  <a:lnTo>
                    <a:pt x="820559" y="1955800"/>
                  </a:lnTo>
                  <a:lnTo>
                    <a:pt x="824445" y="1968500"/>
                  </a:lnTo>
                  <a:lnTo>
                    <a:pt x="826262" y="1968500"/>
                  </a:lnTo>
                  <a:lnTo>
                    <a:pt x="825157" y="1981200"/>
                  </a:lnTo>
                  <a:lnTo>
                    <a:pt x="823455" y="1981200"/>
                  </a:lnTo>
                  <a:lnTo>
                    <a:pt x="824344" y="1993900"/>
                  </a:lnTo>
                  <a:lnTo>
                    <a:pt x="822769" y="1993900"/>
                  </a:lnTo>
                  <a:lnTo>
                    <a:pt x="822744" y="1994128"/>
                  </a:lnTo>
                  <a:lnTo>
                    <a:pt x="821461" y="2006600"/>
                  </a:lnTo>
                  <a:lnTo>
                    <a:pt x="829195" y="2006600"/>
                  </a:lnTo>
                  <a:lnTo>
                    <a:pt x="824966" y="1993900"/>
                  </a:lnTo>
                  <a:lnTo>
                    <a:pt x="834847" y="1993900"/>
                  </a:lnTo>
                  <a:lnTo>
                    <a:pt x="834809" y="1993734"/>
                  </a:lnTo>
                  <a:lnTo>
                    <a:pt x="831418" y="1981200"/>
                  </a:lnTo>
                  <a:lnTo>
                    <a:pt x="826909" y="1981200"/>
                  </a:lnTo>
                  <a:lnTo>
                    <a:pt x="827036" y="1968500"/>
                  </a:lnTo>
                  <a:lnTo>
                    <a:pt x="836803" y="1968500"/>
                  </a:lnTo>
                  <a:lnTo>
                    <a:pt x="836841" y="1955800"/>
                  </a:lnTo>
                  <a:lnTo>
                    <a:pt x="843064" y="1955800"/>
                  </a:lnTo>
                  <a:lnTo>
                    <a:pt x="840867" y="1968500"/>
                  </a:lnTo>
                  <a:lnTo>
                    <a:pt x="845464" y="1968500"/>
                  </a:lnTo>
                  <a:lnTo>
                    <a:pt x="839139" y="1981200"/>
                  </a:lnTo>
                  <a:lnTo>
                    <a:pt x="839965" y="1981200"/>
                  </a:lnTo>
                  <a:lnTo>
                    <a:pt x="834898" y="1993900"/>
                  </a:lnTo>
                  <a:lnTo>
                    <a:pt x="836053" y="1993900"/>
                  </a:lnTo>
                  <a:lnTo>
                    <a:pt x="835964" y="1994128"/>
                  </a:lnTo>
                  <a:lnTo>
                    <a:pt x="830643" y="2006600"/>
                  </a:lnTo>
                  <a:lnTo>
                    <a:pt x="834021" y="2006600"/>
                  </a:lnTo>
                  <a:lnTo>
                    <a:pt x="830567" y="2019300"/>
                  </a:lnTo>
                  <a:lnTo>
                    <a:pt x="820496" y="2019300"/>
                  </a:lnTo>
                  <a:lnTo>
                    <a:pt x="819480" y="2032000"/>
                  </a:lnTo>
                  <a:lnTo>
                    <a:pt x="824268" y="2032000"/>
                  </a:lnTo>
                  <a:lnTo>
                    <a:pt x="829043" y="2044700"/>
                  </a:lnTo>
                  <a:lnTo>
                    <a:pt x="827709" y="2044700"/>
                  </a:lnTo>
                  <a:lnTo>
                    <a:pt x="830745" y="2057374"/>
                  </a:lnTo>
                  <a:lnTo>
                    <a:pt x="830160" y="2057374"/>
                  </a:lnTo>
                  <a:lnTo>
                    <a:pt x="833056" y="2070100"/>
                  </a:lnTo>
                  <a:lnTo>
                    <a:pt x="833094" y="2069630"/>
                  </a:lnTo>
                  <a:lnTo>
                    <a:pt x="834072" y="2057374"/>
                  </a:lnTo>
                  <a:lnTo>
                    <a:pt x="832192" y="2057374"/>
                  </a:lnTo>
                  <a:lnTo>
                    <a:pt x="832319" y="2056739"/>
                  </a:lnTo>
                  <a:lnTo>
                    <a:pt x="834644" y="2044763"/>
                  </a:lnTo>
                  <a:lnTo>
                    <a:pt x="837501" y="2057374"/>
                  </a:lnTo>
                  <a:lnTo>
                    <a:pt x="837133" y="2057374"/>
                  </a:lnTo>
                  <a:lnTo>
                    <a:pt x="835875" y="2057374"/>
                  </a:lnTo>
                  <a:lnTo>
                    <a:pt x="833920" y="2070100"/>
                  </a:lnTo>
                  <a:lnTo>
                    <a:pt x="835317" y="2070100"/>
                  </a:lnTo>
                  <a:lnTo>
                    <a:pt x="834834" y="2072119"/>
                  </a:lnTo>
                  <a:lnTo>
                    <a:pt x="834834" y="2108200"/>
                  </a:lnTo>
                  <a:lnTo>
                    <a:pt x="831697" y="2120900"/>
                  </a:lnTo>
                  <a:lnTo>
                    <a:pt x="830262" y="2108200"/>
                  </a:lnTo>
                  <a:lnTo>
                    <a:pt x="828802" y="2120900"/>
                  </a:lnTo>
                  <a:lnTo>
                    <a:pt x="827747" y="2120900"/>
                  </a:lnTo>
                  <a:lnTo>
                    <a:pt x="818515" y="2120900"/>
                  </a:lnTo>
                  <a:lnTo>
                    <a:pt x="826871" y="2108200"/>
                  </a:lnTo>
                  <a:lnTo>
                    <a:pt x="826160" y="2108200"/>
                  </a:lnTo>
                  <a:lnTo>
                    <a:pt x="828649" y="2095500"/>
                  </a:lnTo>
                  <a:lnTo>
                    <a:pt x="834021" y="2095500"/>
                  </a:lnTo>
                  <a:lnTo>
                    <a:pt x="831799" y="2108200"/>
                  </a:lnTo>
                  <a:lnTo>
                    <a:pt x="834834" y="2108200"/>
                  </a:lnTo>
                  <a:lnTo>
                    <a:pt x="834834" y="2072119"/>
                  </a:lnTo>
                  <a:lnTo>
                    <a:pt x="832269" y="2082800"/>
                  </a:lnTo>
                  <a:lnTo>
                    <a:pt x="824852" y="2082800"/>
                  </a:lnTo>
                  <a:lnTo>
                    <a:pt x="821677" y="2095500"/>
                  </a:lnTo>
                  <a:lnTo>
                    <a:pt x="826490" y="2095500"/>
                  </a:lnTo>
                  <a:lnTo>
                    <a:pt x="825627" y="2108200"/>
                  </a:lnTo>
                  <a:lnTo>
                    <a:pt x="818019" y="2108200"/>
                  </a:lnTo>
                  <a:lnTo>
                    <a:pt x="818172" y="2120900"/>
                  </a:lnTo>
                  <a:lnTo>
                    <a:pt x="815924" y="2120900"/>
                  </a:lnTo>
                  <a:lnTo>
                    <a:pt x="818819" y="2133600"/>
                  </a:lnTo>
                  <a:lnTo>
                    <a:pt x="821448" y="2133600"/>
                  </a:lnTo>
                  <a:lnTo>
                    <a:pt x="822172" y="2146287"/>
                  </a:lnTo>
                  <a:lnTo>
                    <a:pt x="824191" y="2146287"/>
                  </a:lnTo>
                  <a:lnTo>
                    <a:pt x="828433" y="2133600"/>
                  </a:lnTo>
                  <a:lnTo>
                    <a:pt x="829602" y="2146287"/>
                  </a:lnTo>
                  <a:lnTo>
                    <a:pt x="830326" y="2146287"/>
                  </a:lnTo>
                  <a:lnTo>
                    <a:pt x="832713" y="2133600"/>
                  </a:lnTo>
                  <a:lnTo>
                    <a:pt x="830795" y="2133600"/>
                  </a:lnTo>
                  <a:lnTo>
                    <a:pt x="836726" y="2120900"/>
                  </a:lnTo>
                  <a:lnTo>
                    <a:pt x="846378" y="2120900"/>
                  </a:lnTo>
                  <a:lnTo>
                    <a:pt x="844600" y="2108200"/>
                  </a:lnTo>
                  <a:lnTo>
                    <a:pt x="854214" y="2108200"/>
                  </a:lnTo>
                  <a:lnTo>
                    <a:pt x="852678" y="2095500"/>
                  </a:lnTo>
                  <a:lnTo>
                    <a:pt x="854341" y="2095500"/>
                  </a:lnTo>
                  <a:lnTo>
                    <a:pt x="850049" y="2082800"/>
                  </a:lnTo>
                  <a:lnTo>
                    <a:pt x="855560" y="2082800"/>
                  </a:lnTo>
                  <a:lnTo>
                    <a:pt x="865263" y="2082800"/>
                  </a:lnTo>
                  <a:lnTo>
                    <a:pt x="862025" y="2070100"/>
                  </a:lnTo>
                  <a:lnTo>
                    <a:pt x="866051" y="2070100"/>
                  </a:lnTo>
                  <a:lnTo>
                    <a:pt x="866038" y="2069630"/>
                  </a:lnTo>
                  <a:lnTo>
                    <a:pt x="864717" y="2057374"/>
                  </a:lnTo>
                  <a:lnTo>
                    <a:pt x="870102" y="2057374"/>
                  </a:lnTo>
                  <a:lnTo>
                    <a:pt x="870064" y="2057234"/>
                  </a:lnTo>
                  <a:lnTo>
                    <a:pt x="866787" y="2044700"/>
                  </a:lnTo>
                  <a:lnTo>
                    <a:pt x="869061" y="2044700"/>
                  </a:lnTo>
                  <a:lnTo>
                    <a:pt x="867638" y="2032000"/>
                  </a:lnTo>
                  <a:lnTo>
                    <a:pt x="873290" y="2032000"/>
                  </a:lnTo>
                  <a:lnTo>
                    <a:pt x="876858" y="2019300"/>
                  </a:lnTo>
                  <a:lnTo>
                    <a:pt x="878763" y="2032000"/>
                  </a:lnTo>
                  <a:lnTo>
                    <a:pt x="879563" y="2032000"/>
                  </a:lnTo>
                  <a:lnTo>
                    <a:pt x="879449" y="2044700"/>
                  </a:lnTo>
                  <a:lnTo>
                    <a:pt x="878205" y="2044700"/>
                  </a:lnTo>
                  <a:lnTo>
                    <a:pt x="884783" y="2057374"/>
                  </a:lnTo>
                  <a:lnTo>
                    <a:pt x="881938" y="2057374"/>
                  </a:lnTo>
                  <a:lnTo>
                    <a:pt x="885190" y="2070100"/>
                  </a:lnTo>
                  <a:lnTo>
                    <a:pt x="884923" y="2070100"/>
                  </a:lnTo>
                  <a:lnTo>
                    <a:pt x="884923" y="2082800"/>
                  </a:lnTo>
                  <a:lnTo>
                    <a:pt x="882281" y="2095500"/>
                  </a:lnTo>
                  <a:lnTo>
                    <a:pt x="880846" y="2082800"/>
                  </a:lnTo>
                  <a:lnTo>
                    <a:pt x="884923" y="2082800"/>
                  </a:lnTo>
                  <a:lnTo>
                    <a:pt x="884923" y="2070100"/>
                  </a:lnTo>
                  <a:lnTo>
                    <a:pt x="881646" y="2070100"/>
                  </a:lnTo>
                  <a:lnTo>
                    <a:pt x="879411" y="2082800"/>
                  </a:lnTo>
                  <a:lnTo>
                    <a:pt x="876058" y="2082800"/>
                  </a:lnTo>
                  <a:lnTo>
                    <a:pt x="878128" y="2095500"/>
                  </a:lnTo>
                  <a:lnTo>
                    <a:pt x="877658" y="2095500"/>
                  </a:lnTo>
                  <a:lnTo>
                    <a:pt x="874598" y="2108200"/>
                  </a:lnTo>
                  <a:lnTo>
                    <a:pt x="878370" y="2108200"/>
                  </a:lnTo>
                  <a:lnTo>
                    <a:pt x="872248" y="2120900"/>
                  </a:lnTo>
                  <a:lnTo>
                    <a:pt x="879132" y="2120900"/>
                  </a:lnTo>
                  <a:lnTo>
                    <a:pt x="881900" y="2133600"/>
                  </a:lnTo>
                  <a:lnTo>
                    <a:pt x="885634" y="2120900"/>
                  </a:lnTo>
                  <a:lnTo>
                    <a:pt x="880630" y="2120900"/>
                  </a:lnTo>
                  <a:lnTo>
                    <a:pt x="883742" y="2108200"/>
                  </a:lnTo>
                  <a:lnTo>
                    <a:pt x="893191" y="2108200"/>
                  </a:lnTo>
                  <a:lnTo>
                    <a:pt x="894588" y="2095500"/>
                  </a:lnTo>
                  <a:lnTo>
                    <a:pt x="896683" y="2095500"/>
                  </a:lnTo>
                  <a:lnTo>
                    <a:pt x="895883" y="2082800"/>
                  </a:lnTo>
                  <a:lnTo>
                    <a:pt x="896772" y="2082800"/>
                  </a:lnTo>
                  <a:lnTo>
                    <a:pt x="896683" y="2095500"/>
                  </a:lnTo>
                  <a:lnTo>
                    <a:pt x="899883" y="2095500"/>
                  </a:lnTo>
                  <a:lnTo>
                    <a:pt x="900785" y="2082800"/>
                  </a:lnTo>
                  <a:lnTo>
                    <a:pt x="904036" y="2082800"/>
                  </a:lnTo>
                  <a:lnTo>
                    <a:pt x="906538" y="2069630"/>
                  </a:lnTo>
                  <a:lnTo>
                    <a:pt x="908723" y="2057374"/>
                  </a:lnTo>
                  <a:lnTo>
                    <a:pt x="908799" y="2056739"/>
                  </a:lnTo>
                  <a:lnTo>
                    <a:pt x="911656" y="2032000"/>
                  </a:lnTo>
                  <a:lnTo>
                    <a:pt x="916114" y="2019300"/>
                  </a:lnTo>
                  <a:lnTo>
                    <a:pt x="909027" y="2019300"/>
                  </a:lnTo>
                  <a:lnTo>
                    <a:pt x="913117" y="2006600"/>
                  </a:lnTo>
                  <a:lnTo>
                    <a:pt x="914831" y="2006600"/>
                  </a:lnTo>
                  <a:lnTo>
                    <a:pt x="910945" y="1993900"/>
                  </a:lnTo>
                  <a:lnTo>
                    <a:pt x="915466" y="1993900"/>
                  </a:lnTo>
                  <a:lnTo>
                    <a:pt x="915441" y="1993734"/>
                  </a:lnTo>
                  <a:lnTo>
                    <a:pt x="912977" y="1981200"/>
                  </a:lnTo>
                  <a:lnTo>
                    <a:pt x="919899" y="1981200"/>
                  </a:lnTo>
                  <a:lnTo>
                    <a:pt x="915504" y="1993900"/>
                  </a:lnTo>
                  <a:lnTo>
                    <a:pt x="920534" y="1993900"/>
                  </a:lnTo>
                  <a:lnTo>
                    <a:pt x="920559" y="1993734"/>
                  </a:lnTo>
                  <a:lnTo>
                    <a:pt x="922515" y="1981200"/>
                  </a:lnTo>
                  <a:lnTo>
                    <a:pt x="922782" y="1981200"/>
                  </a:lnTo>
                  <a:lnTo>
                    <a:pt x="925449" y="1968500"/>
                  </a:lnTo>
                  <a:lnTo>
                    <a:pt x="924090" y="1968500"/>
                  </a:lnTo>
                  <a:lnTo>
                    <a:pt x="922388" y="1981200"/>
                  </a:lnTo>
                  <a:lnTo>
                    <a:pt x="921054" y="1968500"/>
                  </a:lnTo>
                  <a:lnTo>
                    <a:pt x="918768" y="1968500"/>
                  </a:lnTo>
                  <a:lnTo>
                    <a:pt x="920610" y="1955800"/>
                  </a:lnTo>
                  <a:lnTo>
                    <a:pt x="922274" y="1955800"/>
                  </a:lnTo>
                  <a:lnTo>
                    <a:pt x="923836" y="1968500"/>
                  </a:lnTo>
                  <a:lnTo>
                    <a:pt x="927188" y="1955800"/>
                  </a:lnTo>
                  <a:lnTo>
                    <a:pt x="929678" y="1955800"/>
                  </a:lnTo>
                  <a:lnTo>
                    <a:pt x="928103" y="1943100"/>
                  </a:lnTo>
                  <a:lnTo>
                    <a:pt x="932116" y="1943100"/>
                  </a:lnTo>
                  <a:lnTo>
                    <a:pt x="928928" y="1930400"/>
                  </a:lnTo>
                  <a:lnTo>
                    <a:pt x="934910" y="1930400"/>
                  </a:lnTo>
                  <a:lnTo>
                    <a:pt x="934935" y="1930260"/>
                  </a:lnTo>
                  <a:lnTo>
                    <a:pt x="937361" y="1917700"/>
                  </a:lnTo>
                  <a:lnTo>
                    <a:pt x="938504" y="1917700"/>
                  </a:lnTo>
                  <a:lnTo>
                    <a:pt x="935405" y="1905000"/>
                  </a:lnTo>
                  <a:lnTo>
                    <a:pt x="937755" y="1905000"/>
                  </a:lnTo>
                  <a:lnTo>
                    <a:pt x="937793" y="1905279"/>
                  </a:lnTo>
                  <a:lnTo>
                    <a:pt x="939355" y="1917700"/>
                  </a:lnTo>
                  <a:lnTo>
                    <a:pt x="941717" y="1905000"/>
                  </a:lnTo>
                  <a:lnTo>
                    <a:pt x="942327" y="1905000"/>
                  </a:lnTo>
                  <a:lnTo>
                    <a:pt x="938225" y="1892300"/>
                  </a:lnTo>
                  <a:lnTo>
                    <a:pt x="939431" y="1892300"/>
                  </a:lnTo>
                  <a:lnTo>
                    <a:pt x="935939" y="1879600"/>
                  </a:lnTo>
                  <a:lnTo>
                    <a:pt x="934593" y="1879600"/>
                  </a:lnTo>
                  <a:lnTo>
                    <a:pt x="934593" y="1917700"/>
                  </a:lnTo>
                  <a:lnTo>
                    <a:pt x="928281" y="1917700"/>
                  </a:lnTo>
                  <a:lnTo>
                    <a:pt x="932815" y="1905000"/>
                  </a:lnTo>
                  <a:lnTo>
                    <a:pt x="932853" y="1905279"/>
                  </a:lnTo>
                  <a:lnTo>
                    <a:pt x="934593" y="1917700"/>
                  </a:lnTo>
                  <a:lnTo>
                    <a:pt x="934593" y="1879600"/>
                  </a:lnTo>
                  <a:lnTo>
                    <a:pt x="931824" y="1879600"/>
                  </a:lnTo>
                  <a:lnTo>
                    <a:pt x="931837" y="1879434"/>
                  </a:lnTo>
                  <a:lnTo>
                    <a:pt x="932929" y="1866900"/>
                  </a:lnTo>
                  <a:lnTo>
                    <a:pt x="937945" y="1866900"/>
                  </a:lnTo>
                  <a:lnTo>
                    <a:pt x="937895" y="1867484"/>
                  </a:lnTo>
                  <a:lnTo>
                    <a:pt x="936840" y="1879600"/>
                  </a:lnTo>
                  <a:lnTo>
                    <a:pt x="941870" y="1879600"/>
                  </a:lnTo>
                  <a:lnTo>
                    <a:pt x="941781" y="1880006"/>
                  </a:lnTo>
                  <a:lnTo>
                    <a:pt x="939431" y="1892300"/>
                  </a:lnTo>
                  <a:lnTo>
                    <a:pt x="940269" y="1892300"/>
                  </a:lnTo>
                  <a:lnTo>
                    <a:pt x="943584" y="1879600"/>
                  </a:lnTo>
                  <a:lnTo>
                    <a:pt x="945908" y="1879600"/>
                  </a:lnTo>
                  <a:lnTo>
                    <a:pt x="945832" y="1879434"/>
                  </a:lnTo>
                  <a:lnTo>
                    <a:pt x="940168" y="1866900"/>
                  </a:lnTo>
                  <a:lnTo>
                    <a:pt x="944575" y="1866900"/>
                  </a:lnTo>
                  <a:lnTo>
                    <a:pt x="941489" y="1854200"/>
                  </a:lnTo>
                  <a:lnTo>
                    <a:pt x="942848" y="1854200"/>
                  </a:lnTo>
                  <a:lnTo>
                    <a:pt x="944575" y="1866900"/>
                  </a:lnTo>
                  <a:lnTo>
                    <a:pt x="949845" y="1866900"/>
                  </a:lnTo>
                  <a:lnTo>
                    <a:pt x="949109" y="1854200"/>
                  </a:lnTo>
                  <a:lnTo>
                    <a:pt x="950874" y="1854200"/>
                  </a:lnTo>
                  <a:lnTo>
                    <a:pt x="950937" y="1853666"/>
                  </a:lnTo>
                  <a:lnTo>
                    <a:pt x="952461" y="1841500"/>
                  </a:lnTo>
                  <a:lnTo>
                    <a:pt x="954430" y="1841500"/>
                  </a:lnTo>
                  <a:lnTo>
                    <a:pt x="956513" y="1841500"/>
                  </a:lnTo>
                  <a:lnTo>
                    <a:pt x="956538" y="1841207"/>
                  </a:lnTo>
                  <a:lnTo>
                    <a:pt x="957287" y="1828800"/>
                  </a:lnTo>
                  <a:lnTo>
                    <a:pt x="954544" y="1828800"/>
                  </a:lnTo>
                  <a:lnTo>
                    <a:pt x="955916" y="1816430"/>
                  </a:lnTo>
                  <a:lnTo>
                    <a:pt x="958507" y="1828800"/>
                  </a:lnTo>
                  <a:lnTo>
                    <a:pt x="961491" y="1828800"/>
                  </a:lnTo>
                  <a:lnTo>
                    <a:pt x="962063" y="1816265"/>
                  </a:lnTo>
                  <a:lnTo>
                    <a:pt x="962063" y="1816100"/>
                  </a:lnTo>
                  <a:lnTo>
                    <a:pt x="961351" y="1816100"/>
                  </a:lnTo>
                  <a:lnTo>
                    <a:pt x="961364" y="1816265"/>
                  </a:lnTo>
                  <a:lnTo>
                    <a:pt x="961313" y="1816100"/>
                  </a:lnTo>
                  <a:lnTo>
                    <a:pt x="956970" y="1803400"/>
                  </a:lnTo>
                  <a:lnTo>
                    <a:pt x="958342" y="1803400"/>
                  </a:lnTo>
                  <a:lnTo>
                    <a:pt x="956881" y="1790700"/>
                  </a:lnTo>
                  <a:lnTo>
                    <a:pt x="962215" y="1790700"/>
                  </a:lnTo>
                  <a:lnTo>
                    <a:pt x="964044" y="1803400"/>
                  </a:lnTo>
                  <a:lnTo>
                    <a:pt x="966216" y="1790700"/>
                  </a:lnTo>
                  <a:lnTo>
                    <a:pt x="968540" y="1790700"/>
                  </a:lnTo>
                  <a:lnTo>
                    <a:pt x="971423" y="1790700"/>
                  </a:lnTo>
                  <a:lnTo>
                    <a:pt x="969886" y="1778000"/>
                  </a:lnTo>
                  <a:lnTo>
                    <a:pt x="972451" y="1778000"/>
                  </a:lnTo>
                  <a:lnTo>
                    <a:pt x="972426" y="1777746"/>
                  </a:lnTo>
                  <a:lnTo>
                    <a:pt x="970953" y="1765300"/>
                  </a:lnTo>
                  <a:lnTo>
                    <a:pt x="976325" y="1765300"/>
                  </a:lnTo>
                  <a:lnTo>
                    <a:pt x="976249" y="1765909"/>
                  </a:lnTo>
                  <a:lnTo>
                    <a:pt x="974623" y="1777746"/>
                  </a:lnTo>
                  <a:lnTo>
                    <a:pt x="979208" y="1765300"/>
                  </a:lnTo>
                  <a:lnTo>
                    <a:pt x="981011" y="1765300"/>
                  </a:lnTo>
                  <a:lnTo>
                    <a:pt x="981722" y="1752600"/>
                  </a:lnTo>
                  <a:lnTo>
                    <a:pt x="983754" y="1739900"/>
                  </a:lnTo>
                  <a:lnTo>
                    <a:pt x="986485" y="1739900"/>
                  </a:lnTo>
                  <a:lnTo>
                    <a:pt x="988517" y="1727200"/>
                  </a:lnTo>
                  <a:lnTo>
                    <a:pt x="991311" y="1727200"/>
                  </a:lnTo>
                  <a:lnTo>
                    <a:pt x="992022" y="1714500"/>
                  </a:lnTo>
                  <a:lnTo>
                    <a:pt x="996048" y="1714500"/>
                  </a:lnTo>
                  <a:lnTo>
                    <a:pt x="994765" y="1701800"/>
                  </a:lnTo>
                  <a:lnTo>
                    <a:pt x="1002525" y="1701800"/>
                  </a:lnTo>
                  <a:lnTo>
                    <a:pt x="995718" y="1689100"/>
                  </a:lnTo>
                  <a:lnTo>
                    <a:pt x="1002830" y="1689100"/>
                  </a:lnTo>
                  <a:lnTo>
                    <a:pt x="999947" y="1676400"/>
                  </a:lnTo>
                  <a:lnTo>
                    <a:pt x="1003236" y="1676400"/>
                  </a:lnTo>
                  <a:lnTo>
                    <a:pt x="1002118" y="1663700"/>
                  </a:lnTo>
                  <a:lnTo>
                    <a:pt x="1008875" y="1663700"/>
                  </a:lnTo>
                  <a:lnTo>
                    <a:pt x="1013345" y="1676400"/>
                  </a:lnTo>
                  <a:lnTo>
                    <a:pt x="1012888" y="1663700"/>
                  </a:lnTo>
                  <a:lnTo>
                    <a:pt x="1011783" y="1663700"/>
                  </a:lnTo>
                  <a:lnTo>
                    <a:pt x="1014412" y="1651228"/>
                  </a:lnTo>
                  <a:lnTo>
                    <a:pt x="1014539" y="1651000"/>
                  </a:lnTo>
                  <a:lnTo>
                    <a:pt x="1014603" y="1651228"/>
                  </a:lnTo>
                  <a:lnTo>
                    <a:pt x="1017384" y="1663700"/>
                  </a:lnTo>
                  <a:lnTo>
                    <a:pt x="1014158" y="1663700"/>
                  </a:lnTo>
                  <a:lnTo>
                    <a:pt x="1022819" y="1676400"/>
                  </a:lnTo>
                  <a:lnTo>
                    <a:pt x="1017028" y="1676400"/>
                  </a:lnTo>
                  <a:lnTo>
                    <a:pt x="1019949" y="1689100"/>
                  </a:lnTo>
                  <a:lnTo>
                    <a:pt x="1017028" y="1689100"/>
                  </a:lnTo>
                  <a:lnTo>
                    <a:pt x="1018197" y="1701800"/>
                  </a:lnTo>
                  <a:lnTo>
                    <a:pt x="1016927" y="1701800"/>
                  </a:lnTo>
                  <a:lnTo>
                    <a:pt x="1008570" y="1714500"/>
                  </a:lnTo>
                  <a:lnTo>
                    <a:pt x="1012939" y="1727200"/>
                  </a:lnTo>
                  <a:lnTo>
                    <a:pt x="1008976" y="1727200"/>
                  </a:lnTo>
                  <a:lnTo>
                    <a:pt x="1008976" y="1879600"/>
                  </a:lnTo>
                  <a:lnTo>
                    <a:pt x="1006678" y="1879600"/>
                  </a:lnTo>
                  <a:lnTo>
                    <a:pt x="1006665" y="1879434"/>
                  </a:lnTo>
                  <a:lnTo>
                    <a:pt x="1006017" y="1868957"/>
                  </a:lnTo>
                  <a:lnTo>
                    <a:pt x="1006017" y="1879600"/>
                  </a:lnTo>
                  <a:lnTo>
                    <a:pt x="1005941" y="1880006"/>
                  </a:lnTo>
                  <a:lnTo>
                    <a:pt x="1003744" y="1892300"/>
                  </a:lnTo>
                  <a:lnTo>
                    <a:pt x="1002372" y="1879600"/>
                  </a:lnTo>
                  <a:lnTo>
                    <a:pt x="1006017" y="1879600"/>
                  </a:lnTo>
                  <a:lnTo>
                    <a:pt x="1006017" y="1868957"/>
                  </a:lnTo>
                  <a:lnTo>
                    <a:pt x="1005890" y="1866900"/>
                  </a:lnTo>
                  <a:lnTo>
                    <a:pt x="1008976" y="1879600"/>
                  </a:lnTo>
                  <a:lnTo>
                    <a:pt x="1008976" y="1727200"/>
                  </a:lnTo>
                  <a:lnTo>
                    <a:pt x="1005560" y="1727200"/>
                  </a:lnTo>
                  <a:lnTo>
                    <a:pt x="1005573" y="1727415"/>
                  </a:lnTo>
                  <a:lnTo>
                    <a:pt x="1006398" y="1739900"/>
                  </a:lnTo>
                  <a:lnTo>
                    <a:pt x="1005027" y="1739900"/>
                  </a:lnTo>
                  <a:lnTo>
                    <a:pt x="1005751" y="1754276"/>
                  </a:lnTo>
                  <a:lnTo>
                    <a:pt x="1007135" y="1765300"/>
                  </a:lnTo>
                  <a:lnTo>
                    <a:pt x="1003998" y="1765300"/>
                  </a:lnTo>
                  <a:lnTo>
                    <a:pt x="1003998" y="1866900"/>
                  </a:lnTo>
                  <a:lnTo>
                    <a:pt x="1003896" y="1867484"/>
                  </a:lnTo>
                  <a:lnTo>
                    <a:pt x="1001864" y="1879600"/>
                  </a:lnTo>
                  <a:lnTo>
                    <a:pt x="1000887" y="1879600"/>
                  </a:lnTo>
                  <a:lnTo>
                    <a:pt x="1000861" y="1879434"/>
                  </a:lnTo>
                  <a:lnTo>
                    <a:pt x="998702" y="1866900"/>
                  </a:lnTo>
                  <a:lnTo>
                    <a:pt x="1003998" y="1866900"/>
                  </a:lnTo>
                  <a:lnTo>
                    <a:pt x="1003998" y="1765300"/>
                  </a:lnTo>
                  <a:lnTo>
                    <a:pt x="1002931" y="1765300"/>
                  </a:lnTo>
                  <a:lnTo>
                    <a:pt x="1005535" y="1752600"/>
                  </a:lnTo>
                  <a:lnTo>
                    <a:pt x="1000848" y="1752600"/>
                  </a:lnTo>
                  <a:lnTo>
                    <a:pt x="996365" y="1752600"/>
                  </a:lnTo>
                  <a:lnTo>
                    <a:pt x="997851" y="1765300"/>
                  </a:lnTo>
                  <a:lnTo>
                    <a:pt x="994575" y="1765300"/>
                  </a:lnTo>
                  <a:lnTo>
                    <a:pt x="1002868" y="1778000"/>
                  </a:lnTo>
                  <a:lnTo>
                    <a:pt x="999756" y="1778000"/>
                  </a:lnTo>
                  <a:lnTo>
                    <a:pt x="998232" y="1790700"/>
                  </a:lnTo>
                  <a:lnTo>
                    <a:pt x="997851" y="1790700"/>
                  </a:lnTo>
                  <a:lnTo>
                    <a:pt x="994308" y="1803400"/>
                  </a:lnTo>
                  <a:lnTo>
                    <a:pt x="992251" y="1803400"/>
                  </a:lnTo>
                  <a:lnTo>
                    <a:pt x="992174" y="1803933"/>
                  </a:lnTo>
                  <a:lnTo>
                    <a:pt x="991095" y="1811324"/>
                  </a:lnTo>
                  <a:lnTo>
                    <a:pt x="991095" y="1828800"/>
                  </a:lnTo>
                  <a:lnTo>
                    <a:pt x="990460" y="1841500"/>
                  </a:lnTo>
                  <a:lnTo>
                    <a:pt x="989076" y="1841500"/>
                  </a:lnTo>
                  <a:lnTo>
                    <a:pt x="987145" y="1854200"/>
                  </a:lnTo>
                  <a:lnTo>
                    <a:pt x="985608" y="1854200"/>
                  </a:lnTo>
                  <a:lnTo>
                    <a:pt x="985608" y="1879600"/>
                  </a:lnTo>
                  <a:lnTo>
                    <a:pt x="979512" y="1879600"/>
                  </a:lnTo>
                  <a:lnTo>
                    <a:pt x="979512" y="1879434"/>
                  </a:lnTo>
                  <a:lnTo>
                    <a:pt x="978738" y="1866900"/>
                  </a:lnTo>
                  <a:lnTo>
                    <a:pt x="979817" y="1866900"/>
                  </a:lnTo>
                  <a:lnTo>
                    <a:pt x="985608" y="1879600"/>
                  </a:lnTo>
                  <a:lnTo>
                    <a:pt x="985608" y="1854200"/>
                  </a:lnTo>
                  <a:lnTo>
                    <a:pt x="983018" y="1854200"/>
                  </a:lnTo>
                  <a:lnTo>
                    <a:pt x="982992" y="1853666"/>
                  </a:lnTo>
                  <a:lnTo>
                    <a:pt x="982218" y="1841500"/>
                  </a:lnTo>
                  <a:lnTo>
                    <a:pt x="986447" y="1841500"/>
                  </a:lnTo>
                  <a:lnTo>
                    <a:pt x="986485" y="1841207"/>
                  </a:lnTo>
                  <a:lnTo>
                    <a:pt x="988021" y="1828800"/>
                  </a:lnTo>
                  <a:lnTo>
                    <a:pt x="991095" y="1828800"/>
                  </a:lnTo>
                  <a:lnTo>
                    <a:pt x="991095" y="1811324"/>
                  </a:lnTo>
                  <a:lnTo>
                    <a:pt x="990396" y="1816100"/>
                  </a:lnTo>
                  <a:lnTo>
                    <a:pt x="986078" y="1816100"/>
                  </a:lnTo>
                  <a:lnTo>
                    <a:pt x="986091" y="1816265"/>
                  </a:lnTo>
                  <a:lnTo>
                    <a:pt x="987196" y="1828800"/>
                  </a:lnTo>
                  <a:lnTo>
                    <a:pt x="985723" y="1828800"/>
                  </a:lnTo>
                  <a:lnTo>
                    <a:pt x="981290" y="1841500"/>
                  </a:lnTo>
                  <a:lnTo>
                    <a:pt x="981570" y="1841500"/>
                  </a:lnTo>
                  <a:lnTo>
                    <a:pt x="979627" y="1854200"/>
                  </a:lnTo>
                  <a:lnTo>
                    <a:pt x="978522" y="1854200"/>
                  </a:lnTo>
                  <a:lnTo>
                    <a:pt x="977861" y="1866900"/>
                  </a:lnTo>
                  <a:lnTo>
                    <a:pt x="973061" y="1866900"/>
                  </a:lnTo>
                  <a:lnTo>
                    <a:pt x="976401" y="1879600"/>
                  </a:lnTo>
                  <a:lnTo>
                    <a:pt x="973607" y="1879600"/>
                  </a:lnTo>
                  <a:lnTo>
                    <a:pt x="978903" y="1892300"/>
                  </a:lnTo>
                  <a:lnTo>
                    <a:pt x="980198" y="1892300"/>
                  </a:lnTo>
                  <a:lnTo>
                    <a:pt x="980160" y="1892490"/>
                  </a:lnTo>
                  <a:lnTo>
                    <a:pt x="976807" y="1905000"/>
                  </a:lnTo>
                  <a:lnTo>
                    <a:pt x="979538" y="1905000"/>
                  </a:lnTo>
                  <a:lnTo>
                    <a:pt x="979563" y="1905279"/>
                  </a:lnTo>
                  <a:lnTo>
                    <a:pt x="980719" y="1917700"/>
                  </a:lnTo>
                  <a:lnTo>
                    <a:pt x="977976" y="1917700"/>
                  </a:lnTo>
                  <a:lnTo>
                    <a:pt x="973074" y="1930400"/>
                  </a:lnTo>
                  <a:lnTo>
                    <a:pt x="970940" y="1930400"/>
                  </a:lnTo>
                  <a:lnTo>
                    <a:pt x="970635" y="1943100"/>
                  </a:lnTo>
                  <a:lnTo>
                    <a:pt x="970076" y="1943100"/>
                  </a:lnTo>
                  <a:lnTo>
                    <a:pt x="970140" y="1955800"/>
                  </a:lnTo>
                  <a:lnTo>
                    <a:pt x="970394" y="1955800"/>
                  </a:lnTo>
                  <a:lnTo>
                    <a:pt x="968806" y="1968500"/>
                  </a:lnTo>
                  <a:lnTo>
                    <a:pt x="968400" y="1968500"/>
                  </a:lnTo>
                  <a:lnTo>
                    <a:pt x="975880" y="1981200"/>
                  </a:lnTo>
                  <a:lnTo>
                    <a:pt x="975575" y="1981200"/>
                  </a:lnTo>
                  <a:lnTo>
                    <a:pt x="970013" y="1993900"/>
                  </a:lnTo>
                  <a:lnTo>
                    <a:pt x="972045" y="1993900"/>
                  </a:lnTo>
                  <a:lnTo>
                    <a:pt x="972058" y="1994128"/>
                  </a:lnTo>
                  <a:lnTo>
                    <a:pt x="972807" y="2006600"/>
                  </a:lnTo>
                  <a:lnTo>
                    <a:pt x="971410" y="2006600"/>
                  </a:lnTo>
                  <a:lnTo>
                    <a:pt x="969759" y="1994128"/>
                  </a:lnTo>
                  <a:lnTo>
                    <a:pt x="967841" y="2006600"/>
                  </a:lnTo>
                  <a:lnTo>
                    <a:pt x="966279" y="2006600"/>
                  </a:lnTo>
                  <a:lnTo>
                    <a:pt x="969772" y="1993900"/>
                  </a:lnTo>
                  <a:lnTo>
                    <a:pt x="966838" y="1993900"/>
                  </a:lnTo>
                  <a:lnTo>
                    <a:pt x="966838" y="1993734"/>
                  </a:lnTo>
                  <a:lnTo>
                    <a:pt x="966292" y="1981200"/>
                  </a:lnTo>
                  <a:lnTo>
                    <a:pt x="964755" y="1993900"/>
                  </a:lnTo>
                  <a:lnTo>
                    <a:pt x="961809" y="1993900"/>
                  </a:lnTo>
                  <a:lnTo>
                    <a:pt x="961809" y="1994128"/>
                  </a:lnTo>
                  <a:lnTo>
                    <a:pt x="961593" y="2006600"/>
                  </a:lnTo>
                  <a:lnTo>
                    <a:pt x="962139" y="2019300"/>
                  </a:lnTo>
                  <a:lnTo>
                    <a:pt x="963002" y="2019300"/>
                  </a:lnTo>
                  <a:lnTo>
                    <a:pt x="967359" y="2019300"/>
                  </a:lnTo>
                  <a:lnTo>
                    <a:pt x="971003" y="2032000"/>
                  </a:lnTo>
                  <a:lnTo>
                    <a:pt x="966317" y="2032000"/>
                  </a:lnTo>
                  <a:lnTo>
                    <a:pt x="963002" y="2019300"/>
                  </a:lnTo>
                  <a:lnTo>
                    <a:pt x="960704" y="2032000"/>
                  </a:lnTo>
                  <a:lnTo>
                    <a:pt x="965060" y="2032000"/>
                  </a:lnTo>
                  <a:lnTo>
                    <a:pt x="969086" y="2044700"/>
                  </a:lnTo>
                  <a:lnTo>
                    <a:pt x="972045" y="2032000"/>
                  </a:lnTo>
                  <a:lnTo>
                    <a:pt x="973950" y="2019300"/>
                  </a:lnTo>
                  <a:lnTo>
                    <a:pt x="975169" y="2019300"/>
                  </a:lnTo>
                  <a:lnTo>
                    <a:pt x="976109" y="2006600"/>
                  </a:lnTo>
                  <a:lnTo>
                    <a:pt x="980173" y="2006600"/>
                  </a:lnTo>
                  <a:lnTo>
                    <a:pt x="978738" y="1993900"/>
                  </a:lnTo>
                  <a:lnTo>
                    <a:pt x="982535" y="1993900"/>
                  </a:lnTo>
                  <a:lnTo>
                    <a:pt x="982560" y="1993734"/>
                  </a:lnTo>
                  <a:lnTo>
                    <a:pt x="984008" y="1981200"/>
                  </a:lnTo>
                  <a:lnTo>
                    <a:pt x="978814" y="1968500"/>
                  </a:lnTo>
                  <a:lnTo>
                    <a:pt x="980071" y="1968500"/>
                  </a:lnTo>
                  <a:lnTo>
                    <a:pt x="983843" y="1955800"/>
                  </a:lnTo>
                  <a:lnTo>
                    <a:pt x="986066" y="1955800"/>
                  </a:lnTo>
                  <a:lnTo>
                    <a:pt x="981240" y="1943100"/>
                  </a:lnTo>
                  <a:lnTo>
                    <a:pt x="992479" y="1943100"/>
                  </a:lnTo>
                  <a:lnTo>
                    <a:pt x="990663" y="1930400"/>
                  </a:lnTo>
                  <a:lnTo>
                    <a:pt x="994600" y="1930400"/>
                  </a:lnTo>
                  <a:lnTo>
                    <a:pt x="994562" y="1930260"/>
                  </a:lnTo>
                  <a:lnTo>
                    <a:pt x="991057" y="1917700"/>
                  </a:lnTo>
                  <a:lnTo>
                    <a:pt x="994587" y="1917700"/>
                  </a:lnTo>
                  <a:lnTo>
                    <a:pt x="993178" y="1905000"/>
                  </a:lnTo>
                  <a:lnTo>
                    <a:pt x="997864" y="1905000"/>
                  </a:lnTo>
                  <a:lnTo>
                    <a:pt x="997813" y="1905279"/>
                  </a:lnTo>
                  <a:lnTo>
                    <a:pt x="995451" y="1917700"/>
                  </a:lnTo>
                  <a:lnTo>
                    <a:pt x="996530" y="1930400"/>
                  </a:lnTo>
                  <a:lnTo>
                    <a:pt x="996264" y="1930400"/>
                  </a:lnTo>
                  <a:lnTo>
                    <a:pt x="992479" y="1943100"/>
                  </a:lnTo>
                  <a:lnTo>
                    <a:pt x="992809" y="1943100"/>
                  </a:lnTo>
                  <a:lnTo>
                    <a:pt x="992886" y="1955800"/>
                  </a:lnTo>
                  <a:lnTo>
                    <a:pt x="998689" y="1955800"/>
                  </a:lnTo>
                  <a:lnTo>
                    <a:pt x="992047" y="1968500"/>
                  </a:lnTo>
                  <a:lnTo>
                    <a:pt x="988936" y="1968500"/>
                  </a:lnTo>
                  <a:lnTo>
                    <a:pt x="992276" y="1981200"/>
                  </a:lnTo>
                  <a:lnTo>
                    <a:pt x="987590" y="1981200"/>
                  </a:lnTo>
                  <a:lnTo>
                    <a:pt x="991031" y="1993900"/>
                  </a:lnTo>
                  <a:lnTo>
                    <a:pt x="989761" y="1993900"/>
                  </a:lnTo>
                  <a:lnTo>
                    <a:pt x="989711" y="1994128"/>
                  </a:lnTo>
                  <a:lnTo>
                    <a:pt x="987044" y="2006600"/>
                  </a:lnTo>
                  <a:lnTo>
                    <a:pt x="987450" y="2006600"/>
                  </a:lnTo>
                  <a:lnTo>
                    <a:pt x="986866" y="2019300"/>
                  </a:lnTo>
                  <a:lnTo>
                    <a:pt x="978649" y="2019300"/>
                  </a:lnTo>
                  <a:lnTo>
                    <a:pt x="983754" y="2032000"/>
                  </a:lnTo>
                  <a:lnTo>
                    <a:pt x="987437" y="2032000"/>
                  </a:lnTo>
                  <a:lnTo>
                    <a:pt x="980528" y="2044700"/>
                  </a:lnTo>
                  <a:lnTo>
                    <a:pt x="983488" y="2044700"/>
                  </a:lnTo>
                  <a:lnTo>
                    <a:pt x="985913" y="2057374"/>
                  </a:lnTo>
                  <a:lnTo>
                    <a:pt x="982713" y="2057374"/>
                  </a:lnTo>
                  <a:lnTo>
                    <a:pt x="980630" y="2070100"/>
                  </a:lnTo>
                  <a:lnTo>
                    <a:pt x="976147" y="2070100"/>
                  </a:lnTo>
                  <a:lnTo>
                    <a:pt x="977011" y="2082800"/>
                  </a:lnTo>
                  <a:lnTo>
                    <a:pt x="983284" y="2082800"/>
                  </a:lnTo>
                  <a:lnTo>
                    <a:pt x="982129" y="2070100"/>
                  </a:lnTo>
                  <a:lnTo>
                    <a:pt x="985913" y="2070100"/>
                  </a:lnTo>
                  <a:lnTo>
                    <a:pt x="983284" y="2082800"/>
                  </a:lnTo>
                  <a:lnTo>
                    <a:pt x="991082" y="2082800"/>
                  </a:lnTo>
                  <a:lnTo>
                    <a:pt x="988517" y="2070100"/>
                  </a:lnTo>
                  <a:lnTo>
                    <a:pt x="988377" y="2070100"/>
                  </a:lnTo>
                  <a:lnTo>
                    <a:pt x="988504" y="2069630"/>
                  </a:lnTo>
                  <a:lnTo>
                    <a:pt x="991831" y="2057374"/>
                  </a:lnTo>
                  <a:lnTo>
                    <a:pt x="994346" y="2057374"/>
                  </a:lnTo>
                  <a:lnTo>
                    <a:pt x="994219" y="2056739"/>
                  </a:lnTo>
                  <a:lnTo>
                    <a:pt x="991857" y="2044700"/>
                  </a:lnTo>
                  <a:lnTo>
                    <a:pt x="999540" y="2044700"/>
                  </a:lnTo>
                  <a:lnTo>
                    <a:pt x="1001509" y="2032000"/>
                  </a:lnTo>
                  <a:lnTo>
                    <a:pt x="1003795" y="2032000"/>
                  </a:lnTo>
                  <a:lnTo>
                    <a:pt x="998486" y="2019300"/>
                  </a:lnTo>
                  <a:lnTo>
                    <a:pt x="1002779" y="2019300"/>
                  </a:lnTo>
                  <a:lnTo>
                    <a:pt x="1006259" y="2006600"/>
                  </a:lnTo>
                  <a:lnTo>
                    <a:pt x="1005611" y="2006600"/>
                  </a:lnTo>
                  <a:lnTo>
                    <a:pt x="1005382" y="1993900"/>
                  </a:lnTo>
                  <a:lnTo>
                    <a:pt x="1010323" y="1993900"/>
                  </a:lnTo>
                  <a:lnTo>
                    <a:pt x="1010323" y="1993734"/>
                  </a:lnTo>
                  <a:lnTo>
                    <a:pt x="1010691" y="1981200"/>
                  </a:lnTo>
                  <a:lnTo>
                    <a:pt x="1014425" y="1981200"/>
                  </a:lnTo>
                  <a:lnTo>
                    <a:pt x="1010716" y="1993900"/>
                  </a:lnTo>
                  <a:lnTo>
                    <a:pt x="1011428" y="1993900"/>
                  </a:lnTo>
                  <a:lnTo>
                    <a:pt x="1011504" y="1994128"/>
                  </a:lnTo>
                  <a:lnTo>
                    <a:pt x="1015720" y="2006600"/>
                  </a:lnTo>
                  <a:lnTo>
                    <a:pt x="1014844" y="1993900"/>
                  </a:lnTo>
                  <a:lnTo>
                    <a:pt x="1022083" y="1993900"/>
                  </a:lnTo>
                  <a:lnTo>
                    <a:pt x="1022083" y="1994128"/>
                  </a:lnTo>
                  <a:lnTo>
                    <a:pt x="1021778" y="2006600"/>
                  </a:lnTo>
                  <a:lnTo>
                    <a:pt x="1020089" y="2006600"/>
                  </a:lnTo>
                  <a:lnTo>
                    <a:pt x="1020864" y="2019300"/>
                  </a:lnTo>
                  <a:lnTo>
                    <a:pt x="1018717" y="2019300"/>
                  </a:lnTo>
                  <a:lnTo>
                    <a:pt x="1017079" y="2006600"/>
                  </a:lnTo>
                  <a:lnTo>
                    <a:pt x="1014831" y="2019300"/>
                  </a:lnTo>
                  <a:lnTo>
                    <a:pt x="1014272" y="2019300"/>
                  </a:lnTo>
                  <a:lnTo>
                    <a:pt x="1016876" y="2032000"/>
                  </a:lnTo>
                  <a:lnTo>
                    <a:pt x="1016177" y="2032000"/>
                  </a:lnTo>
                  <a:lnTo>
                    <a:pt x="1015060" y="2044700"/>
                  </a:lnTo>
                  <a:lnTo>
                    <a:pt x="1011313" y="2044700"/>
                  </a:lnTo>
                  <a:lnTo>
                    <a:pt x="1016990" y="2057374"/>
                  </a:lnTo>
                  <a:lnTo>
                    <a:pt x="1019124" y="2057374"/>
                  </a:lnTo>
                  <a:lnTo>
                    <a:pt x="1016647" y="2070100"/>
                  </a:lnTo>
                  <a:lnTo>
                    <a:pt x="1019784" y="2070100"/>
                  </a:lnTo>
                  <a:lnTo>
                    <a:pt x="1016215" y="2082800"/>
                  </a:lnTo>
                  <a:lnTo>
                    <a:pt x="1023442" y="2082800"/>
                  </a:lnTo>
                  <a:lnTo>
                    <a:pt x="1017587" y="2095500"/>
                  </a:lnTo>
                  <a:lnTo>
                    <a:pt x="1013117" y="2095500"/>
                  </a:lnTo>
                  <a:lnTo>
                    <a:pt x="1015390" y="2108200"/>
                  </a:lnTo>
                  <a:lnTo>
                    <a:pt x="1018540" y="2108200"/>
                  </a:lnTo>
                  <a:lnTo>
                    <a:pt x="1012063" y="2120900"/>
                  </a:lnTo>
                  <a:lnTo>
                    <a:pt x="1015885" y="2120900"/>
                  </a:lnTo>
                  <a:lnTo>
                    <a:pt x="1021791" y="2133600"/>
                  </a:lnTo>
                  <a:lnTo>
                    <a:pt x="1015403" y="2133600"/>
                  </a:lnTo>
                  <a:lnTo>
                    <a:pt x="1016584" y="2138667"/>
                  </a:lnTo>
                  <a:lnTo>
                    <a:pt x="1014006" y="2137778"/>
                  </a:lnTo>
                  <a:lnTo>
                    <a:pt x="1015403" y="2133600"/>
                  </a:lnTo>
                  <a:lnTo>
                    <a:pt x="1011504" y="2133600"/>
                  </a:lnTo>
                  <a:lnTo>
                    <a:pt x="1011313" y="2141182"/>
                  </a:lnTo>
                  <a:lnTo>
                    <a:pt x="1011110" y="2141563"/>
                  </a:lnTo>
                  <a:lnTo>
                    <a:pt x="1011301" y="2141715"/>
                  </a:lnTo>
                  <a:lnTo>
                    <a:pt x="1011186" y="2146287"/>
                  </a:lnTo>
                  <a:lnTo>
                    <a:pt x="1012418" y="2142579"/>
                  </a:lnTo>
                  <a:lnTo>
                    <a:pt x="1013460" y="2143379"/>
                  </a:lnTo>
                  <a:lnTo>
                    <a:pt x="1013841" y="2141397"/>
                  </a:lnTo>
                  <a:lnTo>
                    <a:pt x="1016863" y="2139873"/>
                  </a:lnTo>
                  <a:lnTo>
                    <a:pt x="1018374" y="2146287"/>
                  </a:lnTo>
                  <a:lnTo>
                    <a:pt x="1022692" y="2146287"/>
                  </a:lnTo>
                  <a:lnTo>
                    <a:pt x="1026363" y="2146287"/>
                  </a:lnTo>
                  <a:lnTo>
                    <a:pt x="1025283" y="2159000"/>
                  </a:lnTo>
                  <a:lnTo>
                    <a:pt x="1021854" y="2159000"/>
                  </a:lnTo>
                  <a:lnTo>
                    <a:pt x="1022692" y="2146287"/>
                  </a:lnTo>
                  <a:lnTo>
                    <a:pt x="1021245" y="2159000"/>
                  </a:lnTo>
                  <a:lnTo>
                    <a:pt x="1019340" y="2150440"/>
                  </a:lnTo>
                  <a:lnTo>
                    <a:pt x="1018374" y="2146287"/>
                  </a:lnTo>
                  <a:lnTo>
                    <a:pt x="1016762" y="2146287"/>
                  </a:lnTo>
                  <a:lnTo>
                    <a:pt x="1021092" y="2159000"/>
                  </a:lnTo>
                  <a:lnTo>
                    <a:pt x="1019594" y="2159000"/>
                  </a:lnTo>
                  <a:lnTo>
                    <a:pt x="1022794" y="2171700"/>
                  </a:lnTo>
                  <a:lnTo>
                    <a:pt x="1031887" y="2171700"/>
                  </a:lnTo>
                  <a:lnTo>
                    <a:pt x="1031887" y="2159000"/>
                  </a:lnTo>
                  <a:lnTo>
                    <a:pt x="1029843" y="2159000"/>
                  </a:lnTo>
                  <a:lnTo>
                    <a:pt x="1038466" y="2146287"/>
                  </a:lnTo>
                  <a:lnTo>
                    <a:pt x="1038796" y="2146287"/>
                  </a:lnTo>
                  <a:lnTo>
                    <a:pt x="1044790" y="2133600"/>
                  </a:lnTo>
                  <a:lnTo>
                    <a:pt x="1041476" y="2133600"/>
                  </a:lnTo>
                  <a:lnTo>
                    <a:pt x="1044689" y="2120900"/>
                  </a:lnTo>
                  <a:lnTo>
                    <a:pt x="1045375" y="2120900"/>
                  </a:lnTo>
                  <a:lnTo>
                    <a:pt x="1038720" y="2108200"/>
                  </a:lnTo>
                  <a:lnTo>
                    <a:pt x="1043559" y="2108200"/>
                  </a:lnTo>
                  <a:lnTo>
                    <a:pt x="1047496" y="2120900"/>
                  </a:lnTo>
                  <a:lnTo>
                    <a:pt x="1054188" y="2120900"/>
                  </a:lnTo>
                  <a:lnTo>
                    <a:pt x="1044790" y="2108200"/>
                  </a:lnTo>
                  <a:lnTo>
                    <a:pt x="1047788" y="2108200"/>
                  </a:lnTo>
                  <a:lnTo>
                    <a:pt x="1046607" y="2095500"/>
                  </a:lnTo>
                  <a:lnTo>
                    <a:pt x="1046276" y="2095500"/>
                  </a:lnTo>
                  <a:lnTo>
                    <a:pt x="1042797" y="2082800"/>
                  </a:lnTo>
                  <a:lnTo>
                    <a:pt x="1043114" y="2082800"/>
                  </a:lnTo>
                  <a:lnTo>
                    <a:pt x="1047356" y="2070100"/>
                  </a:lnTo>
                  <a:lnTo>
                    <a:pt x="1047711" y="2070100"/>
                  </a:lnTo>
                  <a:lnTo>
                    <a:pt x="1047940" y="2082800"/>
                  </a:lnTo>
                  <a:lnTo>
                    <a:pt x="1049401" y="2082800"/>
                  </a:lnTo>
                  <a:lnTo>
                    <a:pt x="1051356" y="2095500"/>
                  </a:lnTo>
                  <a:lnTo>
                    <a:pt x="1055382" y="2082800"/>
                  </a:lnTo>
                  <a:lnTo>
                    <a:pt x="1061402" y="2082800"/>
                  </a:lnTo>
                  <a:lnTo>
                    <a:pt x="1059421" y="2070100"/>
                  </a:lnTo>
                  <a:lnTo>
                    <a:pt x="1054214" y="2070100"/>
                  </a:lnTo>
                  <a:lnTo>
                    <a:pt x="1058646" y="2057374"/>
                  </a:lnTo>
                  <a:lnTo>
                    <a:pt x="1060373" y="2057374"/>
                  </a:lnTo>
                  <a:lnTo>
                    <a:pt x="1060411" y="2057234"/>
                  </a:lnTo>
                  <a:lnTo>
                    <a:pt x="1060513" y="2056739"/>
                  </a:lnTo>
                  <a:lnTo>
                    <a:pt x="1063205" y="2044700"/>
                  </a:lnTo>
                  <a:lnTo>
                    <a:pt x="1068387" y="2044700"/>
                  </a:lnTo>
                  <a:lnTo>
                    <a:pt x="1067308" y="2057374"/>
                  </a:lnTo>
                  <a:lnTo>
                    <a:pt x="1072553" y="2057374"/>
                  </a:lnTo>
                  <a:lnTo>
                    <a:pt x="1072591" y="2056739"/>
                  </a:lnTo>
                  <a:lnTo>
                    <a:pt x="1073492" y="2044700"/>
                  </a:lnTo>
                  <a:lnTo>
                    <a:pt x="1072083" y="2044700"/>
                  </a:lnTo>
                  <a:lnTo>
                    <a:pt x="1077137" y="2032000"/>
                  </a:lnTo>
                  <a:lnTo>
                    <a:pt x="1081011" y="2032000"/>
                  </a:lnTo>
                  <a:lnTo>
                    <a:pt x="1077937" y="2019300"/>
                  </a:lnTo>
                  <a:lnTo>
                    <a:pt x="1079792" y="2019300"/>
                  </a:lnTo>
                  <a:lnTo>
                    <a:pt x="1081989" y="2006600"/>
                  </a:lnTo>
                  <a:lnTo>
                    <a:pt x="1079957" y="2006600"/>
                  </a:lnTo>
                  <a:lnTo>
                    <a:pt x="1084110" y="1993900"/>
                  </a:lnTo>
                  <a:lnTo>
                    <a:pt x="1085062" y="1993900"/>
                  </a:lnTo>
                  <a:lnTo>
                    <a:pt x="1085075" y="1993734"/>
                  </a:lnTo>
                  <a:lnTo>
                    <a:pt x="1086167" y="1981200"/>
                  </a:lnTo>
                  <a:lnTo>
                    <a:pt x="1091933" y="1981200"/>
                  </a:lnTo>
                  <a:lnTo>
                    <a:pt x="1093228" y="1968500"/>
                  </a:lnTo>
                  <a:lnTo>
                    <a:pt x="1090549" y="1968500"/>
                  </a:lnTo>
                  <a:lnTo>
                    <a:pt x="1090841" y="1955800"/>
                  </a:lnTo>
                  <a:lnTo>
                    <a:pt x="1091031" y="1955800"/>
                  </a:lnTo>
                  <a:lnTo>
                    <a:pt x="1088034" y="1943100"/>
                  </a:lnTo>
                  <a:lnTo>
                    <a:pt x="1093685" y="1943100"/>
                  </a:lnTo>
                  <a:lnTo>
                    <a:pt x="1093597" y="1952459"/>
                  </a:lnTo>
                  <a:lnTo>
                    <a:pt x="1098397" y="1943100"/>
                  </a:lnTo>
                  <a:lnTo>
                    <a:pt x="1096530" y="1943100"/>
                  </a:lnTo>
                  <a:lnTo>
                    <a:pt x="1097026" y="1930400"/>
                  </a:lnTo>
                  <a:lnTo>
                    <a:pt x="1102106" y="1930400"/>
                  </a:lnTo>
                  <a:lnTo>
                    <a:pt x="1102131" y="1930260"/>
                  </a:lnTo>
                  <a:lnTo>
                    <a:pt x="1104709" y="1917700"/>
                  </a:lnTo>
                  <a:lnTo>
                    <a:pt x="1103452" y="1917700"/>
                  </a:lnTo>
                  <a:lnTo>
                    <a:pt x="1105535" y="1905000"/>
                  </a:lnTo>
                  <a:lnTo>
                    <a:pt x="1103591" y="1905000"/>
                  </a:lnTo>
                  <a:lnTo>
                    <a:pt x="1107478" y="1892300"/>
                  </a:lnTo>
                  <a:lnTo>
                    <a:pt x="1106728" y="1892300"/>
                  </a:lnTo>
                  <a:lnTo>
                    <a:pt x="1105941" y="1879600"/>
                  </a:lnTo>
                  <a:lnTo>
                    <a:pt x="1108011" y="1879600"/>
                  </a:lnTo>
                  <a:lnTo>
                    <a:pt x="1108049" y="1879434"/>
                  </a:lnTo>
                  <a:lnTo>
                    <a:pt x="1110564" y="1866900"/>
                  </a:lnTo>
                  <a:lnTo>
                    <a:pt x="1110640" y="1867484"/>
                  </a:lnTo>
                  <a:lnTo>
                    <a:pt x="1112329" y="1879600"/>
                  </a:lnTo>
                  <a:lnTo>
                    <a:pt x="1112697" y="1879600"/>
                  </a:lnTo>
                  <a:lnTo>
                    <a:pt x="1112786" y="1879434"/>
                  </a:lnTo>
                  <a:lnTo>
                    <a:pt x="1119174" y="1866900"/>
                  </a:lnTo>
                  <a:lnTo>
                    <a:pt x="1118082" y="1866900"/>
                  </a:lnTo>
                  <a:lnTo>
                    <a:pt x="1115402" y="1854200"/>
                  </a:lnTo>
                  <a:lnTo>
                    <a:pt x="1115999" y="1854200"/>
                  </a:lnTo>
                  <a:lnTo>
                    <a:pt x="1120165" y="1841500"/>
                  </a:lnTo>
                  <a:lnTo>
                    <a:pt x="1120190" y="1841207"/>
                  </a:lnTo>
                  <a:lnTo>
                    <a:pt x="1120965" y="1828800"/>
                  </a:lnTo>
                  <a:lnTo>
                    <a:pt x="1122680" y="1828800"/>
                  </a:lnTo>
                  <a:lnTo>
                    <a:pt x="1136408" y="1790700"/>
                  </a:lnTo>
                  <a:lnTo>
                    <a:pt x="1149781" y="1739900"/>
                  </a:lnTo>
                  <a:lnTo>
                    <a:pt x="1162761" y="1689100"/>
                  </a:lnTo>
                  <a:lnTo>
                    <a:pt x="1175321" y="1651228"/>
                  </a:lnTo>
                  <a:lnTo>
                    <a:pt x="1175448" y="1650796"/>
                  </a:lnTo>
                  <a:lnTo>
                    <a:pt x="1187488" y="1600200"/>
                  </a:lnTo>
                  <a:lnTo>
                    <a:pt x="1199210" y="1549400"/>
                  </a:lnTo>
                  <a:lnTo>
                    <a:pt x="1205903" y="1523758"/>
                  </a:lnTo>
                  <a:lnTo>
                    <a:pt x="1212367" y="1498523"/>
                  </a:lnTo>
                  <a:lnTo>
                    <a:pt x="1212456" y="1497977"/>
                  </a:lnTo>
                  <a:lnTo>
                    <a:pt x="1218730" y="1460500"/>
                  </a:lnTo>
                  <a:lnTo>
                    <a:pt x="1224991" y="1435100"/>
                  </a:lnTo>
                  <a:lnTo>
                    <a:pt x="1225143" y="1435100"/>
                  </a:lnTo>
                  <a:lnTo>
                    <a:pt x="1226820" y="1422387"/>
                  </a:lnTo>
                  <a:lnTo>
                    <a:pt x="1227696" y="1422387"/>
                  </a:lnTo>
                  <a:lnTo>
                    <a:pt x="1228953" y="1435100"/>
                  </a:lnTo>
                  <a:lnTo>
                    <a:pt x="1229817" y="1435100"/>
                  </a:lnTo>
                  <a:lnTo>
                    <a:pt x="1234528" y="1447800"/>
                  </a:lnTo>
                  <a:lnTo>
                    <a:pt x="1229410" y="1447800"/>
                  </a:lnTo>
                  <a:lnTo>
                    <a:pt x="1231849" y="1460500"/>
                  </a:lnTo>
                  <a:lnTo>
                    <a:pt x="1230045" y="1460500"/>
                  </a:lnTo>
                  <a:lnTo>
                    <a:pt x="1231861" y="1473174"/>
                  </a:lnTo>
                  <a:lnTo>
                    <a:pt x="1234541" y="1473174"/>
                  </a:lnTo>
                  <a:lnTo>
                    <a:pt x="1230185" y="1485900"/>
                  </a:lnTo>
                  <a:lnTo>
                    <a:pt x="1230147" y="1485404"/>
                  </a:lnTo>
                  <a:lnTo>
                    <a:pt x="1229283" y="1473174"/>
                  </a:lnTo>
                  <a:lnTo>
                    <a:pt x="1228128" y="1473174"/>
                  </a:lnTo>
                  <a:lnTo>
                    <a:pt x="1228128" y="1511300"/>
                  </a:lnTo>
                  <a:lnTo>
                    <a:pt x="1228115" y="1511465"/>
                  </a:lnTo>
                  <a:lnTo>
                    <a:pt x="1226693" y="1524000"/>
                  </a:lnTo>
                  <a:lnTo>
                    <a:pt x="1223530" y="1524000"/>
                  </a:lnTo>
                  <a:lnTo>
                    <a:pt x="1223492" y="1523758"/>
                  </a:lnTo>
                  <a:lnTo>
                    <a:pt x="1221206" y="1511300"/>
                  </a:lnTo>
                  <a:lnTo>
                    <a:pt x="1228128" y="1511300"/>
                  </a:lnTo>
                  <a:lnTo>
                    <a:pt x="1228128" y="1473174"/>
                  </a:lnTo>
                  <a:lnTo>
                    <a:pt x="1226693" y="1473174"/>
                  </a:lnTo>
                  <a:lnTo>
                    <a:pt x="1225664" y="1485900"/>
                  </a:lnTo>
                  <a:lnTo>
                    <a:pt x="1225626" y="1485404"/>
                  </a:lnTo>
                  <a:lnTo>
                    <a:pt x="1224622" y="1473174"/>
                  </a:lnTo>
                  <a:lnTo>
                    <a:pt x="1225207" y="1485900"/>
                  </a:lnTo>
                  <a:lnTo>
                    <a:pt x="1217510" y="1485900"/>
                  </a:lnTo>
                  <a:lnTo>
                    <a:pt x="1223200" y="1498523"/>
                  </a:lnTo>
                  <a:lnTo>
                    <a:pt x="1220038" y="1498523"/>
                  </a:lnTo>
                  <a:lnTo>
                    <a:pt x="1218831" y="1511300"/>
                  </a:lnTo>
                  <a:lnTo>
                    <a:pt x="1214869" y="1511300"/>
                  </a:lnTo>
                  <a:lnTo>
                    <a:pt x="1214869" y="1511465"/>
                  </a:lnTo>
                  <a:lnTo>
                    <a:pt x="1214145" y="1524000"/>
                  </a:lnTo>
                  <a:lnTo>
                    <a:pt x="1211783" y="1524000"/>
                  </a:lnTo>
                  <a:lnTo>
                    <a:pt x="1211808" y="1524139"/>
                  </a:lnTo>
                  <a:lnTo>
                    <a:pt x="1213027" y="1536700"/>
                  </a:lnTo>
                  <a:lnTo>
                    <a:pt x="1211719" y="1536700"/>
                  </a:lnTo>
                  <a:lnTo>
                    <a:pt x="1206906" y="1549400"/>
                  </a:lnTo>
                  <a:lnTo>
                    <a:pt x="1207058" y="1549400"/>
                  </a:lnTo>
                  <a:lnTo>
                    <a:pt x="1206969" y="1549844"/>
                  </a:lnTo>
                  <a:lnTo>
                    <a:pt x="1201991" y="1574800"/>
                  </a:lnTo>
                  <a:lnTo>
                    <a:pt x="1198549" y="1587500"/>
                  </a:lnTo>
                  <a:lnTo>
                    <a:pt x="1195158" y="1600200"/>
                  </a:lnTo>
                  <a:lnTo>
                    <a:pt x="1190180" y="1625561"/>
                  </a:lnTo>
                  <a:lnTo>
                    <a:pt x="1187589" y="1625561"/>
                  </a:lnTo>
                  <a:lnTo>
                    <a:pt x="1186942" y="1638300"/>
                  </a:lnTo>
                  <a:lnTo>
                    <a:pt x="1183411" y="1651228"/>
                  </a:lnTo>
                  <a:lnTo>
                    <a:pt x="1180630" y="1663700"/>
                  </a:lnTo>
                  <a:lnTo>
                    <a:pt x="1176464" y="1663700"/>
                  </a:lnTo>
                  <a:lnTo>
                    <a:pt x="1177569" y="1676400"/>
                  </a:lnTo>
                  <a:lnTo>
                    <a:pt x="1184516" y="1676400"/>
                  </a:lnTo>
                  <a:lnTo>
                    <a:pt x="1185379" y="1689100"/>
                  </a:lnTo>
                  <a:lnTo>
                    <a:pt x="1182509" y="1689100"/>
                  </a:lnTo>
                  <a:lnTo>
                    <a:pt x="1178280" y="1701800"/>
                  </a:lnTo>
                  <a:lnTo>
                    <a:pt x="1175880" y="1689100"/>
                  </a:lnTo>
                  <a:lnTo>
                    <a:pt x="1172565" y="1676400"/>
                  </a:lnTo>
                  <a:lnTo>
                    <a:pt x="1170559" y="1684337"/>
                  </a:lnTo>
                  <a:lnTo>
                    <a:pt x="1170559" y="1752600"/>
                  </a:lnTo>
                  <a:lnTo>
                    <a:pt x="1165771" y="1752600"/>
                  </a:lnTo>
                  <a:lnTo>
                    <a:pt x="1165225" y="1739900"/>
                  </a:lnTo>
                  <a:lnTo>
                    <a:pt x="1170051" y="1739900"/>
                  </a:lnTo>
                  <a:lnTo>
                    <a:pt x="1170559" y="1752600"/>
                  </a:lnTo>
                  <a:lnTo>
                    <a:pt x="1170559" y="1684337"/>
                  </a:lnTo>
                  <a:lnTo>
                    <a:pt x="1169352" y="1689100"/>
                  </a:lnTo>
                  <a:lnTo>
                    <a:pt x="1169924" y="1689100"/>
                  </a:lnTo>
                  <a:lnTo>
                    <a:pt x="1168539" y="1701800"/>
                  </a:lnTo>
                  <a:lnTo>
                    <a:pt x="1164831" y="1714500"/>
                  </a:lnTo>
                  <a:lnTo>
                    <a:pt x="1165072" y="1714500"/>
                  </a:lnTo>
                  <a:lnTo>
                    <a:pt x="1160805" y="1727200"/>
                  </a:lnTo>
                  <a:lnTo>
                    <a:pt x="1161580" y="1727200"/>
                  </a:lnTo>
                  <a:lnTo>
                    <a:pt x="1161503" y="1727415"/>
                  </a:lnTo>
                  <a:lnTo>
                    <a:pt x="1157058" y="1739900"/>
                  </a:lnTo>
                  <a:lnTo>
                    <a:pt x="1161186" y="1739900"/>
                  </a:lnTo>
                  <a:lnTo>
                    <a:pt x="1158671" y="1752600"/>
                  </a:lnTo>
                  <a:lnTo>
                    <a:pt x="1157300" y="1752600"/>
                  </a:lnTo>
                  <a:lnTo>
                    <a:pt x="1155128" y="1765300"/>
                  </a:lnTo>
                  <a:lnTo>
                    <a:pt x="1152906" y="1765300"/>
                  </a:lnTo>
                  <a:lnTo>
                    <a:pt x="1152817" y="1765909"/>
                  </a:lnTo>
                  <a:lnTo>
                    <a:pt x="1150848" y="1778000"/>
                  </a:lnTo>
                  <a:lnTo>
                    <a:pt x="1149311" y="1790700"/>
                  </a:lnTo>
                  <a:lnTo>
                    <a:pt x="1151648" y="1790700"/>
                  </a:lnTo>
                  <a:lnTo>
                    <a:pt x="1155141" y="1803400"/>
                  </a:lnTo>
                  <a:lnTo>
                    <a:pt x="1152766" y="1803400"/>
                  </a:lnTo>
                  <a:lnTo>
                    <a:pt x="1152791" y="1803933"/>
                  </a:lnTo>
                  <a:lnTo>
                    <a:pt x="1153172" y="1816100"/>
                  </a:lnTo>
                  <a:lnTo>
                    <a:pt x="1147165" y="1816100"/>
                  </a:lnTo>
                  <a:lnTo>
                    <a:pt x="1144219" y="1803400"/>
                  </a:lnTo>
                  <a:lnTo>
                    <a:pt x="1149718" y="1803400"/>
                  </a:lnTo>
                  <a:lnTo>
                    <a:pt x="1146340" y="1790700"/>
                  </a:lnTo>
                  <a:lnTo>
                    <a:pt x="1142949" y="1803400"/>
                  </a:lnTo>
                  <a:lnTo>
                    <a:pt x="1141704" y="1803400"/>
                  </a:lnTo>
                  <a:lnTo>
                    <a:pt x="1141590" y="1803933"/>
                  </a:lnTo>
                  <a:lnTo>
                    <a:pt x="1139190" y="1816100"/>
                  </a:lnTo>
                  <a:lnTo>
                    <a:pt x="1141171" y="1816100"/>
                  </a:lnTo>
                  <a:lnTo>
                    <a:pt x="1141183" y="1816265"/>
                  </a:lnTo>
                  <a:lnTo>
                    <a:pt x="1142771" y="1828800"/>
                  </a:lnTo>
                  <a:lnTo>
                    <a:pt x="1142352" y="1828800"/>
                  </a:lnTo>
                  <a:lnTo>
                    <a:pt x="1133284" y="1816265"/>
                  </a:lnTo>
                  <a:lnTo>
                    <a:pt x="1136738" y="1828800"/>
                  </a:lnTo>
                  <a:lnTo>
                    <a:pt x="1139863" y="1828800"/>
                  </a:lnTo>
                  <a:lnTo>
                    <a:pt x="1140472" y="1841500"/>
                  </a:lnTo>
                  <a:lnTo>
                    <a:pt x="1137958" y="1841500"/>
                  </a:lnTo>
                  <a:lnTo>
                    <a:pt x="1137881" y="1841207"/>
                  </a:lnTo>
                  <a:lnTo>
                    <a:pt x="1134922" y="1828800"/>
                  </a:lnTo>
                  <a:lnTo>
                    <a:pt x="1133602" y="1828800"/>
                  </a:lnTo>
                  <a:lnTo>
                    <a:pt x="1137310" y="1841500"/>
                  </a:lnTo>
                  <a:lnTo>
                    <a:pt x="1132268" y="1841500"/>
                  </a:lnTo>
                  <a:lnTo>
                    <a:pt x="1131252" y="1854200"/>
                  </a:lnTo>
                  <a:lnTo>
                    <a:pt x="1129957" y="1854200"/>
                  </a:lnTo>
                  <a:lnTo>
                    <a:pt x="1131785" y="1866900"/>
                  </a:lnTo>
                  <a:lnTo>
                    <a:pt x="1133741" y="1854200"/>
                  </a:lnTo>
                  <a:lnTo>
                    <a:pt x="1135087" y="1866900"/>
                  </a:lnTo>
                  <a:lnTo>
                    <a:pt x="1137018" y="1854200"/>
                  </a:lnTo>
                  <a:lnTo>
                    <a:pt x="1140625" y="1854200"/>
                  </a:lnTo>
                  <a:lnTo>
                    <a:pt x="1135519" y="1866900"/>
                  </a:lnTo>
                  <a:lnTo>
                    <a:pt x="1135087" y="1866900"/>
                  </a:lnTo>
                  <a:lnTo>
                    <a:pt x="1132459" y="1866900"/>
                  </a:lnTo>
                  <a:lnTo>
                    <a:pt x="1136777" y="1879600"/>
                  </a:lnTo>
                  <a:lnTo>
                    <a:pt x="1132979" y="1879600"/>
                  </a:lnTo>
                  <a:lnTo>
                    <a:pt x="1139774" y="1892300"/>
                  </a:lnTo>
                  <a:lnTo>
                    <a:pt x="1128547" y="1892300"/>
                  </a:lnTo>
                  <a:lnTo>
                    <a:pt x="1128636" y="1892490"/>
                  </a:lnTo>
                  <a:lnTo>
                    <a:pt x="1134783" y="1905000"/>
                  </a:lnTo>
                  <a:lnTo>
                    <a:pt x="1128560" y="1905000"/>
                  </a:lnTo>
                  <a:lnTo>
                    <a:pt x="1128560" y="1905279"/>
                  </a:lnTo>
                  <a:lnTo>
                    <a:pt x="1128737" y="1917700"/>
                  </a:lnTo>
                  <a:lnTo>
                    <a:pt x="1122654" y="1917700"/>
                  </a:lnTo>
                  <a:lnTo>
                    <a:pt x="1130160" y="1930400"/>
                  </a:lnTo>
                  <a:lnTo>
                    <a:pt x="1124610" y="1930400"/>
                  </a:lnTo>
                  <a:lnTo>
                    <a:pt x="1122045" y="1943100"/>
                  </a:lnTo>
                  <a:lnTo>
                    <a:pt x="1121498" y="1943100"/>
                  </a:lnTo>
                  <a:lnTo>
                    <a:pt x="1121498" y="1968500"/>
                  </a:lnTo>
                  <a:lnTo>
                    <a:pt x="1117257" y="1981161"/>
                  </a:lnTo>
                  <a:lnTo>
                    <a:pt x="1118235" y="1968500"/>
                  </a:lnTo>
                  <a:lnTo>
                    <a:pt x="1121498" y="1968500"/>
                  </a:lnTo>
                  <a:lnTo>
                    <a:pt x="1121498" y="1943100"/>
                  </a:lnTo>
                  <a:lnTo>
                    <a:pt x="1116241" y="1943100"/>
                  </a:lnTo>
                  <a:lnTo>
                    <a:pt x="1116253" y="1944878"/>
                  </a:lnTo>
                  <a:lnTo>
                    <a:pt x="1113510" y="1947405"/>
                  </a:lnTo>
                  <a:lnTo>
                    <a:pt x="1116279" y="1947405"/>
                  </a:lnTo>
                  <a:lnTo>
                    <a:pt x="1116368" y="1955800"/>
                  </a:lnTo>
                  <a:lnTo>
                    <a:pt x="1117104" y="1955800"/>
                  </a:lnTo>
                  <a:lnTo>
                    <a:pt x="1114920" y="1968500"/>
                  </a:lnTo>
                  <a:lnTo>
                    <a:pt x="1116076" y="1968500"/>
                  </a:lnTo>
                  <a:lnTo>
                    <a:pt x="1115441" y="1981200"/>
                  </a:lnTo>
                  <a:lnTo>
                    <a:pt x="1117244" y="1981200"/>
                  </a:lnTo>
                  <a:lnTo>
                    <a:pt x="1119771" y="1981200"/>
                  </a:lnTo>
                  <a:lnTo>
                    <a:pt x="1117942" y="1993900"/>
                  </a:lnTo>
                  <a:lnTo>
                    <a:pt x="1118781" y="1993900"/>
                  </a:lnTo>
                  <a:lnTo>
                    <a:pt x="1118755" y="1994128"/>
                  </a:lnTo>
                  <a:lnTo>
                    <a:pt x="1117688" y="2006600"/>
                  </a:lnTo>
                  <a:lnTo>
                    <a:pt x="1113040" y="2006600"/>
                  </a:lnTo>
                  <a:lnTo>
                    <a:pt x="1113269" y="2019300"/>
                  </a:lnTo>
                  <a:lnTo>
                    <a:pt x="1112710" y="2019300"/>
                  </a:lnTo>
                  <a:lnTo>
                    <a:pt x="1112405" y="2032000"/>
                  </a:lnTo>
                  <a:lnTo>
                    <a:pt x="1110094" y="2032000"/>
                  </a:lnTo>
                  <a:lnTo>
                    <a:pt x="1110094" y="2044700"/>
                  </a:lnTo>
                  <a:lnTo>
                    <a:pt x="1108316" y="2038388"/>
                  </a:lnTo>
                  <a:lnTo>
                    <a:pt x="1109700" y="2038591"/>
                  </a:lnTo>
                  <a:lnTo>
                    <a:pt x="1110094" y="2044700"/>
                  </a:lnTo>
                  <a:lnTo>
                    <a:pt x="1110094" y="2032000"/>
                  </a:lnTo>
                  <a:lnTo>
                    <a:pt x="1109281" y="2032000"/>
                  </a:lnTo>
                  <a:lnTo>
                    <a:pt x="1109535" y="2036051"/>
                  </a:lnTo>
                  <a:lnTo>
                    <a:pt x="1108481" y="2035035"/>
                  </a:lnTo>
                  <a:lnTo>
                    <a:pt x="1109383" y="2033917"/>
                  </a:lnTo>
                  <a:lnTo>
                    <a:pt x="1108062" y="2033701"/>
                  </a:lnTo>
                  <a:lnTo>
                    <a:pt x="1108062" y="2037118"/>
                  </a:lnTo>
                  <a:lnTo>
                    <a:pt x="1107897" y="2036914"/>
                  </a:lnTo>
                  <a:lnTo>
                    <a:pt x="1108062" y="2037118"/>
                  </a:lnTo>
                  <a:lnTo>
                    <a:pt x="1108062" y="2033701"/>
                  </a:lnTo>
                  <a:lnTo>
                    <a:pt x="1106932" y="2033498"/>
                  </a:lnTo>
                  <a:lnTo>
                    <a:pt x="1106525" y="2032000"/>
                  </a:lnTo>
                  <a:lnTo>
                    <a:pt x="1106398" y="2033397"/>
                  </a:lnTo>
                  <a:lnTo>
                    <a:pt x="1105052" y="2033155"/>
                  </a:lnTo>
                  <a:lnTo>
                    <a:pt x="1106284" y="2034781"/>
                  </a:lnTo>
                  <a:lnTo>
                    <a:pt x="1105433" y="2044700"/>
                  </a:lnTo>
                  <a:lnTo>
                    <a:pt x="1109700" y="2044700"/>
                  </a:lnTo>
                  <a:lnTo>
                    <a:pt x="1104290" y="2057374"/>
                  </a:lnTo>
                  <a:lnTo>
                    <a:pt x="1102537" y="2057374"/>
                  </a:lnTo>
                  <a:lnTo>
                    <a:pt x="1105115" y="2070100"/>
                  </a:lnTo>
                  <a:lnTo>
                    <a:pt x="1105217" y="2069630"/>
                  </a:lnTo>
                  <a:lnTo>
                    <a:pt x="1107782" y="2057374"/>
                  </a:lnTo>
                  <a:lnTo>
                    <a:pt x="1112786" y="2057374"/>
                  </a:lnTo>
                  <a:lnTo>
                    <a:pt x="1111605" y="2070100"/>
                  </a:lnTo>
                  <a:lnTo>
                    <a:pt x="1120482" y="2070100"/>
                  </a:lnTo>
                  <a:lnTo>
                    <a:pt x="1120457" y="2069630"/>
                  </a:lnTo>
                  <a:lnTo>
                    <a:pt x="1119822" y="2057374"/>
                  </a:lnTo>
                  <a:lnTo>
                    <a:pt x="1120838" y="2069630"/>
                  </a:lnTo>
                  <a:lnTo>
                    <a:pt x="1122514" y="2057374"/>
                  </a:lnTo>
                  <a:lnTo>
                    <a:pt x="1123759" y="2057374"/>
                  </a:lnTo>
                  <a:lnTo>
                    <a:pt x="1123784" y="2057234"/>
                  </a:lnTo>
                  <a:lnTo>
                    <a:pt x="1123886" y="2056739"/>
                  </a:lnTo>
                  <a:lnTo>
                    <a:pt x="1126464" y="2044700"/>
                  </a:lnTo>
                  <a:lnTo>
                    <a:pt x="1122654" y="2044700"/>
                  </a:lnTo>
                  <a:lnTo>
                    <a:pt x="1123353" y="2032000"/>
                  </a:lnTo>
                  <a:lnTo>
                    <a:pt x="1131468" y="2032000"/>
                  </a:lnTo>
                  <a:lnTo>
                    <a:pt x="1126858" y="2019300"/>
                  </a:lnTo>
                  <a:lnTo>
                    <a:pt x="1128928" y="2019300"/>
                  </a:lnTo>
                  <a:lnTo>
                    <a:pt x="1133081" y="2006600"/>
                  </a:lnTo>
                  <a:lnTo>
                    <a:pt x="1136243" y="2006600"/>
                  </a:lnTo>
                  <a:lnTo>
                    <a:pt x="1135799" y="1994128"/>
                  </a:lnTo>
                  <a:lnTo>
                    <a:pt x="1135799" y="1993734"/>
                  </a:lnTo>
                  <a:lnTo>
                    <a:pt x="1136396" y="1981200"/>
                  </a:lnTo>
                  <a:lnTo>
                    <a:pt x="1139698" y="1981200"/>
                  </a:lnTo>
                  <a:lnTo>
                    <a:pt x="1139050" y="1968500"/>
                  </a:lnTo>
                  <a:lnTo>
                    <a:pt x="1136904" y="1968500"/>
                  </a:lnTo>
                  <a:lnTo>
                    <a:pt x="1143355" y="1955800"/>
                  </a:lnTo>
                  <a:lnTo>
                    <a:pt x="1144384" y="1955800"/>
                  </a:lnTo>
                  <a:lnTo>
                    <a:pt x="1141044" y="1943100"/>
                  </a:lnTo>
                  <a:lnTo>
                    <a:pt x="1153134" y="1943100"/>
                  </a:lnTo>
                  <a:lnTo>
                    <a:pt x="1149248" y="1930400"/>
                  </a:lnTo>
                  <a:lnTo>
                    <a:pt x="1157503" y="1930400"/>
                  </a:lnTo>
                  <a:lnTo>
                    <a:pt x="1157427" y="1917700"/>
                  </a:lnTo>
                  <a:lnTo>
                    <a:pt x="1163256" y="1917700"/>
                  </a:lnTo>
                  <a:lnTo>
                    <a:pt x="1158049" y="1905000"/>
                  </a:lnTo>
                  <a:lnTo>
                    <a:pt x="1161846" y="1905000"/>
                  </a:lnTo>
                  <a:lnTo>
                    <a:pt x="1161910" y="1892300"/>
                  </a:lnTo>
                  <a:lnTo>
                    <a:pt x="1165847" y="1892300"/>
                  </a:lnTo>
                  <a:lnTo>
                    <a:pt x="1165834" y="1879434"/>
                  </a:lnTo>
                  <a:lnTo>
                    <a:pt x="1172806" y="1866900"/>
                  </a:lnTo>
                  <a:lnTo>
                    <a:pt x="1174254" y="1866900"/>
                  </a:lnTo>
                  <a:lnTo>
                    <a:pt x="1169670" y="1854200"/>
                  </a:lnTo>
                  <a:lnTo>
                    <a:pt x="1177086" y="1854200"/>
                  </a:lnTo>
                  <a:lnTo>
                    <a:pt x="1172070" y="1841500"/>
                  </a:lnTo>
                  <a:lnTo>
                    <a:pt x="1177658" y="1841500"/>
                  </a:lnTo>
                  <a:lnTo>
                    <a:pt x="1177696" y="1841207"/>
                  </a:lnTo>
                  <a:lnTo>
                    <a:pt x="1179271" y="1828800"/>
                  </a:lnTo>
                  <a:lnTo>
                    <a:pt x="1180960" y="1828800"/>
                  </a:lnTo>
                  <a:lnTo>
                    <a:pt x="1183754" y="1816100"/>
                  </a:lnTo>
                  <a:lnTo>
                    <a:pt x="1188681" y="1803400"/>
                  </a:lnTo>
                  <a:lnTo>
                    <a:pt x="1191133" y="1803400"/>
                  </a:lnTo>
                  <a:lnTo>
                    <a:pt x="1192923" y="1790700"/>
                  </a:lnTo>
                  <a:lnTo>
                    <a:pt x="1192949" y="1778000"/>
                  </a:lnTo>
                  <a:lnTo>
                    <a:pt x="1197063" y="1778000"/>
                  </a:lnTo>
                  <a:lnTo>
                    <a:pt x="1197127" y="1777746"/>
                  </a:lnTo>
                  <a:lnTo>
                    <a:pt x="1200061" y="1765300"/>
                  </a:lnTo>
                  <a:lnTo>
                    <a:pt x="1203325" y="1765300"/>
                  </a:lnTo>
                  <a:lnTo>
                    <a:pt x="1203223" y="1752600"/>
                  </a:lnTo>
                  <a:lnTo>
                    <a:pt x="1205230" y="1739900"/>
                  </a:lnTo>
                  <a:lnTo>
                    <a:pt x="1208544" y="1727200"/>
                  </a:lnTo>
                  <a:lnTo>
                    <a:pt x="1209941" y="1727200"/>
                  </a:lnTo>
                  <a:lnTo>
                    <a:pt x="1214983" y="1701800"/>
                  </a:lnTo>
                  <a:lnTo>
                    <a:pt x="1218742" y="1689100"/>
                  </a:lnTo>
                  <a:lnTo>
                    <a:pt x="1222286" y="1676400"/>
                  </a:lnTo>
                  <a:lnTo>
                    <a:pt x="1226781" y="1663700"/>
                  </a:lnTo>
                  <a:lnTo>
                    <a:pt x="1227162" y="1663700"/>
                  </a:lnTo>
                  <a:lnTo>
                    <a:pt x="1230172" y="1650987"/>
                  </a:lnTo>
                  <a:lnTo>
                    <a:pt x="1232674" y="1650987"/>
                  </a:lnTo>
                  <a:lnTo>
                    <a:pt x="1232687" y="1650796"/>
                  </a:lnTo>
                  <a:lnTo>
                    <a:pt x="1232877" y="1638300"/>
                  </a:lnTo>
                  <a:lnTo>
                    <a:pt x="1236802" y="1638300"/>
                  </a:lnTo>
                  <a:lnTo>
                    <a:pt x="1234033" y="1625561"/>
                  </a:lnTo>
                  <a:lnTo>
                    <a:pt x="1233716" y="1625561"/>
                  </a:lnTo>
                  <a:lnTo>
                    <a:pt x="1240548" y="1612900"/>
                  </a:lnTo>
                  <a:lnTo>
                    <a:pt x="1240193" y="1612900"/>
                  </a:lnTo>
                  <a:lnTo>
                    <a:pt x="1242631" y="1600200"/>
                  </a:lnTo>
                  <a:lnTo>
                    <a:pt x="1245387" y="1587500"/>
                  </a:lnTo>
                  <a:lnTo>
                    <a:pt x="1245933" y="1574800"/>
                  </a:lnTo>
                  <a:lnTo>
                    <a:pt x="1249959" y="1574800"/>
                  </a:lnTo>
                  <a:lnTo>
                    <a:pt x="1250518" y="1562100"/>
                  </a:lnTo>
                  <a:lnTo>
                    <a:pt x="1253490" y="1549400"/>
                  </a:lnTo>
                  <a:lnTo>
                    <a:pt x="1256372" y="1536700"/>
                  </a:lnTo>
                  <a:lnTo>
                    <a:pt x="1256665" y="1524000"/>
                  </a:lnTo>
                  <a:lnTo>
                    <a:pt x="1264005" y="1524000"/>
                  </a:lnTo>
                  <a:lnTo>
                    <a:pt x="1263929" y="1523758"/>
                  </a:lnTo>
                  <a:lnTo>
                    <a:pt x="1260119" y="1511300"/>
                  </a:lnTo>
                  <a:lnTo>
                    <a:pt x="1264056" y="1511300"/>
                  </a:lnTo>
                  <a:lnTo>
                    <a:pt x="1267879" y="1498523"/>
                  </a:lnTo>
                  <a:lnTo>
                    <a:pt x="1267980" y="1497977"/>
                  </a:lnTo>
                  <a:lnTo>
                    <a:pt x="1270139" y="1485900"/>
                  </a:lnTo>
                  <a:lnTo>
                    <a:pt x="1271282" y="1485900"/>
                  </a:lnTo>
                  <a:lnTo>
                    <a:pt x="1271308" y="1485404"/>
                  </a:lnTo>
                  <a:lnTo>
                    <a:pt x="1271765" y="1473174"/>
                  </a:lnTo>
                  <a:lnTo>
                    <a:pt x="1271866" y="1472730"/>
                  </a:lnTo>
                  <a:lnTo>
                    <a:pt x="1274749" y="1460500"/>
                  </a:lnTo>
                  <a:lnTo>
                    <a:pt x="1277048" y="1447800"/>
                  </a:lnTo>
                  <a:lnTo>
                    <a:pt x="1278928" y="1435100"/>
                  </a:lnTo>
                  <a:lnTo>
                    <a:pt x="1280655" y="1422387"/>
                  </a:lnTo>
                  <a:lnTo>
                    <a:pt x="1290345" y="1422387"/>
                  </a:lnTo>
                  <a:lnTo>
                    <a:pt x="1291767" y="1435100"/>
                  </a:lnTo>
                  <a:lnTo>
                    <a:pt x="1293710" y="1422387"/>
                  </a:lnTo>
                  <a:lnTo>
                    <a:pt x="1334071" y="1422387"/>
                  </a:lnTo>
                  <a:lnTo>
                    <a:pt x="1338770" y="1435100"/>
                  </a:lnTo>
                  <a:lnTo>
                    <a:pt x="1342529" y="1435100"/>
                  </a:lnTo>
                  <a:lnTo>
                    <a:pt x="1344142" y="1422387"/>
                  </a:lnTo>
                  <a:lnTo>
                    <a:pt x="1334325" y="1422387"/>
                  </a:lnTo>
                  <a:lnTo>
                    <a:pt x="1340612" y="1409700"/>
                  </a:lnTo>
                  <a:lnTo>
                    <a:pt x="1345806" y="1422387"/>
                  </a:lnTo>
                  <a:lnTo>
                    <a:pt x="1348511" y="1409700"/>
                  </a:lnTo>
                  <a:lnTo>
                    <a:pt x="1352219" y="1409700"/>
                  </a:lnTo>
                  <a:lnTo>
                    <a:pt x="1356499" y="1409700"/>
                  </a:lnTo>
                  <a:lnTo>
                    <a:pt x="1355483" y="1422387"/>
                  </a:lnTo>
                  <a:lnTo>
                    <a:pt x="1352219" y="1409700"/>
                  </a:lnTo>
                  <a:lnTo>
                    <a:pt x="1350060" y="1422387"/>
                  </a:lnTo>
                  <a:lnTo>
                    <a:pt x="1345806" y="1422387"/>
                  </a:lnTo>
                  <a:lnTo>
                    <a:pt x="1345399" y="1422387"/>
                  </a:lnTo>
                  <a:lnTo>
                    <a:pt x="1342529" y="1435100"/>
                  </a:lnTo>
                  <a:lnTo>
                    <a:pt x="1347825" y="1435100"/>
                  </a:lnTo>
                  <a:lnTo>
                    <a:pt x="1352562" y="1422387"/>
                  </a:lnTo>
                  <a:lnTo>
                    <a:pt x="1352473" y="1424076"/>
                  </a:lnTo>
                  <a:lnTo>
                    <a:pt x="1351902" y="1435100"/>
                  </a:lnTo>
                  <a:lnTo>
                    <a:pt x="1354924" y="1422425"/>
                  </a:lnTo>
                  <a:lnTo>
                    <a:pt x="1360830" y="1435100"/>
                  </a:lnTo>
                  <a:lnTo>
                    <a:pt x="1362278" y="1422387"/>
                  </a:lnTo>
                  <a:lnTo>
                    <a:pt x="1361719" y="1422387"/>
                  </a:lnTo>
                  <a:lnTo>
                    <a:pt x="1361440" y="1409700"/>
                  </a:lnTo>
                  <a:lnTo>
                    <a:pt x="1364729" y="1409700"/>
                  </a:lnTo>
                  <a:lnTo>
                    <a:pt x="1362392" y="1422387"/>
                  </a:lnTo>
                  <a:lnTo>
                    <a:pt x="1366761" y="1422387"/>
                  </a:lnTo>
                  <a:lnTo>
                    <a:pt x="1365897" y="1409700"/>
                  </a:lnTo>
                  <a:lnTo>
                    <a:pt x="1368920" y="1409700"/>
                  </a:lnTo>
                  <a:lnTo>
                    <a:pt x="1366774" y="1422387"/>
                  </a:lnTo>
                  <a:lnTo>
                    <a:pt x="1371396" y="1422387"/>
                  </a:lnTo>
                  <a:lnTo>
                    <a:pt x="1373530" y="1409700"/>
                  </a:lnTo>
                  <a:lnTo>
                    <a:pt x="1374203" y="1409700"/>
                  </a:lnTo>
                  <a:lnTo>
                    <a:pt x="1375232" y="1409700"/>
                  </a:lnTo>
                  <a:lnTo>
                    <a:pt x="1375054" y="1422387"/>
                  </a:lnTo>
                  <a:lnTo>
                    <a:pt x="1394218" y="1422387"/>
                  </a:lnTo>
                  <a:lnTo>
                    <a:pt x="1403197" y="1409700"/>
                  </a:lnTo>
                  <a:lnTo>
                    <a:pt x="1456728" y="1409700"/>
                  </a:lnTo>
                  <a:lnTo>
                    <a:pt x="1459877" y="1396974"/>
                  </a:lnTo>
                  <a:lnTo>
                    <a:pt x="1468069" y="1396974"/>
                  </a:lnTo>
                  <a:lnTo>
                    <a:pt x="1468170" y="1396720"/>
                  </a:lnTo>
                  <a:lnTo>
                    <a:pt x="1473492" y="1384338"/>
                  </a:lnTo>
                  <a:lnTo>
                    <a:pt x="1473504" y="1396974"/>
                  </a:lnTo>
                  <a:lnTo>
                    <a:pt x="1521117" y="1396974"/>
                  </a:lnTo>
                  <a:lnTo>
                    <a:pt x="1521117" y="1384300"/>
                  </a:lnTo>
                  <a:lnTo>
                    <a:pt x="1521206" y="1396720"/>
                  </a:lnTo>
                  <a:lnTo>
                    <a:pt x="1524711" y="1384325"/>
                  </a:lnTo>
                  <a:lnTo>
                    <a:pt x="1530832" y="1396974"/>
                  </a:lnTo>
                  <a:lnTo>
                    <a:pt x="1556626" y="1396974"/>
                  </a:lnTo>
                  <a:lnTo>
                    <a:pt x="1564132" y="1384300"/>
                  </a:lnTo>
                  <a:lnTo>
                    <a:pt x="1578317" y="1384300"/>
                  </a:lnTo>
                  <a:lnTo>
                    <a:pt x="1578317" y="1396974"/>
                  </a:lnTo>
                  <a:lnTo>
                    <a:pt x="1578521" y="1396974"/>
                  </a:lnTo>
                  <a:lnTo>
                    <a:pt x="1578559" y="1396720"/>
                  </a:lnTo>
                  <a:lnTo>
                    <a:pt x="1580210" y="1384300"/>
                  </a:lnTo>
                  <a:lnTo>
                    <a:pt x="1586890" y="1384300"/>
                  </a:lnTo>
                  <a:lnTo>
                    <a:pt x="1586865" y="1396974"/>
                  </a:lnTo>
                  <a:lnTo>
                    <a:pt x="1600098" y="1396974"/>
                  </a:lnTo>
                  <a:lnTo>
                    <a:pt x="1608645" y="1384312"/>
                  </a:lnTo>
                  <a:lnTo>
                    <a:pt x="1614589" y="1396974"/>
                  </a:lnTo>
                  <a:lnTo>
                    <a:pt x="1628711" y="1396974"/>
                  </a:lnTo>
                  <a:lnTo>
                    <a:pt x="1636433" y="1384325"/>
                  </a:lnTo>
                  <a:lnTo>
                    <a:pt x="1636534" y="1396974"/>
                  </a:lnTo>
                  <a:lnTo>
                    <a:pt x="1640382" y="1396974"/>
                  </a:lnTo>
                  <a:lnTo>
                    <a:pt x="1654352" y="1384300"/>
                  </a:lnTo>
                  <a:lnTo>
                    <a:pt x="1679600" y="1384300"/>
                  </a:lnTo>
                  <a:lnTo>
                    <a:pt x="1681530" y="1371600"/>
                  </a:lnTo>
                  <a:lnTo>
                    <a:pt x="1677682" y="1371600"/>
                  </a:lnTo>
                  <a:lnTo>
                    <a:pt x="1671332" y="1371600"/>
                  </a:lnTo>
                  <a:lnTo>
                    <a:pt x="1676412" y="1358900"/>
                  </a:lnTo>
                  <a:lnTo>
                    <a:pt x="1663801" y="1358900"/>
                  </a:lnTo>
                  <a:lnTo>
                    <a:pt x="1651025" y="1346073"/>
                  </a:lnTo>
                  <a:lnTo>
                    <a:pt x="1649806" y="1346073"/>
                  </a:lnTo>
                  <a:lnTo>
                    <a:pt x="1649806" y="1358900"/>
                  </a:lnTo>
                  <a:lnTo>
                    <a:pt x="1647126" y="1371600"/>
                  </a:lnTo>
                  <a:lnTo>
                    <a:pt x="1643519" y="1371600"/>
                  </a:lnTo>
                  <a:lnTo>
                    <a:pt x="1644294" y="1358900"/>
                  </a:lnTo>
                  <a:lnTo>
                    <a:pt x="1649806" y="1358900"/>
                  </a:lnTo>
                  <a:lnTo>
                    <a:pt x="1649806" y="1346073"/>
                  </a:lnTo>
                  <a:lnTo>
                    <a:pt x="1643392" y="1346073"/>
                  </a:lnTo>
                  <a:lnTo>
                    <a:pt x="1651508" y="1333500"/>
                  </a:lnTo>
                  <a:lnTo>
                    <a:pt x="1672361" y="1333500"/>
                  </a:lnTo>
                  <a:lnTo>
                    <a:pt x="1672399" y="1333741"/>
                  </a:lnTo>
                  <a:lnTo>
                    <a:pt x="1674342" y="1346073"/>
                  </a:lnTo>
                  <a:lnTo>
                    <a:pt x="1714284" y="1346073"/>
                  </a:lnTo>
                  <a:lnTo>
                    <a:pt x="1714309" y="1345717"/>
                  </a:lnTo>
                  <a:lnTo>
                    <a:pt x="1715325" y="1333500"/>
                  </a:lnTo>
                  <a:lnTo>
                    <a:pt x="1705889" y="1333500"/>
                  </a:lnTo>
                  <a:lnTo>
                    <a:pt x="1705978" y="1332560"/>
                  </a:lnTo>
                  <a:lnTo>
                    <a:pt x="1707121" y="1320800"/>
                  </a:lnTo>
                  <a:lnTo>
                    <a:pt x="1706067" y="1320800"/>
                  </a:lnTo>
                  <a:lnTo>
                    <a:pt x="1705470" y="1308100"/>
                  </a:lnTo>
                  <a:lnTo>
                    <a:pt x="1700250" y="1320800"/>
                  </a:lnTo>
                  <a:lnTo>
                    <a:pt x="1698155" y="1308100"/>
                  </a:lnTo>
                  <a:lnTo>
                    <a:pt x="1700999" y="1308100"/>
                  </a:lnTo>
                  <a:lnTo>
                    <a:pt x="1698332" y="1295400"/>
                  </a:lnTo>
                  <a:lnTo>
                    <a:pt x="1692605" y="1308100"/>
                  </a:lnTo>
                  <a:lnTo>
                    <a:pt x="1687131" y="1308100"/>
                  </a:lnTo>
                  <a:lnTo>
                    <a:pt x="1688261" y="1295400"/>
                  </a:lnTo>
                  <a:lnTo>
                    <a:pt x="1686433" y="1295400"/>
                  </a:lnTo>
                  <a:lnTo>
                    <a:pt x="1683435" y="1282700"/>
                  </a:lnTo>
                  <a:lnTo>
                    <a:pt x="1689773" y="1282700"/>
                  </a:lnTo>
                  <a:lnTo>
                    <a:pt x="1694713" y="1270000"/>
                  </a:lnTo>
                  <a:lnTo>
                    <a:pt x="1702384" y="1282700"/>
                  </a:lnTo>
                  <a:lnTo>
                    <a:pt x="1718602" y="1282700"/>
                  </a:lnTo>
                  <a:lnTo>
                    <a:pt x="1719338" y="1295400"/>
                  </a:lnTo>
                  <a:lnTo>
                    <a:pt x="1721904" y="1295400"/>
                  </a:lnTo>
                  <a:lnTo>
                    <a:pt x="1721078" y="1282700"/>
                  </a:lnTo>
                  <a:lnTo>
                    <a:pt x="1723682" y="1282700"/>
                  </a:lnTo>
                  <a:lnTo>
                    <a:pt x="1723085" y="1295400"/>
                  </a:lnTo>
                  <a:lnTo>
                    <a:pt x="1726260" y="1282700"/>
                  </a:lnTo>
                  <a:lnTo>
                    <a:pt x="1729727" y="1295400"/>
                  </a:lnTo>
                  <a:lnTo>
                    <a:pt x="1749247" y="1295400"/>
                  </a:lnTo>
                  <a:lnTo>
                    <a:pt x="1751444" y="1308100"/>
                  </a:lnTo>
                  <a:lnTo>
                    <a:pt x="1757286" y="1308100"/>
                  </a:lnTo>
                  <a:lnTo>
                    <a:pt x="1761210" y="1295400"/>
                  </a:lnTo>
                  <a:lnTo>
                    <a:pt x="1771980" y="1295400"/>
                  </a:lnTo>
                  <a:lnTo>
                    <a:pt x="1774901" y="1308100"/>
                  </a:lnTo>
                  <a:lnTo>
                    <a:pt x="1781721" y="1308100"/>
                  </a:lnTo>
                  <a:lnTo>
                    <a:pt x="1788998" y="1320800"/>
                  </a:lnTo>
                  <a:lnTo>
                    <a:pt x="1842985" y="1320800"/>
                  </a:lnTo>
                  <a:lnTo>
                    <a:pt x="1842985" y="1295400"/>
                  </a:lnTo>
                  <a:lnTo>
                    <a:pt x="1840903" y="1295400"/>
                  </a:lnTo>
                  <a:lnTo>
                    <a:pt x="1843036" y="12827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182F059E-9378-12E6-87C4-B7AD105A7300}"/>
                </a:ext>
              </a:extLst>
            </p:cNvPr>
            <p:cNvSpPr/>
            <p:nvPr/>
          </p:nvSpPr>
          <p:spPr>
            <a:xfrm>
              <a:off x="7006272" y="549109"/>
              <a:ext cx="629285" cy="1581150"/>
            </a:xfrm>
            <a:custGeom>
              <a:avLst/>
              <a:gdLst/>
              <a:ahLst/>
              <a:cxnLst/>
              <a:rect l="l" t="t" r="r" b="b"/>
              <a:pathLst>
                <a:path w="629284" h="1581150">
                  <a:moveTo>
                    <a:pt x="6019" y="1529181"/>
                  </a:moveTo>
                  <a:lnTo>
                    <a:pt x="4165" y="1526374"/>
                  </a:lnTo>
                  <a:lnTo>
                    <a:pt x="698" y="1523453"/>
                  </a:lnTo>
                  <a:lnTo>
                    <a:pt x="1409" y="1526146"/>
                  </a:lnTo>
                  <a:lnTo>
                    <a:pt x="0" y="1531188"/>
                  </a:lnTo>
                  <a:lnTo>
                    <a:pt x="3695" y="1531835"/>
                  </a:lnTo>
                  <a:lnTo>
                    <a:pt x="6019" y="1529181"/>
                  </a:lnTo>
                  <a:close/>
                </a:path>
                <a:path w="629284" h="1581150">
                  <a:moveTo>
                    <a:pt x="7975" y="1444586"/>
                  </a:moveTo>
                  <a:lnTo>
                    <a:pt x="7404" y="1442275"/>
                  </a:lnTo>
                  <a:lnTo>
                    <a:pt x="4051" y="1439684"/>
                  </a:lnTo>
                  <a:lnTo>
                    <a:pt x="4597" y="1442008"/>
                  </a:lnTo>
                  <a:lnTo>
                    <a:pt x="2832" y="1444129"/>
                  </a:lnTo>
                  <a:lnTo>
                    <a:pt x="5080" y="1446606"/>
                  </a:lnTo>
                  <a:lnTo>
                    <a:pt x="7975" y="1444586"/>
                  </a:lnTo>
                  <a:close/>
                </a:path>
                <a:path w="629284" h="1581150">
                  <a:moveTo>
                    <a:pt x="34798" y="1472450"/>
                  </a:moveTo>
                  <a:lnTo>
                    <a:pt x="33426" y="1471790"/>
                  </a:lnTo>
                  <a:lnTo>
                    <a:pt x="33108" y="1472031"/>
                  </a:lnTo>
                  <a:lnTo>
                    <a:pt x="33705" y="1472831"/>
                  </a:lnTo>
                  <a:lnTo>
                    <a:pt x="34798" y="1472450"/>
                  </a:lnTo>
                  <a:close/>
                </a:path>
                <a:path w="629284" h="1581150">
                  <a:moveTo>
                    <a:pt x="36550" y="1469402"/>
                  </a:moveTo>
                  <a:lnTo>
                    <a:pt x="32435" y="1469148"/>
                  </a:lnTo>
                  <a:lnTo>
                    <a:pt x="30975" y="1470596"/>
                  </a:lnTo>
                  <a:lnTo>
                    <a:pt x="33426" y="1471790"/>
                  </a:lnTo>
                  <a:lnTo>
                    <a:pt x="36550" y="1469402"/>
                  </a:lnTo>
                  <a:close/>
                </a:path>
                <a:path w="629284" h="1581150">
                  <a:moveTo>
                    <a:pt x="38608" y="1479397"/>
                  </a:moveTo>
                  <a:lnTo>
                    <a:pt x="37998" y="1478775"/>
                  </a:lnTo>
                  <a:lnTo>
                    <a:pt x="35674" y="1476286"/>
                  </a:lnTo>
                  <a:lnTo>
                    <a:pt x="31788" y="1478775"/>
                  </a:lnTo>
                  <a:lnTo>
                    <a:pt x="35471" y="1482077"/>
                  </a:lnTo>
                  <a:lnTo>
                    <a:pt x="38608" y="1479397"/>
                  </a:lnTo>
                  <a:close/>
                </a:path>
                <a:path w="629284" h="1581150">
                  <a:moveTo>
                    <a:pt x="40640" y="1473746"/>
                  </a:moveTo>
                  <a:lnTo>
                    <a:pt x="38798" y="1472450"/>
                  </a:lnTo>
                  <a:lnTo>
                    <a:pt x="36601" y="1473923"/>
                  </a:lnTo>
                  <a:lnTo>
                    <a:pt x="34505" y="1473923"/>
                  </a:lnTo>
                  <a:lnTo>
                    <a:pt x="33705" y="1472831"/>
                  </a:lnTo>
                  <a:lnTo>
                    <a:pt x="31102" y="1473746"/>
                  </a:lnTo>
                  <a:lnTo>
                    <a:pt x="37109" y="1475359"/>
                  </a:lnTo>
                  <a:lnTo>
                    <a:pt x="36029" y="1476057"/>
                  </a:lnTo>
                  <a:lnTo>
                    <a:pt x="40411" y="1473923"/>
                  </a:lnTo>
                  <a:lnTo>
                    <a:pt x="40640" y="1473746"/>
                  </a:lnTo>
                  <a:close/>
                </a:path>
                <a:path w="629284" h="1581150">
                  <a:moveTo>
                    <a:pt x="42456" y="1434922"/>
                  </a:moveTo>
                  <a:lnTo>
                    <a:pt x="36995" y="1434058"/>
                  </a:lnTo>
                  <a:lnTo>
                    <a:pt x="37312" y="1437220"/>
                  </a:lnTo>
                  <a:lnTo>
                    <a:pt x="39497" y="1440535"/>
                  </a:lnTo>
                  <a:lnTo>
                    <a:pt x="36004" y="1443342"/>
                  </a:lnTo>
                  <a:lnTo>
                    <a:pt x="40360" y="1443482"/>
                  </a:lnTo>
                  <a:lnTo>
                    <a:pt x="42456" y="1434922"/>
                  </a:lnTo>
                  <a:close/>
                </a:path>
                <a:path w="629284" h="1581150">
                  <a:moveTo>
                    <a:pt x="55981" y="1494713"/>
                  </a:moveTo>
                  <a:lnTo>
                    <a:pt x="54483" y="1492338"/>
                  </a:lnTo>
                  <a:lnTo>
                    <a:pt x="52158" y="1498053"/>
                  </a:lnTo>
                  <a:lnTo>
                    <a:pt x="50673" y="1495691"/>
                  </a:lnTo>
                  <a:lnTo>
                    <a:pt x="49644" y="1496745"/>
                  </a:lnTo>
                  <a:lnTo>
                    <a:pt x="51879" y="1497965"/>
                  </a:lnTo>
                  <a:lnTo>
                    <a:pt x="52908" y="1499146"/>
                  </a:lnTo>
                  <a:lnTo>
                    <a:pt x="55372" y="1497736"/>
                  </a:lnTo>
                  <a:lnTo>
                    <a:pt x="54559" y="1496148"/>
                  </a:lnTo>
                  <a:lnTo>
                    <a:pt x="55981" y="1494713"/>
                  </a:lnTo>
                  <a:close/>
                </a:path>
                <a:path w="629284" h="1581150">
                  <a:moveTo>
                    <a:pt x="57772" y="1408112"/>
                  </a:moveTo>
                  <a:lnTo>
                    <a:pt x="55079" y="1405610"/>
                  </a:lnTo>
                  <a:lnTo>
                    <a:pt x="53657" y="1407642"/>
                  </a:lnTo>
                  <a:lnTo>
                    <a:pt x="52184" y="1409674"/>
                  </a:lnTo>
                  <a:lnTo>
                    <a:pt x="54140" y="1412087"/>
                  </a:lnTo>
                  <a:lnTo>
                    <a:pt x="55130" y="1409992"/>
                  </a:lnTo>
                  <a:lnTo>
                    <a:pt x="57772" y="1408112"/>
                  </a:lnTo>
                  <a:close/>
                </a:path>
                <a:path w="629284" h="1581150">
                  <a:moveTo>
                    <a:pt x="66141" y="1388313"/>
                  </a:moveTo>
                  <a:lnTo>
                    <a:pt x="64185" y="1386547"/>
                  </a:lnTo>
                  <a:lnTo>
                    <a:pt x="65913" y="1385239"/>
                  </a:lnTo>
                  <a:lnTo>
                    <a:pt x="64592" y="1384388"/>
                  </a:lnTo>
                  <a:lnTo>
                    <a:pt x="62903" y="1385951"/>
                  </a:lnTo>
                  <a:lnTo>
                    <a:pt x="61328" y="1386636"/>
                  </a:lnTo>
                  <a:lnTo>
                    <a:pt x="64401" y="1389634"/>
                  </a:lnTo>
                  <a:lnTo>
                    <a:pt x="66141" y="1388313"/>
                  </a:lnTo>
                  <a:close/>
                </a:path>
                <a:path w="629284" h="1581150">
                  <a:moveTo>
                    <a:pt x="66586" y="1378343"/>
                  </a:moveTo>
                  <a:lnTo>
                    <a:pt x="63677" y="1376210"/>
                  </a:lnTo>
                  <a:lnTo>
                    <a:pt x="65697" y="1374736"/>
                  </a:lnTo>
                  <a:lnTo>
                    <a:pt x="63893" y="1373695"/>
                  </a:lnTo>
                  <a:lnTo>
                    <a:pt x="59207" y="1377772"/>
                  </a:lnTo>
                  <a:lnTo>
                    <a:pt x="63233" y="1379651"/>
                  </a:lnTo>
                  <a:lnTo>
                    <a:pt x="66586" y="1378343"/>
                  </a:lnTo>
                  <a:close/>
                </a:path>
                <a:path w="629284" h="1581150">
                  <a:moveTo>
                    <a:pt x="72440" y="1151267"/>
                  </a:moveTo>
                  <a:lnTo>
                    <a:pt x="67068" y="1147699"/>
                  </a:lnTo>
                  <a:lnTo>
                    <a:pt x="63792" y="1146746"/>
                  </a:lnTo>
                  <a:lnTo>
                    <a:pt x="63360" y="1148588"/>
                  </a:lnTo>
                  <a:lnTo>
                    <a:pt x="65214" y="1150937"/>
                  </a:lnTo>
                  <a:lnTo>
                    <a:pt x="66611" y="1153172"/>
                  </a:lnTo>
                  <a:lnTo>
                    <a:pt x="72440" y="1151267"/>
                  </a:lnTo>
                  <a:close/>
                </a:path>
                <a:path w="629284" h="1581150">
                  <a:moveTo>
                    <a:pt x="74371" y="1342263"/>
                  </a:moveTo>
                  <a:lnTo>
                    <a:pt x="68148" y="1339888"/>
                  </a:lnTo>
                  <a:lnTo>
                    <a:pt x="69367" y="1343304"/>
                  </a:lnTo>
                  <a:lnTo>
                    <a:pt x="63385" y="1345717"/>
                  </a:lnTo>
                  <a:lnTo>
                    <a:pt x="69037" y="1349768"/>
                  </a:lnTo>
                  <a:lnTo>
                    <a:pt x="71043" y="1346644"/>
                  </a:lnTo>
                  <a:lnTo>
                    <a:pt x="74371" y="1342263"/>
                  </a:lnTo>
                  <a:close/>
                </a:path>
                <a:path w="629284" h="1581150">
                  <a:moveTo>
                    <a:pt x="80403" y="1084021"/>
                  </a:moveTo>
                  <a:lnTo>
                    <a:pt x="79108" y="1082319"/>
                  </a:lnTo>
                  <a:lnTo>
                    <a:pt x="78701" y="1082319"/>
                  </a:lnTo>
                  <a:lnTo>
                    <a:pt x="80403" y="1084021"/>
                  </a:lnTo>
                  <a:close/>
                </a:path>
                <a:path w="629284" h="1581150">
                  <a:moveTo>
                    <a:pt x="81686" y="1337551"/>
                  </a:moveTo>
                  <a:lnTo>
                    <a:pt x="79603" y="1335074"/>
                  </a:lnTo>
                  <a:lnTo>
                    <a:pt x="78320" y="1337043"/>
                  </a:lnTo>
                  <a:lnTo>
                    <a:pt x="78447" y="1337551"/>
                  </a:lnTo>
                  <a:lnTo>
                    <a:pt x="78854" y="1339278"/>
                  </a:lnTo>
                  <a:lnTo>
                    <a:pt x="76758" y="1341132"/>
                  </a:lnTo>
                  <a:lnTo>
                    <a:pt x="77800" y="1341831"/>
                  </a:lnTo>
                  <a:lnTo>
                    <a:pt x="79184" y="1340624"/>
                  </a:lnTo>
                  <a:lnTo>
                    <a:pt x="80187" y="1341628"/>
                  </a:lnTo>
                  <a:lnTo>
                    <a:pt x="80098" y="1341132"/>
                  </a:lnTo>
                  <a:lnTo>
                    <a:pt x="80010" y="1340624"/>
                  </a:lnTo>
                  <a:lnTo>
                    <a:pt x="79806" y="1339430"/>
                  </a:lnTo>
                  <a:lnTo>
                    <a:pt x="81686" y="1337551"/>
                  </a:lnTo>
                  <a:close/>
                </a:path>
                <a:path w="629284" h="1581150">
                  <a:moveTo>
                    <a:pt x="81788" y="1343596"/>
                  </a:moveTo>
                  <a:lnTo>
                    <a:pt x="75641" y="1342974"/>
                  </a:lnTo>
                  <a:lnTo>
                    <a:pt x="73609" y="1343926"/>
                  </a:lnTo>
                  <a:lnTo>
                    <a:pt x="73012" y="1347114"/>
                  </a:lnTo>
                  <a:lnTo>
                    <a:pt x="77825" y="1345336"/>
                  </a:lnTo>
                  <a:lnTo>
                    <a:pt x="80251" y="1346174"/>
                  </a:lnTo>
                  <a:lnTo>
                    <a:pt x="81788" y="1343596"/>
                  </a:lnTo>
                  <a:close/>
                </a:path>
                <a:path w="629284" h="1581150">
                  <a:moveTo>
                    <a:pt x="83553" y="1089482"/>
                  </a:moveTo>
                  <a:lnTo>
                    <a:pt x="83159" y="1088771"/>
                  </a:lnTo>
                  <a:lnTo>
                    <a:pt x="82969" y="1088275"/>
                  </a:lnTo>
                  <a:lnTo>
                    <a:pt x="81432" y="1089088"/>
                  </a:lnTo>
                  <a:lnTo>
                    <a:pt x="83553" y="1089482"/>
                  </a:lnTo>
                  <a:close/>
                </a:path>
                <a:path w="629284" h="1581150">
                  <a:moveTo>
                    <a:pt x="86677" y="1081176"/>
                  </a:moveTo>
                  <a:lnTo>
                    <a:pt x="85864" y="1081176"/>
                  </a:lnTo>
                  <a:lnTo>
                    <a:pt x="81940" y="1077582"/>
                  </a:lnTo>
                  <a:lnTo>
                    <a:pt x="81508" y="1078966"/>
                  </a:lnTo>
                  <a:lnTo>
                    <a:pt x="82067" y="1080592"/>
                  </a:lnTo>
                  <a:lnTo>
                    <a:pt x="78244" y="1081176"/>
                  </a:lnTo>
                  <a:lnTo>
                    <a:pt x="79108" y="1082319"/>
                  </a:lnTo>
                  <a:lnTo>
                    <a:pt x="86677" y="1081176"/>
                  </a:lnTo>
                  <a:close/>
                </a:path>
                <a:path w="629284" h="1581150">
                  <a:moveTo>
                    <a:pt x="88099" y="1090333"/>
                  </a:moveTo>
                  <a:lnTo>
                    <a:pt x="83553" y="1089482"/>
                  </a:lnTo>
                  <a:lnTo>
                    <a:pt x="84010" y="1090333"/>
                  </a:lnTo>
                  <a:lnTo>
                    <a:pt x="88099" y="1090333"/>
                  </a:lnTo>
                  <a:close/>
                </a:path>
                <a:path w="629284" h="1581150">
                  <a:moveTo>
                    <a:pt x="88468" y="1090739"/>
                  </a:moveTo>
                  <a:lnTo>
                    <a:pt x="84226" y="1090739"/>
                  </a:lnTo>
                  <a:lnTo>
                    <a:pt x="85102" y="1092339"/>
                  </a:lnTo>
                  <a:lnTo>
                    <a:pt x="88468" y="1090739"/>
                  </a:lnTo>
                  <a:close/>
                </a:path>
                <a:path w="629284" h="1581150">
                  <a:moveTo>
                    <a:pt x="89281" y="1291983"/>
                  </a:moveTo>
                  <a:lnTo>
                    <a:pt x="89103" y="1291831"/>
                  </a:lnTo>
                  <a:lnTo>
                    <a:pt x="88836" y="1291983"/>
                  </a:lnTo>
                  <a:lnTo>
                    <a:pt x="89281" y="1291983"/>
                  </a:lnTo>
                  <a:close/>
                </a:path>
                <a:path w="629284" h="1581150">
                  <a:moveTo>
                    <a:pt x="91541" y="1290434"/>
                  </a:moveTo>
                  <a:lnTo>
                    <a:pt x="85991" y="1289329"/>
                  </a:lnTo>
                  <a:lnTo>
                    <a:pt x="89103" y="1291831"/>
                  </a:lnTo>
                  <a:lnTo>
                    <a:pt x="91541" y="1290434"/>
                  </a:lnTo>
                  <a:close/>
                </a:path>
                <a:path w="629284" h="1581150">
                  <a:moveTo>
                    <a:pt x="91732" y="1088771"/>
                  </a:moveTo>
                  <a:lnTo>
                    <a:pt x="89814" y="1086180"/>
                  </a:lnTo>
                  <a:lnTo>
                    <a:pt x="86385" y="1084364"/>
                  </a:lnTo>
                  <a:lnTo>
                    <a:pt x="85661" y="1085875"/>
                  </a:lnTo>
                  <a:lnTo>
                    <a:pt x="84886" y="1086180"/>
                  </a:lnTo>
                  <a:lnTo>
                    <a:pt x="83820" y="1086180"/>
                  </a:lnTo>
                  <a:lnTo>
                    <a:pt x="81724" y="1085875"/>
                  </a:lnTo>
                  <a:lnTo>
                    <a:pt x="82245" y="1085875"/>
                  </a:lnTo>
                  <a:lnTo>
                    <a:pt x="80670" y="1084364"/>
                  </a:lnTo>
                  <a:lnTo>
                    <a:pt x="81572" y="1085557"/>
                  </a:lnTo>
                  <a:lnTo>
                    <a:pt x="78943" y="1088275"/>
                  </a:lnTo>
                  <a:lnTo>
                    <a:pt x="76136" y="1089482"/>
                  </a:lnTo>
                  <a:lnTo>
                    <a:pt x="75590" y="1089482"/>
                  </a:lnTo>
                  <a:lnTo>
                    <a:pt x="79057" y="1090333"/>
                  </a:lnTo>
                  <a:lnTo>
                    <a:pt x="80657" y="1089482"/>
                  </a:lnTo>
                  <a:lnTo>
                    <a:pt x="85725" y="1086751"/>
                  </a:lnTo>
                  <a:lnTo>
                    <a:pt x="89255" y="1086256"/>
                  </a:lnTo>
                  <a:lnTo>
                    <a:pt x="87350" y="1089482"/>
                  </a:lnTo>
                  <a:lnTo>
                    <a:pt x="87198" y="1089482"/>
                  </a:lnTo>
                  <a:lnTo>
                    <a:pt x="89115" y="1090739"/>
                  </a:lnTo>
                  <a:lnTo>
                    <a:pt x="91732" y="1088771"/>
                  </a:lnTo>
                  <a:close/>
                </a:path>
                <a:path w="629284" h="1581150">
                  <a:moveTo>
                    <a:pt x="92341" y="1069213"/>
                  </a:moveTo>
                  <a:lnTo>
                    <a:pt x="91452" y="1068514"/>
                  </a:lnTo>
                  <a:lnTo>
                    <a:pt x="91109" y="1068514"/>
                  </a:lnTo>
                  <a:lnTo>
                    <a:pt x="86944" y="1066025"/>
                  </a:lnTo>
                  <a:lnTo>
                    <a:pt x="84531" y="1067142"/>
                  </a:lnTo>
                  <a:lnTo>
                    <a:pt x="88950" y="1068844"/>
                  </a:lnTo>
                  <a:lnTo>
                    <a:pt x="89662" y="1069213"/>
                  </a:lnTo>
                  <a:lnTo>
                    <a:pt x="91236" y="1068603"/>
                  </a:lnTo>
                  <a:lnTo>
                    <a:pt x="91655" y="1068844"/>
                  </a:lnTo>
                  <a:lnTo>
                    <a:pt x="92341" y="1069213"/>
                  </a:lnTo>
                  <a:close/>
                </a:path>
                <a:path w="629284" h="1581150">
                  <a:moveTo>
                    <a:pt x="93700" y="1067625"/>
                  </a:moveTo>
                  <a:lnTo>
                    <a:pt x="91249" y="1064615"/>
                  </a:lnTo>
                  <a:lnTo>
                    <a:pt x="92887" y="1064907"/>
                  </a:lnTo>
                  <a:lnTo>
                    <a:pt x="92430" y="1064615"/>
                  </a:lnTo>
                  <a:lnTo>
                    <a:pt x="89598" y="1062837"/>
                  </a:lnTo>
                  <a:lnTo>
                    <a:pt x="86093" y="1064310"/>
                  </a:lnTo>
                  <a:lnTo>
                    <a:pt x="91452" y="1068514"/>
                  </a:lnTo>
                  <a:lnTo>
                    <a:pt x="93700" y="1067625"/>
                  </a:lnTo>
                  <a:close/>
                </a:path>
                <a:path w="629284" h="1581150">
                  <a:moveTo>
                    <a:pt x="94945" y="1287170"/>
                  </a:moveTo>
                  <a:lnTo>
                    <a:pt x="91859" y="1284706"/>
                  </a:lnTo>
                  <a:lnTo>
                    <a:pt x="90462" y="1286395"/>
                  </a:lnTo>
                  <a:lnTo>
                    <a:pt x="90995" y="1288415"/>
                  </a:lnTo>
                  <a:lnTo>
                    <a:pt x="93243" y="1290713"/>
                  </a:lnTo>
                  <a:lnTo>
                    <a:pt x="94754" y="1289050"/>
                  </a:lnTo>
                  <a:lnTo>
                    <a:pt x="94945" y="1287170"/>
                  </a:lnTo>
                  <a:close/>
                </a:path>
                <a:path w="629284" h="1581150">
                  <a:moveTo>
                    <a:pt x="96024" y="1577606"/>
                  </a:moveTo>
                  <a:lnTo>
                    <a:pt x="93408" y="1573314"/>
                  </a:lnTo>
                  <a:lnTo>
                    <a:pt x="89001" y="1576031"/>
                  </a:lnTo>
                  <a:lnTo>
                    <a:pt x="91694" y="1578533"/>
                  </a:lnTo>
                  <a:lnTo>
                    <a:pt x="90932" y="1579524"/>
                  </a:lnTo>
                  <a:lnTo>
                    <a:pt x="95021" y="1580642"/>
                  </a:lnTo>
                  <a:lnTo>
                    <a:pt x="96024" y="1577606"/>
                  </a:lnTo>
                  <a:close/>
                </a:path>
                <a:path w="629284" h="1581150">
                  <a:moveTo>
                    <a:pt x="96405" y="1061212"/>
                  </a:moveTo>
                  <a:lnTo>
                    <a:pt x="96240" y="1061212"/>
                  </a:lnTo>
                  <a:lnTo>
                    <a:pt x="94081" y="1060767"/>
                  </a:lnTo>
                  <a:lnTo>
                    <a:pt x="92341" y="1058100"/>
                  </a:lnTo>
                  <a:lnTo>
                    <a:pt x="90576" y="1056030"/>
                  </a:lnTo>
                  <a:lnTo>
                    <a:pt x="87566" y="1057224"/>
                  </a:lnTo>
                  <a:lnTo>
                    <a:pt x="88506" y="1058100"/>
                  </a:lnTo>
                  <a:lnTo>
                    <a:pt x="88544" y="1058735"/>
                  </a:lnTo>
                  <a:lnTo>
                    <a:pt x="88023" y="1059129"/>
                  </a:lnTo>
                  <a:lnTo>
                    <a:pt x="87528" y="1059129"/>
                  </a:lnTo>
                  <a:lnTo>
                    <a:pt x="90652" y="1059916"/>
                  </a:lnTo>
                  <a:lnTo>
                    <a:pt x="90297" y="1059129"/>
                  </a:lnTo>
                  <a:lnTo>
                    <a:pt x="91008" y="1059916"/>
                  </a:lnTo>
                  <a:lnTo>
                    <a:pt x="90652" y="1059916"/>
                  </a:lnTo>
                  <a:lnTo>
                    <a:pt x="91630" y="1062024"/>
                  </a:lnTo>
                  <a:lnTo>
                    <a:pt x="93357" y="1061212"/>
                  </a:lnTo>
                  <a:lnTo>
                    <a:pt x="94602" y="1062164"/>
                  </a:lnTo>
                  <a:lnTo>
                    <a:pt x="96405" y="1061212"/>
                  </a:lnTo>
                  <a:close/>
                </a:path>
                <a:path w="629284" h="1581150">
                  <a:moveTo>
                    <a:pt x="98196" y="1291374"/>
                  </a:moveTo>
                  <a:lnTo>
                    <a:pt x="89281" y="1291983"/>
                  </a:lnTo>
                  <a:lnTo>
                    <a:pt x="93002" y="1294980"/>
                  </a:lnTo>
                  <a:lnTo>
                    <a:pt x="95173" y="1294257"/>
                  </a:lnTo>
                  <a:lnTo>
                    <a:pt x="98196" y="1291374"/>
                  </a:lnTo>
                  <a:close/>
                </a:path>
                <a:path w="629284" h="1581150">
                  <a:moveTo>
                    <a:pt x="99148" y="1326489"/>
                  </a:moveTo>
                  <a:lnTo>
                    <a:pt x="89573" y="1328813"/>
                  </a:lnTo>
                  <a:lnTo>
                    <a:pt x="91655" y="1331823"/>
                  </a:lnTo>
                  <a:lnTo>
                    <a:pt x="94310" y="1331912"/>
                  </a:lnTo>
                  <a:lnTo>
                    <a:pt x="96735" y="1333119"/>
                  </a:lnTo>
                  <a:lnTo>
                    <a:pt x="96024" y="1327378"/>
                  </a:lnTo>
                  <a:lnTo>
                    <a:pt x="99148" y="1326489"/>
                  </a:lnTo>
                  <a:close/>
                </a:path>
                <a:path w="629284" h="1581150">
                  <a:moveTo>
                    <a:pt x="102006" y="1031849"/>
                  </a:moveTo>
                  <a:lnTo>
                    <a:pt x="98844" y="1029347"/>
                  </a:lnTo>
                  <a:lnTo>
                    <a:pt x="96710" y="1030922"/>
                  </a:lnTo>
                  <a:lnTo>
                    <a:pt x="93446" y="1032268"/>
                  </a:lnTo>
                  <a:lnTo>
                    <a:pt x="93814" y="1034478"/>
                  </a:lnTo>
                  <a:lnTo>
                    <a:pt x="95478" y="1035253"/>
                  </a:lnTo>
                  <a:lnTo>
                    <a:pt x="102006" y="1031849"/>
                  </a:lnTo>
                  <a:close/>
                </a:path>
                <a:path w="629284" h="1581150">
                  <a:moveTo>
                    <a:pt x="102298" y="1042085"/>
                  </a:moveTo>
                  <a:lnTo>
                    <a:pt x="102260" y="1041234"/>
                  </a:lnTo>
                  <a:lnTo>
                    <a:pt x="101257" y="1040130"/>
                  </a:lnTo>
                  <a:lnTo>
                    <a:pt x="99847" y="1039850"/>
                  </a:lnTo>
                  <a:lnTo>
                    <a:pt x="98247" y="1040142"/>
                  </a:lnTo>
                  <a:lnTo>
                    <a:pt x="96558" y="1040892"/>
                  </a:lnTo>
                  <a:lnTo>
                    <a:pt x="98031" y="1043101"/>
                  </a:lnTo>
                  <a:lnTo>
                    <a:pt x="99847" y="1044206"/>
                  </a:lnTo>
                  <a:lnTo>
                    <a:pt x="102298" y="1042924"/>
                  </a:lnTo>
                  <a:lnTo>
                    <a:pt x="102298" y="1042085"/>
                  </a:lnTo>
                  <a:close/>
                </a:path>
                <a:path w="629284" h="1581150">
                  <a:moveTo>
                    <a:pt x="102323" y="1052474"/>
                  </a:moveTo>
                  <a:lnTo>
                    <a:pt x="101269" y="1051382"/>
                  </a:lnTo>
                  <a:lnTo>
                    <a:pt x="95961" y="1052868"/>
                  </a:lnTo>
                  <a:lnTo>
                    <a:pt x="99402" y="1054874"/>
                  </a:lnTo>
                  <a:lnTo>
                    <a:pt x="98386" y="1052474"/>
                  </a:lnTo>
                  <a:lnTo>
                    <a:pt x="102323" y="1052474"/>
                  </a:lnTo>
                  <a:close/>
                </a:path>
                <a:path w="629284" h="1581150">
                  <a:moveTo>
                    <a:pt x="102920" y="1048397"/>
                  </a:moveTo>
                  <a:lnTo>
                    <a:pt x="100634" y="1045705"/>
                  </a:lnTo>
                  <a:lnTo>
                    <a:pt x="97967" y="1047826"/>
                  </a:lnTo>
                  <a:lnTo>
                    <a:pt x="99695" y="1049718"/>
                  </a:lnTo>
                  <a:lnTo>
                    <a:pt x="102920" y="1048397"/>
                  </a:lnTo>
                  <a:close/>
                </a:path>
                <a:path w="629284" h="1581150">
                  <a:moveTo>
                    <a:pt x="104279" y="1038961"/>
                  </a:moveTo>
                  <a:lnTo>
                    <a:pt x="103327" y="1037488"/>
                  </a:lnTo>
                  <a:lnTo>
                    <a:pt x="100812" y="1037539"/>
                  </a:lnTo>
                  <a:lnTo>
                    <a:pt x="102260" y="1036561"/>
                  </a:lnTo>
                  <a:lnTo>
                    <a:pt x="101015" y="1035583"/>
                  </a:lnTo>
                  <a:lnTo>
                    <a:pt x="99148" y="1036866"/>
                  </a:lnTo>
                  <a:lnTo>
                    <a:pt x="97548" y="1037310"/>
                  </a:lnTo>
                  <a:lnTo>
                    <a:pt x="99580" y="1039723"/>
                  </a:lnTo>
                  <a:lnTo>
                    <a:pt x="101295" y="1038910"/>
                  </a:lnTo>
                  <a:lnTo>
                    <a:pt x="102539" y="1039876"/>
                  </a:lnTo>
                  <a:lnTo>
                    <a:pt x="104279" y="1038961"/>
                  </a:lnTo>
                  <a:close/>
                </a:path>
                <a:path w="629284" h="1581150">
                  <a:moveTo>
                    <a:pt x="112026" y="1002322"/>
                  </a:moveTo>
                  <a:lnTo>
                    <a:pt x="109118" y="1000074"/>
                  </a:lnTo>
                  <a:lnTo>
                    <a:pt x="109334" y="1000074"/>
                  </a:lnTo>
                  <a:lnTo>
                    <a:pt x="110604" y="999020"/>
                  </a:lnTo>
                  <a:lnTo>
                    <a:pt x="108991" y="997140"/>
                  </a:lnTo>
                  <a:lnTo>
                    <a:pt x="105359" y="997724"/>
                  </a:lnTo>
                  <a:lnTo>
                    <a:pt x="108889" y="1000074"/>
                  </a:lnTo>
                  <a:lnTo>
                    <a:pt x="105270" y="1000645"/>
                  </a:lnTo>
                  <a:lnTo>
                    <a:pt x="107124" y="1002322"/>
                  </a:lnTo>
                  <a:lnTo>
                    <a:pt x="109105" y="1004138"/>
                  </a:lnTo>
                  <a:lnTo>
                    <a:pt x="112026" y="1002322"/>
                  </a:lnTo>
                  <a:close/>
                </a:path>
                <a:path w="629284" h="1581150">
                  <a:moveTo>
                    <a:pt x="123405" y="1253248"/>
                  </a:moveTo>
                  <a:lnTo>
                    <a:pt x="121589" y="1251966"/>
                  </a:lnTo>
                  <a:lnTo>
                    <a:pt x="119278" y="1253147"/>
                  </a:lnTo>
                  <a:lnTo>
                    <a:pt x="117805" y="1250289"/>
                  </a:lnTo>
                  <a:lnTo>
                    <a:pt x="116217" y="1253020"/>
                  </a:lnTo>
                  <a:lnTo>
                    <a:pt x="121958" y="1257630"/>
                  </a:lnTo>
                  <a:lnTo>
                    <a:pt x="123405" y="1253248"/>
                  </a:lnTo>
                  <a:close/>
                </a:path>
                <a:path w="629284" h="1581150">
                  <a:moveTo>
                    <a:pt x="127266" y="1255877"/>
                  </a:moveTo>
                  <a:lnTo>
                    <a:pt x="124447" y="1254201"/>
                  </a:lnTo>
                  <a:lnTo>
                    <a:pt x="123621" y="1258062"/>
                  </a:lnTo>
                  <a:lnTo>
                    <a:pt x="126492" y="1259535"/>
                  </a:lnTo>
                  <a:lnTo>
                    <a:pt x="126796" y="1258316"/>
                  </a:lnTo>
                  <a:lnTo>
                    <a:pt x="127139" y="1257122"/>
                  </a:lnTo>
                  <a:lnTo>
                    <a:pt x="127266" y="1255877"/>
                  </a:lnTo>
                  <a:close/>
                </a:path>
                <a:path w="629284" h="1581150">
                  <a:moveTo>
                    <a:pt x="146291" y="1520101"/>
                  </a:moveTo>
                  <a:lnTo>
                    <a:pt x="144335" y="1518932"/>
                  </a:lnTo>
                  <a:lnTo>
                    <a:pt x="142265" y="1519516"/>
                  </a:lnTo>
                  <a:lnTo>
                    <a:pt x="140271" y="1519199"/>
                  </a:lnTo>
                  <a:lnTo>
                    <a:pt x="139280" y="1520202"/>
                  </a:lnTo>
                  <a:lnTo>
                    <a:pt x="141579" y="1521358"/>
                  </a:lnTo>
                  <a:lnTo>
                    <a:pt x="142671" y="1522437"/>
                  </a:lnTo>
                  <a:lnTo>
                    <a:pt x="143103" y="1520164"/>
                  </a:lnTo>
                  <a:lnTo>
                    <a:pt x="143891" y="1521752"/>
                  </a:lnTo>
                  <a:lnTo>
                    <a:pt x="146291" y="1520101"/>
                  </a:lnTo>
                  <a:close/>
                </a:path>
                <a:path w="629284" h="1581150">
                  <a:moveTo>
                    <a:pt x="160388" y="1460855"/>
                  </a:moveTo>
                  <a:lnTo>
                    <a:pt x="156806" y="1457871"/>
                  </a:lnTo>
                  <a:lnTo>
                    <a:pt x="158127" y="1460538"/>
                  </a:lnTo>
                  <a:lnTo>
                    <a:pt x="154139" y="1465122"/>
                  </a:lnTo>
                  <a:lnTo>
                    <a:pt x="158534" y="1466088"/>
                  </a:lnTo>
                  <a:lnTo>
                    <a:pt x="159588" y="1463484"/>
                  </a:lnTo>
                  <a:lnTo>
                    <a:pt x="160388" y="1460855"/>
                  </a:lnTo>
                  <a:close/>
                </a:path>
                <a:path w="629284" h="1581150">
                  <a:moveTo>
                    <a:pt x="176898" y="1389888"/>
                  </a:moveTo>
                  <a:lnTo>
                    <a:pt x="176085" y="1388770"/>
                  </a:lnTo>
                  <a:lnTo>
                    <a:pt x="173964" y="1386535"/>
                  </a:lnTo>
                  <a:lnTo>
                    <a:pt x="169938" y="1388021"/>
                  </a:lnTo>
                  <a:lnTo>
                    <a:pt x="169748" y="1389837"/>
                  </a:lnTo>
                  <a:lnTo>
                    <a:pt x="171069" y="1392758"/>
                  </a:lnTo>
                  <a:lnTo>
                    <a:pt x="173431" y="1388757"/>
                  </a:lnTo>
                  <a:lnTo>
                    <a:pt x="174739" y="1391678"/>
                  </a:lnTo>
                  <a:lnTo>
                    <a:pt x="174840" y="1390662"/>
                  </a:lnTo>
                  <a:lnTo>
                    <a:pt x="176898" y="1389888"/>
                  </a:lnTo>
                  <a:close/>
                </a:path>
                <a:path w="629284" h="1581150">
                  <a:moveTo>
                    <a:pt x="192265" y="1302969"/>
                  </a:moveTo>
                  <a:lnTo>
                    <a:pt x="191173" y="1301635"/>
                  </a:lnTo>
                  <a:lnTo>
                    <a:pt x="191223" y="1302969"/>
                  </a:lnTo>
                  <a:lnTo>
                    <a:pt x="192265" y="1302969"/>
                  </a:lnTo>
                  <a:close/>
                </a:path>
                <a:path w="629284" h="1581150">
                  <a:moveTo>
                    <a:pt x="192989" y="1303121"/>
                  </a:moveTo>
                  <a:lnTo>
                    <a:pt x="192913" y="1302702"/>
                  </a:lnTo>
                  <a:lnTo>
                    <a:pt x="192608" y="1302969"/>
                  </a:lnTo>
                  <a:lnTo>
                    <a:pt x="192265" y="1302969"/>
                  </a:lnTo>
                  <a:lnTo>
                    <a:pt x="192379" y="1303121"/>
                  </a:lnTo>
                  <a:lnTo>
                    <a:pt x="192989" y="1303121"/>
                  </a:lnTo>
                  <a:close/>
                </a:path>
                <a:path w="629284" h="1581150">
                  <a:moveTo>
                    <a:pt x="196672" y="1403527"/>
                  </a:moveTo>
                  <a:lnTo>
                    <a:pt x="194144" y="1402880"/>
                  </a:lnTo>
                  <a:lnTo>
                    <a:pt x="195148" y="1402130"/>
                  </a:lnTo>
                  <a:lnTo>
                    <a:pt x="192659" y="1400733"/>
                  </a:lnTo>
                  <a:lnTo>
                    <a:pt x="189915" y="1404277"/>
                  </a:lnTo>
                  <a:lnTo>
                    <a:pt x="192874" y="1405509"/>
                  </a:lnTo>
                  <a:lnTo>
                    <a:pt x="196672" y="1403527"/>
                  </a:lnTo>
                  <a:close/>
                </a:path>
                <a:path w="629284" h="1581150">
                  <a:moveTo>
                    <a:pt x="198501" y="1304709"/>
                  </a:moveTo>
                  <a:lnTo>
                    <a:pt x="198221" y="1304074"/>
                  </a:lnTo>
                  <a:lnTo>
                    <a:pt x="197789" y="1303121"/>
                  </a:lnTo>
                  <a:lnTo>
                    <a:pt x="192989" y="1303121"/>
                  </a:lnTo>
                  <a:lnTo>
                    <a:pt x="193065" y="1303578"/>
                  </a:lnTo>
                  <a:lnTo>
                    <a:pt x="193154" y="1304074"/>
                  </a:lnTo>
                  <a:lnTo>
                    <a:pt x="192379" y="1303121"/>
                  </a:lnTo>
                  <a:lnTo>
                    <a:pt x="191223" y="1303121"/>
                  </a:lnTo>
                  <a:lnTo>
                    <a:pt x="191249" y="1303578"/>
                  </a:lnTo>
                  <a:lnTo>
                    <a:pt x="193332" y="1309662"/>
                  </a:lnTo>
                  <a:lnTo>
                    <a:pt x="197993" y="1307084"/>
                  </a:lnTo>
                  <a:lnTo>
                    <a:pt x="197815" y="1306791"/>
                  </a:lnTo>
                  <a:lnTo>
                    <a:pt x="197688" y="1306563"/>
                  </a:lnTo>
                  <a:lnTo>
                    <a:pt x="196913" y="1306563"/>
                  </a:lnTo>
                  <a:lnTo>
                    <a:pt x="196278" y="1306791"/>
                  </a:lnTo>
                  <a:lnTo>
                    <a:pt x="195580" y="1305852"/>
                  </a:lnTo>
                  <a:lnTo>
                    <a:pt x="197459" y="1305356"/>
                  </a:lnTo>
                  <a:lnTo>
                    <a:pt x="198501" y="1304709"/>
                  </a:lnTo>
                  <a:close/>
                </a:path>
                <a:path w="629284" h="1581150">
                  <a:moveTo>
                    <a:pt x="198691" y="1295704"/>
                  </a:moveTo>
                  <a:lnTo>
                    <a:pt x="196583" y="1294320"/>
                  </a:lnTo>
                  <a:lnTo>
                    <a:pt x="195656" y="1293139"/>
                  </a:lnTo>
                  <a:lnTo>
                    <a:pt x="190741" y="1295374"/>
                  </a:lnTo>
                  <a:lnTo>
                    <a:pt x="193624" y="1297101"/>
                  </a:lnTo>
                  <a:lnTo>
                    <a:pt x="191249" y="1297914"/>
                  </a:lnTo>
                  <a:lnTo>
                    <a:pt x="192201" y="1298638"/>
                  </a:lnTo>
                  <a:lnTo>
                    <a:pt x="192913" y="1302702"/>
                  </a:lnTo>
                  <a:lnTo>
                    <a:pt x="194856" y="1301013"/>
                  </a:lnTo>
                  <a:lnTo>
                    <a:pt x="192887" y="1299146"/>
                  </a:lnTo>
                  <a:lnTo>
                    <a:pt x="193408" y="1299527"/>
                  </a:lnTo>
                  <a:lnTo>
                    <a:pt x="195351" y="1299019"/>
                  </a:lnTo>
                  <a:lnTo>
                    <a:pt x="194691" y="1298105"/>
                  </a:lnTo>
                  <a:lnTo>
                    <a:pt x="193929" y="1297139"/>
                  </a:lnTo>
                  <a:lnTo>
                    <a:pt x="195262" y="1296454"/>
                  </a:lnTo>
                  <a:lnTo>
                    <a:pt x="196583" y="1295755"/>
                  </a:lnTo>
                  <a:lnTo>
                    <a:pt x="197586" y="1296543"/>
                  </a:lnTo>
                  <a:lnTo>
                    <a:pt x="198691" y="1295704"/>
                  </a:lnTo>
                  <a:close/>
                </a:path>
                <a:path w="629284" h="1581150">
                  <a:moveTo>
                    <a:pt x="210654" y="1483715"/>
                  </a:moveTo>
                  <a:lnTo>
                    <a:pt x="207187" y="1480502"/>
                  </a:lnTo>
                  <a:lnTo>
                    <a:pt x="204254" y="1479283"/>
                  </a:lnTo>
                  <a:lnTo>
                    <a:pt x="203504" y="1481874"/>
                  </a:lnTo>
                  <a:lnTo>
                    <a:pt x="203238" y="1484833"/>
                  </a:lnTo>
                  <a:lnTo>
                    <a:pt x="207873" y="1486154"/>
                  </a:lnTo>
                  <a:lnTo>
                    <a:pt x="210654" y="1483715"/>
                  </a:lnTo>
                  <a:close/>
                </a:path>
                <a:path w="629284" h="1581150">
                  <a:moveTo>
                    <a:pt x="214020" y="1287322"/>
                  </a:moveTo>
                  <a:lnTo>
                    <a:pt x="213283" y="1285570"/>
                  </a:lnTo>
                  <a:lnTo>
                    <a:pt x="211899" y="1283677"/>
                  </a:lnTo>
                  <a:lnTo>
                    <a:pt x="208495" y="1284719"/>
                  </a:lnTo>
                  <a:lnTo>
                    <a:pt x="210312" y="1286675"/>
                  </a:lnTo>
                  <a:lnTo>
                    <a:pt x="212598" y="1288707"/>
                  </a:lnTo>
                  <a:lnTo>
                    <a:pt x="214020" y="1287322"/>
                  </a:lnTo>
                  <a:close/>
                </a:path>
                <a:path w="629284" h="1581150">
                  <a:moveTo>
                    <a:pt x="218071" y="1267256"/>
                  </a:moveTo>
                  <a:lnTo>
                    <a:pt x="215976" y="1264818"/>
                  </a:lnTo>
                  <a:lnTo>
                    <a:pt x="214871" y="1266659"/>
                  </a:lnTo>
                  <a:lnTo>
                    <a:pt x="212140" y="1268196"/>
                  </a:lnTo>
                  <a:lnTo>
                    <a:pt x="214706" y="1270711"/>
                  </a:lnTo>
                  <a:lnTo>
                    <a:pt x="217639" y="1269212"/>
                  </a:lnTo>
                  <a:lnTo>
                    <a:pt x="218071" y="1267256"/>
                  </a:lnTo>
                  <a:close/>
                </a:path>
                <a:path w="629284" h="1581150">
                  <a:moveTo>
                    <a:pt x="223824" y="596506"/>
                  </a:moveTo>
                  <a:lnTo>
                    <a:pt x="221259" y="593496"/>
                  </a:lnTo>
                  <a:lnTo>
                    <a:pt x="219189" y="595553"/>
                  </a:lnTo>
                  <a:lnTo>
                    <a:pt x="219608" y="598335"/>
                  </a:lnTo>
                  <a:lnTo>
                    <a:pt x="218846" y="600760"/>
                  </a:lnTo>
                  <a:lnTo>
                    <a:pt x="222135" y="601700"/>
                  </a:lnTo>
                  <a:lnTo>
                    <a:pt x="223824" y="596506"/>
                  </a:lnTo>
                  <a:close/>
                </a:path>
                <a:path w="629284" h="1581150">
                  <a:moveTo>
                    <a:pt x="229997" y="562559"/>
                  </a:moveTo>
                  <a:lnTo>
                    <a:pt x="226999" y="560616"/>
                  </a:lnTo>
                  <a:lnTo>
                    <a:pt x="225894" y="563422"/>
                  </a:lnTo>
                  <a:lnTo>
                    <a:pt x="225158" y="569048"/>
                  </a:lnTo>
                  <a:lnTo>
                    <a:pt x="229730" y="571461"/>
                  </a:lnTo>
                  <a:lnTo>
                    <a:pt x="228358" y="567893"/>
                  </a:lnTo>
                  <a:lnTo>
                    <a:pt x="229997" y="562559"/>
                  </a:lnTo>
                  <a:close/>
                </a:path>
                <a:path w="629284" h="1581150">
                  <a:moveTo>
                    <a:pt x="230390" y="1232903"/>
                  </a:moveTo>
                  <a:lnTo>
                    <a:pt x="224409" y="1228420"/>
                  </a:lnTo>
                  <a:lnTo>
                    <a:pt x="223647" y="1232763"/>
                  </a:lnTo>
                  <a:lnTo>
                    <a:pt x="223088" y="1237157"/>
                  </a:lnTo>
                  <a:lnTo>
                    <a:pt x="224726" y="1241971"/>
                  </a:lnTo>
                  <a:lnTo>
                    <a:pt x="223443" y="1242352"/>
                  </a:lnTo>
                  <a:lnTo>
                    <a:pt x="222592" y="1240967"/>
                  </a:lnTo>
                  <a:lnTo>
                    <a:pt x="221589" y="1240142"/>
                  </a:lnTo>
                  <a:lnTo>
                    <a:pt x="217627" y="1243545"/>
                  </a:lnTo>
                  <a:lnTo>
                    <a:pt x="224434" y="1244968"/>
                  </a:lnTo>
                  <a:lnTo>
                    <a:pt x="228841" y="1243380"/>
                  </a:lnTo>
                  <a:lnTo>
                    <a:pt x="225323" y="1236954"/>
                  </a:lnTo>
                  <a:lnTo>
                    <a:pt x="230390" y="1232903"/>
                  </a:lnTo>
                  <a:close/>
                </a:path>
                <a:path w="629284" h="1581150">
                  <a:moveTo>
                    <a:pt x="232486" y="1213485"/>
                  </a:moveTo>
                  <a:lnTo>
                    <a:pt x="231343" y="1212062"/>
                  </a:lnTo>
                  <a:lnTo>
                    <a:pt x="229793" y="1212380"/>
                  </a:lnTo>
                  <a:lnTo>
                    <a:pt x="228663" y="1210856"/>
                  </a:lnTo>
                  <a:lnTo>
                    <a:pt x="229019" y="1212367"/>
                  </a:lnTo>
                  <a:lnTo>
                    <a:pt x="226580" y="1213281"/>
                  </a:lnTo>
                  <a:lnTo>
                    <a:pt x="228536" y="1215123"/>
                  </a:lnTo>
                  <a:lnTo>
                    <a:pt x="232486" y="1213485"/>
                  </a:lnTo>
                  <a:close/>
                </a:path>
                <a:path w="629284" h="1581150">
                  <a:moveTo>
                    <a:pt x="245554" y="503847"/>
                  </a:moveTo>
                  <a:lnTo>
                    <a:pt x="243027" y="502805"/>
                  </a:lnTo>
                  <a:lnTo>
                    <a:pt x="239268" y="507034"/>
                  </a:lnTo>
                  <a:lnTo>
                    <a:pt x="242328" y="510120"/>
                  </a:lnTo>
                  <a:lnTo>
                    <a:pt x="245008" y="508546"/>
                  </a:lnTo>
                  <a:lnTo>
                    <a:pt x="243903" y="505739"/>
                  </a:lnTo>
                  <a:lnTo>
                    <a:pt x="245554" y="503847"/>
                  </a:lnTo>
                  <a:close/>
                </a:path>
                <a:path w="629284" h="1581150">
                  <a:moveTo>
                    <a:pt x="275590" y="452285"/>
                  </a:moveTo>
                  <a:lnTo>
                    <a:pt x="274840" y="451929"/>
                  </a:lnTo>
                  <a:lnTo>
                    <a:pt x="273773" y="451434"/>
                  </a:lnTo>
                  <a:lnTo>
                    <a:pt x="272440" y="449338"/>
                  </a:lnTo>
                  <a:lnTo>
                    <a:pt x="270586" y="448462"/>
                  </a:lnTo>
                  <a:lnTo>
                    <a:pt x="269684" y="449338"/>
                  </a:lnTo>
                  <a:lnTo>
                    <a:pt x="269544" y="449338"/>
                  </a:lnTo>
                  <a:lnTo>
                    <a:pt x="269900" y="450888"/>
                  </a:lnTo>
                  <a:lnTo>
                    <a:pt x="270840" y="452564"/>
                  </a:lnTo>
                  <a:lnTo>
                    <a:pt x="272643" y="451929"/>
                  </a:lnTo>
                  <a:lnTo>
                    <a:pt x="273773" y="453009"/>
                  </a:lnTo>
                  <a:lnTo>
                    <a:pt x="275590" y="452285"/>
                  </a:lnTo>
                  <a:close/>
                </a:path>
                <a:path w="629284" h="1581150">
                  <a:moveTo>
                    <a:pt x="301586" y="337769"/>
                  </a:moveTo>
                  <a:lnTo>
                    <a:pt x="300431" y="336791"/>
                  </a:lnTo>
                  <a:lnTo>
                    <a:pt x="299085" y="336270"/>
                  </a:lnTo>
                  <a:lnTo>
                    <a:pt x="297294" y="336740"/>
                  </a:lnTo>
                  <a:lnTo>
                    <a:pt x="298919" y="332905"/>
                  </a:lnTo>
                  <a:lnTo>
                    <a:pt x="299681" y="332079"/>
                  </a:lnTo>
                  <a:lnTo>
                    <a:pt x="299593" y="327025"/>
                  </a:lnTo>
                  <a:lnTo>
                    <a:pt x="295948" y="330009"/>
                  </a:lnTo>
                  <a:lnTo>
                    <a:pt x="294322" y="333806"/>
                  </a:lnTo>
                  <a:lnTo>
                    <a:pt x="294690" y="338378"/>
                  </a:lnTo>
                  <a:lnTo>
                    <a:pt x="297510" y="336969"/>
                  </a:lnTo>
                  <a:lnTo>
                    <a:pt x="299110" y="338378"/>
                  </a:lnTo>
                  <a:lnTo>
                    <a:pt x="301586" y="337769"/>
                  </a:lnTo>
                  <a:close/>
                </a:path>
                <a:path w="629284" h="1581150">
                  <a:moveTo>
                    <a:pt x="307936" y="323011"/>
                  </a:moveTo>
                  <a:lnTo>
                    <a:pt x="306959" y="320878"/>
                  </a:lnTo>
                  <a:lnTo>
                    <a:pt x="305612" y="319646"/>
                  </a:lnTo>
                  <a:lnTo>
                    <a:pt x="304063" y="318820"/>
                  </a:lnTo>
                  <a:lnTo>
                    <a:pt x="302044" y="319570"/>
                  </a:lnTo>
                  <a:lnTo>
                    <a:pt x="306324" y="322808"/>
                  </a:lnTo>
                  <a:lnTo>
                    <a:pt x="303161" y="323113"/>
                  </a:lnTo>
                  <a:lnTo>
                    <a:pt x="304253" y="324243"/>
                  </a:lnTo>
                  <a:lnTo>
                    <a:pt x="306273" y="323227"/>
                  </a:lnTo>
                  <a:lnTo>
                    <a:pt x="307936" y="323011"/>
                  </a:lnTo>
                  <a:close/>
                </a:path>
                <a:path w="629284" h="1581150">
                  <a:moveTo>
                    <a:pt x="317055" y="112522"/>
                  </a:moveTo>
                  <a:lnTo>
                    <a:pt x="316890" y="107924"/>
                  </a:lnTo>
                  <a:lnTo>
                    <a:pt x="315633" y="106095"/>
                  </a:lnTo>
                  <a:lnTo>
                    <a:pt x="313194" y="106172"/>
                  </a:lnTo>
                  <a:lnTo>
                    <a:pt x="313232" y="107251"/>
                  </a:lnTo>
                  <a:lnTo>
                    <a:pt x="312013" y="107810"/>
                  </a:lnTo>
                  <a:lnTo>
                    <a:pt x="312750" y="109321"/>
                  </a:lnTo>
                  <a:lnTo>
                    <a:pt x="315264" y="109677"/>
                  </a:lnTo>
                  <a:lnTo>
                    <a:pt x="313690" y="110401"/>
                  </a:lnTo>
                  <a:lnTo>
                    <a:pt x="317055" y="112522"/>
                  </a:lnTo>
                  <a:close/>
                </a:path>
                <a:path w="629284" h="1581150">
                  <a:moveTo>
                    <a:pt x="319125" y="93065"/>
                  </a:moveTo>
                  <a:lnTo>
                    <a:pt x="317004" y="88176"/>
                  </a:lnTo>
                  <a:lnTo>
                    <a:pt x="315480" y="91592"/>
                  </a:lnTo>
                  <a:lnTo>
                    <a:pt x="315709" y="95719"/>
                  </a:lnTo>
                  <a:lnTo>
                    <a:pt x="316433" y="100050"/>
                  </a:lnTo>
                  <a:lnTo>
                    <a:pt x="318236" y="96748"/>
                  </a:lnTo>
                  <a:lnTo>
                    <a:pt x="319125" y="93065"/>
                  </a:lnTo>
                  <a:close/>
                </a:path>
                <a:path w="629284" h="1581150">
                  <a:moveTo>
                    <a:pt x="320725" y="324104"/>
                  </a:moveTo>
                  <a:lnTo>
                    <a:pt x="318249" y="323215"/>
                  </a:lnTo>
                  <a:lnTo>
                    <a:pt x="316966" y="319709"/>
                  </a:lnTo>
                  <a:lnTo>
                    <a:pt x="313690" y="320649"/>
                  </a:lnTo>
                  <a:lnTo>
                    <a:pt x="312788" y="322973"/>
                  </a:lnTo>
                  <a:lnTo>
                    <a:pt x="317423" y="324891"/>
                  </a:lnTo>
                  <a:lnTo>
                    <a:pt x="320725" y="324104"/>
                  </a:lnTo>
                  <a:close/>
                </a:path>
                <a:path w="629284" h="1581150">
                  <a:moveTo>
                    <a:pt x="333044" y="1451686"/>
                  </a:moveTo>
                  <a:lnTo>
                    <a:pt x="331431" y="1448282"/>
                  </a:lnTo>
                  <a:lnTo>
                    <a:pt x="328066" y="1451178"/>
                  </a:lnTo>
                  <a:lnTo>
                    <a:pt x="333044" y="1451686"/>
                  </a:lnTo>
                  <a:close/>
                </a:path>
                <a:path w="629284" h="1581150">
                  <a:moveTo>
                    <a:pt x="333590" y="1452892"/>
                  </a:moveTo>
                  <a:lnTo>
                    <a:pt x="333298" y="1452206"/>
                  </a:lnTo>
                  <a:lnTo>
                    <a:pt x="328828" y="1454505"/>
                  </a:lnTo>
                  <a:lnTo>
                    <a:pt x="331812" y="1456499"/>
                  </a:lnTo>
                  <a:lnTo>
                    <a:pt x="333590" y="1452892"/>
                  </a:lnTo>
                  <a:close/>
                </a:path>
                <a:path w="629284" h="1581150">
                  <a:moveTo>
                    <a:pt x="334314" y="1451686"/>
                  </a:moveTo>
                  <a:lnTo>
                    <a:pt x="333044" y="1451686"/>
                  </a:lnTo>
                  <a:lnTo>
                    <a:pt x="333298" y="1452206"/>
                  </a:lnTo>
                  <a:lnTo>
                    <a:pt x="334314" y="1451686"/>
                  </a:lnTo>
                  <a:close/>
                </a:path>
                <a:path w="629284" h="1581150">
                  <a:moveTo>
                    <a:pt x="336499" y="1429816"/>
                  </a:moveTo>
                  <a:lnTo>
                    <a:pt x="334822" y="1426438"/>
                  </a:lnTo>
                  <a:lnTo>
                    <a:pt x="333603" y="1427060"/>
                  </a:lnTo>
                  <a:lnTo>
                    <a:pt x="336499" y="1429816"/>
                  </a:lnTo>
                  <a:close/>
                </a:path>
                <a:path w="629284" h="1581150">
                  <a:moveTo>
                    <a:pt x="336499" y="169278"/>
                  </a:moveTo>
                  <a:lnTo>
                    <a:pt x="332257" y="165328"/>
                  </a:lnTo>
                  <a:lnTo>
                    <a:pt x="331050" y="164896"/>
                  </a:lnTo>
                  <a:lnTo>
                    <a:pt x="329882" y="167195"/>
                  </a:lnTo>
                  <a:lnTo>
                    <a:pt x="331419" y="168998"/>
                  </a:lnTo>
                  <a:lnTo>
                    <a:pt x="334403" y="170141"/>
                  </a:lnTo>
                  <a:lnTo>
                    <a:pt x="336499" y="169278"/>
                  </a:lnTo>
                  <a:close/>
                </a:path>
                <a:path w="629284" h="1581150">
                  <a:moveTo>
                    <a:pt x="338061" y="1427530"/>
                  </a:moveTo>
                  <a:lnTo>
                    <a:pt x="337362" y="1429372"/>
                  </a:lnTo>
                  <a:lnTo>
                    <a:pt x="337947" y="1429372"/>
                  </a:lnTo>
                  <a:lnTo>
                    <a:pt x="338061" y="1427530"/>
                  </a:lnTo>
                  <a:close/>
                </a:path>
                <a:path w="629284" h="1581150">
                  <a:moveTo>
                    <a:pt x="339293" y="1424305"/>
                  </a:moveTo>
                  <a:lnTo>
                    <a:pt x="335419" y="1425016"/>
                  </a:lnTo>
                  <a:lnTo>
                    <a:pt x="337083" y="1425282"/>
                  </a:lnTo>
                  <a:lnTo>
                    <a:pt x="335178" y="1426260"/>
                  </a:lnTo>
                  <a:lnTo>
                    <a:pt x="338175" y="1425867"/>
                  </a:lnTo>
                  <a:lnTo>
                    <a:pt x="338061" y="1427530"/>
                  </a:lnTo>
                  <a:lnTo>
                    <a:pt x="338696" y="1425867"/>
                  </a:lnTo>
                  <a:lnTo>
                    <a:pt x="339293" y="1424305"/>
                  </a:lnTo>
                  <a:close/>
                </a:path>
                <a:path w="629284" h="1581150">
                  <a:moveTo>
                    <a:pt x="340372" y="1452892"/>
                  </a:moveTo>
                  <a:lnTo>
                    <a:pt x="337058" y="1449755"/>
                  </a:lnTo>
                  <a:lnTo>
                    <a:pt x="333654" y="1452892"/>
                  </a:lnTo>
                  <a:lnTo>
                    <a:pt x="340372" y="1452892"/>
                  </a:lnTo>
                  <a:close/>
                </a:path>
                <a:path w="629284" h="1581150">
                  <a:moveTo>
                    <a:pt x="343535" y="181114"/>
                  </a:moveTo>
                  <a:lnTo>
                    <a:pt x="340258" y="178790"/>
                  </a:lnTo>
                  <a:lnTo>
                    <a:pt x="338874" y="177114"/>
                  </a:lnTo>
                  <a:lnTo>
                    <a:pt x="337820" y="177990"/>
                  </a:lnTo>
                  <a:lnTo>
                    <a:pt x="338099" y="179400"/>
                  </a:lnTo>
                  <a:lnTo>
                    <a:pt x="339001" y="181051"/>
                  </a:lnTo>
                  <a:lnTo>
                    <a:pt x="340029" y="180860"/>
                  </a:lnTo>
                  <a:lnTo>
                    <a:pt x="340499" y="181952"/>
                  </a:lnTo>
                  <a:lnTo>
                    <a:pt x="341172" y="182587"/>
                  </a:lnTo>
                  <a:lnTo>
                    <a:pt x="343535" y="181114"/>
                  </a:lnTo>
                  <a:close/>
                </a:path>
                <a:path w="629284" h="1581150">
                  <a:moveTo>
                    <a:pt x="346202" y="1429816"/>
                  </a:moveTo>
                  <a:lnTo>
                    <a:pt x="343141" y="1429816"/>
                  </a:lnTo>
                  <a:lnTo>
                    <a:pt x="337934" y="1429423"/>
                  </a:lnTo>
                  <a:lnTo>
                    <a:pt x="337921" y="1429816"/>
                  </a:lnTo>
                  <a:lnTo>
                    <a:pt x="338099" y="1429816"/>
                  </a:lnTo>
                  <a:lnTo>
                    <a:pt x="331800" y="1433410"/>
                  </a:lnTo>
                  <a:lnTo>
                    <a:pt x="334556" y="1437792"/>
                  </a:lnTo>
                  <a:lnTo>
                    <a:pt x="338823" y="1435989"/>
                  </a:lnTo>
                  <a:lnTo>
                    <a:pt x="336054" y="1433626"/>
                  </a:lnTo>
                  <a:lnTo>
                    <a:pt x="335864" y="1433410"/>
                  </a:lnTo>
                  <a:lnTo>
                    <a:pt x="337324" y="1431366"/>
                  </a:lnTo>
                  <a:lnTo>
                    <a:pt x="339496" y="1430451"/>
                  </a:lnTo>
                  <a:lnTo>
                    <a:pt x="341312" y="1431988"/>
                  </a:lnTo>
                  <a:lnTo>
                    <a:pt x="343103" y="1433626"/>
                  </a:lnTo>
                  <a:lnTo>
                    <a:pt x="345681" y="1430451"/>
                  </a:lnTo>
                  <a:lnTo>
                    <a:pt x="346202" y="1429816"/>
                  </a:lnTo>
                  <a:close/>
                </a:path>
                <a:path w="629284" h="1581150">
                  <a:moveTo>
                    <a:pt x="348449" y="147447"/>
                  </a:moveTo>
                  <a:lnTo>
                    <a:pt x="344182" y="146964"/>
                  </a:lnTo>
                  <a:lnTo>
                    <a:pt x="346202" y="144310"/>
                  </a:lnTo>
                  <a:lnTo>
                    <a:pt x="344512" y="141376"/>
                  </a:lnTo>
                  <a:lnTo>
                    <a:pt x="342036" y="148043"/>
                  </a:lnTo>
                  <a:lnTo>
                    <a:pt x="345020" y="154317"/>
                  </a:lnTo>
                  <a:lnTo>
                    <a:pt x="343662" y="162280"/>
                  </a:lnTo>
                  <a:lnTo>
                    <a:pt x="347751" y="158343"/>
                  </a:lnTo>
                  <a:lnTo>
                    <a:pt x="347319" y="152514"/>
                  </a:lnTo>
                  <a:lnTo>
                    <a:pt x="348449" y="147447"/>
                  </a:lnTo>
                  <a:close/>
                </a:path>
                <a:path w="629284" h="1581150">
                  <a:moveTo>
                    <a:pt x="349326" y="50292"/>
                  </a:moveTo>
                  <a:lnTo>
                    <a:pt x="346405" y="44208"/>
                  </a:lnTo>
                  <a:lnTo>
                    <a:pt x="345884" y="42278"/>
                  </a:lnTo>
                  <a:lnTo>
                    <a:pt x="342887" y="43192"/>
                  </a:lnTo>
                  <a:lnTo>
                    <a:pt x="347484" y="47091"/>
                  </a:lnTo>
                  <a:lnTo>
                    <a:pt x="345135" y="48272"/>
                  </a:lnTo>
                  <a:lnTo>
                    <a:pt x="349326" y="50292"/>
                  </a:lnTo>
                  <a:close/>
                </a:path>
                <a:path w="629284" h="1581150">
                  <a:moveTo>
                    <a:pt x="350824" y="143497"/>
                  </a:moveTo>
                  <a:lnTo>
                    <a:pt x="348145" y="140068"/>
                  </a:lnTo>
                  <a:lnTo>
                    <a:pt x="348043" y="137680"/>
                  </a:lnTo>
                  <a:lnTo>
                    <a:pt x="345579" y="139026"/>
                  </a:lnTo>
                  <a:lnTo>
                    <a:pt x="344932" y="141122"/>
                  </a:lnTo>
                  <a:lnTo>
                    <a:pt x="347802" y="144614"/>
                  </a:lnTo>
                  <a:lnTo>
                    <a:pt x="350824" y="143497"/>
                  </a:lnTo>
                  <a:close/>
                </a:path>
                <a:path w="629284" h="1581150">
                  <a:moveTo>
                    <a:pt x="352691" y="131902"/>
                  </a:moveTo>
                  <a:lnTo>
                    <a:pt x="351942" y="129019"/>
                  </a:lnTo>
                  <a:lnTo>
                    <a:pt x="349046" y="128320"/>
                  </a:lnTo>
                  <a:lnTo>
                    <a:pt x="345833" y="131762"/>
                  </a:lnTo>
                  <a:lnTo>
                    <a:pt x="349021" y="135521"/>
                  </a:lnTo>
                  <a:lnTo>
                    <a:pt x="349999" y="133362"/>
                  </a:lnTo>
                  <a:lnTo>
                    <a:pt x="352691" y="131902"/>
                  </a:lnTo>
                  <a:close/>
                </a:path>
                <a:path w="629284" h="1581150">
                  <a:moveTo>
                    <a:pt x="353568" y="1547622"/>
                  </a:moveTo>
                  <a:lnTo>
                    <a:pt x="353428" y="1548028"/>
                  </a:lnTo>
                  <a:lnTo>
                    <a:pt x="353568" y="1548574"/>
                  </a:lnTo>
                  <a:lnTo>
                    <a:pt x="353568" y="1547622"/>
                  </a:lnTo>
                  <a:close/>
                </a:path>
                <a:path w="629284" h="1581150">
                  <a:moveTo>
                    <a:pt x="353999" y="91351"/>
                  </a:moveTo>
                  <a:lnTo>
                    <a:pt x="350380" y="90081"/>
                  </a:lnTo>
                  <a:lnTo>
                    <a:pt x="347218" y="90297"/>
                  </a:lnTo>
                  <a:lnTo>
                    <a:pt x="352336" y="93433"/>
                  </a:lnTo>
                  <a:lnTo>
                    <a:pt x="353999" y="91351"/>
                  </a:lnTo>
                  <a:close/>
                </a:path>
                <a:path w="629284" h="1581150">
                  <a:moveTo>
                    <a:pt x="354368" y="1551800"/>
                  </a:moveTo>
                  <a:lnTo>
                    <a:pt x="353568" y="1548574"/>
                  </a:lnTo>
                  <a:lnTo>
                    <a:pt x="349567" y="1550670"/>
                  </a:lnTo>
                  <a:lnTo>
                    <a:pt x="354368" y="1551800"/>
                  </a:lnTo>
                  <a:close/>
                </a:path>
                <a:path w="629284" h="1581150">
                  <a:moveTo>
                    <a:pt x="354990" y="1554327"/>
                  </a:moveTo>
                  <a:lnTo>
                    <a:pt x="354812" y="1553603"/>
                  </a:lnTo>
                  <a:lnTo>
                    <a:pt x="347853" y="1558036"/>
                  </a:lnTo>
                  <a:lnTo>
                    <a:pt x="352209" y="1561414"/>
                  </a:lnTo>
                  <a:lnTo>
                    <a:pt x="354990" y="1554327"/>
                  </a:lnTo>
                  <a:close/>
                </a:path>
                <a:path w="629284" h="1581150">
                  <a:moveTo>
                    <a:pt x="355409" y="1542199"/>
                  </a:moveTo>
                  <a:lnTo>
                    <a:pt x="352323" y="1540891"/>
                  </a:lnTo>
                  <a:lnTo>
                    <a:pt x="354266" y="1543824"/>
                  </a:lnTo>
                  <a:lnTo>
                    <a:pt x="351777" y="1544256"/>
                  </a:lnTo>
                  <a:lnTo>
                    <a:pt x="353568" y="1546440"/>
                  </a:lnTo>
                  <a:lnTo>
                    <a:pt x="353568" y="1547622"/>
                  </a:lnTo>
                  <a:lnTo>
                    <a:pt x="355409" y="1542199"/>
                  </a:lnTo>
                  <a:close/>
                </a:path>
                <a:path w="629284" h="1581150">
                  <a:moveTo>
                    <a:pt x="355968" y="93827"/>
                  </a:moveTo>
                  <a:lnTo>
                    <a:pt x="354190" y="94221"/>
                  </a:lnTo>
                  <a:lnTo>
                    <a:pt x="353618" y="94221"/>
                  </a:lnTo>
                  <a:lnTo>
                    <a:pt x="352336" y="93433"/>
                  </a:lnTo>
                  <a:lnTo>
                    <a:pt x="351383" y="94615"/>
                  </a:lnTo>
                  <a:lnTo>
                    <a:pt x="352412" y="94615"/>
                  </a:lnTo>
                  <a:lnTo>
                    <a:pt x="353771" y="94322"/>
                  </a:lnTo>
                  <a:lnTo>
                    <a:pt x="354266" y="94615"/>
                  </a:lnTo>
                  <a:lnTo>
                    <a:pt x="355866" y="94615"/>
                  </a:lnTo>
                  <a:lnTo>
                    <a:pt x="355460" y="94221"/>
                  </a:lnTo>
                  <a:lnTo>
                    <a:pt x="355968" y="93827"/>
                  </a:lnTo>
                  <a:close/>
                </a:path>
                <a:path w="629284" h="1581150">
                  <a:moveTo>
                    <a:pt x="356336" y="95046"/>
                  </a:moveTo>
                  <a:lnTo>
                    <a:pt x="351205" y="95046"/>
                  </a:lnTo>
                  <a:lnTo>
                    <a:pt x="351701" y="96062"/>
                  </a:lnTo>
                  <a:lnTo>
                    <a:pt x="356336" y="95046"/>
                  </a:lnTo>
                  <a:close/>
                </a:path>
                <a:path w="629284" h="1581150">
                  <a:moveTo>
                    <a:pt x="356336" y="93738"/>
                  </a:moveTo>
                  <a:lnTo>
                    <a:pt x="356273" y="93599"/>
                  </a:lnTo>
                  <a:lnTo>
                    <a:pt x="356082" y="93738"/>
                  </a:lnTo>
                  <a:lnTo>
                    <a:pt x="356336" y="93738"/>
                  </a:lnTo>
                  <a:close/>
                </a:path>
                <a:path w="629284" h="1581150">
                  <a:moveTo>
                    <a:pt x="356755" y="1552359"/>
                  </a:moveTo>
                  <a:lnTo>
                    <a:pt x="354368" y="1551800"/>
                  </a:lnTo>
                  <a:lnTo>
                    <a:pt x="354812" y="1553603"/>
                  </a:lnTo>
                  <a:lnTo>
                    <a:pt x="356755" y="1552359"/>
                  </a:lnTo>
                  <a:close/>
                </a:path>
                <a:path w="629284" h="1581150">
                  <a:moveTo>
                    <a:pt x="356806" y="73914"/>
                  </a:moveTo>
                  <a:lnTo>
                    <a:pt x="354939" y="70218"/>
                  </a:lnTo>
                  <a:lnTo>
                    <a:pt x="353987" y="66890"/>
                  </a:lnTo>
                  <a:lnTo>
                    <a:pt x="351116" y="70104"/>
                  </a:lnTo>
                  <a:lnTo>
                    <a:pt x="353555" y="71793"/>
                  </a:lnTo>
                  <a:lnTo>
                    <a:pt x="353898" y="75692"/>
                  </a:lnTo>
                  <a:lnTo>
                    <a:pt x="356806" y="73914"/>
                  </a:lnTo>
                  <a:close/>
                </a:path>
                <a:path w="629284" h="1581150">
                  <a:moveTo>
                    <a:pt x="356831" y="1523009"/>
                  </a:moveTo>
                  <a:lnTo>
                    <a:pt x="356717" y="1522120"/>
                  </a:lnTo>
                  <a:lnTo>
                    <a:pt x="356679" y="1521244"/>
                  </a:lnTo>
                  <a:lnTo>
                    <a:pt x="356603" y="1520367"/>
                  </a:lnTo>
                  <a:lnTo>
                    <a:pt x="356031" y="1521193"/>
                  </a:lnTo>
                  <a:lnTo>
                    <a:pt x="354761" y="1522476"/>
                  </a:lnTo>
                  <a:lnTo>
                    <a:pt x="356831" y="1523009"/>
                  </a:lnTo>
                  <a:close/>
                </a:path>
                <a:path w="629284" h="1581150">
                  <a:moveTo>
                    <a:pt x="356958" y="1519720"/>
                  </a:moveTo>
                  <a:lnTo>
                    <a:pt x="356552" y="1519656"/>
                  </a:lnTo>
                  <a:lnTo>
                    <a:pt x="356577" y="1519885"/>
                  </a:lnTo>
                  <a:lnTo>
                    <a:pt x="356577" y="1520113"/>
                  </a:lnTo>
                  <a:lnTo>
                    <a:pt x="356603" y="1520367"/>
                  </a:lnTo>
                  <a:lnTo>
                    <a:pt x="356870" y="1519986"/>
                  </a:lnTo>
                  <a:lnTo>
                    <a:pt x="356958" y="1519720"/>
                  </a:lnTo>
                  <a:close/>
                </a:path>
                <a:path w="629284" h="1581150">
                  <a:moveTo>
                    <a:pt x="357174" y="43357"/>
                  </a:moveTo>
                  <a:lnTo>
                    <a:pt x="352526" y="37973"/>
                  </a:lnTo>
                  <a:lnTo>
                    <a:pt x="354977" y="42494"/>
                  </a:lnTo>
                  <a:lnTo>
                    <a:pt x="348297" y="43446"/>
                  </a:lnTo>
                  <a:lnTo>
                    <a:pt x="350926" y="48044"/>
                  </a:lnTo>
                  <a:lnTo>
                    <a:pt x="353314" y="45415"/>
                  </a:lnTo>
                  <a:lnTo>
                    <a:pt x="357174" y="43357"/>
                  </a:lnTo>
                  <a:close/>
                </a:path>
                <a:path w="629284" h="1581150">
                  <a:moveTo>
                    <a:pt x="357911" y="94703"/>
                  </a:moveTo>
                  <a:lnTo>
                    <a:pt x="356336" y="95046"/>
                  </a:lnTo>
                  <a:lnTo>
                    <a:pt x="356831" y="95529"/>
                  </a:lnTo>
                  <a:lnTo>
                    <a:pt x="357911" y="94703"/>
                  </a:lnTo>
                  <a:close/>
                </a:path>
                <a:path w="629284" h="1581150">
                  <a:moveTo>
                    <a:pt x="358114" y="23215"/>
                  </a:moveTo>
                  <a:lnTo>
                    <a:pt x="355053" y="17094"/>
                  </a:lnTo>
                  <a:lnTo>
                    <a:pt x="353187" y="12611"/>
                  </a:lnTo>
                  <a:lnTo>
                    <a:pt x="347357" y="10566"/>
                  </a:lnTo>
                  <a:lnTo>
                    <a:pt x="354723" y="21602"/>
                  </a:lnTo>
                  <a:lnTo>
                    <a:pt x="358114" y="23215"/>
                  </a:lnTo>
                  <a:close/>
                </a:path>
                <a:path w="629284" h="1581150">
                  <a:moveTo>
                    <a:pt x="358305" y="59143"/>
                  </a:moveTo>
                  <a:lnTo>
                    <a:pt x="354749" y="53327"/>
                  </a:lnTo>
                  <a:lnTo>
                    <a:pt x="353593" y="48475"/>
                  </a:lnTo>
                  <a:lnTo>
                    <a:pt x="349186" y="51130"/>
                  </a:lnTo>
                  <a:lnTo>
                    <a:pt x="353542" y="57264"/>
                  </a:lnTo>
                  <a:lnTo>
                    <a:pt x="354266" y="61963"/>
                  </a:lnTo>
                  <a:lnTo>
                    <a:pt x="358305" y="59143"/>
                  </a:lnTo>
                  <a:close/>
                </a:path>
                <a:path w="629284" h="1581150">
                  <a:moveTo>
                    <a:pt x="358609" y="97218"/>
                  </a:moveTo>
                  <a:lnTo>
                    <a:pt x="356831" y="95529"/>
                  </a:lnTo>
                  <a:lnTo>
                    <a:pt x="354914" y="97015"/>
                  </a:lnTo>
                  <a:lnTo>
                    <a:pt x="354977" y="97218"/>
                  </a:lnTo>
                  <a:lnTo>
                    <a:pt x="355130" y="97637"/>
                  </a:lnTo>
                  <a:lnTo>
                    <a:pt x="356514" y="97637"/>
                  </a:lnTo>
                  <a:lnTo>
                    <a:pt x="358609" y="97218"/>
                  </a:lnTo>
                  <a:close/>
                </a:path>
                <a:path w="629284" h="1581150">
                  <a:moveTo>
                    <a:pt x="359740" y="35966"/>
                  </a:moveTo>
                  <a:lnTo>
                    <a:pt x="359384" y="35420"/>
                  </a:lnTo>
                  <a:lnTo>
                    <a:pt x="356666" y="32080"/>
                  </a:lnTo>
                  <a:lnTo>
                    <a:pt x="358305" y="36436"/>
                  </a:lnTo>
                  <a:lnTo>
                    <a:pt x="359740" y="35966"/>
                  </a:lnTo>
                  <a:close/>
                </a:path>
                <a:path w="629284" h="1581150">
                  <a:moveTo>
                    <a:pt x="361162" y="89903"/>
                  </a:moveTo>
                  <a:lnTo>
                    <a:pt x="357784" y="85090"/>
                  </a:lnTo>
                  <a:lnTo>
                    <a:pt x="357517" y="84709"/>
                  </a:lnTo>
                  <a:lnTo>
                    <a:pt x="356387" y="85090"/>
                  </a:lnTo>
                  <a:lnTo>
                    <a:pt x="355523" y="84886"/>
                  </a:lnTo>
                  <a:lnTo>
                    <a:pt x="354838" y="84277"/>
                  </a:lnTo>
                  <a:lnTo>
                    <a:pt x="355879" y="87655"/>
                  </a:lnTo>
                  <a:lnTo>
                    <a:pt x="354584" y="89903"/>
                  </a:lnTo>
                  <a:lnTo>
                    <a:pt x="354647" y="90297"/>
                  </a:lnTo>
                  <a:lnTo>
                    <a:pt x="356273" y="93599"/>
                  </a:lnTo>
                  <a:lnTo>
                    <a:pt x="361162" y="89903"/>
                  </a:lnTo>
                  <a:close/>
                </a:path>
                <a:path w="629284" h="1581150">
                  <a:moveTo>
                    <a:pt x="362229" y="60985"/>
                  </a:moveTo>
                  <a:lnTo>
                    <a:pt x="357974" y="62166"/>
                  </a:lnTo>
                  <a:lnTo>
                    <a:pt x="362051" y="62166"/>
                  </a:lnTo>
                  <a:lnTo>
                    <a:pt x="362229" y="60985"/>
                  </a:lnTo>
                  <a:close/>
                </a:path>
                <a:path w="629284" h="1581150">
                  <a:moveTo>
                    <a:pt x="362991" y="127723"/>
                  </a:moveTo>
                  <a:lnTo>
                    <a:pt x="360210" y="124879"/>
                  </a:lnTo>
                  <a:lnTo>
                    <a:pt x="360489" y="123710"/>
                  </a:lnTo>
                  <a:lnTo>
                    <a:pt x="355409" y="123393"/>
                  </a:lnTo>
                  <a:lnTo>
                    <a:pt x="360680" y="125984"/>
                  </a:lnTo>
                  <a:lnTo>
                    <a:pt x="355358" y="128587"/>
                  </a:lnTo>
                  <a:lnTo>
                    <a:pt x="357339" y="131851"/>
                  </a:lnTo>
                  <a:lnTo>
                    <a:pt x="358711" y="129222"/>
                  </a:lnTo>
                  <a:lnTo>
                    <a:pt x="360845" y="128803"/>
                  </a:lnTo>
                  <a:lnTo>
                    <a:pt x="362991" y="127723"/>
                  </a:lnTo>
                  <a:close/>
                </a:path>
                <a:path w="629284" h="1581150">
                  <a:moveTo>
                    <a:pt x="363778" y="51206"/>
                  </a:moveTo>
                  <a:lnTo>
                    <a:pt x="362712" y="50012"/>
                  </a:lnTo>
                  <a:lnTo>
                    <a:pt x="360438" y="51562"/>
                  </a:lnTo>
                  <a:lnTo>
                    <a:pt x="359486" y="50152"/>
                  </a:lnTo>
                  <a:lnTo>
                    <a:pt x="357695" y="53644"/>
                  </a:lnTo>
                  <a:lnTo>
                    <a:pt x="362559" y="58699"/>
                  </a:lnTo>
                  <a:lnTo>
                    <a:pt x="362254" y="54394"/>
                  </a:lnTo>
                  <a:lnTo>
                    <a:pt x="363601" y="51562"/>
                  </a:lnTo>
                  <a:lnTo>
                    <a:pt x="363778" y="51206"/>
                  </a:lnTo>
                  <a:close/>
                </a:path>
                <a:path w="629284" h="1581150">
                  <a:moveTo>
                    <a:pt x="363943" y="81699"/>
                  </a:moveTo>
                  <a:lnTo>
                    <a:pt x="363067" y="81699"/>
                  </a:lnTo>
                  <a:lnTo>
                    <a:pt x="363842" y="82003"/>
                  </a:lnTo>
                  <a:lnTo>
                    <a:pt x="363943" y="81699"/>
                  </a:lnTo>
                  <a:close/>
                </a:path>
                <a:path w="629284" h="1581150">
                  <a:moveTo>
                    <a:pt x="364236" y="60439"/>
                  </a:moveTo>
                  <a:lnTo>
                    <a:pt x="362597" y="58699"/>
                  </a:lnTo>
                  <a:lnTo>
                    <a:pt x="362229" y="60985"/>
                  </a:lnTo>
                  <a:lnTo>
                    <a:pt x="364236" y="60439"/>
                  </a:lnTo>
                  <a:close/>
                </a:path>
                <a:path w="629284" h="1581150">
                  <a:moveTo>
                    <a:pt x="364655" y="79336"/>
                  </a:moveTo>
                  <a:lnTo>
                    <a:pt x="360616" y="78994"/>
                  </a:lnTo>
                  <a:lnTo>
                    <a:pt x="360972" y="78994"/>
                  </a:lnTo>
                  <a:lnTo>
                    <a:pt x="359295" y="77787"/>
                  </a:lnTo>
                  <a:lnTo>
                    <a:pt x="359206" y="76034"/>
                  </a:lnTo>
                  <a:lnTo>
                    <a:pt x="359130" y="74612"/>
                  </a:lnTo>
                  <a:lnTo>
                    <a:pt x="356349" y="76034"/>
                  </a:lnTo>
                  <a:lnTo>
                    <a:pt x="357416" y="78994"/>
                  </a:lnTo>
                  <a:lnTo>
                    <a:pt x="357479" y="79336"/>
                  </a:lnTo>
                  <a:lnTo>
                    <a:pt x="357568" y="79819"/>
                  </a:lnTo>
                  <a:lnTo>
                    <a:pt x="358317" y="79819"/>
                  </a:lnTo>
                  <a:lnTo>
                    <a:pt x="364502" y="79819"/>
                  </a:lnTo>
                  <a:lnTo>
                    <a:pt x="364655" y="79336"/>
                  </a:lnTo>
                  <a:close/>
                </a:path>
                <a:path w="629284" h="1581150">
                  <a:moveTo>
                    <a:pt x="365556" y="16789"/>
                  </a:moveTo>
                  <a:lnTo>
                    <a:pt x="365506" y="15113"/>
                  </a:lnTo>
                  <a:lnTo>
                    <a:pt x="363016" y="12484"/>
                  </a:lnTo>
                  <a:lnTo>
                    <a:pt x="364172" y="11264"/>
                  </a:lnTo>
                  <a:lnTo>
                    <a:pt x="362889" y="10541"/>
                  </a:lnTo>
                  <a:lnTo>
                    <a:pt x="361175" y="10883"/>
                  </a:lnTo>
                  <a:lnTo>
                    <a:pt x="360324" y="9156"/>
                  </a:lnTo>
                  <a:lnTo>
                    <a:pt x="359092" y="9918"/>
                  </a:lnTo>
                  <a:lnTo>
                    <a:pt x="358571" y="10972"/>
                  </a:lnTo>
                  <a:lnTo>
                    <a:pt x="357327" y="11734"/>
                  </a:lnTo>
                  <a:lnTo>
                    <a:pt x="358902" y="14033"/>
                  </a:lnTo>
                  <a:lnTo>
                    <a:pt x="364413" y="14782"/>
                  </a:lnTo>
                  <a:lnTo>
                    <a:pt x="360832" y="16814"/>
                  </a:lnTo>
                  <a:lnTo>
                    <a:pt x="361937" y="17894"/>
                  </a:lnTo>
                  <a:lnTo>
                    <a:pt x="363905" y="16954"/>
                  </a:lnTo>
                  <a:lnTo>
                    <a:pt x="365556" y="16789"/>
                  </a:lnTo>
                  <a:close/>
                </a:path>
                <a:path w="629284" h="1581150">
                  <a:moveTo>
                    <a:pt x="366344" y="4000"/>
                  </a:moveTo>
                  <a:lnTo>
                    <a:pt x="365747" y="3657"/>
                  </a:lnTo>
                  <a:lnTo>
                    <a:pt x="364439" y="2895"/>
                  </a:lnTo>
                  <a:lnTo>
                    <a:pt x="363448" y="2324"/>
                  </a:lnTo>
                  <a:lnTo>
                    <a:pt x="363067" y="2895"/>
                  </a:lnTo>
                  <a:lnTo>
                    <a:pt x="362419" y="0"/>
                  </a:lnTo>
                  <a:lnTo>
                    <a:pt x="359156" y="812"/>
                  </a:lnTo>
                  <a:lnTo>
                    <a:pt x="362712" y="4267"/>
                  </a:lnTo>
                  <a:lnTo>
                    <a:pt x="361734" y="5943"/>
                  </a:lnTo>
                  <a:lnTo>
                    <a:pt x="365201" y="8420"/>
                  </a:lnTo>
                  <a:lnTo>
                    <a:pt x="363054" y="3657"/>
                  </a:lnTo>
                  <a:lnTo>
                    <a:pt x="366344" y="4000"/>
                  </a:lnTo>
                  <a:close/>
                </a:path>
                <a:path w="629284" h="1581150">
                  <a:moveTo>
                    <a:pt x="366991" y="31064"/>
                  </a:moveTo>
                  <a:lnTo>
                    <a:pt x="364312" y="29591"/>
                  </a:lnTo>
                  <a:lnTo>
                    <a:pt x="360146" y="27292"/>
                  </a:lnTo>
                  <a:lnTo>
                    <a:pt x="359943" y="26898"/>
                  </a:lnTo>
                  <a:lnTo>
                    <a:pt x="358343" y="23672"/>
                  </a:lnTo>
                  <a:lnTo>
                    <a:pt x="358051" y="23215"/>
                  </a:lnTo>
                  <a:lnTo>
                    <a:pt x="353110" y="21742"/>
                  </a:lnTo>
                  <a:lnTo>
                    <a:pt x="355409" y="26898"/>
                  </a:lnTo>
                  <a:lnTo>
                    <a:pt x="351256" y="23672"/>
                  </a:lnTo>
                  <a:lnTo>
                    <a:pt x="354647" y="29591"/>
                  </a:lnTo>
                  <a:lnTo>
                    <a:pt x="356666" y="32080"/>
                  </a:lnTo>
                  <a:lnTo>
                    <a:pt x="356285" y="31064"/>
                  </a:lnTo>
                  <a:lnTo>
                    <a:pt x="356692" y="31064"/>
                  </a:lnTo>
                  <a:lnTo>
                    <a:pt x="359003" y="29819"/>
                  </a:lnTo>
                  <a:lnTo>
                    <a:pt x="362788" y="29591"/>
                  </a:lnTo>
                  <a:lnTo>
                    <a:pt x="362724" y="31064"/>
                  </a:lnTo>
                  <a:lnTo>
                    <a:pt x="366991" y="31064"/>
                  </a:lnTo>
                  <a:close/>
                </a:path>
                <a:path w="629284" h="1581150">
                  <a:moveTo>
                    <a:pt x="367868" y="34721"/>
                  </a:moveTo>
                  <a:lnTo>
                    <a:pt x="364248" y="32080"/>
                  </a:lnTo>
                  <a:lnTo>
                    <a:pt x="362724" y="31064"/>
                  </a:lnTo>
                  <a:lnTo>
                    <a:pt x="362661" y="32715"/>
                  </a:lnTo>
                  <a:lnTo>
                    <a:pt x="363486" y="34721"/>
                  </a:lnTo>
                  <a:lnTo>
                    <a:pt x="367868" y="34721"/>
                  </a:lnTo>
                  <a:close/>
                </a:path>
                <a:path w="629284" h="1581150">
                  <a:moveTo>
                    <a:pt x="368528" y="42583"/>
                  </a:moveTo>
                  <a:lnTo>
                    <a:pt x="366445" y="38823"/>
                  </a:lnTo>
                  <a:lnTo>
                    <a:pt x="363486" y="34721"/>
                  </a:lnTo>
                  <a:lnTo>
                    <a:pt x="359740" y="35966"/>
                  </a:lnTo>
                  <a:lnTo>
                    <a:pt x="364998" y="44145"/>
                  </a:lnTo>
                  <a:lnTo>
                    <a:pt x="368528" y="42583"/>
                  </a:lnTo>
                  <a:close/>
                </a:path>
                <a:path w="629284" h="1581150">
                  <a:moveTo>
                    <a:pt x="370370" y="11112"/>
                  </a:moveTo>
                  <a:lnTo>
                    <a:pt x="369798" y="6565"/>
                  </a:lnTo>
                  <a:lnTo>
                    <a:pt x="365556" y="8039"/>
                  </a:lnTo>
                  <a:lnTo>
                    <a:pt x="366585" y="10795"/>
                  </a:lnTo>
                  <a:lnTo>
                    <a:pt x="368731" y="10909"/>
                  </a:lnTo>
                  <a:lnTo>
                    <a:pt x="370078" y="12915"/>
                  </a:lnTo>
                  <a:lnTo>
                    <a:pt x="370370" y="11112"/>
                  </a:lnTo>
                  <a:close/>
                </a:path>
                <a:path w="629284" h="1581150">
                  <a:moveTo>
                    <a:pt x="628738" y="341312"/>
                  </a:moveTo>
                  <a:lnTo>
                    <a:pt x="626224" y="338162"/>
                  </a:lnTo>
                  <a:lnTo>
                    <a:pt x="624852" y="339737"/>
                  </a:lnTo>
                  <a:lnTo>
                    <a:pt x="624509" y="341744"/>
                  </a:lnTo>
                  <a:lnTo>
                    <a:pt x="625386" y="344233"/>
                  </a:lnTo>
                  <a:lnTo>
                    <a:pt x="628675" y="343433"/>
                  </a:lnTo>
                  <a:lnTo>
                    <a:pt x="628738" y="341312"/>
                  </a:lnTo>
                  <a:close/>
                </a:path>
                <a:path w="629284" h="1581150">
                  <a:moveTo>
                    <a:pt x="628967" y="356616"/>
                  </a:moveTo>
                  <a:lnTo>
                    <a:pt x="623531" y="349262"/>
                  </a:lnTo>
                  <a:lnTo>
                    <a:pt x="627557" y="345770"/>
                  </a:lnTo>
                  <a:lnTo>
                    <a:pt x="620560" y="345516"/>
                  </a:lnTo>
                  <a:lnTo>
                    <a:pt x="624039" y="355053"/>
                  </a:lnTo>
                  <a:lnTo>
                    <a:pt x="624928" y="360108"/>
                  </a:lnTo>
                  <a:lnTo>
                    <a:pt x="628967" y="3566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57FB6B58-E827-217B-1193-AA9D5000B08F}"/>
                </a:ext>
              </a:extLst>
            </p:cNvPr>
            <p:cNvSpPr/>
            <p:nvPr/>
          </p:nvSpPr>
          <p:spPr>
            <a:xfrm>
              <a:off x="7002221" y="660831"/>
              <a:ext cx="627380" cy="1517650"/>
            </a:xfrm>
            <a:custGeom>
              <a:avLst/>
              <a:gdLst/>
              <a:ahLst/>
              <a:cxnLst/>
              <a:rect l="l" t="t" r="r" b="b"/>
              <a:pathLst>
                <a:path w="627379" h="1517650">
                  <a:moveTo>
                    <a:pt x="5435" y="1430591"/>
                  </a:moveTo>
                  <a:lnTo>
                    <a:pt x="3136" y="1429372"/>
                  </a:lnTo>
                  <a:lnTo>
                    <a:pt x="2057" y="1428191"/>
                  </a:lnTo>
                  <a:lnTo>
                    <a:pt x="635" y="1429969"/>
                  </a:lnTo>
                  <a:lnTo>
                    <a:pt x="863" y="1431823"/>
                  </a:lnTo>
                  <a:lnTo>
                    <a:pt x="0" y="1433626"/>
                  </a:lnTo>
                  <a:lnTo>
                    <a:pt x="1117" y="1434312"/>
                  </a:lnTo>
                  <a:lnTo>
                    <a:pt x="1371" y="1433360"/>
                  </a:lnTo>
                  <a:lnTo>
                    <a:pt x="914" y="1432966"/>
                  </a:lnTo>
                  <a:lnTo>
                    <a:pt x="3340" y="1430985"/>
                  </a:lnTo>
                  <a:lnTo>
                    <a:pt x="4457" y="1431709"/>
                  </a:lnTo>
                  <a:lnTo>
                    <a:pt x="5435" y="1430591"/>
                  </a:lnTo>
                  <a:close/>
                </a:path>
                <a:path w="627379" h="1517650">
                  <a:moveTo>
                    <a:pt x="32258" y="1366989"/>
                  </a:moveTo>
                  <a:lnTo>
                    <a:pt x="28333" y="1368907"/>
                  </a:lnTo>
                  <a:lnTo>
                    <a:pt x="30454" y="1370152"/>
                  </a:lnTo>
                  <a:lnTo>
                    <a:pt x="32258" y="1366989"/>
                  </a:lnTo>
                  <a:close/>
                </a:path>
                <a:path w="627379" h="1517650">
                  <a:moveTo>
                    <a:pt x="33121" y="1366558"/>
                  </a:moveTo>
                  <a:lnTo>
                    <a:pt x="32639" y="1366316"/>
                  </a:lnTo>
                  <a:lnTo>
                    <a:pt x="32258" y="1366989"/>
                  </a:lnTo>
                  <a:lnTo>
                    <a:pt x="33121" y="1366558"/>
                  </a:lnTo>
                  <a:close/>
                </a:path>
                <a:path w="627379" h="1517650">
                  <a:moveTo>
                    <a:pt x="35877" y="1360665"/>
                  </a:moveTo>
                  <a:lnTo>
                    <a:pt x="31305" y="1357033"/>
                  </a:lnTo>
                  <a:lnTo>
                    <a:pt x="30441" y="1357947"/>
                  </a:lnTo>
                  <a:lnTo>
                    <a:pt x="33172" y="1362405"/>
                  </a:lnTo>
                  <a:lnTo>
                    <a:pt x="29159" y="1360893"/>
                  </a:lnTo>
                  <a:lnTo>
                    <a:pt x="26835" y="1363408"/>
                  </a:lnTo>
                  <a:lnTo>
                    <a:pt x="32639" y="1366316"/>
                  </a:lnTo>
                  <a:lnTo>
                    <a:pt x="34874" y="1362405"/>
                  </a:lnTo>
                  <a:lnTo>
                    <a:pt x="35877" y="1360665"/>
                  </a:lnTo>
                  <a:close/>
                </a:path>
                <a:path w="627379" h="1517650">
                  <a:moveTo>
                    <a:pt x="42506" y="1334757"/>
                  </a:moveTo>
                  <a:lnTo>
                    <a:pt x="39789" y="1334262"/>
                  </a:lnTo>
                  <a:lnTo>
                    <a:pt x="41198" y="1337386"/>
                  </a:lnTo>
                  <a:lnTo>
                    <a:pt x="42506" y="1334757"/>
                  </a:lnTo>
                  <a:close/>
                </a:path>
                <a:path w="627379" h="1517650">
                  <a:moveTo>
                    <a:pt x="44399" y="1335112"/>
                  </a:moveTo>
                  <a:lnTo>
                    <a:pt x="43421" y="1332928"/>
                  </a:lnTo>
                  <a:lnTo>
                    <a:pt x="42506" y="1334757"/>
                  </a:lnTo>
                  <a:lnTo>
                    <a:pt x="44399" y="1335112"/>
                  </a:lnTo>
                  <a:close/>
                </a:path>
                <a:path w="627379" h="1517650">
                  <a:moveTo>
                    <a:pt x="45389" y="1335290"/>
                  </a:moveTo>
                  <a:lnTo>
                    <a:pt x="44399" y="1335112"/>
                  </a:lnTo>
                  <a:lnTo>
                    <a:pt x="44488" y="1335290"/>
                  </a:lnTo>
                  <a:lnTo>
                    <a:pt x="44831" y="1336065"/>
                  </a:lnTo>
                  <a:lnTo>
                    <a:pt x="45389" y="1335290"/>
                  </a:lnTo>
                  <a:close/>
                </a:path>
                <a:path w="627379" h="1517650">
                  <a:moveTo>
                    <a:pt x="47320" y="1335646"/>
                  </a:moveTo>
                  <a:lnTo>
                    <a:pt x="46215" y="1334122"/>
                  </a:lnTo>
                  <a:lnTo>
                    <a:pt x="46113" y="1334262"/>
                  </a:lnTo>
                  <a:lnTo>
                    <a:pt x="45389" y="1335290"/>
                  </a:lnTo>
                  <a:lnTo>
                    <a:pt x="47320" y="1335646"/>
                  </a:lnTo>
                  <a:close/>
                </a:path>
                <a:path w="627379" h="1517650">
                  <a:moveTo>
                    <a:pt x="47840" y="1183068"/>
                  </a:moveTo>
                  <a:lnTo>
                    <a:pt x="44424" y="1183068"/>
                  </a:lnTo>
                  <a:lnTo>
                    <a:pt x="47409" y="1183767"/>
                  </a:lnTo>
                  <a:lnTo>
                    <a:pt x="47840" y="1183068"/>
                  </a:lnTo>
                  <a:close/>
                </a:path>
                <a:path w="627379" h="1517650">
                  <a:moveTo>
                    <a:pt x="48018" y="1183919"/>
                  </a:moveTo>
                  <a:lnTo>
                    <a:pt x="47409" y="1183767"/>
                  </a:lnTo>
                  <a:lnTo>
                    <a:pt x="47320" y="1183919"/>
                  </a:lnTo>
                  <a:lnTo>
                    <a:pt x="48018" y="1183919"/>
                  </a:lnTo>
                  <a:close/>
                </a:path>
                <a:path w="627379" h="1517650">
                  <a:moveTo>
                    <a:pt x="48196" y="1183068"/>
                  </a:moveTo>
                  <a:lnTo>
                    <a:pt x="48069" y="1182700"/>
                  </a:lnTo>
                  <a:lnTo>
                    <a:pt x="47840" y="1183068"/>
                  </a:lnTo>
                  <a:lnTo>
                    <a:pt x="48196" y="1183068"/>
                  </a:lnTo>
                  <a:close/>
                </a:path>
                <a:path w="627379" h="1517650">
                  <a:moveTo>
                    <a:pt x="48958" y="1181239"/>
                  </a:moveTo>
                  <a:lnTo>
                    <a:pt x="46863" y="1179372"/>
                  </a:lnTo>
                  <a:lnTo>
                    <a:pt x="48069" y="1182700"/>
                  </a:lnTo>
                  <a:lnTo>
                    <a:pt x="48958" y="1181239"/>
                  </a:lnTo>
                  <a:close/>
                </a:path>
                <a:path w="627379" h="1517650">
                  <a:moveTo>
                    <a:pt x="51689" y="1097127"/>
                  </a:moveTo>
                  <a:lnTo>
                    <a:pt x="48412" y="1093393"/>
                  </a:lnTo>
                  <a:lnTo>
                    <a:pt x="46456" y="1099083"/>
                  </a:lnTo>
                  <a:lnTo>
                    <a:pt x="48488" y="1108303"/>
                  </a:lnTo>
                  <a:lnTo>
                    <a:pt x="39878" y="1110627"/>
                  </a:lnTo>
                  <a:lnTo>
                    <a:pt x="49098" y="1111440"/>
                  </a:lnTo>
                  <a:lnTo>
                    <a:pt x="51689" y="1097127"/>
                  </a:lnTo>
                  <a:close/>
                </a:path>
                <a:path w="627379" h="1517650">
                  <a:moveTo>
                    <a:pt x="53225" y="1332750"/>
                  </a:moveTo>
                  <a:lnTo>
                    <a:pt x="49149" y="1328470"/>
                  </a:lnTo>
                  <a:lnTo>
                    <a:pt x="42214" y="1328610"/>
                  </a:lnTo>
                  <a:lnTo>
                    <a:pt x="46215" y="1334122"/>
                  </a:lnTo>
                  <a:lnTo>
                    <a:pt x="46685" y="1333449"/>
                  </a:lnTo>
                  <a:lnTo>
                    <a:pt x="53225" y="1332750"/>
                  </a:lnTo>
                  <a:close/>
                </a:path>
                <a:path w="627379" h="1517650">
                  <a:moveTo>
                    <a:pt x="54330" y="1185405"/>
                  </a:moveTo>
                  <a:lnTo>
                    <a:pt x="53213" y="1184224"/>
                  </a:lnTo>
                  <a:lnTo>
                    <a:pt x="52133" y="1183068"/>
                  </a:lnTo>
                  <a:lnTo>
                    <a:pt x="49644" y="1183919"/>
                  </a:lnTo>
                  <a:lnTo>
                    <a:pt x="46913" y="1184592"/>
                  </a:lnTo>
                  <a:lnTo>
                    <a:pt x="47231" y="1184071"/>
                  </a:lnTo>
                  <a:lnTo>
                    <a:pt x="46189" y="1184224"/>
                  </a:lnTo>
                  <a:lnTo>
                    <a:pt x="45821" y="1184224"/>
                  </a:lnTo>
                  <a:lnTo>
                    <a:pt x="47980" y="1186345"/>
                  </a:lnTo>
                  <a:lnTo>
                    <a:pt x="49999" y="1184592"/>
                  </a:lnTo>
                  <a:lnTo>
                    <a:pt x="50419" y="1184224"/>
                  </a:lnTo>
                  <a:lnTo>
                    <a:pt x="50533" y="1184592"/>
                  </a:lnTo>
                  <a:lnTo>
                    <a:pt x="51727" y="1188427"/>
                  </a:lnTo>
                  <a:lnTo>
                    <a:pt x="54330" y="1185405"/>
                  </a:lnTo>
                  <a:close/>
                </a:path>
                <a:path w="627379" h="1517650">
                  <a:moveTo>
                    <a:pt x="58635" y="1114259"/>
                  </a:moveTo>
                  <a:lnTo>
                    <a:pt x="52920" y="1111783"/>
                  </a:lnTo>
                  <a:lnTo>
                    <a:pt x="57200" y="1108138"/>
                  </a:lnTo>
                  <a:lnTo>
                    <a:pt x="55575" y="1104569"/>
                  </a:lnTo>
                  <a:lnTo>
                    <a:pt x="55740" y="1105242"/>
                  </a:lnTo>
                  <a:lnTo>
                    <a:pt x="48552" y="1112901"/>
                  </a:lnTo>
                  <a:lnTo>
                    <a:pt x="53225" y="1114501"/>
                  </a:lnTo>
                  <a:lnTo>
                    <a:pt x="49187" y="1116355"/>
                  </a:lnTo>
                  <a:lnTo>
                    <a:pt x="48818" y="1118920"/>
                  </a:lnTo>
                  <a:lnTo>
                    <a:pt x="49923" y="1121765"/>
                  </a:lnTo>
                  <a:lnTo>
                    <a:pt x="55321" y="1119720"/>
                  </a:lnTo>
                  <a:lnTo>
                    <a:pt x="54457" y="1116482"/>
                  </a:lnTo>
                  <a:lnTo>
                    <a:pt x="58635" y="1114259"/>
                  </a:lnTo>
                  <a:close/>
                </a:path>
                <a:path w="627379" h="1517650">
                  <a:moveTo>
                    <a:pt x="63449" y="1097686"/>
                  </a:moveTo>
                  <a:lnTo>
                    <a:pt x="60096" y="1095095"/>
                  </a:lnTo>
                  <a:lnTo>
                    <a:pt x="61658" y="1091399"/>
                  </a:lnTo>
                  <a:lnTo>
                    <a:pt x="63017" y="1089253"/>
                  </a:lnTo>
                  <a:lnTo>
                    <a:pt x="57099" y="1090587"/>
                  </a:lnTo>
                  <a:lnTo>
                    <a:pt x="59448" y="1095095"/>
                  </a:lnTo>
                  <a:lnTo>
                    <a:pt x="57048" y="1097686"/>
                  </a:lnTo>
                  <a:lnTo>
                    <a:pt x="56134" y="1098613"/>
                  </a:lnTo>
                  <a:lnTo>
                    <a:pt x="55156" y="1102537"/>
                  </a:lnTo>
                  <a:lnTo>
                    <a:pt x="56426" y="1103464"/>
                  </a:lnTo>
                  <a:lnTo>
                    <a:pt x="58242" y="1102055"/>
                  </a:lnTo>
                  <a:lnTo>
                    <a:pt x="59867" y="1101509"/>
                  </a:lnTo>
                  <a:lnTo>
                    <a:pt x="61010" y="1103693"/>
                  </a:lnTo>
                  <a:lnTo>
                    <a:pt x="57505" y="1104938"/>
                  </a:lnTo>
                  <a:lnTo>
                    <a:pt x="61112" y="1107605"/>
                  </a:lnTo>
                  <a:lnTo>
                    <a:pt x="62534" y="1104430"/>
                  </a:lnTo>
                  <a:lnTo>
                    <a:pt x="60096" y="1101509"/>
                  </a:lnTo>
                  <a:lnTo>
                    <a:pt x="59055" y="1100264"/>
                  </a:lnTo>
                  <a:lnTo>
                    <a:pt x="63449" y="1097686"/>
                  </a:lnTo>
                  <a:close/>
                </a:path>
                <a:path w="627379" h="1517650">
                  <a:moveTo>
                    <a:pt x="63690" y="1089101"/>
                  </a:moveTo>
                  <a:lnTo>
                    <a:pt x="63334" y="1088745"/>
                  </a:lnTo>
                  <a:lnTo>
                    <a:pt x="63119" y="1089101"/>
                  </a:lnTo>
                  <a:lnTo>
                    <a:pt x="63690" y="1089101"/>
                  </a:lnTo>
                  <a:close/>
                </a:path>
                <a:path w="627379" h="1517650">
                  <a:moveTo>
                    <a:pt x="63754" y="1058760"/>
                  </a:moveTo>
                  <a:lnTo>
                    <a:pt x="60274" y="1058062"/>
                  </a:lnTo>
                  <a:lnTo>
                    <a:pt x="59880" y="1063561"/>
                  </a:lnTo>
                  <a:lnTo>
                    <a:pt x="60286" y="1065834"/>
                  </a:lnTo>
                  <a:lnTo>
                    <a:pt x="61912" y="1063574"/>
                  </a:lnTo>
                  <a:lnTo>
                    <a:pt x="62941" y="1061186"/>
                  </a:lnTo>
                  <a:lnTo>
                    <a:pt x="63754" y="1058760"/>
                  </a:lnTo>
                  <a:close/>
                </a:path>
                <a:path w="627379" h="1517650">
                  <a:moveTo>
                    <a:pt x="64325" y="1087170"/>
                  </a:moveTo>
                  <a:lnTo>
                    <a:pt x="64274" y="1083665"/>
                  </a:lnTo>
                  <a:lnTo>
                    <a:pt x="64262" y="1082929"/>
                  </a:lnTo>
                  <a:lnTo>
                    <a:pt x="62865" y="1082598"/>
                  </a:lnTo>
                  <a:lnTo>
                    <a:pt x="61112" y="1083665"/>
                  </a:lnTo>
                  <a:lnTo>
                    <a:pt x="60159" y="1082929"/>
                  </a:lnTo>
                  <a:lnTo>
                    <a:pt x="59842" y="1082598"/>
                  </a:lnTo>
                  <a:lnTo>
                    <a:pt x="59905" y="1083665"/>
                  </a:lnTo>
                  <a:lnTo>
                    <a:pt x="60020" y="1085532"/>
                  </a:lnTo>
                  <a:lnTo>
                    <a:pt x="63334" y="1088745"/>
                  </a:lnTo>
                  <a:lnTo>
                    <a:pt x="64325" y="1087170"/>
                  </a:lnTo>
                  <a:close/>
                </a:path>
                <a:path w="627379" h="1517650">
                  <a:moveTo>
                    <a:pt x="67729" y="1033678"/>
                  </a:moveTo>
                  <a:lnTo>
                    <a:pt x="65189" y="1027595"/>
                  </a:lnTo>
                  <a:lnTo>
                    <a:pt x="66675" y="1025753"/>
                  </a:lnTo>
                  <a:lnTo>
                    <a:pt x="63792" y="1023772"/>
                  </a:lnTo>
                  <a:lnTo>
                    <a:pt x="65036" y="1027849"/>
                  </a:lnTo>
                  <a:lnTo>
                    <a:pt x="61633" y="1027861"/>
                  </a:lnTo>
                  <a:lnTo>
                    <a:pt x="64643" y="1030757"/>
                  </a:lnTo>
                  <a:lnTo>
                    <a:pt x="65722" y="1030363"/>
                  </a:lnTo>
                  <a:lnTo>
                    <a:pt x="63080" y="1032700"/>
                  </a:lnTo>
                  <a:lnTo>
                    <a:pt x="67729" y="1033678"/>
                  </a:lnTo>
                  <a:close/>
                </a:path>
                <a:path w="627379" h="1517650">
                  <a:moveTo>
                    <a:pt x="70192" y="1245781"/>
                  </a:moveTo>
                  <a:lnTo>
                    <a:pt x="69430" y="1244955"/>
                  </a:lnTo>
                  <a:lnTo>
                    <a:pt x="68097" y="1245781"/>
                  </a:lnTo>
                  <a:lnTo>
                    <a:pt x="70192" y="1245781"/>
                  </a:lnTo>
                  <a:close/>
                </a:path>
                <a:path w="627379" h="1517650">
                  <a:moveTo>
                    <a:pt x="70446" y="1028420"/>
                  </a:moveTo>
                  <a:lnTo>
                    <a:pt x="68567" y="1024966"/>
                  </a:lnTo>
                  <a:lnTo>
                    <a:pt x="67767" y="1028420"/>
                  </a:lnTo>
                  <a:lnTo>
                    <a:pt x="70446" y="1028420"/>
                  </a:lnTo>
                  <a:close/>
                </a:path>
                <a:path w="627379" h="1517650">
                  <a:moveTo>
                    <a:pt x="72199" y="1087132"/>
                  </a:moveTo>
                  <a:lnTo>
                    <a:pt x="69583" y="1081239"/>
                  </a:lnTo>
                  <a:lnTo>
                    <a:pt x="70065" y="1075994"/>
                  </a:lnTo>
                  <a:lnTo>
                    <a:pt x="71335" y="1070902"/>
                  </a:lnTo>
                  <a:lnTo>
                    <a:pt x="71069" y="1065504"/>
                  </a:lnTo>
                  <a:lnTo>
                    <a:pt x="66586" y="1070610"/>
                  </a:lnTo>
                  <a:lnTo>
                    <a:pt x="65278" y="1082471"/>
                  </a:lnTo>
                  <a:lnTo>
                    <a:pt x="66268" y="1083322"/>
                  </a:lnTo>
                  <a:lnTo>
                    <a:pt x="67691" y="1082332"/>
                  </a:lnTo>
                  <a:lnTo>
                    <a:pt x="68973" y="1081938"/>
                  </a:lnTo>
                  <a:lnTo>
                    <a:pt x="68859" y="1083652"/>
                  </a:lnTo>
                  <a:lnTo>
                    <a:pt x="70612" y="1085735"/>
                  </a:lnTo>
                  <a:lnTo>
                    <a:pt x="69494" y="1087221"/>
                  </a:lnTo>
                  <a:lnTo>
                    <a:pt x="70967" y="1088301"/>
                  </a:lnTo>
                  <a:lnTo>
                    <a:pt x="70650" y="1085748"/>
                  </a:lnTo>
                  <a:lnTo>
                    <a:pt x="72199" y="1087132"/>
                  </a:lnTo>
                  <a:close/>
                </a:path>
                <a:path w="627379" h="1517650">
                  <a:moveTo>
                    <a:pt x="72631" y="1028941"/>
                  </a:moveTo>
                  <a:lnTo>
                    <a:pt x="72478" y="1028420"/>
                  </a:lnTo>
                  <a:lnTo>
                    <a:pt x="70446" y="1028420"/>
                  </a:lnTo>
                  <a:lnTo>
                    <a:pt x="71208" y="1029817"/>
                  </a:lnTo>
                  <a:lnTo>
                    <a:pt x="72631" y="1028941"/>
                  </a:lnTo>
                  <a:close/>
                </a:path>
                <a:path w="627379" h="1517650">
                  <a:moveTo>
                    <a:pt x="73152" y="1242606"/>
                  </a:moveTo>
                  <a:lnTo>
                    <a:pt x="71843" y="1241729"/>
                  </a:lnTo>
                  <a:lnTo>
                    <a:pt x="70091" y="1243253"/>
                  </a:lnTo>
                  <a:lnTo>
                    <a:pt x="68516" y="1243914"/>
                  </a:lnTo>
                  <a:lnTo>
                    <a:pt x="69367" y="1244866"/>
                  </a:lnTo>
                  <a:lnTo>
                    <a:pt x="69570" y="1244866"/>
                  </a:lnTo>
                  <a:lnTo>
                    <a:pt x="73152" y="1242606"/>
                  </a:lnTo>
                  <a:close/>
                </a:path>
                <a:path w="627379" h="1517650">
                  <a:moveTo>
                    <a:pt x="75399" y="1244866"/>
                  </a:moveTo>
                  <a:lnTo>
                    <a:pt x="73825" y="1245781"/>
                  </a:lnTo>
                  <a:lnTo>
                    <a:pt x="70307" y="1245781"/>
                  </a:lnTo>
                  <a:lnTo>
                    <a:pt x="70027" y="1247686"/>
                  </a:lnTo>
                  <a:lnTo>
                    <a:pt x="70929" y="1247178"/>
                  </a:lnTo>
                  <a:lnTo>
                    <a:pt x="72631" y="1247178"/>
                  </a:lnTo>
                  <a:lnTo>
                    <a:pt x="73964" y="1247914"/>
                  </a:lnTo>
                  <a:lnTo>
                    <a:pt x="74968" y="1246974"/>
                  </a:lnTo>
                  <a:lnTo>
                    <a:pt x="74180" y="1245781"/>
                  </a:lnTo>
                  <a:lnTo>
                    <a:pt x="75399" y="1244866"/>
                  </a:lnTo>
                  <a:close/>
                </a:path>
                <a:path w="627379" h="1517650">
                  <a:moveTo>
                    <a:pt x="78651" y="1251140"/>
                  </a:moveTo>
                  <a:lnTo>
                    <a:pt x="73761" y="1250645"/>
                  </a:lnTo>
                  <a:lnTo>
                    <a:pt x="69469" y="1251597"/>
                  </a:lnTo>
                  <a:lnTo>
                    <a:pt x="70726" y="1248994"/>
                  </a:lnTo>
                  <a:lnTo>
                    <a:pt x="70548" y="1248994"/>
                  </a:lnTo>
                  <a:lnTo>
                    <a:pt x="69608" y="1247914"/>
                  </a:lnTo>
                  <a:lnTo>
                    <a:pt x="67589" y="1248994"/>
                  </a:lnTo>
                  <a:lnTo>
                    <a:pt x="69202" y="1251648"/>
                  </a:lnTo>
                  <a:lnTo>
                    <a:pt x="68554" y="1251788"/>
                  </a:lnTo>
                  <a:lnTo>
                    <a:pt x="63474" y="1252334"/>
                  </a:lnTo>
                  <a:lnTo>
                    <a:pt x="72034" y="1253921"/>
                  </a:lnTo>
                  <a:lnTo>
                    <a:pt x="62090" y="1256106"/>
                  </a:lnTo>
                  <a:lnTo>
                    <a:pt x="61506" y="1256106"/>
                  </a:lnTo>
                  <a:lnTo>
                    <a:pt x="61429" y="1258125"/>
                  </a:lnTo>
                  <a:lnTo>
                    <a:pt x="61315" y="1260589"/>
                  </a:lnTo>
                  <a:lnTo>
                    <a:pt x="63500" y="1261097"/>
                  </a:lnTo>
                  <a:lnTo>
                    <a:pt x="64211" y="1261872"/>
                  </a:lnTo>
                  <a:lnTo>
                    <a:pt x="62661" y="1263396"/>
                  </a:lnTo>
                  <a:lnTo>
                    <a:pt x="65862" y="1263764"/>
                  </a:lnTo>
                  <a:lnTo>
                    <a:pt x="65811" y="1261872"/>
                  </a:lnTo>
                  <a:lnTo>
                    <a:pt x="65709" y="1258125"/>
                  </a:lnTo>
                  <a:lnTo>
                    <a:pt x="67246" y="1256131"/>
                  </a:lnTo>
                  <a:lnTo>
                    <a:pt x="72224" y="1257490"/>
                  </a:lnTo>
                  <a:lnTo>
                    <a:pt x="76695" y="1252766"/>
                  </a:lnTo>
                  <a:lnTo>
                    <a:pt x="78651" y="1251140"/>
                  </a:lnTo>
                  <a:close/>
                </a:path>
                <a:path w="627379" h="1517650">
                  <a:moveTo>
                    <a:pt x="78714" y="1021765"/>
                  </a:moveTo>
                  <a:lnTo>
                    <a:pt x="70383" y="1024724"/>
                  </a:lnTo>
                  <a:lnTo>
                    <a:pt x="74129" y="1028026"/>
                  </a:lnTo>
                  <a:lnTo>
                    <a:pt x="72631" y="1028941"/>
                  </a:lnTo>
                  <a:lnTo>
                    <a:pt x="73025" y="1030351"/>
                  </a:lnTo>
                  <a:lnTo>
                    <a:pt x="71869" y="1033322"/>
                  </a:lnTo>
                  <a:lnTo>
                    <a:pt x="76276" y="1030224"/>
                  </a:lnTo>
                  <a:lnTo>
                    <a:pt x="76390" y="1029817"/>
                  </a:lnTo>
                  <a:lnTo>
                    <a:pt x="77787" y="1024724"/>
                  </a:lnTo>
                  <a:lnTo>
                    <a:pt x="78714" y="1021765"/>
                  </a:lnTo>
                  <a:close/>
                </a:path>
                <a:path w="627379" h="1517650">
                  <a:moveTo>
                    <a:pt x="79298" y="1015022"/>
                  </a:moveTo>
                  <a:lnTo>
                    <a:pt x="73863" y="1016520"/>
                  </a:lnTo>
                  <a:lnTo>
                    <a:pt x="78638" y="1020279"/>
                  </a:lnTo>
                  <a:lnTo>
                    <a:pt x="72631" y="1019975"/>
                  </a:lnTo>
                  <a:lnTo>
                    <a:pt x="78613" y="1021765"/>
                  </a:lnTo>
                  <a:lnTo>
                    <a:pt x="78778" y="1021143"/>
                  </a:lnTo>
                  <a:lnTo>
                    <a:pt x="78854" y="1020279"/>
                  </a:lnTo>
                  <a:lnTo>
                    <a:pt x="78879" y="1019975"/>
                  </a:lnTo>
                  <a:lnTo>
                    <a:pt x="79298" y="1015022"/>
                  </a:lnTo>
                  <a:close/>
                </a:path>
                <a:path w="627379" h="1517650">
                  <a:moveTo>
                    <a:pt x="80060" y="1220711"/>
                  </a:moveTo>
                  <a:lnTo>
                    <a:pt x="79933" y="1220711"/>
                  </a:lnTo>
                  <a:lnTo>
                    <a:pt x="77698" y="1217269"/>
                  </a:lnTo>
                  <a:lnTo>
                    <a:pt x="76695" y="1218209"/>
                  </a:lnTo>
                  <a:lnTo>
                    <a:pt x="77482" y="1219403"/>
                  </a:lnTo>
                  <a:lnTo>
                    <a:pt x="76263" y="1220317"/>
                  </a:lnTo>
                  <a:lnTo>
                    <a:pt x="77838" y="1223022"/>
                  </a:lnTo>
                  <a:lnTo>
                    <a:pt x="80060" y="1220711"/>
                  </a:lnTo>
                  <a:close/>
                </a:path>
                <a:path w="627379" h="1517650">
                  <a:moveTo>
                    <a:pt x="80543" y="1220711"/>
                  </a:moveTo>
                  <a:lnTo>
                    <a:pt x="80441" y="1220317"/>
                  </a:lnTo>
                  <a:lnTo>
                    <a:pt x="80060" y="1220711"/>
                  </a:lnTo>
                  <a:lnTo>
                    <a:pt x="80543" y="1220711"/>
                  </a:lnTo>
                  <a:close/>
                </a:path>
                <a:path w="627379" h="1517650">
                  <a:moveTo>
                    <a:pt x="82003" y="1221016"/>
                  </a:moveTo>
                  <a:lnTo>
                    <a:pt x="80721" y="1221016"/>
                  </a:lnTo>
                  <a:lnTo>
                    <a:pt x="81953" y="1223022"/>
                  </a:lnTo>
                  <a:lnTo>
                    <a:pt x="82003" y="1221016"/>
                  </a:lnTo>
                  <a:close/>
                </a:path>
                <a:path w="627379" h="1517650">
                  <a:moveTo>
                    <a:pt x="85458" y="1001636"/>
                  </a:moveTo>
                  <a:lnTo>
                    <a:pt x="74472" y="1001242"/>
                  </a:lnTo>
                  <a:lnTo>
                    <a:pt x="78905" y="1009446"/>
                  </a:lnTo>
                  <a:lnTo>
                    <a:pt x="79616" y="1013815"/>
                  </a:lnTo>
                  <a:lnTo>
                    <a:pt x="83362" y="1010145"/>
                  </a:lnTo>
                  <a:lnTo>
                    <a:pt x="85077" y="1006043"/>
                  </a:lnTo>
                  <a:lnTo>
                    <a:pt x="85458" y="1001636"/>
                  </a:lnTo>
                  <a:close/>
                </a:path>
                <a:path w="627379" h="1517650">
                  <a:moveTo>
                    <a:pt x="87757" y="1234948"/>
                  </a:moveTo>
                  <a:lnTo>
                    <a:pt x="84963" y="1232611"/>
                  </a:lnTo>
                  <a:lnTo>
                    <a:pt x="85471" y="1239139"/>
                  </a:lnTo>
                  <a:lnTo>
                    <a:pt x="82143" y="1236726"/>
                  </a:lnTo>
                  <a:lnTo>
                    <a:pt x="83045" y="1238008"/>
                  </a:lnTo>
                  <a:lnTo>
                    <a:pt x="85686" y="1242047"/>
                  </a:lnTo>
                  <a:lnTo>
                    <a:pt x="82499" y="1244536"/>
                  </a:lnTo>
                  <a:lnTo>
                    <a:pt x="86182" y="1244168"/>
                  </a:lnTo>
                  <a:lnTo>
                    <a:pt x="85737" y="1237678"/>
                  </a:lnTo>
                  <a:lnTo>
                    <a:pt x="87757" y="1234948"/>
                  </a:lnTo>
                  <a:close/>
                </a:path>
                <a:path w="627379" h="1517650">
                  <a:moveTo>
                    <a:pt x="90144" y="1503108"/>
                  </a:moveTo>
                  <a:lnTo>
                    <a:pt x="87858" y="1502270"/>
                  </a:lnTo>
                  <a:lnTo>
                    <a:pt x="89941" y="1501698"/>
                  </a:lnTo>
                  <a:lnTo>
                    <a:pt x="88620" y="1501000"/>
                  </a:lnTo>
                  <a:lnTo>
                    <a:pt x="87591" y="1500390"/>
                  </a:lnTo>
                  <a:lnTo>
                    <a:pt x="89687" y="1499082"/>
                  </a:lnTo>
                  <a:lnTo>
                    <a:pt x="86537" y="1497812"/>
                  </a:lnTo>
                  <a:lnTo>
                    <a:pt x="85305" y="1500390"/>
                  </a:lnTo>
                  <a:lnTo>
                    <a:pt x="83578" y="1503108"/>
                  </a:lnTo>
                  <a:lnTo>
                    <a:pt x="88188" y="1505686"/>
                  </a:lnTo>
                  <a:lnTo>
                    <a:pt x="90144" y="1503108"/>
                  </a:lnTo>
                  <a:close/>
                </a:path>
                <a:path w="627379" h="1517650">
                  <a:moveTo>
                    <a:pt x="92570" y="1501000"/>
                  </a:moveTo>
                  <a:lnTo>
                    <a:pt x="91719" y="1500390"/>
                  </a:lnTo>
                  <a:lnTo>
                    <a:pt x="90843" y="1501317"/>
                  </a:lnTo>
                  <a:lnTo>
                    <a:pt x="89979" y="1501698"/>
                  </a:lnTo>
                  <a:lnTo>
                    <a:pt x="92570" y="1501000"/>
                  </a:lnTo>
                  <a:close/>
                </a:path>
                <a:path w="627379" h="1517650">
                  <a:moveTo>
                    <a:pt x="101130" y="913955"/>
                  </a:moveTo>
                  <a:lnTo>
                    <a:pt x="100533" y="913244"/>
                  </a:lnTo>
                  <a:lnTo>
                    <a:pt x="99923" y="913663"/>
                  </a:lnTo>
                  <a:lnTo>
                    <a:pt x="101130" y="913955"/>
                  </a:lnTo>
                  <a:close/>
                </a:path>
                <a:path w="627379" h="1517650">
                  <a:moveTo>
                    <a:pt x="101993" y="912241"/>
                  </a:moveTo>
                  <a:lnTo>
                    <a:pt x="100533" y="913244"/>
                  </a:lnTo>
                  <a:lnTo>
                    <a:pt x="101981" y="912863"/>
                  </a:lnTo>
                  <a:lnTo>
                    <a:pt x="101993" y="912241"/>
                  </a:lnTo>
                  <a:close/>
                </a:path>
                <a:path w="627379" h="1517650">
                  <a:moveTo>
                    <a:pt x="103911" y="910932"/>
                  </a:moveTo>
                  <a:lnTo>
                    <a:pt x="102044" y="909154"/>
                  </a:lnTo>
                  <a:lnTo>
                    <a:pt x="101993" y="912241"/>
                  </a:lnTo>
                  <a:lnTo>
                    <a:pt x="103911" y="910932"/>
                  </a:lnTo>
                  <a:close/>
                </a:path>
                <a:path w="627379" h="1517650">
                  <a:moveTo>
                    <a:pt x="104749" y="943571"/>
                  </a:moveTo>
                  <a:lnTo>
                    <a:pt x="101727" y="944740"/>
                  </a:lnTo>
                  <a:lnTo>
                    <a:pt x="104470" y="946708"/>
                  </a:lnTo>
                  <a:lnTo>
                    <a:pt x="104749" y="943571"/>
                  </a:lnTo>
                  <a:close/>
                </a:path>
                <a:path w="627379" h="1517650">
                  <a:moveTo>
                    <a:pt x="105029" y="948740"/>
                  </a:moveTo>
                  <a:lnTo>
                    <a:pt x="104660" y="947432"/>
                  </a:lnTo>
                  <a:lnTo>
                    <a:pt x="101155" y="948004"/>
                  </a:lnTo>
                  <a:lnTo>
                    <a:pt x="103784" y="950328"/>
                  </a:lnTo>
                  <a:lnTo>
                    <a:pt x="105029" y="948740"/>
                  </a:lnTo>
                  <a:close/>
                </a:path>
                <a:path w="627379" h="1517650">
                  <a:moveTo>
                    <a:pt x="105346" y="947318"/>
                  </a:moveTo>
                  <a:lnTo>
                    <a:pt x="104470" y="946708"/>
                  </a:lnTo>
                  <a:lnTo>
                    <a:pt x="104635" y="947318"/>
                  </a:lnTo>
                  <a:lnTo>
                    <a:pt x="105346" y="947318"/>
                  </a:lnTo>
                  <a:close/>
                </a:path>
                <a:path w="627379" h="1517650">
                  <a:moveTo>
                    <a:pt x="106730" y="915314"/>
                  </a:moveTo>
                  <a:lnTo>
                    <a:pt x="101130" y="913955"/>
                  </a:lnTo>
                  <a:lnTo>
                    <a:pt x="104584" y="918032"/>
                  </a:lnTo>
                  <a:lnTo>
                    <a:pt x="106730" y="915314"/>
                  </a:lnTo>
                  <a:close/>
                </a:path>
                <a:path w="627379" h="1517650">
                  <a:moveTo>
                    <a:pt x="121958" y="1147343"/>
                  </a:moveTo>
                  <a:lnTo>
                    <a:pt x="121272" y="1146886"/>
                  </a:lnTo>
                  <a:lnTo>
                    <a:pt x="116420" y="1143647"/>
                  </a:lnTo>
                  <a:lnTo>
                    <a:pt x="114173" y="1145451"/>
                  </a:lnTo>
                  <a:lnTo>
                    <a:pt x="115163" y="1146276"/>
                  </a:lnTo>
                  <a:lnTo>
                    <a:pt x="115239" y="1146886"/>
                  </a:lnTo>
                  <a:lnTo>
                    <a:pt x="114769" y="1147343"/>
                  </a:lnTo>
                  <a:lnTo>
                    <a:pt x="113271" y="1148867"/>
                  </a:lnTo>
                  <a:lnTo>
                    <a:pt x="116840" y="1148143"/>
                  </a:lnTo>
                  <a:lnTo>
                    <a:pt x="115519" y="1146886"/>
                  </a:lnTo>
                  <a:lnTo>
                    <a:pt x="117436" y="1146886"/>
                  </a:lnTo>
                  <a:lnTo>
                    <a:pt x="119024" y="1147787"/>
                  </a:lnTo>
                  <a:lnTo>
                    <a:pt x="120497" y="1149159"/>
                  </a:lnTo>
                  <a:lnTo>
                    <a:pt x="121958" y="1147343"/>
                  </a:lnTo>
                  <a:close/>
                </a:path>
                <a:path w="627379" h="1517650">
                  <a:moveTo>
                    <a:pt x="147650" y="1423289"/>
                  </a:moveTo>
                  <a:lnTo>
                    <a:pt x="143662" y="1421701"/>
                  </a:lnTo>
                  <a:lnTo>
                    <a:pt x="143611" y="1422006"/>
                  </a:lnTo>
                  <a:lnTo>
                    <a:pt x="140881" y="1420533"/>
                  </a:lnTo>
                  <a:lnTo>
                    <a:pt x="143040" y="1423403"/>
                  </a:lnTo>
                  <a:lnTo>
                    <a:pt x="142328" y="1428623"/>
                  </a:lnTo>
                  <a:lnTo>
                    <a:pt x="145542" y="1429486"/>
                  </a:lnTo>
                  <a:lnTo>
                    <a:pt x="143344" y="1426197"/>
                  </a:lnTo>
                  <a:lnTo>
                    <a:pt x="147586" y="1426756"/>
                  </a:lnTo>
                  <a:lnTo>
                    <a:pt x="147650" y="1423289"/>
                  </a:lnTo>
                  <a:close/>
                </a:path>
                <a:path w="627379" h="1517650">
                  <a:moveTo>
                    <a:pt x="182054" y="1509001"/>
                  </a:moveTo>
                  <a:lnTo>
                    <a:pt x="181851" y="1505673"/>
                  </a:lnTo>
                  <a:lnTo>
                    <a:pt x="181025" y="1506524"/>
                  </a:lnTo>
                  <a:lnTo>
                    <a:pt x="182054" y="1509001"/>
                  </a:lnTo>
                  <a:close/>
                </a:path>
                <a:path w="627379" h="1517650">
                  <a:moveTo>
                    <a:pt x="183743" y="1503730"/>
                  </a:moveTo>
                  <a:lnTo>
                    <a:pt x="181762" y="1504149"/>
                  </a:lnTo>
                  <a:lnTo>
                    <a:pt x="181851" y="1505673"/>
                  </a:lnTo>
                  <a:lnTo>
                    <a:pt x="183743" y="1503730"/>
                  </a:lnTo>
                  <a:close/>
                </a:path>
                <a:path w="627379" h="1517650">
                  <a:moveTo>
                    <a:pt x="186156" y="1502638"/>
                  </a:moveTo>
                  <a:lnTo>
                    <a:pt x="185699" y="1502410"/>
                  </a:lnTo>
                  <a:lnTo>
                    <a:pt x="184302" y="1501698"/>
                  </a:lnTo>
                  <a:lnTo>
                    <a:pt x="182689" y="1502257"/>
                  </a:lnTo>
                  <a:lnTo>
                    <a:pt x="180238" y="1502257"/>
                  </a:lnTo>
                  <a:lnTo>
                    <a:pt x="177546" y="1505038"/>
                  </a:lnTo>
                  <a:lnTo>
                    <a:pt x="181762" y="1504149"/>
                  </a:lnTo>
                  <a:lnTo>
                    <a:pt x="181673" y="1502638"/>
                  </a:lnTo>
                  <a:lnTo>
                    <a:pt x="186156" y="1502638"/>
                  </a:lnTo>
                  <a:close/>
                </a:path>
                <a:path w="627379" h="1517650">
                  <a:moveTo>
                    <a:pt x="192138" y="1467116"/>
                  </a:moveTo>
                  <a:lnTo>
                    <a:pt x="187045" y="1459953"/>
                  </a:lnTo>
                  <a:lnTo>
                    <a:pt x="185305" y="1460842"/>
                  </a:lnTo>
                  <a:lnTo>
                    <a:pt x="186220" y="1462570"/>
                  </a:lnTo>
                  <a:lnTo>
                    <a:pt x="184378" y="1461770"/>
                  </a:lnTo>
                  <a:lnTo>
                    <a:pt x="182727" y="1464462"/>
                  </a:lnTo>
                  <a:lnTo>
                    <a:pt x="185712" y="1463357"/>
                  </a:lnTo>
                  <a:lnTo>
                    <a:pt x="186905" y="1466049"/>
                  </a:lnTo>
                  <a:lnTo>
                    <a:pt x="182511" y="1465580"/>
                  </a:lnTo>
                  <a:lnTo>
                    <a:pt x="185915" y="1475244"/>
                  </a:lnTo>
                  <a:lnTo>
                    <a:pt x="182448" y="1472768"/>
                  </a:lnTo>
                  <a:lnTo>
                    <a:pt x="179146" y="1474355"/>
                  </a:lnTo>
                  <a:lnTo>
                    <a:pt x="187617" y="1478305"/>
                  </a:lnTo>
                  <a:lnTo>
                    <a:pt x="191897" y="1479410"/>
                  </a:lnTo>
                  <a:lnTo>
                    <a:pt x="190779" y="1472006"/>
                  </a:lnTo>
                  <a:lnTo>
                    <a:pt x="192138" y="1467116"/>
                  </a:lnTo>
                  <a:close/>
                </a:path>
                <a:path w="627379" h="1517650">
                  <a:moveTo>
                    <a:pt x="193573" y="1459128"/>
                  </a:moveTo>
                  <a:lnTo>
                    <a:pt x="193421" y="1459128"/>
                  </a:lnTo>
                  <a:lnTo>
                    <a:pt x="189852" y="1456931"/>
                  </a:lnTo>
                  <a:lnTo>
                    <a:pt x="185674" y="1459128"/>
                  </a:lnTo>
                  <a:lnTo>
                    <a:pt x="191262" y="1461338"/>
                  </a:lnTo>
                  <a:lnTo>
                    <a:pt x="193573" y="1459128"/>
                  </a:lnTo>
                  <a:close/>
                </a:path>
                <a:path w="627379" h="1517650">
                  <a:moveTo>
                    <a:pt x="193611" y="1227188"/>
                  </a:moveTo>
                  <a:lnTo>
                    <a:pt x="191706" y="1226299"/>
                  </a:lnTo>
                  <a:lnTo>
                    <a:pt x="190601" y="1227188"/>
                  </a:lnTo>
                  <a:lnTo>
                    <a:pt x="193611" y="1227188"/>
                  </a:lnTo>
                  <a:close/>
                </a:path>
                <a:path w="627379" h="1517650">
                  <a:moveTo>
                    <a:pt x="195275" y="1227963"/>
                  </a:moveTo>
                  <a:lnTo>
                    <a:pt x="194919" y="1227620"/>
                  </a:lnTo>
                  <a:lnTo>
                    <a:pt x="194360" y="1227188"/>
                  </a:lnTo>
                  <a:lnTo>
                    <a:pt x="194538" y="1227620"/>
                  </a:lnTo>
                  <a:lnTo>
                    <a:pt x="195275" y="1227963"/>
                  </a:lnTo>
                  <a:close/>
                </a:path>
                <a:path w="627379" h="1517650">
                  <a:moveTo>
                    <a:pt x="195351" y="1225626"/>
                  </a:moveTo>
                  <a:lnTo>
                    <a:pt x="194500" y="1224546"/>
                  </a:lnTo>
                  <a:lnTo>
                    <a:pt x="191757" y="1224546"/>
                  </a:lnTo>
                  <a:lnTo>
                    <a:pt x="192849" y="1223645"/>
                  </a:lnTo>
                  <a:lnTo>
                    <a:pt x="193103" y="1223429"/>
                  </a:lnTo>
                  <a:lnTo>
                    <a:pt x="192951" y="1223175"/>
                  </a:lnTo>
                  <a:lnTo>
                    <a:pt x="191389" y="1223175"/>
                  </a:lnTo>
                  <a:lnTo>
                    <a:pt x="189458" y="1224114"/>
                  </a:lnTo>
                  <a:lnTo>
                    <a:pt x="190830" y="1223645"/>
                  </a:lnTo>
                  <a:lnTo>
                    <a:pt x="191744" y="1224546"/>
                  </a:lnTo>
                  <a:lnTo>
                    <a:pt x="194297" y="1227023"/>
                  </a:lnTo>
                  <a:lnTo>
                    <a:pt x="193954" y="1226146"/>
                  </a:lnTo>
                  <a:lnTo>
                    <a:pt x="195351" y="1225626"/>
                  </a:lnTo>
                  <a:close/>
                </a:path>
                <a:path w="627379" h="1517650">
                  <a:moveTo>
                    <a:pt x="195478" y="1229995"/>
                  </a:moveTo>
                  <a:lnTo>
                    <a:pt x="194538" y="1227620"/>
                  </a:lnTo>
                  <a:lnTo>
                    <a:pt x="193751" y="1227264"/>
                  </a:lnTo>
                  <a:lnTo>
                    <a:pt x="192227" y="1228229"/>
                  </a:lnTo>
                  <a:lnTo>
                    <a:pt x="195478" y="1229995"/>
                  </a:lnTo>
                  <a:close/>
                </a:path>
                <a:path w="627379" h="1517650">
                  <a:moveTo>
                    <a:pt x="213753" y="1472666"/>
                  </a:moveTo>
                  <a:lnTo>
                    <a:pt x="212623" y="1472107"/>
                  </a:lnTo>
                  <a:lnTo>
                    <a:pt x="212509" y="1472526"/>
                  </a:lnTo>
                  <a:lnTo>
                    <a:pt x="212394" y="1472946"/>
                  </a:lnTo>
                  <a:lnTo>
                    <a:pt x="212737" y="1473187"/>
                  </a:lnTo>
                  <a:lnTo>
                    <a:pt x="213220" y="1472946"/>
                  </a:lnTo>
                  <a:lnTo>
                    <a:pt x="213753" y="1472666"/>
                  </a:lnTo>
                  <a:close/>
                </a:path>
                <a:path w="627379" h="1517650">
                  <a:moveTo>
                    <a:pt x="215252" y="1475054"/>
                  </a:moveTo>
                  <a:lnTo>
                    <a:pt x="211455" y="1473873"/>
                  </a:lnTo>
                  <a:lnTo>
                    <a:pt x="212166" y="1473504"/>
                  </a:lnTo>
                  <a:lnTo>
                    <a:pt x="212471" y="1473339"/>
                  </a:lnTo>
                  <a:lnTo>
                    <a:pt x="211429" y="1473504"/>
                  </a:lnTo>
                  <a:lnTo>
                    <a:pt x="209981" y="1472526"/>
                  </a:lnTo>
                  <a:lnTo>
                    <a:pt x="208534" y="1473873"/>
                  </a:lnTo>
                  <a:lnTo>
                    <a:pt x="210235" y="1475473"/>
                  </a:lnTo>
                  <a:lnTo>
                    <a:pt x="211950" y="1476070"/>
                  </a:lnTo>
                  <a:lnTo>
                    <a:pt x="213918" y="1476070"/>
                  </a:lnTo>
                  <a:lnTo>
                    <a:pt x="214706" y="1475473"/>
                  </a:lnTo>
                  <a:lnTo>
                    <a:pt x="215252" y="1475054"/>
                  </a:lnTo>
                  <a:close/>
                </a:path>
                <a:path w="627379" h="1517650">
                  <a:moveTo>
                    <a:pt x="234099" y="1096149"/>
                  </a:moveTo>
                  <a:lnTo>
                    <a:pt x="233476" y="1095552"/>
                  </a:lnTo>
                  <a:lnTo>
                    <a:pt x="233286" y="1095552"/>
                  </a:lnTo>
                  <a:lnTo>
                    <a:pt x="233895" y="1096149"/>
                  </a:lnTo>
                  <a:lnTo>
                    <a:pt x="234099" y="1096149"/>
                  </a:lnTo>
                  <a:close/>
                </a:path>
                <a:path w="627379" h="1517650">
                  <a:moveTo>
                    <a:pt x="235445" y="1097661"/>
                  </a:moveTo>
                  <a:lnTo>
                    <a:pt x="234010" y="1096276"/>
                  </a:lnTo>
                  <a:lnTo>
                    <a:pt x="233019" y="1097889"/>
                  </a:lnTo>
                  <a:lnTo>
                    <a:pt x="234035" y="1098664"/>
                  </a:lnTo>
                  <a:lnTo>
                    <a:pt x="235445" y="1097661"/>
                  </a:lnTo>
                  <a:close/>
                </a:path>
                <a:path w="627379" h="1517650">
                  <a:moveTo>
                    <a:pt x="237655" y="1097889"/>
                  </a:moveTo>
                  <a:lnTo>
                    <a:pt x="236918" y="1097889"/>
                  </a:lnTo>
                  <a:lnTo>
                    <a:pt x="236270" y="1097661"/>
                  </a:lnTo>
                  <a:lnTo>
                    <a:pt x="235686" y="1097889"/>
                  </a:lnTo>
                  <a:lnTo>
                    <a:pt x="236385" y="1098664"/>
                  </a:lnTo>
                  <a:lnTo>
                    <a:pt x="237655" y="1097889"/>
                  </a:lnTo>
                  <a:close/>
                </a:path>
                <a:path w="627379" h="1517650">
                  <a:moveTo>
                    <a:pt x="239077" y="1466088"/>
                  </a:moveTo>
                  <a:lnTo>
                    <a:pt x="236791" y="1466088"/>
                  </a:lnTo>
                  <a:lnTo>
                    <a:pt x="235940" y="1464691"/>
                  </a:lnTo>
                  <a:lnTo>
                    <a:pt x="236537" y="1463167"/>
                  </a:lnTo>
                  <a:lnTo>
                    <a:pt x="234251" y="1461947"/>
                  </a:lnTo>
                  <a:lnTo>
                    <a:pt x="235165" y="1465414"/>
                  </a:lnTo>
                  <a:lnTo>
                    <a:pt x="233870" y="1466100"/>
                  </a:lnTo>
                  <a:lnTo>
                    <a:pt x="235585" y="1467485"/>
                  </a:lnTo>
                  <a:lnTo>
                    <a:pt x="237324" y="1467485"/>
                  </a:lnTo>
                  <a:lnTo>
                    <a:pt x="239077" y="1466100"/>
                  </a:lnTo>
                  <a:close/>
                </a:path>
                <a:path w="627379" h="1517650">
                  <a:moveTo>
                    <a:pt x="240919" y="1095286"/>
                  </a:moveTo>
                  <a:lnTo>
                    <a:pt x="236093" y="1092454"/>
                  </a:lnTo>
                  <a:lnTo>
                    <a:pt x="231355" y="1093520"/>
                  </a:lnTo>
                  <a:lnTo>
                    <a:pt x="233476" y="1095552"/>
                  </a:lnTo>
                  <a:lnTo>
                    <a:pt x="240919" y="1095286"/>
                  </a:lnTo>
                  <a:close/>
                </a:path>
                <a:path w="627379" h="1517650">
                  <a:moveTo>
                    <a:pt x="256870" y="374967"/>
                  </a:moveTo>
                  <a:lnTo>
                    <a:pt x="256120" y="373976"/>
                  </a:lnTo>
                  <a:lnTo>
                    <a:pt x="256387" y="374967"/>
                  </a:lnTo>
                  <a:lnTo>
                    <a:pt x="256870" y="374967"/>
                  </a:lnTo>
                  <a:close/>
                </a:path>
                <a:path w="627379" h="1517650">
                  <a:moveTo>
                    <a:pt x="257556" y="379145"/>
                  </a:moveTo>
                  <a:lnTo>
                    <a:pt x="256400" y="375069"/>
                  </a:lnTo>
                  <a:lnTo>
                    <a:pt x="253580" y="375615"/>
                  </a:lnTo>
                  <a:lnTo>
                    <a:pt x="253238" y="377278"/>
                  </a:lnTo>
                  <a:lnTo>
                    <a:pt x="257556" y="379145"/>
                  </a:lnTo>
                  <a:close/>
                </a:path>
                <a:path w="627379" h="1517650">
                  <a:moveTo>
                    <a:pt x="258724" y="372478"/>
                  </a:moveTo>
                  <a:lnTo>
                    <a:pt x="258508" y="371919"/>
                  </a:lnTo>
                  <a:lnTo>
                    <a:pt x="257086" y="371919"/>
                  </a:lnTo>
                  <a:lnTo>
                    <a:pt x="255206" y="372478"/>
                  </a:lnTo>
                  <a:lnTo>
                    <a:pt x="254965" y="372478"/>
                  </a:lnTo>
                  <a:lnTo>
                    <a:pt x="256120" y="373976"/>
                  </a:lnTo>
                  <a:lnTo>
                    <a:pt x="255943" y="373354"/>
                  </a:lnTo>
                  <a:lnTo>
                    <a:pt x="258724" y="372478"/>
                  </a:lnTo>
                  <a:close/>
                </a:path>
                <a:path w="627379" h="1517650">
                  <a:moveTo>
                    <a:pt x="317830" y="1416773"/>
                  </a:moveTo>
                  <a:lnTo>
                    <a:pt x="314604" y="1415313"/>
                  </a:lnTo>
                  <a:lnTo>
                    <a:pt x="314325" y="1417396"/>
                  </a:lnTo>
                  <a:lnTo>
                    <a:pt x="312458" y="1418805"/>
                  </a:lnTo>
                  <a:lnTo>
                    <a:pt x="313791" y="1420253"/>
                  </a:lnTo>
                  <a:lnTo>
                    <a:pt x="315277" y="1419987"/>
                  </a:lnTo>
                  <a:lnTo>
                    <a:pt x="316674" y="1420596"/>
                  </a:lnTo>
                  <a:lnTo>
                    <a:pt x="317677" y="1419707"/>
                  </a:lnTo>
                  <a:lnTo>
                    <a:pt x="315353" y="1418717"/>
                  </a:lnTo>
                  <a:lnTo>
                    <a:pt x="314286" y="1417751"/>
                  </a:lnTo>
                  <a:lnTo>
                    <a:pt x="315442" y="1417650"/>
                  </a:lnTo>
                  <a:lnTo>
                    <a:pt x="316611" y="1417510"/>
                  </a:lnTo>
                  <a:lnTo>
                    <a:pt x="317830" y="1416773"/>
                  </a:lnTo>
                  <a:close/>
                </a:path>
                <a:path w="627379" h="1517650">
                  <a:moveTo>
                    <a:pt x="331343" y="1515541"/>
                  </a:moveTo>
                  <a:lnTo>
                    <a:pt x="327291" y="1513941"/>
                  </a:lnTo>
                  <a:lnTo>
                    <a:pt x="327431" y="1512100"/>
                  </a:lnTo>
                  <a:lnTo>
                    <a:pt x="326961" y="1513954"/>
                  </a:lnTo>
                  <a:lnTo>
                    <a:pt x="325475" y="1515846"/>
                  </a:lnTo>
                  <a:lnTo>
                    <a:pt x="329196" y="1517446"/>
                  </a:lnTo>
                  <a:lnTo>
                    <a:pt x="331343" y="1515541"/>
                  </a:lnTo>
                  <a:close/>
                </a:path>
                <a:path w="627379" h="1517650">
                  <a:moveTo>
                    <a:pt x="331838" y="1370279"/>
                  </a:moveTo>
                  <a:lnTo>
                    <a:pt x="329869" y="1368844"/>
                  </a:lnTo>
                  <a:lnTo>
                    <a:pt x="329717" y="1367536"/>
                  </a:lnTo>
                  <a:lnTo>
                    <a:pt x="327228" y="1366367"/>
                  </a:lnTo>
                  <a:lnTo>
                    <a:pt x="330669" y="1370114"/>
                  </a:lnTo>
                  <a:lnTo>
                    <a:pt x="325869" y="1370596"/>
                  </a:lnTo>
                  <a:lnTo>
                    <a:pt x="327139" y="1372235"/>
                  </a:lnTo>
                  <a:lnTo>
                    <a:pt x="328790" y="1370533"/>
                  </a:lnTo>
                  <a:lnTo>
                    <a:pt x="330136" y="1371447"/>
                  </a:lnTo>
                  <a:lnTo>
                    <a:pt x="331838" y="1370279"/>
                  </a:lnTo>
                  <a:close/>
                </a:path>
                <a:path w="627379" h="1517650">
                  <a:moveTo>
                    <a:pt x="337032" y="1379639"/>
                  </a:moveTo>
                  <a:lnTo>
                    <a:pt x="335368" y="1378991"/>
                  </a:lnTo>
                  <a:lnTo>
                    <a:pt x="335978" y="1379639"/>
                  </a:lnTo>
                  <a:lnTo>
                    <a:pt x="337032" y="1379639"/>
                  </a:lnTo>
                  <a:close/>
                </a:path>
                <a:path w="627379" h="1517650">
                  <a:moveTo>
                    <a:pt x="338048" y="1391754"/>
                  </a:moveTo>
                  <a:lnTo>
                    <a:pt x="337350" y="1391208"/>
                  </a:lnTo>
                  <a:lnTo>
                    <a:pt x="336626" y="1390548"/>
                  </a:lnTo>
                  <a:lnTo>
                    <a:pt x="335686" y="1389595"/>
                  </a:lnTo>
                  <a:lnTo>
                    <a:pt x="334873" y="1390548"/>
                  </a:lnTo>
                  <a:lnTo>
                    <a:pt x="338048" y="1391754"/>
                  </a:lnTo>
                  <a:close/>
                </a:path>
                <a:path w="627379" h="1517650">
                  <a:moveTo>
                    <a:pt x="338124" y="1386713"/>
                  </a:moveTo>
                  <a:lnTo>
                    <a:pt x="338086" y="1386065"/>
                  </a:lnTo>
                  <a:lnTo>
                    <a:pt x="337921" y="1383195"/>
                  </a:lnTo>
                  <a:lnTo>
                    <a:pt x="336397" y="1386065"/>
                  </a:lnTo>
                  <a:lnTo>
                    <a:pt x="337845" y="1387043"/>
                  </a:lnTo>
                  <a:lnTo>
                    <a:pt x="338124" y="1386713"/>
                  </a:lnTo>
                  <a:close/>
                </a:path>
                <a:path w="627379" h="1517650">
                  <a:moveTo>
                    <a:pt x="338670" y="1391983"/>
                  </a:moveTo>
                  <a:lnTo>
                    <a:pt x="338048" y="1391754"/>
                  </a:lnTo>
                  <a:lnTo>
                    <a:pt x="338543" y="1392161"/>
                  </a:lnTo>
                  <a:lnTo>
                    <a:pt x="338670" y="1391983"/>
                  </a:lnTo>
                  <a:close/>
                </a:path>
                <a:path w="627379" h="1517650">
                  <a:moveTo>
                    <a:pt x="340423" y="1380413"/>
                  </a:moveTo>
                  <a:lnTo>
                    <a:pt x="338747" y="1379791"/>
                  </a:lnTo>
                  <a:lnTo>
                    <a:pt x="336118" y="1379791"/>
                  </a:lnTo>
                  <a:lnTo>
                    <a:pt x="337794" y="1381556"/>
                  </a:lnTo>
                  <a:lnTo>
                    <a:pt x="337921" y="1383195"/>
                  </a:lnTo>
                  <a:lnTo>
                    <a:pt x="340423" y="1380413"/>
                  </a:lnTo>
                  <a:close/>
                </a:path>
                <a:path w="627379" h="1517650">
                  <a:moveTo>
                    <a:pt x="340677" y="25501"/>
                  </a:moveTo>
                  <a:lnTo>
                    <a:pt x="340652" y="25374"/>
                  </a:lnTo>
                  <a:lnTo>
                    <a:pt x="340423" y="24434"/>
                  </a:lnTo>
                  <a:lnTo>
                    <a:pt x="339712" y="24777"/>
                  </a:lnTo>
                  <a:lnTo>
                    <a:pt x="339953" y="25501"/>
                  </a:lnTo>
                  <a:lnTo>
                    <a:pt x="340677" y="25501"/>
                  </a:lnTo>
                  <a:close/>
                </a:path>
                <a:path w="627379" h="1517650">
                  <a:moveTo>
                    <a:pt x="340995" y="26835"/>
                  </a:moveTo>
                  <a:lnTo>
                    <a:pt x="340741" y="25730"/>
                  </a:lnTo>
                  <a:lnTo>
                    <a:pt x="338886" y="25730"/>
                  </a:lnTo>
                  <a:lnTo>
                    <a:pt x="340017" y="27470"/>
                  </a:lnTo>
                  <a:lnTo>
                    <a:pt x="340995" y="26835"/>
                  </a:lnTo>
                  <a:close/>
                </a:path>
                <a:path w="627379" h="1517650">
                  <a:moveTo>
                    <a:pt x="341134" y="1389265"/>
                  </a:moveTo>
                  <a:lnTo>
                    <a:pt x="337845" y="1387043"/>
                  </a:lnTo>
                  <a:lnTo>
                    <a:pt x="335686" y="1389595"/>
                  </a:lnTo>
                  <a:lnTo>
                    <a:pt x="338264" y="1390548"/>
                  </a:lnTo>
                  <a:lnTo>
                    <a:pt x="340118" y="1391208"/>
                  </a:lnTo>
                  <a:lnTo>
                    <a:pt x="341134" y="1389265"/>
                  </a:lnTo>
                  <a:close/>
                </a:path>
                <a:path w="627379" h="1517650">
                  <a:moveTo>
                    <a:pt x="343204" y="25374"/>
                  </a:moveTo>
                  <a:lnTo>
                    <a:pt x="340995" y="26835"/>
                  </a:lnTo>
                  <a:lnTo>
                    <a:pt x="341312" y="28155"/>
                  </a:lnTo>
                  <a:lnTo>
                    <a:pt x="342277" y="27470"/>
                  </a:lnTo>
                  <a:lnTo>
                    <a:pt x="343090" y="26835"/>
                  </a:lnTo>
                  <a:lnTo>
                    <a:pt x="343204" y="25374"/>
                  </a:lnTo>
                  <a:close/>
                </a:path>
                <a:path w="627379" h="1517650">
                  <a:moveTo>
                    <a:pt x="344792" y="1391869"/>
                  </a:moveTo>
                  <a:lnTo>
                    <a:pt x="338582" y="1392161"/>
                  </a:lnTo>
                  <a:lnTo>
                    <a:pt x="337642" y="1393456"/>
                  </a:lnTo>
                  <a:lnTo>
                    <a:pt x="340614" y="1393621"/>
                  </a:lnTo>
                  <a:lnTo>
                    <a:pt x="344792" y="1391869"/>
                  </a:lnTo>
                  <a:close/>
                </a:path>
                <a:path w="627379" h="1517650">
                  <a:moveTo>
                    <a:pt x="345897" y="29222"/>
                  </a:moveTo>
                  <a:lnTo>
                    <a:pt x="345033" y="25501"/>
                  </a:lnTo>
                  <a:lnTo>
                    <a:pt x="343179" y="26835"/>
                  </a:lnTo>
                  <a:lnTo>
                    <a:pt x="343039" y="27470"/>
                  </a:lnTo>
                  <a:lnTo>
                    <a:pt x="342988" y="28155"/>
                  </a:lnTo>
                  <a:lnTo>
                    <a:pt x="342912" y="29222"/>
                  </a:lnTo>
                  <a:lnTo>
                    <a:pt x="342760" y="31305"/>
                  </a:lnTo>
                  <a:lnTo>
                    <a:pt x="345897" y="29222"/>
                  </a:lnTo>
                  <a:close/>
                </a:path>
                <a:path w="627379" h="1517650">
                  <a:moveTo>
                    <a:pt x="346265" y="1306614"/>
                  </a:moveTo>
                  <a:lnTo>
                    <a:pt x="342468" y="1306893"/>
                  </a:lnTo>
                  <a:lnTo>
                    <a:pt x="339737" y="1307896"/>
                  </a:lnTo>
                  <a:lnTo>
                    <a:pt x="344424" y="1309636"/>
                  </a:lnTo>
                  <a:lnTo>
                    <a:pt x="346265" y="1306614"/>
                  </a:lnTo>
                  <a:close/>
                </a:path>
                <a:path w="627379" h="1517650">
                  <a:moveTo>
                    <a:pt x="346913" y="1292898"/>
                  </a:moveTo>
                  <a:lnTo>
                    <a:pt x="346862" y="1292491"/>
                  </a:lnTo>
                  <a:lnTo>
                    <a:pt x="345236" y="1292898"/>
                  </a:lnTo>
                  <a:lnTo>
                    <a:pt x="346367" y="1294244"/>
                  </a:lnTo>
                  <a:lnTo>
                    <a:pt x="346913" y="1292898"/>
                  </a:lnTo>
                  <a:close/>
                </a:path>
                <a:path w="627379" h="1517650">
                  <a:moveTo>
                    <a:pt x="349897" y="1288148"/>
                  </a:moveTo>
                  <a:lnTo>
                    <a:pt x="349351" y="1288148"/>
                  </a:lnTo>
                  <a:lnTo>
                    <a:pt x="347789" y="1288884"/>
                  </a:lnTo>
                  <a:lnTo>
                    <a:pt x="348145" y="1289088"/>
                  </a:lnTo>
                  <a:lnTo>
                    <a:pt x="349897" y="1288148"/>
                  </a:lnTo>
                  <a:close/>
                </a:path>
                <a:path w="627379" h="1517650">
                  <a:moveTo>
                    <a:pt x="350189" y="1298841"/>
                  </a:moveTo>
                  <a:lnTo>
                    <a:pt x="346367" y="1294244"/>
                  </a:lnTo>
                  <a:lnTo>
                    <a:pt x="345770" y="1295730"/>
                  </a:lnTo>
                  <a:lnTo>
                    <a:pt x="342887" y="1298562"/>
                  </a:lnTo>
                  <a:lnTo>
                    <a:pt x="350189" y="1298841"/>
                  </a:lnTo>
                  <a:close/>
                </a:path>
                <a:path w="627379" h="1517650">
                  <a:moveTo>
                    <a:pt x="351383" y="1311795"/>
                  </a:moveTo>
                  <a:lnTo>
                    <a:pt x="350050" y="1310335"/>
                  </a:lnTo>
                  <a:lnTo>
                    <a:pt x="349885" y="1310144"/>
                  </a:lnTo>
                  <a:lnTo>
                    <a:pt x="348996" y="1308557"/>
                  </a:lnTo>
                  <a:lnTo>
                    <a:pt x="350316" y="1307223"/>
                  </a:lnTo>
                  <a:lnTo>
                    <a:pt x="348221" y="1305826"/>
                  </a:lnTo>
                  <a:lnTo>
                    <a:pt x="348322" y="1306614"/>
                  </a:lnTo>
                  <a:lnTo>
                    <a:pt x="348411" y="1307223"/>
                  </a:lnTo>
                  <a:lnTo>
                    <a:pt x="348500" y="1307896"/>
                  </a:lnTo>
                  <a:lnTo>
                    <a:pt x="348602" y="1308557"/>
                  </a:lnTo>
                  <a:lnTo>
                    <a:pt x="348678" y="1309166"/>
                  </a:lnTo>
                  <a:lnTo>
                    <a:pt x="347383" y="1309636"/>
                  </a:lnTo>
                  <a:lnTo>
                    <a:pt x="344004" y="1310335"/>
                  </a:lnTo>
                  <a:lnTo>
                    <a:pt x="344119" y="1310144"/>
                  </a:lnTo>
                  <a:lnTo>
                    <a:pt x="344284" y="1309878"/>
                  </a:lnTo>
                  <a:lnTo>
                    <a:pt x="341503" y="1310525"/>
                  </a:lnTo>
                  <a:lnTo>
                    <a:pt x="344678" y="1310525"/>
                  </a:lnTo>
                  <a:lnTo>
                    <a:pt x="345935" y="1313688"/>
                  </a:lnTo>
                  <a:lnTo>
                    <a:pt x="351383" y="1311795"/>
                  </a:lnTo>
                  <a:close/>
                </a:path>
                <a:path w="627379" h="1517650">
                  <a:moveTo>
                    <a:pt x="351434" y="1295285"/>
                  </a:moveTo>
                  <a:lnTo>
                    <a:pt x="351129" y="1294091"/>
                  </a:lnTo>
                  <a:lnTo>
                    <a:pt x="349351" y="1294663"/>
                  </a:lnTo>
                  <a:lnTo>
                    <a:pt x="351269" y="1295704"/>
                  </a:lnTo>
                  <a:lnTo>
                    <a:pt x="351434" y="1295285"/>
                  </a:lnTo>
                  <a:close/>
                </a:path>
                <a:path w="627379" h="1517650">
                  <a:moveTo>
                    <a:pt x="351929" y="1291272"/>
                  </a:moveTo>
                  <a:lnTo>
                    <a:pt x="348094" y="1289088"/>
                  </a:lnTo>
                  <a:lnTo>
                    <a:pt x="347789" y="1288884"/>
                  </a:lnTo>
                  <a:lnTo>
                    <a:pt x="346811" y="1288351"/>
                  </a:lnTo>
                  <a:lnTo>
                    <a:pt x="345198" y="1289329"/>
                  </a:lnTo>
                  <a:lnTo>
                    <a:pt x="346862" y="1292491"/>
                  </a:lnTo>
                  <a:lnTo>
                    <a:pt x="351929" y="1291272"/>
                  </a:lnTo>
                  <a:close/>
                </a:path>
                <a:path w="627379" h="1517650">
                  <a:moveTo>
                    <a:pt x="352044" y="1293596"/>
                  </a:moveTo>
                  <a:lnTo>
                    <a:pt x="350799" y="1292771"/>
                  </a:lnTo>
                  <a:lnTo>
                    <a:pt x="351002" y="1293596"/>
                  </a:lnTo>
                  <a:lnTo>
                    <a:pt x="352044" y="1293596"/>
                  </a:lnTo>
                  <a:close/>
                </a:path>
                <a:path w="627379" h="1517650">
                  <a:moveTo>
                    <a:pt x="352717" y="1294028"/>
                  </a:moveTo>
                  <a:lnTo>
                    <a:pt x="352653" y="1293596"/>
                  </a:lnTo>
                  <a:lnTo>
                    <a:pt x="352044" y="1293596"/>
                  </a:lnTo>
                  <a:lnTo>
                    <a:pt x="352234" y="1293723"/>
                  </a:lnTo>
                  <a:lnTo>
                    <a:pt x="351028" y="1293723"/>
                  </a:lnTo>
                  <a:lnTo>
                    <a:pt x="351116" y="1294028"/>
                  </a:lnTo>
                  <a:lnTo>
                    <a:pt x="351307" y="1294028"/>
                  </a:lnTo>
                  <a:lnTo>
                    <a:pt x="352234" y="1293736"/>
                  </a:lnTo>
                  <a:lnTo>
                    <a:pt x="352717" y="1294028"/>
                  </a:lnTo>
                  <a:close/>
                </a:path>
                <a:path w="627379" h="1517650">
                  <a:moveTo>
                    <a:pt x="354507" y="1286040"/>
                  </a:moveTo>
                  <a:lnTo>
                    <a:pt x="354393" y="1285570"/>
                  </a:lnTo>
                  <a:lnTo>
                    <a:pt x="354291" y="1285163"/>
                  </a:lnTo>
                  <a:lnTo>
                    <a:pt x="353656" y="1282649"/>
                  </a:lnTo>
                  <a:lnTo>
                    <a:pt x="350647" y="1282306"/>
                  </a:lnTo>
                  <a:lnTo>
                    <a:pt x="351510" y="1282306"/>
                  </a:lnTo>
                  <a:lnTo>
                    <a:pt x="349491" y="1279220"/>
                  </a:lnTo>
                  <a:lnTo>
                    <a:pt x="348462" y="1280223"/>
                  </a:lnTo>
                  <a:lnTo>
                    <a:pt x="348170" y="1281315"/>
                  </a:lnTo>
                  <a:lnTo>
                    <a:pt x="347167" y="1282306"/>
                  </a:lnTo>
                  <a:lnTo>
                    <a:pt x="348297" y="1283906"/>
                  </a:lnTo>
                  <a:lnTo>
                    <a:pt x="348780" y="1283411"/>
                  </a:lnTo>
                  <a:lnTo>
                    <a:pt x="349021" y="1283411"/>
                  </a:lnTo>
                  <a:lnTo>
                    <a:pt x="350075" y="1282420"/>
                  </a:lnTo>
                  <a:lnTo>
                    <a:pt x="351383" y="1283411"/>
                  </a:lnTo>
                  <a:lnTo>
                    <a:pt x="349021" y="1283411"/>
                  </a:lnTo>
                  <a:lnTo>
                    <a:pt x="348818" y="1283589"/>
                  </a:lnTo>
                  <a:lnTo>
                    <a:pt x="351510" y="1283589"/>
                  </a:lnTo>
                  <a:lnTo>
                    <a:pt x="351751" y="1283906"/>
                  </a:lnTo>
                  <a:lnTo>
                    <a:pt x="351980" y="1283906"/>
                  </a:lnTo>
                  <a:lnTo>
                    <a:pt x="351218" y="1284516"/>
                  </a:lnTo>
                  <a:lnTo>
                    <a:pt x="351993" y="1285163"/>
                  </a:lnTo>
                  <a:lnTo>
                    <a:pt x="350164" y="1285570"/>
                  </a:lnTo>
                  <a:lnTo>
                    <a:pt x="348818" y="1283589"/>
                  </a:lnTo>
                  <a:lnTo>
                    <a:pt x="348475" y="1283906"/>
                  </a:lnTo>
                  <a:lnTo>
                    <a:pt x="348297" y="1283906"/>
                  </a:lnTo>
                  <a:lnTo>
                    <a:pt x="346671" y="1285570"/>
                  </a:lnTo>
                  <a:lnTo>
                    <a:pt x="346697" y="1287081"/>
                  </a:lnTo>
                  <a:lnTo>
                    <a:pt x="347522" y="1287767"/>
                  </a:lnTo>
                  <a:lnTo>
                    <a:pt x="349351" y="1288148"/>
                  </a:lnTo>
                  <a:lnTo>
                    <a:pt x="350875" y="1287424"/>
                  </a:lnTo>
                  <a:lnTo>
                    <a:pt x="354507" y="1286040"/>
                  </a:lnTo>
                  <a:close/>
                </a:path>
                <a:path w="627379" h="1517650">
                  <a:moveTo>
                    <a:pt x="355193" y="1292771"/>
                  </a:moveTo>
                  <a:lnTo>
                    <a:pt x="352234" y="1290650"/>
                  </a:lnTo>
                  <a:lnTo>
                    <a:pt x="352653" y="1293596"/>
                  </a:lnTo>
                  <a:lnTo>
                    <a:pt x="355193" y="1292771"/>
                  </a:lnTo>
                  <a:close/>
                </a:path>
                <a:path w="627379" h="1517650">
                  <a:moveTo>
                    <a:pt x="355231" y="4356"/>
                  </a:moveTo>
                  <a:lnTo>
                    <a:pt x="354901" y="4102"/>
                  </a:lnTo>
                  <a:lnTo>
                    <a:pt x="354495" y="4356"/>
                  </a:lnTo>
                  <a:lnTo>
                    <a:pt x="355231" y="4356"/>
                  </a:lnTo>
                  <a:close/>
                </a:path>
                <a:path w="627379" h="1517650">
                  <a:moveTo>
                    <a:pt x="355473" y="1297990"/>
                  </a:moveTo>
                  <a:lnTo>
                    <a:pt x="351269" y="1295704"/>
                  </a:lnTo>
                  <a:lnTo>
                    <a:pt x="350558" y="1297597"/>
                  </a:lnTo>
                  <a:lnTo>
                    <a:pt x="352272" y="1300200"/>
                  </a:lnTo>
                  <a:lnTo>
                    <a:pt x="355473" y="1297990"/>
                  </a:lnTo>
                  <a:close/>
                </a:path>
                <a:path w="627379" h="1517650">
                  <a:moveTo>
                    <a:pt x="358038" y="2159"/>
                  </a:moveTo>
                  <a:lnTo>
                    <a:pt x="355574" y="0"/>
                  </a:lnTo>
                  <a:lnTo>
                    <a:pt x="354050" y="3441"/>
                  </a:lnTo>
                  <a:lnTo>
                    <a:pt x="354901" y="4102"/>
                  </a:lnTo>
                  <a:lnTo>
                    <a:pt x="358038" y="2159"/>
                  </a:lnTo>
                  <a:close/>
                </a:path>
                <a:path w="627379" h="1517650">
                  <a:moveTo>
                    <a:pt x="360883" y="1411287"/>
                  </a:moveTo>
                  <a:lnTo>
                    <a:pt x="360768" y="1410398"/>
                  </a:lnTo>
                  <a:lnTo>
                    <a:pt x="360730" y="1409522"/>
                  </a:lnTo>
                  <a:lnTo>
                    <a:pt x="360654" y="1408645"/>
                  </a:lnTo>
                  <a:lnTo>
                    <a:pt x="360083" y="1409471"/>
                  </a:lnTo>
                  <a:lnTo>
                    <a:pt x="358813" y="1410754"/>
                  </a:lnTo>
                  <a:lnTo>
                    <a:pt x="360883" y="1411287"/>
                  </a:lnTo>
                  <a:close/>
                </a:path>
                <a:path w="627379" h="1517650">
                  <a:moveTo>
                    <a:pt x="366814" y="5245"/>
                  </a:moveTo>
                  <a:lnTo>
                    <a:pt x="358533" y="4648"/>
                  </a:lnTo>
                  <a:lnTo>
                    <a:pt x="358355" y="4648"/>
                  </a:lnTo>
                  <a:lnTo>
                    <a:pt x="355307" y="4419"/>
                  </a:lnTo>
                  <a:lnTo>
                    <a:pt x="356577" y="5384"/>
                  </a:lnTo>
                  <a:lnTo>
                    <a:pt x="358470" y="4673"/>
                  </a:lnTo>
                  <a:lnTo>
                    <a:pt x="359968" y="4902"/>
                  </a:lnTo>
                  <a:lnTo>
                    <a:pt x="360857" y="6477"/>
                  </a:lnTo>
                  <a:lnTo>
                    <a:pt x="366814" y="5245"/>
                  </a:lnTo>
                  <a:close/>
                </a:path>
                <a:path w="627379" h="1517650">
                  <a:moveTo>
                    <a:pt x="376415" y="1359230"/>
                  </a:moveTo>
                  <a:lnTo>
                    <a:pt x="374815" y="1355674"/>
                  </a:lnTo>
                  <a:lnTo>
                    <a:pt x="374307" y="1359395"/>
                  </a:lnTo>
                  <a:lnTo>
                    <a:pt x="373126" y="1363065"/>
                  </a:lnTo>
                  <a:lnTo>
                    <a:pt x="372630" y="1366812"/>
                  </a:lnTo>
                  <a:lnTo>
                    <a:pt x="376174" y="1365427"/>
                  </a:lnTo>
                  <a:lnTo>
                    <a:pt x="376415" y="1359230"/>
                  </a:lnTo>
                  <a:close/>
                </a:path>
                <a:path w="627379" h="1517650">
                  <a:moveTo>
                    <a:pt x="624103" y="272605"/>
                  </a:moveTo>
                  <a:lnTo>
                    <a:pt x="623976" y="271513"/>
                  </a:lnTo>
                  <a:lnTo>
                    <a:pt x="621626" y="273329"/>
                  </a:lnTo>
                  <a:lnTo>
                    <a:pt x="622795" y="274193"/>
                  </a:lnTo>
                  <a:lnTo>
                    <a:pt x="624103" y="272605"/>
                  </a:lnTo>
                  <a:close/>
                </a:path>
                <a:path w="627379" h="1517650">
                  <a:moveTo>
                    <a:pt x="625881" y="276479"/>
                  </a:moveTo>
                  <a:lnTo>
                    <a:pt x="622795" y="274193"/>
                  </a:lnTo>
                  <a:lnTo>
                    <a:pt x="619785" y="277825"/>
                  </a:lnTo>
                  <a:lnTo>
                    <a:pt x="621004" y="285280"/>
                  </a:lnTo>
                  <a:lnTo>
                    <a:pt x="622947" y="282486"/>
                  </a:lnTo>
                  <a:lnTo>
                    <a:pt x="622998" y="278930"/>
                  </a:lnTo>
                  <a:lnTo>
                    <a:pt x="625881" y="276479"/>
                  </a:lnTo>
                  <a:close/>
                </a:path>
                <a:path w="627379" h="1517650">
                  <a:moveTo>
                    <a:pt x="627049" y="267462"/>
                  </a:moveTo>
                  <a:lnTo>
                    <a:pt x="626389" y="266801"/>
                  </a:lnTo>
                  <a:lnTo>
                    <a:pt x="625449" y="266801"/>
                  </a:lnTo>
                  <a:lnTo>
                    <a:pt x="625094" y="266280"/>
                  </a:lnTo>
                  <a:lnTo>
                    <a:pt x="624865" y="265950"/>
                  </a:lnTo>
                  <a:lnTo>
                    <a:pt x="624090" y="266280"/>
                  </a:lnTo>
                  <a:lnTo>
                    <a:pt x="623658" y="265811"/>
                  </a:lnTo>
                  <a:lnTo>
                    <a:pt x="623265" y="265303"/>
                  </a:lnTo>
                  <a:lnTo>
                    <a:pt x="623379" y="266280"/>
                  </a:lnTo>
                  <a:lnTo>
                    <a:pt x="623430" y="266801"/>
                  </a:lnTo>
                  <a:lnTo>
                    <a:pt x="623506" y="267462"/>
                  </a:lnTo>
                  <a:lnTo>
                    <a:pt x="623976" y="271513"/>
                  </a:lnTo>
                  <a:lnTo>
                    <a:pt x="625665" y="270205"/>
                  </a:lnTo>
                  <a:lnTo>
                    <a:pt x="627049" y="2674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1">
            <a:extLst>
              <a:ext uri="{FF2B5EF4-FFF2-40B4-BE49-F238E27FC236}">
                <a16:creationId xmlns:a16="http://schemas.microsoft.com/office/drawing/2014/main" id="{AE9C1C31-D54A-03D9-338E-10D8168266D4}"/>
              </a:ext>
            </a:extLst>
          </p:cNvPr>
          <p:cNvSpPr txBox="1"/>
          <p:nvPr/>
        </p:nvSpPr>
        <p:spPr>
          <a:xfrm>
            <a:off x="838200" y="2628900"/>
            <a:ext cx="166878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5000" b="1" i="1" spc="-345" dirty="0">
                <a:solidFill>
                  <a:srgbClr val="002060"/>
                </a:solidFill>
                <a:latin typeface="Trebuchet MS"/>
                <a:cs typeface="Trebuchet MS"/>
              </a:rPr>
              <a:t>«</a:t>
            </a:r>
            <a:r>
              <a:rPr sz="5000" b="1" i="1" spc="-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295" dirty="0">
                <a:solidFill>
                  <a:srgbClr val="002060"/>
                </a:solidFill>
                <a:latin typeface="Trebuchet MS"/>
                <a:cs typeface="Trebuchet MS"/>
              </a:rPr>
              <a:t>Sanctionner</a:t>
            </a:r>
            <a:r>
              <a:rPr sz="5000" b="1" i="1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220" dirty="0">
                <a:solidFill>
                  <a:srgbClr val="002060"/>
                </a:solidFill>
                <a:latin typeface="Trebuchet MS"/>
                <a:cs typeface="Trebuchet MS"/>
              </a:rPr>
              <a:t>est</a:t>
            </a:r>
            <a:r>
              <a:rPr sz="5000" b="1" i="1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i="1" spc="315" dirty="0">
                <a:solidFill>
                  <a:srgbClr val="002060"/>
                </a:solidFill>
                <a:latin typeface="Trebuchet MS"/>
                <a:cs typeface="Trebuchet MS"/>
              </a:rPr>
              <a:t>impossible</a:t>
            </a:r>
            <a:r>
              <a:rPr lang="fr-FR" sz="5000" b="1" i="1" spc="315" dirty="0">
                <a:solidFill>
                  <a:srgbClr val="002060"/>
                </a:solidFill>
                <a:latin typeface="Trebuchet MS"/>
                <a:cs typeface="Trebuchet MS"/>
              </a:rPr>
              <a:t> ou trop compliqué »</a:t>
            </a:r>
            <a:endParaRPr sz="11175" b="1" baseline="-26845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8B937736-A136-FE3E-B25F-2AC1D2F1B0E6}"/>
              </a:ext>
            </a:extLst>
          </p:cNvPr>
          <p:cNvSpPr txBox="1"/>
          <p:nvPr/>
        </p:nvSpPr>
        <p:spPr>
          <a:xfrm>
            <a:off x="1143000" y="2857500"/>
            <a:ext cx="14290040" cy="6914457"/>
          </a:xfrm>
          <a:prstGeom prst="rect">
            <a:avLst/>
          </a:prstGeom>
        </p:spPr>
        <p:txBody>
          <a:bodyPr vert="horz" wrap="square" lIns="0" tIns="425450" rIns="0" bIns="0" rtlCol="0">
            <a:spAutoFit/>
          </a:bodyPr>
          <a:lstStyle/>
          <a:p>
            <a:pPr marL="266065" marR="5080">
              <a:lnSpc>
                <a:spcPts val="4950"/>
              </a:lnSpc>
              <a:spcBef>
                <a:spcPts val="4290"/>
              </a:spcBef>
            </a:pPr>
            <a:endParaRPr lang="fr-FR" sz="5000" spc="170" dirty="0">
              <a:solidFill>
                <a:srgbClr val="58A7A3"/>
              </a:solidFill>
              <a:latin typeface="Trebuchet MS"/>
              <a:cs typeface="Trebuchet MS"/>
            </a:endParaRPr>
          </a:p>
          <a:p>
            <a:pPr marL="266065" marR="5080">
              <a:lnSpc>
                <a:spcPts val="4950"/>
              </a:lnSpc>
              <a:spcBef>
                <a:spcPts val="4290"/>
              </a:spcBef>
            </a:pPr>
            <a:r>
              <a:rPr sz="4000" spc="170" dirty="0">
                <a:solidFill>
                  <a:srgbClr val="007378"/>
                </a:solidFill>
                <a:latin typeface="Trebuchet MS"/>
                <a:cs typeface="Trebuchet MS"/>
              </a:rPr>
              <a:t>La</a:t>
            </a:r>
            <a:r>
              <a:rPr sz="4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350" dirty="0">
                <a:solidFill>
                  <a:srgbClr val="007378"/>
                </a:solidFill>
                <a:latin typeface="Trebuchet MS"/>
                <a:cs typeface="Trebuchet MS"/>
              </a:rPr>
              <a:t>procédure</a:t>
            </a:r>
            <a:r>
              <a:rPr sz="4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200" dirty="0">
                <a:solidFill>
                  <a:srgbClr val="007378"/>
                </a:solidFill>
                <a:latin typeface="Trebuchet MS"/>
                <a:cs typeface="Trebuchet MS"/>
              </a:rPr>
              <a:t>disciplinaire</a:t>
            </a:r>
            <a:r>
              <a:rPr sz="4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120" dirty="0">
                <a:solidFill>
                  <a:srgbClr val="007378"/>
                </a:solidFill>
                <a:latin typeface="Trebuchet MS"/>
                <a:cs typeface="Trebuchet MS"/>
              </a:rPr>
              <a:t>existe</a:t>
            </a:r>
            <a:r>
              <a:rPr sz="4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85" dirty="0">
                <a:solidFill>
                  <a:srgbClr val="007378"/>
                </a:solidFill>
                <a:latin typeface="Trebuchet MS"/>
                <a:cs typeface="Trebuchet MS"/>
              </a:rPr>
              <a:t>et</a:t>
            </a:r>
            <a:r>
              <a:rPr sz="4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295" dirty="0">
                <a:solidFill>
                  <a:srgbClr val="007378"/>
                </a:solidFill>
                <a:latin typeface="Trebuchet MS"/>
                <a:cs typeface="Trebuchet MS"/>
              </a:rPr>
              <a:t>peut</a:t>
            </a:r>
            <a:r>
              <a:rPr sz="4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85" dirty="0">
                <a:solidFill>
                  <a:srgbClr val="007378"/>
                </a:solidFill>
                <a:latin typeface="Trebuchet MS"/>
                <a:cs typeface="Trebuchet MS"/>
              </a:rPr>
              <a:t>être </a:t>
            </a:r>
            <a:r>
              <a:rPr sz="4000" spc="425" dirty="0">
                <a:solidFill>
                  <a:srgbClr val="007378"/>
                </a:solidFill>
                <a:latin typeface="Trebuchet MS"/>
                <a:cs typeface="Trebuchet MS"/>
              </a:rPr>
              <a:t>mise</a:t>
            </a:r>
            <a:r>
              <a:rPr sz="4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390" dirty="0">
                <a:solidFill>
                  <a:srgbClr val="007378"/>
                </a:solidFill>
                <a:latin typeface="Trebuchet MS"/>
                <a:cs typeface="Trebuchet MS"/>
              </a:rPr>
              <a:t>en</a:t>
            </a:r>
            <a:r>
              <a:rPr sz="4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355" dirty="0">
                <a:solidFill>
                  <a:srgbClr val="007378"/>
                </a:solidFill>
                <a:latin typeface="Trebuchet MS"/>
                <a:cs typeface="Trebuchet MS"/>
              </a:rPr>
              <a:t>œuvre</a:t>
            </a:r>
            <a:r>
              <a:rPr sz="4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295" dirty="0">
                <a:solidFill>
                  <a:srgbClr val="007378"/>
                </a:solidFill>
                <a:latin typeface="Trebuchet MS"/>
                <a:cs typeface="Trebuchet MS"/>
              </a:rPr>
              <a:t>lorsque</a:t>
            </a:r>
            <a:r>
              <a:rPr sz="4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240" dirty="0">
                <a:solidFill>
                  <a:srgbClr val="007378"/>
                </a:solidFill>
                <a:latin typeface="Trebuchet MS"/>
                <a:cs typeface="Trebuchet MS"/>
              </a:rPr>
              <a:t>nécessaire.</a:t>
            </a:r>
            <a:endParaRPr sz="4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1345565" marR="5886450" indent="-1079500">
              <a:lnSpc>
                <a:spcPts val="4950"/>
              </a:lnSpc>
            </a:pPr>
            <a:r>
              <a:rPr sz="4000" spc="-40" dirty="0">
                <a:solidFill>
                  <a:srgbClr val="007378"/>
                </a:solidFill>
                <a:latin typeface="Trebuchet MS"/>
                <a:cs typeface="Trebuchet MS"/>
              </a:rPr>
              <a:t>Elle</a:t>
            </a:r>
            <a:r>
              <a:rPr sz="4000" spc="-20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175" dirty="0">
                <a:solidFill>
                  <a:srgbClr val="007378"/>
                </a:solidFill>
                <a:latin typeface="Trebuchet MS"/>
                <a:cs typeface="Trebuchet MS"/>
              </a:rPr>
              <a:t>doit</a:t>
            </a:r>
            <a:r>
              <a:rPr sz="4000" spc="-20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360" dirty="0">
                <a:solidFill>
                  <a:srgbClr val="007378"/>
                </a:solidFill>
                <a:latin typeface="Trebuchet MS"/>
                <a:cs typeface="Trebuchet MS"/>
              </a:rPr>
              <a:t>simplement</a:t>
            </a:r>
            <a:r>
              <a:rPr sz="4000" spc="-20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105" dirty="0">
                <a:solidFill>
                  <a:srgbClr val="007378"/>
                </a:solidFill>
                <a:latin typeface="Trebuchet MS"/>
                <a:cs typeface="Trebuchet MS"/>
              </a:rPr>
              <a:t>être</a:t>
            </a:r>
            <a:r>
              <a:rPr sz="4000" spc="-20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-844" dirty="0">
                <a:solidFill>
                  <a:srgbClr val="007378"/>
                </a:solidFill>
                <a:latin typeface="Trebuchet MS"/>
                <a:cs typeface="Trebuchet MS"/>
              </a:rPr>
              <a:t>: </a:t>
            </a:r>
            <a:r>
              <a:rPr sz="4000" spc="-10" dirty="0" err="1">
                <a:solidFill>
                  <a:srgbClr val="007378"/>
                </a:solidFill>
                <a:latin typeface="Trebuchet MS"/>
                <a:cs typeface="Trebuchet MS"/>
              </a:rPr>
              <a:t>justifiée</a:t>
            </a:r>
            <a:r>
              <a:rPr sz="4000" spc="2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endParaRPr lang="fr-FR" sz="4000" spc="27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1345565" marR="5886450" indent="-1079500">
              <a:lnSpc>
                <a:spcPts val="4950"/>
              </a:lnSpc>
            </a:pPr>
            <a:r>
              <a:rPr lang="fr-FR" sz="4000" spc="270" dirty="0">
                <a:solidFill>
                  <a:srgbClr val="007378"/>
                </a:solidFill>
                <a:latin typeface="Trebuchet MS"/>
                <a:cs typeface="Trebuchet MS"/>
              </a:rPr>
              <a:t>	</a:t>
            </a:r>
            <a:r>
              <a:rPr sz="4000" spc="270" dirty="0" err="1">
                <a:solidFill>
                  <a:srgbClr val="007378"/>
                </a:solidFill>
                <a:latin typeface="Trebuchet MS"/>
                <a:cs typeface="Trebuchet MS"/>
              </a:rPr>
              <a:t>proportionnée</a:t>
            </a:r>
            <a:endParaRPr sz="4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1345565">
              <a:lnSpc>
                <a:spcPts val="4960"/>
              </a:lnSpc>
            </a:pPr>
            <a:r>
              <a:rPr sz="4000" spc="220" dirty="0">
                <a:solidFill>
                  <a:srgbClr val="007378"/>
                </a:solidFill>
                <a:latin typeface="Trebuchet MS"/>
                <a:cs typeface="Trebuchet MS"/>
              </a:rPr>
              <a:t>juridiquement</a:t>
            </a:r>
            <a:r>
              <a:rPr sz="4000" spc="-1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000" spc="305" dirty="0">
                <a:solidFill>
                  <a:srgbClr val="007378"/>
                </a:solidFill>
                <a:latin typeface="Trebuchet MS"/>
                <a:cs typeface="Trebuchet MS"/>
              </a:rPr>
              <a:t>sécurisée</a:t>
            </a:r>
            <a:endParaRPr sz="4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7049134" marR="1330960" indent="205104">
              <a:lnSpc>
                <a:spcPts val="4950"/>
              </a:lnSpc>
              <a:spcBef>
                <a:spcPts val="1575"/>
              </a:spcBef>
            </a:pPr>
            <a:r>
              <a:rPr sz="4000" b="1" spc="470" dirty="0">
                <a:solidFill>
                  <a:srgbClr val="F4951E"/>
                </a:solidFill>
                <a:latin typeface="Trebuchet MS"/>
                <a:cs typeface="Trebuchet MS"/>
              </a:rPr>
              <a:t>Vous</a:t>
            </a:r>
            <a:r>
              <a:rPr sz="4000" b="1" spc="-44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000" b="1" spc="235" dirty="0">
                <a:solidFill>
                  <a:srgbClr val="F4951E"/>
                </a:solidFill>
                <a:latin typeface="Trebuchet MS"/>
                <a:cs typeface="Trebuchet MS"/>
              </a:rPr>
              <a:t>devez</a:t>
            </a:r>
            <a:r>
              <a:rPr sz="4000" b="1" spc="-434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000" b="1" spc="145" dirty="0">
                <a:solidFill>
                  <a:srgbClr val="F4951E"/>
                </a:solidFill>
                <a:latin typeface="Trebuchet MS"/>
                <a:cs typeface="Trebuchet MS"/>
              </a:rPr>
              <a:t>faire </a:t>
            </a:r>
            <a:r>
              <a:rPr sz="4000" b="1" spc="235" dirty="0">
                <a:solidFill>
                  <a:srgbClr val="F4951E"/>
                </a:solidFill>
                <a:latin typeface="Trebuchet MS"/>
                <a:cs typeface="Trebuchet MS"/>
              </a:rPr>
              <a:t>respecter</a:t>
            </a:r>
            <a:r>
              <a:rPr sz="4000" b="1" spc="-43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000" b="1" spc="95" dirty="0">
                <a:solidFill>
                  <a:srgbClr val="F4951E"/>
                </a:solidFill>
                <a:latin typeface="Trebuchet MS"/>
                <a:cs typeface="Trebuchet MS"/>
              </a:rPr>
              <a:t>le</a:t>
            </a:r>
            <a:r>
              <a:rPr sz="4000" b="1" spc="-42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000" b="1" spc="350" dirty="0">
                <a:solidFill>
                  <a:srgbClr val="F4951E"/>
                </a:solidFill>
                <a:latin typeface="Trebuchet MS"/>
                <a:cs typeface="Trebuchet MS"/>
              </a:rPr>
              <a:t>cadre</a:t>
            </a:r>
            <a:endParaRPr sz="4000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pic>
        <p:nvPicPr>
          <p:cNvPr id="20" name="object 18">
            <a:extLst>
              <a:ext uri="{FF2B5EF4-FFF2-40B4-BE49-F238E27FC236}">
                <a16:creationId xmlns:a16="http://schemas.microsoft.com/office/drawing/2014/main" id="{F2D94058-622B-88ED-6191-2F71FC5CF9A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6591300"/>
            <a:ext cx="219075" cy="219074"/>
          </a:xfrm>
          <a:prstGeom prst="rect">
            <a:avLst/>
          </a:prstGeom>
        </p:spPr>
      </p:pic>
      <p:pic>
        <p:nvPicPr>
          <p:cNvPr id="21" name="object 18">
            <a:extLst>
              <a:ext uri="{FF2B5EF4-FFF2-40B4-BE49-F238E27FC236}">
                <a16:creationId xmlns:a16="http://schemas.microsoft.com/office/drawing/2014/main" id="{FFC9F2BB-89DF-4272-0EA6-81439EAC21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7277100"/>
            <a:ext cx="219075" cy="219074"/>
          </a:xfrm>
          <a:prstGeom prst="rect">
            <a:avLst/>
          </a:prstGeom>
        </p:spPr>
      </p:pic>
      <p:pic>
        <p:nvPicPr>
          <p:cNvPr id="22" name="object 18">
            <a:extLst>
              <a:ext uri="{FF2B5EF4-FFF2-40B4-BE49-F238E27FC236}">
                <a16:creationId xmlns:a16="http://schemas.microsoft.com/office/drawing/2014/main" id="{25C7583A-6FCE-E294-035A-A483D17473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7886700"/>
            <a:ext cx="219075" cy="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2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9851B3-FE12-5243-CB01-324E70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C3D21F3A-E705-2667-1C3F-7E2C5A5F1BED}"/>
              </a:ext>
            </a:extLst>
          </p:cNvPr>
          <p:cNvSpPr/>
          <p:nvPr/>
        </p:nvSpPr>
        <p:spPr>
          <a:xfrm>
            <a:off x="4953000" y="83439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A16444C2-C17B-DDAB-65BF-5A1D82A36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B54E38A-CDBC-8F39-0A40-9B3C791DC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object 17" descr="$PPTXTitle">
            <a:extLst>
              <a:ext uri="{FF2B5EF4-FFF2-40B4-BE49-F238E27FC236}">
                <a16:creationId xmlns:a16="http://schemas.microsoft.com/office/drawing/2014/main" id="{4BCA461E-B572-27EB-012B-12DEDC8582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9800" y="-190500"/>
            <a:ext cx="13109575" cy="278281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Idée</a:t>
            </a:r>
            <a:r>
              <a:rPr spc="-62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50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reçue</a:t>
            </a:r>
            <a:r>
              <a:rPr spc="-61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  <a:r>
              <a:rPr lang="fr-FR" spc="-65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0" spc="-65" dirty="0">
                <a:solidFill>
                  <a:srgbClr val="00737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5</a:t>
            </a:r>
            <a:endParaRPr sz="18000" spc="-65" dirty="0">
              <a:solidFill>
                <a:srgbClr val="00737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6621D87A-32DA-F8FF-2877-9FD940A4209E}"/>
              </a:ext>
            </a:extLst>
          </p:cNvPr>
          <p:cNvSpPr txBox="1"/>
          <p:nvPr/>
        </p:nvSpPr>
        <p:spPr>
          <a:xfrm>
            <a:off x="14249400" y="4152900"/>
            <a:ext cx="3733800" cy="1281761"/>
          </a:xfrm>
          <a:prstGeom prst="rect">
            <a:avLst/>
          </a:prstGeom>
          <a:ln/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90" dirty="0">
                <a:solidFill>
                  <a:srgbClr val="002060"/>
                </a:solidFill>
                <a:latin typeface="SimSun-ExtB"/>
                <a:cs typeface="SimSun-ExtB"/>
              </a:rPr>
              <a:t>✔</a:t>
            </a:r>
            <a:r>
              <a:rPr sz="8250" spc="-3265" dirty="0">
                <a:solidFill>
                  <a:srgbClr val="002060"/>
                </a:solidFill>
                <a:latin typeface="SimSun-ExtB"/>
                <a:cs typeface="SimSun-ExtB"/>
              </a:rPr>
              <a:t> </a:t>
            </a:r>
            <a:r>
              <a:rPr sz="7450" b="1" spc="350" dirty="0">
                <a:solidFill>
                  <a:srgbClr val="002060"/>
                </a:solidFill>
                <a:latin typeface="Trebuchet MS"/>
                <a:cs typeface="Trebuchet MS"/>
              </a:rPr>
              <a:t>FAUX</a:t>
            </a:r>
            <a:endParaRPr sz="74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42" name="object 4">
            <a:extLst>
              <a:ext uri="{FF2B5EF4-FFF2-40B4-BE49-F238E27FC236}">
                <a16:creationId xmlns:a16="http://schemas.microsoft.com/office/drawing/2014/main" id="{F8B0D61F-8DCA-2914-5A82-8D56CAEF509B}"/>
              </a:ext>
            </a:extLst>
          </p:cNvPr>
          <p:cNvGrpSpPr/>
          <p:nvPr/>
        </p:nvGrpSpPr>
        <p:grpSpPr>
          <a:xfrm>
            <a:off x="2133600" y="8724900"/>
            <a:ext cx="2104390" cy="133604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18329484-F5A1-ACBF-27E1-57F36C01B36C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46D2E1EE-410E-4822-6084-8D1003231780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395589D-F28A-7427-0415-9CC305D05085}"/>
              </a:ext>
            </a:extLst>
          </p:cNvPr>
          <p:cNvSpPr txBox="1"/>
          <p:nvPr/>
        </p:nvSpPr>
        <p:spPr>
          <a:xfrm>
            <a:off x="-533400" y="3009900"/>
            <a:ext cx="1859280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06500">
              <a:lnSpc>
                <a:spcPts val="4950"/>
              </a:lnSpc>
              <a:spcBef>
                <a:spcPts val="1140"/>
              </a:spcBef>
            </a:pPr>
            <a:r>
              <a:rPr lang="fr-FR" sz="5400" i="1" spc="-345" dirty="0">
                <a:solidFill>
                  <a:srgbClr val="F4951E"/>
                </a:solidFill>
                <a:latin typeface="Trebuchet MS"/>
                <a:cs typeface="Trebuchet MS"/>
              </a:rPr>
              <a:t>«</a:t>
            </a:r>
            <a:r>
              <a:rPr lang="fr-FR" sz="5400" i="1" spc="-2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400" i="1" spc="484" dirty="0">
                <a:solidFill>
                  <a:srgbClr val="F4951E"/>
                </a:solidFill>
                <a:latin typeface="Trebuchet MS"/>
                <a:cs typeface="Trebuchet MS"/>
              </a:rPr>
              <a:t>On</a:t>
            </a:r>
            <a:r>
              <a:rPr lang="fr-FR" sz="5400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400" i="1" spc="415" dirty="0">
                <a:solidFill>
                  <a:srgbClr val="F4951E"/>
                </a:solidFill>
                <a:latin typeface="Trebuchet MS"/>
                <a:cs typeface="Trebuchet MS"/>
              </a:rPr>
              <a:t>ne</a:t>
            </a:r>
            <a:r>
              <a:rPr lang="fr-FR" sz="5400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400" i="1" spc="265" dirty="0">
                <a:solidFill>
                  <a:srgbClr val="F4951E"/>
                </a:solidFill>
                <a:latin typeface="Trebuchet MS"/>
                <a:cs typeface="Trebuchet MS"/>
              </a:rPr>
              <a:t>peut</a:t>
            </a:r>
            <a:r>
              <a:rPr lang="fr-FR" sz="5400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400" i="1" spc="625" dirty="0">
                <a:solidFill>
                  <a:srgbClr val="F4951E"/>
                </a:solidFill>
                <a:latin typeface="Trebuchet MS"/>
                <a:cs typeface="Trebuchet MS"/>
              </a:rPr>
              <a:t>pas</a:t>
            </a:r>
            <a:r>
              <a:rPr lang="fr-FR" sz="5400" i="1" spc="-1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400" i="1" spc="455" dirty="0">
                <a:solidFill>
                  <a:srgbClr val="F4951E"/>
                </a:solidFill>
                <a:latin typeface="Trebuchet MS"/>
                <a:cs typeface="Trebuchet MS"/>
              </a:rPr>
              <a:t>se </a:t>
            </a:r>
            <a:r>
              <a:rPr lang="fr-FR" sz="5400" i="1" spc="310" dirty="0">
                <a:solidFill>
                  <a:srgbClr val="F4951E"/>
                </a:solidFill>
                <a:latin typeface="Trebuchet MS"/>
                <a:cs typeface="Trebuchet MS"/>
              </a:rPr>
              <a:t>séparer</a:t>
            </a:r>
            <a:r>
              <a:rPr lang="fr-FR" sz="5400" i="1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000" i="1" spc="160" dirty="0">
                <a:solidFill>
                  <a:srgbClr val="F4951E"/>
                </a:solidFill>
                <a:latin typeface="Trebuchet MS"/>
                <a:cs typeface="Trebuchet MS"/>
              </a:rPr>
              <a:t>d’un</a:t>
            </a:r>
            <a:r>
              <a:rPr lang="fr-FR" sz="5400" i="1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400" i="1" spc="420" dirty="0">
                <a:solidFill>
                  <a:srgbClr val="F4951E"/>
                </a:solidFill>
                <a:latin typeface="Trebuchet MS"/>
                <a:cs typeface="Trebuchet MS"/>
              </a:rPr>
              <a:t>agent</a:t>
            </a:r>
            <a:r>
              <a:rPr lang="fr-FR" sz="5400" i="1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400" i="1" spc="254" dirty="0">
                <a:solidFill>
                  <a:srgbClr val="F4951E"/>
                </a:solidFill>
                <a:latin typeface="Trebuchet MS"/>
                <a:cs typeface="Trebuchet MS"/>
              </a:rPr>
              <a:t>public</a:t>
            </a:r>
            <a:r>
              <a:rPr lang="fr-FR" sz="5400" i="1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lang="fr-FR" sz="5400" i="1" spc="-395" dirty="0">
                <a:solidFill>
                  <a:srgbClr val="F4951E"/>
                </a:solidFill>
                <a:latin typeface="Trebuchet MS"/>
                <a:cs typeface="Trebuchet MS"/>
              </a:rPr>
              <a:t>»</a:t>
            </a:r>
            <a:endParaRPr lang="fr-FR" sz="5400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3212D5E7-291C-2993-70F4-D0D91FC7EA24}"/>
              </a:ext>
            </a:extLst>
          </p:cNvPr>
          <p:cNvSpPr txBox="1"/>
          <p:nvPr/>
        </p:nvSpPr>
        <p:spPr>
          <a:xfrm>
            <a:off x="457200" y="4381500"/>
            <a:ext cx="15550515" cy="5493812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1276350">
              <a:lnSpc>
                <a:spcPts val="4950"/>
              </a:lnSpc>
              <a:spcBef>
                <a:spcPts val="1140"/>
              </a:spcBef>
            </a:pPr>
            <a:r>
              <a:rPr sz="5000" spc="170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dirty="0">
                <a:solidFill>
                  <a:srgbClr val="002060"/>
                </a:solidFill>
                <a:latin typeface="Trebuchet MS"/>
                <a:cs typeface="Trebuchet MS"/>
              </a:rPr>
              <a:t>fin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65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35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60" dirty="0">
                <a:solidFill>
                  <a:srgbClr val="002060"/>
                </a:solidFill>
                <a:latin typeface="Trebuchet MS"/>
                <a:cs typeface="Trebuchet MS"/>
              </a:rPr>
              <a:t>relation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65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50" dirty="0">
                <a:solidFill>
                  <a:srgbClr val="002060"/>
                </a:solidFill>
                <a:latin typeface="Trebuchet MS"/>
                <a:cs typeface="Trebuchet MS"/>
              </a:rPr>
              <a:t>travail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40" dirty="0">
                <a:solidFill>
                  <a:srgbClr val="002060"/>
                </a:solidFill>
                <a:latin typeface="Trebuchet MS"/>
                <a:cs typeface="Trebuchet MS"/>
              </a:rPr>
              <a:t>est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25" dirty="0">
                <a:solidFill>
                  <a:srgbClr val="002060"/>
                </a:solidFill>
                <a:latin typeface="Trebuchet MS"/>
                <a:cs typeface="Trebuchet MS"/>
              </a:rPr>
              <a:t>possible </a:t>
            </a:r>
            <a:r>
              <a:rPr sz="5000" spc="575" dirty="0">
                <a:solidFill>
                  <a:srgbClr val="002060"/>
                </a:solidFill>
                <a:latin typeface="Trebuchet MS"/>
                <a:cs typeface="Trebuchet MS"/>
              </a:rPr>
              <a:t>dans</a:t>
            </a:r>
            <a:r>
              <a:rPr sz="5000" spc="-12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60" dirty="0">
                <a:solidFill>
                  <a:srgbClr val="002060"/>
                </a:solidFill>
                <a:latin typeface="Trebuchet MS"/>
                <a:cs typeface="Trebuchet MS"/>
              </a:rPr>
              <a:t>plusieurs</a:t>
            </a:r>
            <a:r>
              <a:rPr sz="5000" spc="-11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45" dirty="0">
                <a:solidFill>
                  <a:srgbClr val="002060"/>
                </a:solidFill>
                <a:latin typeface="Trebuchet MS"/>
                <a:cs typeface="Trebuchet MS"/>
              </a:rPr>
              <a:t>situations</a:t>
            </a:r>
            <a:r>
              <a:rPr sz="5000" spc="-11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-795" dirty="0">
                <a:solidFill>
                  <a:srgbClr val="002060"/>
                </a:solidFill>
                <a:latin typeface="Trebuchet MS"/>
                <a:cs typeface="Trebuchet MS"/>
              </a:rPr>
              <a:t>:</a:t>
            </a:r>
            <a:r>
              <a:rPr sz="5000" spc="-11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dirty="0">
                <a:solidFill>
                  <a:srgbClr val="002060"/>
                </a:solidFill>
                <a:latin typeface="Trebuchet MS"/>
                <a:cs typeface="Trebuchet MS"/>
              </a:rPr>
              <a:t>faute,</a:t>
            </a:r>
            <a:r>
              <a:rPr sz="5000" spc="-11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65" dirty="0">
                <a:solidFill>
                  <a:srgbClr val="002060"/>
                </a:solidFill>
                <a:latin typeface="Trebuchet MS"/>
                <a:cs typeface="Trebuchet MS"/>
              </a:rPr>
              <a:t>insuffisance, </a:t>
            </a:r>
            <a:r>
              <a:rPr sz="5000" spc="320" dirty="0">
                <a:solidFill>
                  <a:srgbClr val="002060"/>
                </a:solidFill>
                <a:latin typeface="Trebuchet MS"/>
                <a:cs typeface="Trebuchet MS"/>
              </a:rPr>
              <a:t>raison</a:t>
            </a:r>
            <a:r>
              <a:rPr sz="5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45" dirty="0">
                <a:solidFill>
                  <a:srgbClr val="002060"/>
                </a:solidFill>
                <a:latin typeface="Trebuchet MS"/>
                <a:cs typeface="Trebuchet MS"/>
              </a:rPr>
              <a:t>médicale,</a:t>
            </a:r>
            <a:r>
              <a:rPr sz="5000" spc="-15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85" dirty="0">
                <a:solidFill>
                  <a:srgbClr val="002060"/>
                </a:solidFill>
                <a:latin typeface="Trebuchet MS"/>
                <a:cs typeface="Trebuchet MS"/>
              </a:rPr>
              <a:t>suppression</a:t>
            </a:r>
            <a:r>
              <a:rPr sz="5000" spc="-15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505" dirty="0">
                <a:solidFill>
                  <a:srgbClr val="002060"/>
                </a:solidFill>
                <a:latin typeface="Trebuchet MS"/>
                <a:cs typeface="Trebuchet MS"/>
              </a:rPr>
              <a:t>du</a:t>
            </a:r>
            <a:r>
              <a:rPr sz="5000" spc="-15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60" dirty="0">
                <a:solidFill>
                  <a:srgbClr val="002060"/>
                </a:solidFill>
                <a:latin typeface="Trebuchet MS"/>
                <a:cs typeface="Trebuchet MS"/>
              </a:rPr>
              <a:t>poste…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2700" marR="2568575">
              <a:lnSpc>
                <a:spcPts val="4950"/>
              </a:lnSpc>
            </a:pPr>
            <a:r>
              <a:rPr sz="5000" spc="590" dirty="0">
                <a:solidFill>
                  <a:srgbClr val="002060"/>
                </a:solidFill>
                <a:latin typeface="Trebuchet MS"/>
                <a:cs typeface="Trebuchet MS"/>
              </a:rPr>
              <a:t>Ces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45" dirty="0">
                <a:solidFill>
                  <a:srgbClr val="002060"/>
                </a:solidFill>
                <a:latin typeface="Trebuchet MS"/>
                <a:cs typeface="Trebuchet MS"/>
              </a:rPr>
              <a:t>décisions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30" dirty="0">
                <a:solidFill>
                  <a:srgbClr val="002060"/>
                </a:solidFill>
                <a:latin typeface="Trebuchet MS"/>
                <a:cs typeface="Trebuchet MS"/>
              </a:rPr>
              <a:t>sont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90" dirty="0">
                <a:solidFill>
                  <a:srgbClr val="002060"/>
                </a:solidFill>
                <a:latin typeface="Trebuchet MS"/>
                <a:cs typeface="Trebuchet MS"/>
              </a:rPr>
              <a:t>encadrées,</a:t>
            </a:r>
            <a:r>
              <a:rPr sz="5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520" dirty="0">
                <a:solidFill>
                  <a:srgbClr val="002060"/>
                </a:solidFill>
                <a:latin typeface="Trebuchet MS"/>
                <a:cs typeface="Trebuchet MS"/>
              </a:rPr>
              <a:t>mais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40" dirty="0">
                <a:solidFill>
                  <a:srgbClr val="002060"/>
                </a:solidFill>
                <a:latin typeface="Trebuchet MS"/>
                <a:cs typeface="Trebuchet MS"/>
              </a:rPr>
              <a:t>elles </a:t>
            </a:r>
            <a:r>
              <a:rPr sz="5000" spc="120" dirty="0">
                <a:solidFill>
                  <a:srgbClr val="002060"/>
                </a:solidFill>
                <a:latin typeface="Trebuchet MS"/>
                <a:cs typeface="Trebuchet MS"/>
              </a:rPr>
              <a:t>existent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85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25" dirty="0">
                <a:solidFill>
                  <a:srgbClr val="002060"/>
                </a:solidFill>
                <a:latin typeface="Trebuchet MS"/>
                <a:cs typeface="Trebuchet MS"/>
              </a:rPr>
              <a:t>peuvent</a:t>
            </a:r>
            <a:r>
              <a:rPr sz="5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05" dirty="0">
                <a:solidFill>
                  <a:srgbClr val="002060"/>
                </a:solidFill>
                <a:latin typeface="Trebuchet MS"/>
                <a:cs typeface="Trebuchet MS"/>
              </a:rPr>
              <a:t>être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50" dirty="0">
                <a:solidFill>
                  <a:srgbClr val="002060"/>
                </a:solidFill>
                <a:latin typeface="Trebuchet MS"/>
                <a:cs typeface="Trebuchet MS"/>
              </a:rPr>
              <a:t>mises</a:t>
            </a:r>
            <a:r>
              <a:rPr sz="5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90" dirty="0">
                <a:solidFill>
                  <a:srgbClr val="002060"/>
                </a:solidFill>
                <a:latin typeface="Trebuchet MS"/>
                <a:cs typeface="Trebuchet MS"/>
              </a:rPr>
              <a:t>en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50" dirty="0">
                <a:solidFill>
                  <a:srgbClr val="002060"/>
                </a:solidFill>
                <a:latin typeface="Trebuchet MS"/>
                <a:cs typeface="Trebuchet MS"/>
              </a:rPr>
              <a:t>œuvre.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5000" dirty="0">
              <a:latin typeface="Trebuchet MS"/>
              <a:cs typeface="Trebuchet MS"/>
            </a:endParaRPr>
          </a:p>
          <a:p>
            <a:pPr marL="5540375" marR="5080" indent="-160020">
              <a:lnSpc>
                <a:spcPts val="4950"/>
              </a:lnSpc>
            </a:pPr>
            <a:r>
              <a:rPr sz="5000" b="1" spc="470" dirty="0">
                <a:solidFill>
                  <a:srgbClr val="007378"/>
                </a:solidFill>
                <a:latin typeface="Trebuchet MS"/>
                <a:cs typeface="Trebuchet MS"/>
              </a:rPr>
              <a:t>Vous</a:t>
            </a:r>
            <a:r>
              <a:rPr sz="5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285" dirty="0">
                <a:solidFill>
                  <a:srgbClr val="007378"/>
                </a:solidFill>
                <a:latin typeface="Trebuchet MS"/>
                <a:cs typeface="Trebuchet MS"/>
              </a:rPr>
              <a:t>pouvez</a:t>
            </a:r>
            <a:r>
              <a:rPr sz="5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90" dirty="0">
                <a:solidFill>
                  <a:srgbClr val="007378"/>
                </a:solidFill>
                <a:latin typeface="Trebuchet MS"/>
                <a:cs typeface="Trebuchet MS"/>
              </a:rPr>
              <a:t>agir</a:t>
            </a:r>
            <a:r>
              <a:rPr sz="5000" b="1" spc="-44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575" dirty="0">
                <a:solidFill>
                  <a:srgbClr val="007378"/>
                </a:solidFill>
                <a:latin typeface="Trebuchet MS"/>
                <a:cs typeface="Trebuchet MS"/>
              </a:rPr>
              <a:t>mais</a:t>
            </a:r>
            <a:r>
              <a:rPr sz="5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555" dirty="0">
                <a:solidFill>
                  <a:srgbClr val="007378"/>
                </a:solidFill>
                <a:latin typeface="Trebuchet MS"/>
                <a:cs typeface="Trebuchet MS"/>
              </a:rPr>
              <a:t>dans</a:t>
            </a:r>
            <a:r>
              <a:rPr sz="5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85" dirty="0">
                <a:solidFill>
                  <a:srgbClr val="007378"/>
                </a:solidFill>
                <a:latin typeface="Trebuchet MS"/>
                <a:cs typeface="Trebuchet MS"/>
              </a:rPr>
              <a:t>un </a:t>
            </a:r>
            <a:r>
              <a:rPr sz="5000" b="1" spc="370" dirty="0">
                <a:solidFill>
                  <a:srgbClr val="007378"/>
                </a:solidFill>
                <a:latin typeface="Trebuchet MS"/>
                <a:cs typeface="Trebuchet MS"/>
              </a:rPr>
              <a:t>cadre</a:t>
            </a:r>
            <a:r>
              <a:rPr sz="5000" b="1" spc="-434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225" dirty="0">
                <a:solidFill>
                  <a:srgbClr val="007378"/>
                </a:solidFill>
                <a:latin typeface="Trebuchet MS"/>
                <a:cs typeface="Trebuchet MS"/>
              </a:rPr>
              <a:t>sécurisé,</a:t>
            </a:r>
            <a:r>
              <a:rPr sz="5000" b="1" spc="-434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459" dirty="0">
                <a:solidFill>
                  <a:srgbClr val="007378"/>
                </a:solidFill>
                <a:latin typeface="Trebuchet MS"/>
                <a:cs typeface="Trebuchet MS"/>
              </a:rPr>
              <a:t>avec</a:t>
            </a:r>
            <a:r>
              <a:rPr sz="5000" b="1" spc="-434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60" dirty="0">
                <a:solidFill>
                  <a:srgbClr val="007378"/>
                </a:solidFill>
                <a:latin typeface="Trebuchet MS"/>
                <a:cs typeface="Trebuchet MS"/>
              </a:rPr>
              <a:t>méthode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23783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3A1603-118A-9FD0-792A-AABDD7EA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93AA4281-5844-3E01-A563-095D2629B5F3}"/>
              </a:ext>
            </a:extLst>
          </p:cNvPr>
          <p:cNvSpPr/>
          <p:nvPr/>
        </p:nvSpPr>
        <p:spPr>
          <a:xfrm>
            <a:off x="4953000" y="83439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F6C891F-7991-371B-76D6-E207E45C9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object 17" descr="$PPTXTitle">
            <a:extLst>
              <a:ext uri="{FF2B5EF4-FFF2-40B4-BE49-F238E27FC236}">
                <a16:creationId xmlns:a16="http://schemas.microsoft.com/office/drawing/2014/main" id="{A90C0111-9C08-D008-98AD-7DA11436B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419100"/>
            <a:ext cx="13109575" cy="1090042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Idée</a:t>
            </a:r>
            <a:r>
              <a:rPr spc="-6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reçue</a:t>
            </a:r>
            <a:r>
              <a:rPr spc="-6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01E03E63-8A48-2AE1-00A8-08C46CAFF169}"/>
              </a:ext>
            </a:extLst>
          </p:cNvPr>
          <p:cNvSpPr txBox="1"/>
          <p:nvPr/>
        </p:nvSpPr>
        <p:spPr>
          <a:xfrm>
            <a:off x="14249400" y="4152900"/>
            <a:ext cx="3733800" cy="128176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90" dirty="0">
                <a:solidFill>
                  <a:srgbClr val="002060"/>
                </a:solidFill>
                <a:latin typeface="SimSun-ExtB"/>
                <a:cs typeface="SimSun-ExtB"/>
              </a:rPr>
              <a:t>✔</a:t>
            </a:r>
            <a:r>
              <a:rPr sz="8250" spc="-3265" dirty="0">
                <a:solidFill>
                  <a:srgbClr val="002060"/>
                </a:solidFill>
                <a:latin typeface="SimSun-ExtB"/>
                <a:cs typeface="SimSun-ExtB"/>
              </a:rPr>
              <a:t> </a:t>
            </a:r>
            <a:r>
              <a:rPr sz="7450" b="1" spc="350" dirty="0">
                <a:solidFill>
                  <a:srgbClr val="002060"/>
                </a:solidFill>
                <a:latin typeface="Trebuchet MS"/>
                <a:cs typeface="Trebuchet MS"/>
              </a:rPr>
              <a:t>FAUX</a:t>
            </a:r>
            <a:endParaRPr sz="74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42" name="object 4">
            <a:extLst>
              <a:ext uri="{FF2B5EF4-FFF2-40B4-BE49-F238E27FC236}">
                <a16:creationId xmlns:a16="http://schemas.microsoft.com/office/drawing/2014/main" id="{F5DA7823-4172-EECD-F9B4-AD53C4E6018E}"/>
              </a:ext>
            </a:extLst>
          </p:cNvPr>
          <p:cNvGrpSpPr/>
          <p:nvPr/>
        </p:nvGrpSpPr>
        <p:grpSpPr>
          <a:xfrm>
            <a:off x="2133600" y="8724900"/>
            <a:ext cx="2104390" cy="133604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D878D4D1-9D85-AB84-7582-118463103A89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2C70B7AF-6C8E-BD10-BFC9-56C4E57C7E3B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EA0EAE8-2E84-2F3C-6C62-ED7BF6274018}"/>
              </a:ext>
            </a:extLst>
          </p:cNvPr>
          <p:cNvSpPr txBox="1"/>
          <p:nvPr/>
        </p:nvSpPr>
        <p:spPr>
          <a:xfrm>
            <a:off x="381000" y="3009900"/>
            <a:ext cx="1859280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0690" marR="5080" indent="-428625">
              <a:lnSpc>
                <a:spcPts val="4950"/>
              </a:lnSpc>
              <a:spcBef>
                <a:spcPts val="1140"/>
              </a:spcBef>
            </a:pPr>
            <a:r>
              <a:rPr lang="fr-FR" sz="5000" b="1" i="1" spc="-345" dirty="0">
                <a:solidFill>
                  <a:srgbClr val="007378"/>
                </a:solidFill>
                <a:latin typeface="Trebuchet MS"/>
                <a:cs typeface="Trebuchet MS"/>
              </a:rPr>
              <a:t>«</a:t>
            </a:r>
            <a:r>
              <a:rPr lang="fr-FR" sz="5000" b="1" i="1" spc="-1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-280" dirty="0">
                <a:solidFill>
                  <a:srgbClr val="007378"/>
                </a:solidFill>
                <a:latin typeface="Trebuchet MS"/>
                <a:cs typeface="Trebuchet MS"/>
              </a:rPr>
              <a:t>Il</a:t>
            </a:r>
            <a:r>
              <a:rPr lang="fr-FR" sz="5000" b="1" i="1" spc="-1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285" dirty="0">
                <a:solidFill>
                  <a:srgbClr val="007378"/>
                </a:solidFill>
                <a:latin typeface="Trebuchet MS"/>
                <a:cs typeface="Trebuchet MS"/>
              </a:rPr>
              <a:t>vaut</a:t>
            </a:r>
            <a:r>
              <a:rPr lang="fr-FR" sz="5000" b="1" i="1" spc="-1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265" dirty="0">
                <a:solidFill>
                  <a:srgbClr val="007378"/>
                </a:solidFill>
                <a:latin typeface="Trebuchet MS"/>
                <a:cs typeface="Trebuchet MS"/>
              </a:rPr>
              <a:t>mieux</a:t>
            </a:r>
            <a:r>
              <a:rPr lang="fr-FR" sz="5000" b="1" i="1" spc="-1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415" dirty="0">
                <a:solidFill>
                  <a:srgbClr val="007378"/>
                </a:solidFill>
                <a:latin typeface="Trebuchet MS"/>
                <a:cs typeface="Trebuchet MS"/>
              </a:rPr>
              <a:t>ne</a:t>
            </a:r>
            <a:r>
              <a:rPr lang="fr-FR" sz="5000" b="1" i="1" spc="-1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625" dirty="0">
                <a:solidFill>
                  <a:srgbClr val="007378"/>
                </a:solidFill>
                <a:latin typeface="Trebuchet MS"/>
                <a:cs typeface="Trebuchet MS"/>
              </a:rPr>
              <a:t>pas</a:t>
            </a:r>
            <a:r>
              <a:rPr lang="fr-FR" sz="5000" b="1" i="1" spc="-1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235" dirty="0">
                <a:solidFill>
                  <a:srgbClr val="007378"/>
                </a:solidFill>
                <a:latin typeface="Trebuchet MS"/>
                <a:cs typeface="Trebuchet MS"/>
              </a:rPr>
              <a:t>agir </a:t>
            </a:r>
            <a:r>
              <a:rPr lang="fr-FR" sz="5000" b="1" i="1" spc="310" dirty="0">
                <a:solidFill>
                  <a:srgbClr val="007378"/>
                </a:solidFill>
                <a:latin typeface="Trebuchet MS"/>
                <a:cs typeface="Trebuchet MS"/>
              </a:rPr>
              <a:t>pour</a:t>
            </a:r>
            <a:r>
              <a:rPr lang="fr-FR" sz="5000" b="1" i="1" spc="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dirty="0">
                <a:solidFill>
                  <a:srgbClr val="007378"/>
                </a:solidFill>
                <a:latin typeface="Trebuchet MS"/>
                <a:cs typeface="Trebuchet MS"/>
              </a:rPr>
              <a:t>éviter</a:t>
            </a:r>
            <a:r>
              <a:rPr lang="fr-FR" sz="5000" b="1" i="1" spc="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190" dirty="0">
                <a:solidFill>
                  <a:srgbClr val="007378"/>
                </a:solidFill>
                <a:latin typeface="Trebuchet MS"/>
                <a:cs typeface="Trebuchet MS"/>
              </a:rPr>
              <a:t>les</a:t>
            </a:r>
            <a:r>
              <a:rPr lang="fr-FR" sz="5000" b="1" i="1" spc="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275" dirty="0">
                <a:solidFill>
                  <a:srgbClr val="007378"/>
                </a:solidFill>
                <a:latin typeface="Trebuchet MS"/>
                <a:cs typeface="Trebuchet MS"/>
              </a:rPr>
              <a:t>risques</a:t>
            </a:r>
            <a:r>
              <a:rPr lang="fr-FR" sz="5000" b="1" i="1" spc="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i="1" spc="-395" dirty="0">
                <a:solidFill>
                  <a:srgbClr val="007378"/>
                </a:solidFill>
                <a:latin typeface="Trebuchet MS"/>
                <a:cs typeface="Trebuchet MS"/>
              </a:rPr>
              <a:t>»</a:t>
            </a:r>
            <a:endParaRPr lang="fr-FR" sz="5000" b="1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CD139F5D-4C77-9F5C-9C8E-A2536445CDAB}"/>
              </a:ext>
            </a:extLst>
          </p:cNvPr>
          <p:cNvGrpSpPr/>
          <p:nvPr/>
        </p:nvGrpSpPr>
        <p:grpSpPr>
          <a:xfrm>
            <a:off x="11734800" y="190500"/>
            <a:ext cx="1456055" cy="2046605"/>
            <a:chOff x="6285364" y="68831"/>
            <a:chExt cx="1456055" cy="2046605"/>
          </a:xfrm>
          <a:solidFill>
            <a:srgbClr val="002060"/>
          </a:solidFill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8AABDC0-9A0B-9DE0-5F1B-4E666CB02933}"/>
                </a:ext>
              </a:extLst>
            </p:cNvPr>
            <p:cNvSpPr/>
            <p:nvPr/>
          </p:nvSpPr>
          <p:spPr>
            <a:xfrm>
              <a:off x="6643370" y="84162"/>
              <a:ext cx="1097915" cy="1111885"/>
            </a:xfrm>
            <a:custGeom>
              <a:avLst/>
              <a:gdLst/>
              <a:ahLst/>
              <a:cxnLst/>
              <a:rect l="l" t="t" r="r" b="b"/>
              <a:pathLst>
                <a:path w="1097915" h="1111885">
                  <a:moveTo>
                    <a:pt x="5537" y="1091298"/>
                  </a:moveTo>
                  <a:lnTo>
                    <a:pt x="5473" y="1091057"/>
                  </a:lnTo>
                  <a:lnTo>
                    <a:pt x="5080" y="1089367"/>
                  </a:lnTo>
                  <a:lnTo>
                    <a:pt x="5003" y="1089609"/>
                  </a:lnTo>
                  <a:lnTo>
                    <a:pt x="4826" y="1090231"/>
                  </a:lnTo>
                  <a:lnTo>
                    <a:pt x="5308" y="1091298"/>
                  </a:lnTo>
                  <a:lnTo>
                    <a:pt x="5537" y="1091298"/>
                  </a:lnTo>
                  <a:close/>
                </a:path>
                <a:path w="1097915" h="1111885">
                  <a:moveTo>
                    <a:pt x="7416" y="1084262"/>
                  </a:moveTo>
                  <a:lnTo>
                    <a:pt x="4521" y="1080592"/>
                  </a:lnTo>
                  <a:lnTo>
                    <a:pt x="2476" y="1086129"/>
                  </a:lnTo>
                  <a:lnTo>
                    <a:pt x="2400" y="1086523"/>
                  </a:lnTo>
                  <a:lnTo>
                    <a:pt x="1384" y="1091895"/>
                  </a:lnTo>
                  <a:lnTo>
                    <a:pt x="0" y="1097534"/>
                  </a:lnTo>
                  <a:lnTo>
                    <a:pt x="1219" y="1102601"/>
                  </a:lnTo>
                  <a:lnTo>
                    <a:pt x="4826" y="1090231"/>
                  </a:lnTo>
                  <a:lnTo>
                    <a:pt x="4533" y="1089609"/>
                  </a:lnTo>
                  <a:lnTo>
                    <a:pt x="4508" y="1089367"/>
                  </a:lnTo>
                  <a:lnTo>
                    <a:pt x="4140" y="1086523"/>
                  </a:lnTo>
                  <a:lnTo>
                    <a:pt x="7416" y="1084262"/>
                  </a:lnTo>
                  <a:close/>
                </a:path>
                <a:path w="1097915" h="1111885">
                  <a:moveTo>
                    <a:pt x="7658" y="1091057"/>
                  </a:moveTo>
                  <a:lnTo>
                    <a:pt x="5537" y="1091298"/>
                  </a:lnTo>
                  <a:lnTo>
                    <a:pt x="6273" y="1094460"/>
                  </a:lnTo>
                  <a:lnTo>
                    <a:pt x="7658" y="1091057"/>
                  </a:lnTo>
                  <a:close/>
                </a:path>
                <a:path w="1097915" h="1111885">
                  <a:moveTo>
                    <a:pt x="12446" y="1059992"/>
                  </a:moveTo>
                  <a:lnTo>
                    <a:pt x="10287" y="1053426"/>
                  </a:lnTo>
                  <a:lnTo>
                    <a:pt x="7658" y="1056792"/>
                  </a:lnTo>
                  <a:lnTo>
                    <a:pt x="6972" y="1060653"/>
                  </a:lnTo>
                  <a:lnTo>
                    <a:pt x="8191" y="1064945"/>
                  </a:lnTo>
                  <a:lnTo>
                    <a:pt x="12446" y="1059992"/>
                  </a:lnTo>
                  <a:close/>
                </a:path>
                <a:path w="1097915" h="1111885">
                  <a:moveTo>
                    <a:pt x="15100" y="1102309"/>
                  </a:moveTo>
                  <a:lnTo>
                    <a:pt x="13855" y="1099426"/>
                  </a:lnTo>
                  <a:lnTo>
                    <a:pt x="11328" y="1105357"/>
                  </a:lnTo>
                  <a:lnTo>
                    <a:pt x="10261" y="1101267"/>
                  </a:lnTo>
                  <a:lnTo>
                    <a:pt x="8343" y="1104303"/>
                  </a:lnTo>
                  <a:lnTo>
                    <a:pt x="11544" y="1108443"/>
                  </a:lnTo>
                  <a:lnTo>
                    <a:pt x="9601" y="1111465"/>
                  </a:lnTo>
                  <a:lnTo>
                    <a:pt x="12725" y="1111364"/>
                  </a:lnTo>
                  <a:lnTo>
                    <a:pt x="15100" y="1102309"/>
                  </a:lnTo>
                  <a:close/>
                </a:path>
                <a:path w="1097915" h="1111885">
                  <a:moveTo>
                    <a:pt x="23558" y="1010094"/>
                  </a:moveTo>
                  <a:lnTo>
                    <a:pt x="22047" y="1006678"/>
                  </a:lnTo>
                  <a:lnTo>
                    <a:pt x="20548" y="1003084"/>
                  </a:lnTo>
                  <a:lnTo>
                    <a:pt x="17208" y="1008265"/>
                  </a:lnTo>
                  <a:lnTo>
                    <a:pt x="19481" y="1012482"/>
                  </a:lnTo>
                  <a:lnTo>
                    <a:pt x="17856" y="1015542"/>
                  </a:lnTo>
                  <a:lnTo>
                    <a:pt x="19024" y="1019441"/>
                  </a:lnTo>
                  <a:lnTo>
                    <a:pt x="22783" y="1016952"/>
                  </a:lnTo>
                  <a:lnTo>
                    <a:pt x="19812" y="1012558"/>
                  </a:lnTo>
                  <a:lnTo>
                    <a:pt x="23558" y="1010094"/>
                  </a:lnTo>
                  <a:close/>
                </a:path>
                <a:path w="1097915" h="1111885">
                  <a:moveTo>
                    <a:pt x="42240" y="517029"/>
                  </a:moveTo>
                  <a:lnTo>
                    <a:pt x="36195" y="520661"/>
                  </a:lnTo>
                  <a:lnTo>
                    <a:pt x="35699" y="524103"/>
                  </a:lnTo>
                  <a:lnTo>
                    <a:pt x="37680" y="523468"/>
                  </a:lnTo>
                  <a:lnTo>
                    <a:pt x="37058" y="527177"/>
                  </a:lnTo>
                  <a:lnTo>
                    <a:pt x="38468" y="523570"/>
                  </a:lnTo>
                  <a:lnTo>
                    <a:pt x="42100" y="521538"/>
                  </a:lnTo>
                  <a:lnTo>
                    <a:pt x="42240" y="517029"/>
                  </a:lnTo>
                  <a:close/>
                </a:path>
                <a:path w="1097915" h="1111885">
                  <a:moveTo>
                    <a:pt x="43484" y="922820"/>
                  </a:moveTo>
                  <a:lnTo>
                    <a:pt x="42354" y="917727"/>
                  </a:lnTo>
                  <a:lnTo>
                    <a:pt x="40297" y="919988"/>
                  </a:lnTo>
                  <a:lnTo>
                    <a:pt x="39395" y="918070"/>
                  </a:lnTo>
                  <a:lnTo>
                    <a:pt x="37274" y="920610"/>
                  </a:lnTo>
                  <a:lnTo>
                    <a:pt x="37668" y="923759"/>
                  </a:lnTo>
                  <a:lnTo>
                    <a:pt x="40246" y="923061"/>
                  </a:lnTo>
                  <a:lnTo>
                    <a:pt x="38404" y="925652"/>
                  </a:lnTo>
                  <a:lnTo>
                    <a:pt x="39293" y="927608"/>
                  </a:lnTo>
                  <a:lnTo>
                    <a:pt x="41668" y="924229"/>
                  </a:lnTo>
                  <a:lnTo>
                    <a:pt x="43484" y="922820"/>
                  </a:lnTo>
                  <a:close/>
                </a:path>
                <a:path w="1097915" h="1111885">
                  <a:moveTo>
                    <a:pt x="45859" y="914361"/>
                  </a:moveTo>
                  <a:lnTo>
                    <a:pt x="45212" y="909612"/>
                  </a:lnTo>
                  <a:lnTo>
                    <a:pt x="43815" y="907465"/>
                  </a:lnTo>
                  <a:lnTo>
                    <a:pt x="40830" y="910971"/>
                  </a:lnTo>
                  <a:lnTo>
                    <a:pt x="40220" y="914895"/>
                  </a:lnTo>
                  <a:lnTo>
                    <a:pt x="40792" y="917206"/>
                  </a:lnTo>
                  <a:lnTo>
                    <a:pt x="42125" y="917498"/>
                  </a:lnTo>
                  <a:lnTo>
                    <a:pt x="43853" y="916457"/>
                  </a:lnTo>
                  <a:lnTo>
                    <a:pt x="45859" y="914361"/>
                  </a:lnTo>
                  <a:close/>
                </a:path>
                <a:path w="1097915" h="1111885">
                  <a:moveTo>
                    <a:pt x="46164" y="928420"/>
                  </a:moveTo>
                  <a:lnTo>
                    <a:pt x="44792" y="927011"/>
                  </a:lnTo>
                  <a:lnTo>
                    <a:pt x="36830" y="936409"/>
                  </a:lnTo>
                  <a:lnTo>
                    <a:pt x="39065" y="941425"/>
                  </a:lnTo>
                  <a:lnTo>
                    <a:pt x="41859" y="937209"/>
                  </a:lnTo>
                  <a:lnTo>
                    <a:pt x="45707" y="933399"/>
                  </a:lnTo>
                  <a:lnTo>
                    <a:pt x="46164" y="928420"/>
                  </a:lnTo>
                  <a:close/>
                </a:path>
                <a:path w="1097915" h="1111885">
                  <a:moveTo>
                    <a:pt x="47409" y="898817"/>
                  </a:moveTo>
                  <a:lnTo>
                    <a:pt x="47358" y="898550"/>
                  </a:lnTo>
                  <a:lnTo>
                    <a:pt x="46570" y="894816"/>
                  </a:lnTo>
                  <a:lnTo>
                    <a:pt x="42608" y="898550"/>
                  </a:lnTo>
                  <a:lnTo>
                    <a:pt x="42659" y="898817"/>
                  </a:lnTo>
                  <a:lnTo>
                    <a:pt x="43688" y="904214"/>
                  </a:lnTo>
                  <a:lnTo>
                    <a:pt x="47409" y="898817"/>
                  </a:lnTo>
                  <a:close/>
                </a:path>
                <a:path w="1097915" h="1111885">
                  <a:moveTo>
                    <a:pt x="51803" y="886879"/>
                  </a:moveTo>
                  <a:lnTo>
                    <a:pt x="49225" y="882980"/>
                  </a:lnTo>
                  <a:lnTo>
                    <a:pt x="49136" y="888276"/>
                  </a:lnTo>
                  <a:lnTo>
                    <a:pt x="45097" y="889012"/>
                  </a:lnTo>
                  <a:lnTo>
                    <a:pt x="45732" y="891336"/>
                  </a:lnTo>
                  <a:lnTo>
                    <a:pt x="51803" y="886879"/>
                  </a:lnTo>
                  <a:close/>
                </a:path>
                <a:path w="1097915" h="1111885">
                  <a:moveTo>
                    <a:pt x="60464" y="869746"/>
                  </a:moveTo>
                  <a:lnTo>
                    <a:pt x="60452" y="867257"/>
                  </a:lnTo>
                  <a:lnTo>
                    <a:pt x="60439" y="865111"/>
                  </a:lnTo>
                  <a:lnTo>
                    <a:pt x="58318" y="867257"/>
                  </a:lnTo>
                  <a:lnTo>
                    <a:pt x="57492" y="865301"/>
                  </a:lnTo>
                  <a:lnTo>
                    <a:pt x="55257" y="867791"/>
                  </a:lnTo>
                  <a:lnTo>
                    <a:pt x="57353" y="868464"/>
                  </a:lnTo>
                  <a:lnTo>
                    <a:pt x="57454" y="869569"/>
                  </a:lnTo>
                  <a:lnTo>
                    <a:pt x="60058" y="869569"/>
                  </a:lnTo>
                  <a:lnTo>
                    <a:pt x="60096" y="869746"/>
                  </a:lnTo>
                  <a:lnTo>
                    <a:pt x="60464" y="869746"/>
                  </a:lnTo>
                  <a:close/>
                </a:path>
                <a:path w="1097915" h="1111885">
                  <a:moveTo>
                    <a:pt x="62941" y="870800"/>
                  </a:moveTo>
                  <a:lnTo>
                    <a:pt x="60464" y="869746"/>
                  </a:lnTo>
                  <a:lnTo>
                    <a:pt x="60464" y="871461"/>
                  </a:lnTo>
                  <a:lnTo>
                    <a:pt x="60096" y="869746"/>
                  </a:lnTo>
                  <a:lnTo>
                    <a:pt x="57467" y="869746"/>
                  </a:lnTo>
                  <a:lnTo>
                    <a:pt x="57569" y="870800"/>
                  </a:lnTo>
                  <a:lnTo>
                    <a:pt x="57683" y="872032"/>
                  </a:lnTo>
                  <a:lnTo>
                    <a:pt x="57873" y="874090"/>
                  </a:lnTo>
                  <a:lnTo>
                    <a:pt x="58762" y="878573"/>
                  </a:lnTo>
                  <a:lnTo>
                    <a:pt x="62369" y="875309"/>
                  </a:lnTo>
                  <a:lnTo>
                    <a:pt x="61810" y="873506"/>
                  </a:lnTo>
                  <a:lnTo>
                    <a:pt x="62077" y="872032"/>
                  </a:lnTo>
                  <a:lnTo>
                    <a:pt x="62484" y="871461"/>
                  </a:lnTo>
                  <a:lnTo>
                    <a:pt x="62941" y="870800"/>
                  </a:lnTo>
                  <a:close/>
                </a:path>
                <a:path w="1097915" h="1111885">
                  <a:moveTo>
                    <a:pt x="64262" y="850201"/>
                  </a:moveTo>
                  <a:lnTo>
                    <a:pt x="63334" y="848664"/>
                  </a:lnTo>
                  <a:lnTo>
                    <a:pt x="64008" y="850417"/>
                  </a:lnTo>
                  <a:lnTo>
                    <a:pt x="64262" y="850201"/>
                  </a:lnTo>
                  <a:close/>
                </a:path>
                <a:path w="1097915" h="1111885">
                  <a:moveTo>
                    <a:pt x="67284" y="859015"/>
                  </a:moveTo>
                  <a:lnTo>
                    <a:pt x="67208" y="858812"/>
                  </a:lnTo>
                  <a:lnTo>
                    <a:pt x="64008" y="850417"/>
                  </a:lnTo>
                  <a:lnTo>
                    <a:pt x="61226" y="852779"/>
                  </a:lnTo>
                  <a:lnTo>
                    <a:pt x="62141" y="859193"/>
                  </a:lnTo>
                  <a:lnTo>
                    <a:pt x="60604" y="858812"/>
                  </a:lnTo>
                  <a:lnTo>
                    <a:pt x="60706" y="859015"/>
                  </a:lnTo>
                  <a:lnTo>
                    <a:pt x="60807" y="859193"/>
                  </a:lnTo>
                  <a:lnTo>
                    <a:pt x="62877" y="862926"/>
                  </a:lnTo>
                  <a:lnTo>
                    <a:pt x="67081" y="859193"/>
                  </a:lnTo>
                  <a:lnTo>
                    <a:pt x="67284" y="859015"/>
                  </a:lnTo>
                  <a:close/>
                </a:path>
                <a:path w="1097915" h="1111885">
                  <a:moveTo>
                    <a:pt x="70396" y="852385"/>
                  </a:moveTo>
                  <a:lnTo>
                    <a:pt x="66763" y="849261"/>
                  </a:lnTo>
                  <a:lnTo>
                    <a:pt x="66230" y="848525"/>
                  </a:lnTo>
                  <a:lnTo>
                    <a:pt x="64262" y="850201"/>
                  </a:lnTo>
                  <a:lnTo>
                    <a:pt x="67322" y="855294"/>
                  </a:lnTo>
                  <a:lnTo>
                    <a:pt x="70396" y="852385"/>
                  </a:lnTo>
                  <a:close/>
                </a:path>
                <a:path w="1097915" h="1111885">
                  <a:moveTo>
                    <a:pt x="84251" y="819835"/>
                  </a:moveTo>
                  <a:lnTo>
                    <a:pt x="84035" y="817384"/>
                  </a:lnTo>
                  <a:lnTo>
                    <a:pt x="76327" y="820597"/>
                  </a:lnTo>
                  <a:lnTo>
                    <a:pt x="78549" y="828433"/>
                  </a:lnTo>
                  <a:lnTo>
                    <a:pt x="79743" y="825258"/>
                  </a:lnTo>
                  <a:lnTo>
                    <a:pt x="79959" y="821613"/>
                  </a:lnTo>
                  <a:lnTo>
                    <a:pt x="84251" y="819835"/>
                  </a:lnTo>
                  <a:close/>
                </a:path>
                <a:path w="1097915" h="1111885">
                  <a:moveTo>
                    <a:pt x="84416" y="817232"/>
                  </a:moveTo>
                  <a:lnTo>
                    <a:pt x="83718" y="813777"/>
                  </a:lnTo>
                  <a:lnTo>
                    <a:pt x="84035" y="817384"/>
                  </a:lnTo>
                  <a:lnTo>
                    <a:pt x="84416" y="817232"/>
                  </a:lnTo>
                  <a:close/>
                </a:path>
                <a:path w="1097915" h="1111885">
                  <a:moveTo>
                    <a:pt x="85737" y="802627"/>
                  </a:moveTo>
                  <a:lnTo>
                    <a:pt x="83781" y="801992"/>
                  </a:lnTo>
                  <a:lnTo>
                    <a:pt x="83731" y="804570"/>
                  </a:lnTo>
                  <a:lnTo>
                    <a:pt x="85737" y="802627"/>
                  </a:lnTo>
                  <a:close/>
                </a:path>
                <a:path w="1097915" h="1111885">
                  <a:moveTo>
                    <a:pt x="89268" y="452513"/>
                  </a:moveTo>
                  <a:lnTo>
                    <a:pt x="84594" y="448119"/>
                  </a:lnTo>
                  <a:lnTo>
                    <a:pt x="77812" y="450837"/>
                  </a:lnTo>
                  <a:lnTo>
                    <a:pt x="73177" y="461238"/>
                  </a:lnTo>
                  <a:lnTo>
                    <a:pt x="68046" y="469976"/>
                  </a:lnTo>
                  <a:lnTo>
                    <a:pt x="63982" y="477951"/>
                  </a:lnTo>
                  <a:lnTo>
                    <a:pt x="62547" y="486067"/>
                  </a:lnTo>
                  <a:lnTo>
                    <a:pt x="71793" y="470903"/>
                  </a:lnTo>
                  <a:lnTo>
                    <a:pt x="76149" y="463054"/>
                  </a:lnTo>
                  <a:lnTo>
                    <a:pt x="80035" y="454799"/>
                  </a:lnTo>
                  <a:lnTo>
                    <a:pt x="81813" y="454177"/>
                  </a:lnTo>
                  <a:lnTo>
                    <a:pt x="80810" y="457492"/>
                  </a:lnTo>
                  <a:lnTo>
                    <a:pt x="80708" y="459549"/>
                  </a:lnTo>
                  <a:lnTo>
                    <a:pt x="89268" y="452513"/>
                  </a:lnTo>
                  <a:close/>
                </a:path>
                <a:path w="1097915" h="1111885">
                  <a:moveTo>
                    <a:pt x="91643" y="800900"/>
                  </a:moveTo>
                  <a:lnTo>
                    <a:pt x="88912" y="799553"/>
                  </a:lnTo>
                  <a:lnTo>
                    <a:pt x="85737" y="802627"/>
                  </a:lnTo>
                  <a:lnTo>
                    <a:pt x="84251" y="804100"/>
                  </a:lnTo>
                  <a:lnTo>
                    <a:pt x="79895" y="808342"/>
                  </a:lnTo>
                  <a:lnTo>
                    <a:pt x="75958" y="809904"/>
                  </a:lnTo>
                  <a:lnTo>
                    <a:pt x="76073" y="809701"/>
                  </a:lnTo>
                  <a:lnTo>
                    <a:pt x="79959" y="802246"/>
                  </a:lnTo>
                  <a:lnTo>
                    <a:pt x="79844" y="801992"/>
                  </a:lnTo>
                  <a:lnTo>
                    <a:pt x="79108" y="800481"/>
                  </a:lnTo>
                  <a:lnTo>
                    <a:pt x="83781" y="801992"/>
                  </a:lnTo>
                  <a:lnTo>
                    <a:pt x="83807" y="800900"/>
                  </a:lnTo>
                  <a:lnTo>
                    <a:pt x="83921" y="795769"/>
                  </a:lnTo>
                  <a:lnTo>
                    <a:pt x="78994" y="800227"/>
                  </a:lnTo>
                  <a:lnTo>
                    <a:pt x="79070" y="800379"/>
                  </a:lnTo>
                  <a:lnTo>
                    <a:pt x="78816" y="800379"/>
                  </a:lnTo>
                  <a:lnTo>
                    <a:pt x="78994" y="800227"/>
                  </a:lnTo>
                  <a:lnTo>
                    <a:pt x="78803" y="799846"/>
                  </a:lnTo>
                  <a:lnTo>
                    <a:pt x="74942" y="804570"/>
                  </a:lnTo>
                  <a:lnTo>
                    <a:pt x="75311" y="809904"/>
                  </a:lnTo>
                  <a:lnTo>
                    <a:pt x="75425" y="810310"/>
                  </a:lnTo>
                  <a:lnTo>
                    <a:pt x="77774" y="813777"/>
                  </a:lnTo>
                  <a:lnTo>
                    <a:pt x="79438" y="810310"/>
                  </a:lnTo>
                  <a:lnTo>
                    <a:pt x="79946" y="809904"/>
                  </a:lnTo>
                  <a:lnTo>
                    <a:pt x="80784" y="809231"/>
                  </a:lnTo>
                  <a:lnTo>
                    <a:pt x="82905" y="809701"/>
                  </a:lnTo>
                  <a:lnTo>
                    <a:pt x="83032" y="810310"/>
                  </a:lnTo>
                  <a:lnTo>
                    <a:pt x="83070" y="810539"/>
                  </a:lnTo>
                  <a:lnTo>
                    <a:pt x="83718" y="813777"/>
                  </a:lnTo>
                  <a:lnTo>
                    <a:pt x="83439" y="810539"/>
                  </a:lnTo>
                  <a:lnTo>
                    <a:pt x="84328" y="809231"/>
                  </a:lnTo>
                  <a:lnTo>
                    <a:pt x="87795" y="804100"/>
                  </a:lnTo>
                  <a:lnTo>
                    <a:pt x="91643" y="800900"/>
                  </a:lnTo>
                  <a:close/>
                </a:path>
                <a:path w="1097915" h="1111885">
                  <a:moveTo>
                    <a:pt x="132753" y="394360"/>
                  </a:moveTo>
                  <a:lnTo>
                    <a:pt x="127406" y="396519"/>
                  </a:lnTo>
                  <a:lnTo>
                    <a:pt x="124028" y="400735"/>
                  </a:lnTo>
                  <a:lnTo>
                    <a:pt x="122262" y="406501"/>
                  </a:lnTo>
                  <a:lnTo>
                    <a:pt x="126250" y="402894"/>
                  </a:lnTo>
                  <a:lnTo>
                    <a:pt x="131114" y="400304"/>
                  </a:lnTo>
                  <a:lnTo>
                    <a:pt x="132753" y="394360"/>
                  </a:lnTo>
                  <a:close/>
                </a:path>
                <a:path w="1097915" h="1111885">
                  <a:moveTo>
                    <a:pt x="146278" y="664032"/>
                  </a:moveTo>
                  <a:lnTo>
                    <a:pt x="138849" y="667816"/>
                  </a:lnTo>
                  <a:lnTo>
                    <a:pt x="141389" y="675513"/>
                  </a:lnTo>
                  <a:lnTo>
                    <a:pt x="143954" y="677583"/>
                  </a:lnTo>
                  <a:lnTo>
                    <a:pt x="145897" y="673760"/>
                  </a:lnTo>
                  <a:lnTo>
                    <a:pt x="145884" y="668782"/>
                  </a:lnTo>
                  <a:lnTo>
                    <a:pt x="146278" y="664032"/>
                  </a:lnTo>
                  <a:close/>
                </a:path>
                <a:path w="1097915" h="1111885">
                  <a:moveTo>
                    <a:pt x="164553" y="358076"/>
                  </a:moveTo>
                  <a:lnTo>
                    <a:pt x="160794" y="360273"/>
                  </a:lnTo>
                  <a:lnTo>
                    <a:pt x="158597" y="364197"/>
                  </a:lnTo>
                  <a:lnTo>
                    <a:pt x="156718" y="368503"/>
                  </a:lnTo>
                  <a:lnTo>
                    <a:pt x="161683" y="367639"/>
                  </a:lnTo>
                  <a:lnTo>
                    <a:pt x="163156" y="362966"/>
                  </a:lnTo>
                  <a:lnTo>
                    <a:pt x="164553" y="358076"/>
                  </a:lnTo>
                  <a:close/>
                </a:path>
                <a:path w="1097915" h="1111885">
                  <a:moveTo>
                    <a:pt x="199504" y="456869"/>
                  </a:moveTo>
                  <a:lnTo>
                    <a:pt x="198196" y="455053"/>
                  </a:lnTo>
                  <a:lnTo>
                    <a:pt x="194259" y="457746"/>
                  </a:lnTo>
                  <a:lnTo>
                    <a:pt x="194284" y="460705"/>
                  </a:lnTo>
                  <a:lnTo>
                    <a:pt x="198005" y="459295"/>
                  </a:lnTo>
                  <a:lnTo>
                    <a:pt x="195643" y="465023"/>
                  </a:lnTo>
                  <a:lnTo>
                    <a:pt x="198539" y="460946"/>
                  </a:lnTo>
                  <a:lnTo>
                    <a:pt x="199504" y="456869"/>
                  </a:lnTo>
                  <a:close/>
                </a:path>
                <a:path w="1097915" h="1111885">
                  <a:moveTo>
                    <a:pt x="200977" y="344843"/>
                  </a:moveTo>
                  <a:lnTo>
                    <a:pt x="198361" y="344944"/>
                  </a:lnTo>
                  <a:lnTo>
                    <a:pt x="197332" y="346964"/>
                  </a:lnTo>
                  <a:lnTo>
                    <a:pt x="196329" y="349097"/>
                  </a:lnTo>
                  <a:lnTo>
                    <a:pt x="193903" y="349821"/>
                  </a:lnTo>
                  <a:lnTo>
                    <a:pt x="191477" y="350583"/>
                  </a:lnTo>
                  <a:lnTo>
                    <a:pt x="191935" y="348665"/>
                  </a:lnTo>
                  <a:lnTo>
                    <a:pt x="189420" y="349758"/>
                  </a:lnTo>
                  <a:lnTo>
                    <a:pt x="189001" y="353352"/>
                  </a:lnTo>
                  <a:lnTo>
                    <a:pt x="187833" y="356019"/>
                  </a:lnTo>
                  <a:lnTo>
                    <a:pt x="190601" y="355257"/>
                  </a:lnTo>
                  <a:lnTo>
                    <a:pt x="193306" y="354431"/>
                  </a:lnTo>
                  <a:lnTo>
                    <a:pt x="196113" y="353783"/>
                  </a:lnTo>
                  <a:lnTo>
                    <a:pt x="196519" y="349326"/>
                  </a:lnTo>
                  <a:lnTo>
                    <a:pt x="200101" y="348792"/>
                  </a:lnTo>
                  <a:lnTo>
                    <a:pt x="200977" y="344843"/>
                  </a:lnTo>
                  <a:close/>
                </a:path>
                <a:path w="1097915" h="1111885">
                  <a:moveTo>
                    <a:pt x="213906" y="329158"/>
                  </a:moveTo>
                  <a:lnTo>
                    <a:pt x="210299" y="328676"/>
                  </a:lnTo>
                  <a:lnTo>
                    <a:pt x="209384" y="330187"/>
                  </a:lnTo>
                  <a:lnTo>
                    <a:pt x="210324" y="330123"/>
                  </a:lnTo>
                  <a:lnTo>
                    <a:pt x="211302" y="329996"/>
                  </a:lnTo>
                  <a:lnTo>
                    <a:pt x="210223" y="332054"/>
                  </a:lnTo>
                  <a:lnTo>
                    <a:pt x="207606" y="332054"/>
                  </a:lnTo>
                  <a:lnTo>
                    <a:pt x="205536" y="332854"/>
                  </a:lnTo>
                  <a:lnTo>
                    <a:pt x="203365" y="336169"/>
                  </a:lnTo>
                  <a:lnTo>
                    <a:pt x="207708" y="338747"/>
                  </a:lnTo>
                  <a:lnTo>
                    <a:pt x="202272" y="341439"/>
                  </a:lnTo>
                  <a:lnTo>
                    <a:pt x="202438" y="343268"/>
                  </a:lnTo>
                  <a:lnTo>
                    <a:pt x="204622" y="341858"/>
                  </a:lnTo>
                  <a:lnTo>
                    <a:pt x="206730" y="340360"/>
                  </a:lnTo>
                  <a:lnTo>
                    <a:pt x="206641" y="341896"/>
                  </a:lnTo>
                  <a:lnTo>
                    <a:pt x="209804" y="337896"/>
                  </a:lnTo>
                  <a:lnTo>
                    <a:pt x="212991" y="332943"/>
                  </a:lnTo>
                  <a:lnTo>
                    <a:pt x="213906" y="329158"/>
                  </a:lnTo>
                  <a:close/>
                </a:path>
                <a:path w="1097915" h="1111885">
                  <a:moveTo>
                    <a:pt x="274332" y="405968"/>
                  </a:moveTo>
                  <a:lnTo>
                    <a:pt x="270611" y="407924"/>
                  </a:lnTo>
                  <a:lnTo>
                    <a:pt x="267665" y="410883"/>
                  </a:lnTo>
                  <a:lnTo>
                    <a:pt x="266738" y="416255"/>
                  </a:lnTo>
                  <a:lnTo>
                    <a:pt x="270408" y="414223"/>
                  </a:lnTo>
                  <a:lnTo>
                    <a:pt x="272872" y="410756"/>
                  </a:lnTo>
                  <a:lnTo>
                    <a:pt x="274332" y="405968"/>
                  </a:lnTo>
                  <a:close/>
                </a:path>
                <a:path w="1097915" h="1111885">
                  <a:moveTo>
                    <a:pt x="279514" y="406234"/>
                  </a:moveTo>
                  <a:lnTo>
                    <a:pt x="275361" y="407250"/>
                  </a:lnTo>
                  <a:lnTo>
                    <a:pt x="278358" y="411619"/>
                  </a:lnTo>
                  <a:lnTo>
                    <a:pt x="279514" y="406234"/>
                  </a:lnTo>
                  <a:close/>
                </a:path>
                <a:path w="1097915" h="1111885">
                  <a:moveTo>
                    <a:pt x="280047" y="406095"/>
                  </a:moveTo>
                  <a:lnTo>
                    <a:pt x="279577" y="405917"/>
                  </a:lnTo>
                  <a:lnTo>
                    <a:pt x="279539" y="406095"/>
                  </a:lnTo>
                  <a:lnTo>
                    <a:pt x="280047" y="406095"/>
                  </a:lnTo>
                  <a:close/>
                </a:path>
                <a:path w="1097915" h="1111885">
                  <a:moveTo>
                    <a:pt x="280949" y="399491"/>
                  </a:moveTo>
                  <a:lnTo>
                    <a:pt x="278079" y="399491"/>
                  </a:lnTo>
                  <a:lnTo>
                    <a:pt x="271094" y="402501"/>
                  </a:lnTo>
                  <a:lnTo>
                    <a:pt x="279577" y="405917"/>
                  </a:lnTo>
                  <a:lnTo>
                    <a:pt x="280949" y="399491"/>
                  </a:lnTo>
                  <a:close/>
                </a:path>
                <a:path w="1097915" h="1111885">
                  <a:moveTo>
                    <a:pt x="340575" y="347446"/>
                  </a:moveTo>
                  <a:lnTo>
                    <a:pt x="338772" y="345744"/>
                  </a:lnTo>
                  <a:lnTo>
                    <a:pt x="339013" y="342633"/>
                  </a:lnTo>
                  <a:lnTo>
                    <a:pt x="333336" y="347281"/>
                  </a:lnTo>
                  <a:lnTo>
                    <a:pt x="330555" y="349770"/>
                  </a:lnTo>
                  <a:lnTo>
                    <a:pt x="331558" y="351256"/>
                  </a:lnTo>
                  <a:lnTo>
                    <a:pt x="337197" y="352831"/>
                  </a:lnTo>
                  <a:lnTo>
                    <a:pt x="340575" y="347446"/>
                  </a:lnTo>
                  <a:close/>
                </a:path>
                <a:path w="1097915" h="1111885">
                  <a:moveTo>
                    <a:pt x="367296" y="343865"/>
                  </a:moveTo>
                  <a:lnTo>
                    <a:pt x="364312" y="344360"/>
                  </a:lnTo>
                  <a:lnTo>
                    <a:pt x="365277" y="342519"/>
                  </a:lnTo>
                  <a:lnTo>
                    <a:pt x="361810" y="345313"/>
                  </a:lnTo>
                  <a:lnTo>
                    <a:pt x="357454" y="346646"/>
                  </a:lnTo>
                  <a:lnTo>
                    <a:pt x="354863" y="351053"/>
                  </a:lnTo>
                  <a:lnTo>
                    <a:pt x="359041" y="349453"/>
                  </a:lnTo>
                  <a:lnTo>
                    <a:pt x="362242" y="346113"/>
                  </a:lnTo>
                  <a:lnTo>
                    <a:pt x="366852" y="345401"/>
                  </a:lnTo>
                  <a:lnTo>
                    <a:pt x="367296" y="343865"/>
                  </a:lnTo>
                  <a:close/>
                </a:path>
                <a:path w="1097915" h="1111885">
                  <a:moveTo>
                    <a:pt x="379349" y="340893"/>
                  </a:moveTo>
                  <a:lnTo>
                    <a:pt x="373138" y="339712"/>
                  </a:lnTo>
                  <a:lnTo>
                    <a:pt x="372859" y="337083"/>
                  </a:lnTo>
                  <a:lnTo>
                    <a:pt x="367461" y="339128"/>
                  </a:lnTo>
                  <a:lnTo>
                    <a:pt x="370725" y="343979"/>
                  </a:lnTo>
                  <a:lnTo>
                    <a:pt x="373672" y="344246"/>
                  </a:lnTo>
                  <a:lnTo>
                    <a:pt x="379349" y="340893"/>
                  </a:lnTo>
                  <a:close/>
                </a:path>
                <a:path w="1097915" h="1111885">
                  <a:moveTo>
                    <a:pt x="386422" y="340575"/>
                  </a:moveTo>
                  <a:lnTo>
                    <a:pt x="379958" y="342709"/>
                  </a:lnTo>
                  <a:lnTo>
                    <a:pt x="370395" y="345744"/>
                  </a:lnTo>
                  <a:lnTo>
                    <a:pt x="370814" y="352628"/>
                  </a:lnTo>
                  <a:lnTo>
                    <a:pt x="375640" y="347853"/>
                  </a:lnTo>
                  <a:lnTo>
                    <a:pt x="383527" y="349059"/>
                  </a:lnTo>
                  <a:lnTo>
                    <a:pt x="386422" y="340575"/>
                  </a:lnTo>
                  <a:close/>
                </a:path>
                <a:path w="1097915" h="1111885">
                  <a:moveTo>
                    <a:pt x="405866" y="218338"/>
                  </a:moveTo>
                  <a:lnTo>
                    <a:pt x="395516" y="220700"/>
                  </a:lnTo>
                  <a:lnTo>
                    <a:pt x="401345" y="216611"/>
                  </a:lnTo>
                  <a:lnTo>
                    <a:pt x="398983" y="217601"/>
                  </a:lnTo>
                  <a:lnTo>
                    <a:pt x="396024" y="216814"/>
                  </a:lnTo>
                  <a:lnTo>
                    <a:pt x="393966" y="218643"/>
                  </a:lnTo>
                  <a:lnTo>
                    <a:pt x="390296" y="222846"/>
                  </a:lnTo>
                  <a:lnTo>
                    <a:pt x="395947" y="224066"/>
                  </a:lnTo>
                  <a:lnTo>
                    <a:pt x="400100" y="222415"/>
                  </a:lnTo>
                  <a:lnTo>
                    <a:pt x="405866" y="218338"/>
                  </a:lnTo>
                  <a:close/>
                </a:path>
                <a:path w="1097915" h="1111885">
                  <a:moveTo>
                    <a:pt x="423456" y="188061"/>
                  </a:moveTo>
                  <a:lnTo>
                    <a:pt x="416648" y="186969"/>
                  </a:lnTo>
                  <a:lnTo>
                    <a:pt x="416433" y="189649"/>
                  </a:lnTo>
                  <a:lnTo>
                    <a:pt x="414108" y="189598"/>
                  </a:lnTo>
                  <a:lnTo>
                    <a:pt x="412115" y="192963"/>
                  </a:lnTo>
                  <a:lnTo>
                    <a:pt x="422059" y="191668"/>
                  </a:lnTo>
                  <a:lnTo>
                    <a:pt x="423456" y="188061"/>
                  </a:lnTo>
                  <a:close/>
                </a:path>
                <a:path w="1097915" h="1111885">
                  <a:moveTo>
                    <a:pt x="440283" y="315252"/>
                  </a:moveTo>
                  <a:lnTo>
                    <a:pt x="436168" y="313601"/>
                  </a:lnTo>
                  <a:lnTo>
                    <a:pt x="434187" y="317957"/>
                  </a:lnTo>
                  <a:lnTo>
                    <a:pt x="430542" y="317677"/>
                  </a:lnTo>
                  <a:lnTo>
                    <a:pt x="429844" y="320052"/>
                  </a:lnTo>
                  <a:lnTo>
                    <a:pt x="439254" y="319874"/>
                  </a:lnTo>
                  <a:lnTo>
                    <a:pt x="440283" y="315252"/>
                  </a:lnTo>
                  <a:close/>
                </a:path>
                <a:path w="1097915" h="1111885">
                  <a:moveTo>
                    <a:pt x="446570" y="38684"/>
                  </a:moveTo>
                  <a:lnTo>
                    <a:pt x="438226" y="36728"/>
                  </a:lnTo>
                  <a:lnTo>
                    <a:pt x="430923" y="41998"/>
                  </a:lnTo>
                  <a:lnTo>
                    <a:pt x="422948" y="42887"/>
                  </a:lnTo>
                  <a:lnTo>
                    <a:pt x="418655" y="42037"/>
                  </a:lnTo>
                  <a:lnTo>
                    <a:pt x="423024" y="38900"/>
                  </a:lnTo>
                  <a:lnTo>
                    <a:pt x="427913" y="35674"/>
                  </a:lnTo>
                  <a:lnTo>
                    <a:pt x="419785" y="37731"/>
                  </a:lnTo>
                  <a:lnTo>
                    <a:pt x="408178" y="45466"/>
                  </a:lnTo>
                  <a:lnTo>
                    <a:pt x="397802" y="49314"/>
                  </a:lnTo>
                  <a:lnTo>
                    <a:pt x="402374" y="51587"/>
                  </a:lnTo>
                  <a:lnTo>
                    <a:pt x="402374" y="49923"/>
                  </a:lnTo>
                  <a:lnTo>
                    <a:pt x="410197" y="50685"/>
                  </a:lnTo>
                  <a:lnTo>
                    <a:pt x="412927" y="48272"/>
                  </a:lnTo>
                  <a:lnTo>
                    <a:pt x="411124" y="48260"/>
                  </a:lnTo>
                  <a:lnTo>
                    <a:pt x="407225" y="48882"/>
                  </a:lnTo>
                  <a:lnTo>
                    <a:pt x="403707" y="48374"/>
                  </a:lnTo>
                  <a:lnTo>
                    <a:pt x="414324" y="45770"/>
                  </a:lnTo>
                  <a:lnTo>
                    <a:pt x="425183" y="44246"/>
                  </a:lnTo>
                  <a:lnTo>
                    <a:pt x="436029" y="42379"/>
                  </a:lnTo>
                  <a:lnTo>
                    <a:pt x="446570" y="38684"/>
                  </a:lnTo>
                  <a:close/>
                </a:path>
                <a:path w="1097915" h="1111885">
                  <a:moveTo>
                    <a:pt x="456755" y="306222"/>
                  </a:moveTo>
                  <a:lnTo>
                    <a:pt x="453593" y="305701"/>
                  </a:lnTo>
                  <a:lnTo>
                    <a:pt x="451573" y="308914"/>
                  </a:lnTo>
                  <a:lnTo>
                    <a:pt x="448424" y="308546"/>
                  </a:lnTo>
                  <a:lnTo>
                    <a:pt x="447649" y="310311"/>
                  </a:lnTo>
                  <a:lnTo>
                    <a:pt x="451218" y="310388"/>
                  </a:lnTo>
                  <a:lnTo>
                    <a:pt x="453186" y="311086"/>
                  </a:lnTo>
                  <a:lnTo>
                    <a:pt x="455549" y="307733"/>
                  </a:lnTo>
                  <a:lnTo>
                    <a:pt x="456755" y="306222"/>
                  </a:lnTo>
                  <a:close/>
                </a:path>
                <a:path w="1097915" h="1111885">
                  <a:moveTo>
                    <a:pt x="499681" y="300151"/>
                  </a:moveTo>
                  <a:lnTo>
                    <a:pt x="495782" y="300456"/>
                  </a:lnTo>
                  <a:lnTo>
                    <a:pt x="491451" y="299021"/>
                  </a:lnTo>
                  <a:lnTo>
                    <a:pt x="488353" y="303047"/>
                  </a:lnTo>
                  <a:lnTo>
                    <a:pt x="492379" y="302844"/>
                  </a:lnTo>
                  <a:lnTo>
                    <a:pt x="496366" y="303199"/>
                  </a:lnTo>
                  <a:lnTo>
                    <a:pt x="499681" y="300151"/>
                  </a:lnTo>
                  <a:close/>
                </a:path>
                <a:path w="1097915" h="1111885">
                  <a:moveTo>
                    <a:pt x="514553" y="27381"/>
                  </a:moveTo>
                  <a:lnTo>
                    <a:pt x="506336" y="26517"/>
                  </a:lnTo>
                  <a:lnTo>
                    <a:pt x="500253" y="25082"/>
                  </a:lnTo>
                  <a:lnTo>
                    <a:pt x="494703" y="24638"/>
                  </a:lnTo>
                  <a:lnTo>
                    <a:pt x="488086" y="26733"/>
                  </a:lnTo>
                  <a:lnTo>
                    <a:pt x="493128" y="28041"/>
                  </a:lnTo>
                  <a:lnTo>
                    <a:pt x="492734" y="30187"/>
                  </a:lnTo>
                  <a:lnTo>
                    <a:pt x="492137" y="32359"/>
                  </a:lnTo>
                  <a:lnTo>
                    <a:pt x="496557" y="33769"/>
                  </a:lnTo>
                  <a:lnTo>
                    <a:pt x="496531" y="27851"/>
                  </a:lnTo>
                  <a:lnTo>
                    <a:pt x="508241" y="30911"/>
                  </a:lnTo>
                  <a:lnTo>
                    <a:pt x="514553" y="27381"/>
                  </a:lnTo>
                  <a:close/>
                </a:path>
                <a:path w="1097915" h="1111885">
                  <a:moveTo>
                    <a:pt x="524891" y="27279"/>
                  </a:moveTo>
                  <a:lnTo>
                    <a:pt x="522401" y="27546"/>
                  </a:lnTo>
                  <a:lnTo>
                    <a:pt x="516623" y="29641"/>
                  </a:lnTo>
                  <a:lnTo>
                    <a:pt x="521296" y="33528"/>
                  </a:lnTo>
                  <a:lnTo>
                    <a:pt x="524891" y="27279"/>
                  </a:lnTo>
                  <a:close/>
                </a:path>
                <a:path w="1097915" h="1111885">
                  <a:moveTo>
                    <a:pt x="543852" y="23571"/>
                  </a:moveTo>
                  <a:lnTo>
                    <a:pt x="532828" y="26085"/>
                  </a:lnTo>
                  <a:lnTo>
                    <a:pt x="532599" y="26085"/>
                  </a:lnTo>
                  <a:lnTo>
                    <a:pt x="530860" y="24117"/>
                  </a:lnTo>
                  <a:lnTo>
                    <a:pt x="531266" y="26327"/>
                  </a:lnTo>
                  <a:lnTo>
                    <a:pt x="528624" y="26822"/>
                  </a:lnTo>
                  <a:lnTo>
                    <a:pt x="528040" y="26822"/>
                  </a:lnTo>
                  <a:lnTo>
                    <a:pt x="526097" y="25184"/>
                  </a:lnTo>
                  <a:lnTo>
                    <a:pt x="524891" y="27279"/>
                  </a:lnTo>
                  <a:lnTo>
                    <a:pt x="528154" y="26936"/>
                  </a:lnTo>
                  <a:lnTo>
                    <a:pt x="530745" y="29108"/>
                  </a:lnTo>
                  <a:lnTo>
                    <a:pt x="533488" y="27546"/>
                  </a:lnTo>
                  <a:lnTo>
                    <a:pt x="536232" y="26085"/>
                  </a:lnTo>
                  <a:lnTo>
                    <a:pt x="538937" y="26822"/>
                  </a:lnTo>
                  <a:lnTo>
                    <a:pt x="543852" y="23571"/>
                  </a:lnTo>
                  <a:close/>
                </a:path>
                <a:path w="1097915" h="1111885">
                  <a:moveTo>
                    <a:pt x="556031" y="304457"/>
                  </a:moveTo>
                  <a:lnTo>
                    <a:pt x="555498" y="300431"/>
                  </a:lnTo>
                  <a:lnTo>
                    <a:pt x="541261" y="300253"/>
                  </a:lnTo>
                  <a:lnTo>
                    <a:pt x="541210" y="305854"/>
                  </a:lnTo>
                  <a:lnTo>
                    <a:pt x="546112" y="304317"/>
                  </a:lnTo>
                  <a:lnTo>
                    <a:pt x="550938" y="302018"/>
                  </a:lnTo>
                  <a:lnTo>
                    <a:pt x="556031" y="304457"/>
                  </a:lnTo>
                  <a:close/>
                </a:path>
                <a:path w="1097915" h="1111885">
                  <a:moveTo>
                    <a:pt x="566039" y="332663"/>
                  </a:moveTo>
                  <a:lnTo>
                    <a:pt x="562851" y="330047"/>
                  </a:lnTo>
                  <a:lnTo>
                    <a:pt x="559600" y="331368"/>
                  </a:lnTo>
                  <a:lnTo>
                    <a:pt x="556653" y="334937"/>
                  </a:lnTo>
                  <a:lnTo>
                    <a:pt x="559777" y="334035"/>
                  </a:lnTo>
                  <a:lnTo>
                    <a:pt x="563016" y="334899"/>
                  </a:lnTo>
                  <a:lnTo>
                    <a:pt x="566039" y="332663"/>
                  </a:lnTo>
                  <a:close/>
                </a:path>
                <a:path w="1097915" h="1111885">
                  <a:moveTo>
                    <a:pt x="581253" y="186156"/>
                  </a:moveTo>
                  <a:lnTo>
                    <a:pt x="574979" y="185191"/>
                  </a:lnTo>
                  <a:lnTo>
                    <a:pt x="568579" y="184810"/>
                  </a:lnTo>
                  <a:lnTo>
                    <a:pt x="562178" y="188849"/>
                  </a:lnTo>
                  <a:lnTo>
                    <a:pt x="568274" y="186880"/>
                  </a:lnTo>
                  <a:lnTo>
                    <a:pt x="579526" y="190271"/>
                  </a:lnTo>
                  <a:lnTo>
                    <a:pt x="581253" y="186156"/>
                  </a:lnTo>
                  <a:close/>
                </a:path>
                <a:path w="1097915" h="1111885">
                  <a:moveTo>
                    <a:pt x="586193" y="24930"/>
                  </a:moveTo>
                  <a:lnTo>
                    <a:pt x="585800" y="24930"/>
                  </a:lnTo>
                  <a:lnTo>
                    <a:pt x="580059" y="24396"/>
                  </a:lnTo>
                  <a:lnTo>
                    <a:pt x="582244" y="23253"/>
                  </a:lnTo>
                  <a:lnTo>
                    <a:pt x="573532" y="24396"/>
                  </a:lnTo>
                  <a:lnTo>
                    <a:pt x="553974" y="24396"/>
                  </a:lnTo>
                  <a:lnTo>
                    <a:pt x="543001" y="26619"/>
                  </a:lnTo>
                  <a:lnTo>
                    <a:pt x="552615" y="25895"/>
                  </a:lnTo>
                  <a:lnTo>
                    <a:pt x="559638" y="27863"/>
                  </a:lnTo>
                  <a:lnTo>
                    <a:pt x="566051" y="28689"/>
                  </a:lnTo>
                  <a:lnTo>
                    <a:pt x="572414" y="29768"/>
                  </a:lnTo>
                  <a:lnTo>
                    <a:pt x="578408" y="29768"/>
                  </a:lnTo>
                  <a:lnTo>
                    <a:pt x="584644" y="25895"/>
                  </a:lnTo>
                  <a:lnTo>
                    <a:pt x="586193" y="24930"/>
                  </a:lnTo>
                  <a:close/>
                </a:path>
                <a:path w="1097915" h="1111885">
                  <a:moveTo>
                    <a:pt x="600100" y="304469"/>
                  </a:moveTo>
                  <a:lnTo>
                    <a:pt x="596404" y="301396"/>
                  </a:lnTo>
                  <a:lnTo>
                    <a:pt x="596328" y="302425"/>
                  </a:lnTo>
                  <a:lnTo>
                    <a:pt x="596265" y="303364"/>
                  </a:lnTo>
                  <a:lnTo>
                    <a:pt x="596163" y="304787"/>
                  </a:lnTo>
                  <a:lnTo>
                    <a:pt x="596125" y="305282"/>
                  </a:lnTo>
                  <a:lnTo>
                    <a:pt x="597738" y="306362"/>
                  </a:lnTo>
                  <a:lnTo>
                    <a:pt x="598347" y="306717"/>
                  </a:lnTo>
                  <a:lnTo>
                    <a:pt x="600100" y="304469"/>
                  </a:lnTo>
                  <a:close/>
                </a:path>
                <a:path w="1097915" h="1111885">
                  <a:moveTo>
                    <a:pt x="601675" y="304241"/>
                  </a:moveTo>
                  <a:lnTo>
                    <a:pt x="601192" y="303364"/>
                  </a:lnTo>
                  <a:lnTo>
                    <a:pt x="601129" y="303136"/>
                  </a:lnTo>
                  <a:lnTo>
                    <a:pt x="600100" y="304469"/>
                  </a:lnTo>
                  <a:lnTo>
                    <a:pt x="600481" y="304787"/>
                  </a:lnTo>
                  <a:lnTo>
                    <a:pt x="601675" y="304241"/>
                  </a:lnTo>
                  <a:close/>
                </a:path>
                <a:path w="1097915" h="1111885">
                  <a:moveTo>
                    <a:pt x="607021" y="302412"/>
                  </a:moveTo>
                  <a:lnTo>
                    <a:pt x="605815" y="300926"/>
                  </a:lnTo>
                  <a:lnTo>
                    <a:pt x="603123" y="297649"/>
                  </a:lnTo>
                  <a:lnTo>
                    <a:pt x="601065" y="299402"/>
                  </a:lnTo>
                  <a:lnTo>
                    <a:pt x="603250" y="301396"/>
                  </a:lnTo>
                  <a:lnTo>
                    <a:pt x="603402" y="302425"/>
                  </a:lnTo>
                  <a:lnTo>
                    <a:pt x="603440" y="303364"/>
                  </a:lnTo>
                  <a:lnTo>
                    <a:pt x="603631" y="303364"/>
                  </a:lnTo>
                  <a:lnTo>
                    <a:pt x="601675" y="304241"/>
                  </a:lnTo>
                  <a:lnTo>
                    <a:pt x="601802" y="304469"/>
                  </a:lnTo>
                  <a:lnTo>
                    <a:pt x="603059" y="306717"/>
                  </a:lnTo>
                  <a:lnTo>
                    <a:pt x="605574" y="300926"/>
                  </a:lnTo>
                  <a:lnTo>
                    <a:pt x="606018" y="301396"/>
                  </a:lnTo>
                  <a:lnTo>
                    <a:pt x="607021" y="302412"/>
                  </a:lnTo>
                  <a:close/>
                </a:path>
                <a:path w="1097915" h="1111885">
                  <a:moveTo>
                    <a:pt x="615746" y="303364"/>
                  </a:moveTo>
                  <a:lnTo>
                    <a:pt x="611797" y="300075"/>
                  </a:lnTo>
                  <a:lnTo>
                    <a:pt x="607021" y="302412"/>
                  </a:lnTo>
                  <a:lnTo>
                    <a:pt x="607618" y="303136"/>
                  </a:lnTo>
                  <a:lnTo>
                    <a:pt x="610603" y="306362"/>
                  </a:lnTo>
                  <a:lnTo>
                    <a:pt x="615746" y="303364"/>
                  </a:lnTo>
                  <a:close/>
                </a:path>
                <a:path w="1097915" h="1111885">
                  <a:moveTo>
                    <a:pt x="629323" y="140830"/>
                  </a:moveTo>
                  <a:lnTo>
                    <a:pt x="622693" y="137401"/>
                  </a:lnTo>
                  <a:lnTo>
                    <a:pt x="613905" y="140347"/>
                  </a:lnTo>
                  <a:lnTo>
                    <a:pt x="610781" y="143090"/>
                  </a:lnTo>
                  <a:lnTo>
                    <a:pt x="617816" y="143865"/>
                  </a:lnTo>
                  <a:lnTo>
                    <a:pt x="625729" y="144843"/>
                  </a:lnTo>
                  <a:lnTo>
                    <a:pt x="629323" y="140830"/>
                  </a:lnTo>
                  <a:close/>
                </a:path>
                <a:path w="1097915" h="1111885">
                  <a:moveTo>
                    <a:pt x="641083" y="32042"/>
                  </a:moveTo>
                  <a:lnTo>
                    <a:pt x="631596" y="26009"/>
                  </a:lnTo>
                  <a:lnTo>
                    <a:pt x="624827" y="29400"/>
                  </a:lnTo>
                  <a:lnTo>
                    <a:pt x="624357" y="31927"/>
                  </a:lnTo>
                  <a:lnTo>
                    <a:pt x="633945" y="36449"/>
                  </a:lnTo>
                  <a:lnTo>
                    <a:pt x="640435" y="34429"/>
                  </a:lnTo>
                  <a:lnTo>
                    <a:pt x="641083" y="32042"/>
                  </a:lnTo>
                  <a:close/>
                </a:path>
                <a:path w="1097915" h="1111885">
                  <a:moveTo>
                    <a:pt x="644271" y="290449"/>
                  </a:moveTo>
                  <a:lnTo>
                    <a:pt x="642404" y="287578"/>
                  </a:lnTo>
                  <a:lnTo>
                    <a:pt x="639673" y="288099"/>
                  </a:lnTo>
                  <a:lnTo>
                    <a:pt x="637489" y="286410"/>
                  </a:lnTo>
                  <a:lnTo>
                    <a:pt x="633450" y="287286"/>
                  </a:lnTo>
                  <a:lnTo>
                    <a:pt x="642416" y="290741"/>
                  </a:lnTo>
                  <a:lnTo>
                    <a:pt x="638390" y="291604"/>
                  </a:lnTo>
                  <a:lnTo>
                    <a:pt x="639940" y="292760"/>
                  </a:lnTo>
                  <a:lnTo>
                    <a:pt x="642226" y="290944"/>
                  </a:lnTo>
                  <a:lnTo>
                    <a:pt x="644271" y="290449"/>
                  </a:lnTo>
                  <a:close/>
                </a:path>
                <a:path w="1097915" h="1111885">
                  <a:moveTo>
                    <a:pt x="674128" y="347865"/>
                  </a:moveTo>
                  <a:lnTo>
                    <a:pt x="672287" y="344893"/>
                  </a:lnTo>
                  <a:lnTo>
                    <a:pt x="668223" y="344652"/>
                  </a:lnTo>
                  <a:lnTo>
                    <a:pt x="664629" y="347091"/>
                  </a:lnTo>
                  <a:lnTo>
                    <a:pt x="667131" y="347040"/>
                  </a:lnTo>
                  <a:lnTo>
                    <a:pt x="672147" y="350989"/>
                  </a:lnTo>
                  <a:lnTo>
                    <a:pt x="674128" y="347865"/>
                  </a:lnTo>
                  <a:close/>
                </a:path>
                <a:path w="1097915" h="1111885">
                  <a:moveTo>
                    <a:pt x="700176" y="46710"/>
                  </a:moveTo>
                  <a:lnTo>
                    <a:pt x="698665" y="43789"/>
                  </a:lnTo>
                  <a:lnTo>
                    <a:pt x="692721" y="41833"/>
                  </a:lnTo>
                  <a:lnTo>
                    <a:pt x="685342" y="40144"/>
                  </a:lnTo>
                  <a:lnTo>
                    <a:pt x="679513" y="38061"/>
                  </a:lnTo>
                  <a:lnTo>
                    <a:pt x="678840" y="40995"/>
                  </a:lnTo>
                  <a:lnTo>
                    <a:pt x="684644" y="43408"/>
                  </a:lnTo>
                  <a:lnTo>
                    <a:pt x="693051" y="45313"/>
                  </a:lnTo>
                  <a:lnTo>
                    <a:pt x="700176" y="46710"/>
                  </a:lnTo>
                  <a:close/>
                </a:path>
                <a:path w="1097915" h="1111885">
                  <a:moveTo>
                    <a:pt x="707250" y="219735"/>
                  </a:moveTo>
                  <a:lnTo>
                    <a:pt x="702805" y="217703"/>
                  </a:lnTo>
                  <a:lnTo>
                    <a:pt x="706247" y="218135"/>
                  </a:lnTo>
                  <a:lnTo>
                    <a:pt x="703541" y="214757"/>
                  </a:lnTo>
                  <a:lnTo>
                    <a:pt x="700633" y="215658"/>
                  </a:lnTo>
                  <a:lnTo>
                    <a:pt x="701230" y="217995"/>
                  </a:lnTo>
                  <a:lnTo>
                    <a:pt x="700062" y="219583"/>
                  </a:lnTo>
                  <a:lnTo>
                    <a:pt x="701852" y="221145"/>
                  </a:lnTo>
                  <a:lnTo>
                    <a:pt x="704697" y="219925"/>
                  </a:lnTo>
                  <a:lnTo>
                    <a:pt x="707250" y="219735"/>
                  </a:lnTo>
                  <a:close/>
                </a:path>
                <a:path w="1097915" h="1111885">
                  <a:moveTo>
                    <a:pt x="718921" y="7264"/>
                  </a:moveTo>
                  <a:lnTo>
                    <a:pt x="711809" y="3556"/>
                  </a:lnTo>
                  <a:lnTo>
                    <a:pt x="704430" y="0"/>
                  </a:lnTo>
                  <a:lnTo>
                    <a:pt x="695642" y="914"/>
                  </a:lnTo>
                  <a:lnTo>
                    <a:pt x="703402" y="3022"/>
                  </a:lnTo>
                  <a:lnTo>
                    <a:pt x="710653" y="6527"/>
                  </a:lnTo>
                  <a:lnTo>
                    <a:pt x="718921" y="7264"/>
                  </a:lnTo>
                  <a:close/>
                </a:path>
                <a:path w="1097915" h="1111885">
                  <a:moveTo>
                    <a:pt x="721601" y="52565"/>
                  </a:moveTo>
                  <a:lnTo>
                    <a:pt x="721525" y="52285"/>
                  </a:lnTo>
                  <a:lnTo>
                    <a:pt x="721474" y="52082"/>
                  </a:lnTo>
                  <a:lnTo>
                    <a:pt x="720013" y="52285"/>
                  </a:lnTo>
                  <a:lnTo>
                    <a:pt x="719302" y="52285"/>
                  </a:lnTo>
                  <a:lnTo>
                    <a:pt x="715886" y="51879"/>
                  </a:lnTo>
                  <a:lnTo>
                    <a:pt x="713676" y="50952"/>
                  </a:lnTo>
                  <a:lnTo>
                    <a:pt x="708075" y="54013"/>
                  </a:lnTo>
                  <a:lnTo>
                    <a:pt x="719683" y="52336"/>
                  </a:lnTo>
                  <a:lnTo>
                    <a:pt x="721601" y="52565"/>
                  </a:lnTo>
                  <a:close/>
                </a:path>
                <a:path w="1097915" h="1111885">
                  <a:moveTo>
                    <a:pt x="730542" y="52285"/>
                  </a:moveTo>
                  <a:lnTo>
                    <a:pt x="725995" y="49123"/>
                  </a:lnTo>
                  <a:lnTo>
                    <a:pt x="721055" y="46812"/>
                  </a:lnTo>
                  <a:lnTo>
                    <a:pt x="716026" y="44729"/>
                  </a:lnTo>
                  <a:lnTo>
                    <a:pt x="709688" y="45923"/>
                  </a:lnTo>
                  <a:lnTo>
                    <a:pt x="719239" y="49720"/>
                  </a:lnTo>
                  <a:lnTo>
                    <a:pt x="724382" y="51269"/>
                  </a:lnTo>
                  <a:lnTo>
                    <a:pt x="727544" y="53035"/>
                  </a:lnTo>
                  <a:lnTo>
                    <a:pt x="730542" y="52285"/>
                  </a:lnTo>
                  <a:close/>
                </a:path>
                <a:path w="1097915" h="1111885">
                  <a:moveTo>
                    <a:pt x="731075" y="56476"/>
                  </a:moveTo>
                  <a:lnTo>
                    <a:pt x="726935" y="53213"/>
                  </a:lnTo>
                  <a:lnTo>
                    <a:pt x="728078" y="53340"/>
                  </a:lnTo>
                  <a:lnTo>
                    <a:pt x="727544" y="53035"/>
                  </a:lnTo>
                  <a:lnTo>
                    <a:pt x="726922" y="53187"/>
                  </a:lnTo>
                  <a:lnTo>
                    <a:pt x="726795" y="53187"/>
                  </a:lnTo>
                  <a:lnTo>
                    <a:pt x="721601" y="52565"/>
                  </a:lnTo>
                  <a:lnTo>
                    <a:pt x="722553" y="55841"/>
                  </a:lnTo>
                  <a:lnTo>
                    <a:pt x="731075" y="56476"/>
                  </a:lnTo>
                  <a:close/>
                </a:path>
                <a:path w="1097915" h="1111885">
                  <a:moveTo>
                    <a:pt x="790219" y="318935"/>
                  </a:moveTo>
                  <a:lnTo>
                    <a:pt x="785990" y="314375"/>
                  </a:lnTo>
                  <a:lnTo>
                    <a:pt x="777582" y="310819"/>
                  </a:lnTo>
                  <a:lnTo>
                    <a:pt x="779195" y="317436"/>
                  </a:lnTo>
                  <a:lnTo>
                    <a:pt x="784771" y="318630"/>
                  </a:lnTo>
                  <a:lnTo>
                    <a:pt x="785876" y="320421"/>
                  </a:lnTo>
                  <a:lnTo>
                    <a:pt x="790219" y="318935"/>
                  </a:lnTo>
                  <a:close/>
                </a:path>
                <a:path w="1097915" h="1111885">
                  <a:moveTo>
                    <a:pt x="817524" y="294982"/>
                  </a:moveTo>
                  <a:lnTo>
                    <a:pt x="817511" y="292290"/>
                  </a:lnTo>
                  <a:lnTo>
                    <a:pt x="817511" y="290830"/>
                  </a:lnTo>
                  <a:lnTo>
                    <a:pt x="811555" y="292290"/>
                  </a:lnTo>
                  <a:lnTo>
                    <a:pt x="808151" y="291134"/>
                  </a:lnTo>
                  <a:lnTo>
                    <a:pt x="809498" y="292481"/>
                  </a:lnTo>
                  <a:lnTo>
                    <a:pt x="810806" y="293865"/>
                  </a:lnTo>
                  <a:lnTo>
                    <a:pt x="811466" y="295897"/>
                  </a:lnTo>
                  <a:lnTo>
                    <a:pt x="812533" y="294982"/>
                  </a:lnTo>
                  <a:lnTo>
                    <a:pt x="814578" y="294982"/>
                  </a:lnTo>
                  <a:lnTo>
                    <a:pt x="817524" y="295694"/>
                  </a:lnTo>
                  <a:lnTo>
                    <a:pt x="817524" y="294982"/>
                  </a:lnTo>
                  <a:close/>
                </a:path>
                <a:path w="1097915" h="1111885">
                  <a:moveTo>
                    <a:pt x="819950" y="234721"/>
                  </a:moveTo>
                  <a:lnTo>
                    <a:pt x="819137" y="231000"/>
                  </a:lnTo>
                  <a:lnTo>
                    <a:pt x="814755" y="226822"/>
                  </a:lnTo>
                  <a:lnTo>
                    <a:pt x="808494" y="223431"/>
                  </a:lnTo>
                  <a:lnTo>
                    <a:pt x="802005" y="222072"/>
                  </a:lnTo>
                  <a:lnTo>
                    <a:pt x="803922" y="224663"/>
                  </a:lnTo>
                  <a:lnTo>
                    <a:pt x="799973" y="224663"/>
                  </a:lnTo>
                  <a:lnTo>
                    <a:pt x="803998" y="228333"/>
                  </a:lnTo>
                  <a:lnTo>
                    <a:pt x="809701" y="229958"/>
                  </a:lnTo>
                  <a:lnTo>
                    <a:pt x="815530" y="231457"/>
                  </a:lnTo>
                  <a:lnTo>
                    <a:pt x="819950" y="234721"/>
                  </a:lnTo>
                  <a:close/>
                </a:path>
                <a:path w="1097915" h="1111885">
                  <a:moveTo>
                    <a:pt x="820470" y="97345"/>
                  </a:moveTo>
                  <a:lnTo>
                    <a:pt x="815619" y="90246"/>
                  </a:lnTo>
                  <a:lnTo>
                    <a:pt x="813435" y="93840"/>
                  </a:lnTo>
                  <a:lnTo>
                    <a:pt x="815848" y="98615"/>
                  </a:lnTo>
                  <a:lnTo>
                    <a:pt x="820470" y="97345"/>
                  </a:lnTo>
                  <a:close/>
                </a:path>
                <a:path w="1097915" h="1111885">
                  <a:moveTo>
                    <a:pt x="822833" y="97637"/>
                  </a:moveTo>
                  <a:lnTo>
                    <a:pt x="822756" y="97345"/>
                  </a:lnTo>
                  <a:lnTo>
                    <a:pt x="822693" y="97129"/>
                  </a:lnTo>
                  <a:lnTo>
                    <a:pt x="822591" y="96761"/>
                  </a:lnTo>
                  <a:lnTo>
                    <a:pt x="820470" y="97345"/>
                  </a:lnTo>
                  <a:lnTo>
                    <a:pt x="820801" y="97840"/>
                  </a:lnTo>
                  <a:lnTo>
                    <a:pt x="822833" y="97637"/>
                  </a:lnTo>
                  <a:close/>
                </a:path>
                <a:path w="1097915" h="1111885">
                  <a:moveTo>
                    <a:pt x="829830" y="100685"/>
                  </a:moveTo>
                  <a:lnTo>
                    <a:pt x="827976" y="97129"/>
                  </a:lnTo>
                  <a:lnTo>
                    <a:pt x="822833" y="97637"/>
                  </a:lnTo>
                  <a:lnTo>
                    <a:pt x="822896" y="97840"/>
                  </a:lnTo>
                  <a:lnTo>
                    <a:pt x="824204" y="102489"/>
                  </a:lnTo>
                  <a:lnTo>
                    <a:pt x="828560" y="102489"/>
                  </a:lnTo>
                  <a:lnTo>
                    <a:pt x="829830" y="100685"/>
                  </a:lnTo>
                  <a:close/>
                </a:path>
                <a:path w="1097915" h="1111885">
                  <a:moveTo>
                    <a:pt x="836066" y="83947"/>
                  </a:moveTo>
                  <a:lnTo>
                    <a:pt x="832002" y="81508"/>
                  </a:lnTo>
                  <a:lnTo>
                    <a:pt x="826338" y="79146"/>
                  </a:lnTo>
                  <a:lnTo>
                    <a:pt x="822058" y="77000"/>
                  </a:lnTo>
                  <a:lnTo>
                    <a:pt x="817664" y="79248"/>
                  </a:lnTo>
                  <a:lnTo>
                    <a:pt x="832180" y="83654"/>
                  </a:lnTo>
                  <a:lnTo>
                    <a:pt x="835545" y="86283"/>
                  </a:lnTo>
                  <a:lnTo>
                    <a:pt x="836066" y="83947"/>
                  </a:lnTo>
                  <a:close/>
                </a:path>
                <a:path w="1097915" h="1111885">
                  <a:moveTo>
                    <a:pt x="856830" y="410768"/>
                  </a:moveTo>
                  <a:lnTo>
                    <a:pt x="853808" y="406692"/>
                  </a:lnTo>
                  <a:lnTo>
                    <a:pt x="848817" y="404075"/>
                  </a:lnTo>
                  <a:lnTo>
                    <a:pt x="852805" y="407492"/>
                  </a:lnTo>
                  <a:lnTo>
                    <a:pt x="850963" y="414655"/>
                  </a:lnTo>
                  <a:lnTo>
                    <a:pt x="856348" y="416979"/>
                  </a:lnTo>
                  <a:lnTo>
                    <a:pt x="856830" y="410768"/>
                  </a:lnTo>
                  <a:close/>
                </a:path>
                <a:path w="1097915" h="1111885">
                  <a:moveTo>
                    <a:pt x="860374" y="341388"/>
                  </a:moveTo>
                  <a:lnTo>
                    <a:pt x="857986" y="336765"/>
                  </a:lnTo>
                  <a:lnTo>
                    <a:pt x="853452" y="332701"/>
                  </a:lnTo>
                  <a:lnTo>
                    <a:pt x="849414" y="331343"/>
                  </a:lnTo>
                  <a:lnTo>
                    <a:pt x="848512" y="334797"/>
                  </a:lnTo>
                  <a:lnTo>
                    <a:pt x="854951" y="334797"/>
                  </a:lnTo>
                  <a:lnTo>
                    <a:pt x="856043" y="339496"/>
                  </a:lnTo>
                  <a:lnTo>
                    <a:pt x="860374" y="341388"/>
                  </a:lnTo>
                  <a:close/>
                </a:path>
                <a:path w="1097915" h="1111885">
                  <a:moveTo>
                    <a:pt x="864209" y="482028"/>
                  </a:moveTo>
                  <a:lnTo>
                    <a:pt x="863930" y="478878"/>
                  </a:lnTo>
                  <a:lnTo>
                    <a:pt x="859815" y="475627"/>
                  </a:lnTo>
                  <a:lnTo>
                    <a:pt x="853173" y="472567"/>
                  </a:lnTo>
                  <a:lnTo>
                    <a:pt x="856856" y="475767"/>
                  </a:lnTo>
                  <a:lnTo>
                    <a:pt x="858469" y="479869"/>
                  </a:lnTo>
                  <a:lnTo>
                    <a:pt x="864209" y="482028"/>
                  </a:lnTo>
                  <a:close/>
                </a:path>
                <a:path w="1097915" h="1111885">
                  <a:moveTo>
                    <a:pt x="891527" y="420547"/>
                  </a:moveTo>
                  <a:lnTo>
                    <a:pt x="887984" y="418642"/>
                  </a:lnTo>
                  <a:lnTo>
                    <a:pt x="887120" y="420801"/>
                  </a:lnTo>
                  <a:lnTo>
                    <a:pt x="884415" y="420204"/>
                  </a:lnTo>
                  <a:lnTo>
                    <a:pt x="884897" y="422402"/>
                  </a:lnTo>
                  <a:lnTo>
                    <a:pt x="886917" y="423672"/>
                  </a:lnTo>
                  <a:lnTo>
                    <a:pt x="887183" y="425945"/>
                  </a:lnTo>
                  <a:lnTo>
                    <a:pt x="889876" y="426275"/>
                  </a:lnTo>
                  <a:lnTo>
                    <a:pt x="891108" y="423773"/>
                  </a:lnTo>
                  <a:lnTo>
                    <a:pt x="891527" y="420547"/>
                  </a:lnTo>
                  <a:close/>
                </a:path>
                <a:path w="1097915" h="1111885">
                  <a:moveTo>
                    <a:pt x="898423" y="439216"/>
                  </a:moveTo>
                  <a:lnTo>
                    <a:pt x="894130" y="431876"/>
                  </a:lnTo>
                  <a:lnTo>
                    <a:pt x="891108" y="430961"/>
                  </a:lnTo>
                  <a:lnTo>
                    <a:pt x="888606" y="435635"/>
                  </a:lnTo>
                  <a:lnTo>
                    <a:pt x="894473" y="435787"/>
                  </a:lnTo>
                  <a:lnTo>
                    <a:pt x="894854" y="438886"/>
                  </a:lnTo>
                  <a:lnTo>
                    <a:pt x="898423" y="439216"/>
                  </a:lnTo>
                  <a:close/>
                </a:path>
                <a:path w="1097915" h="1111885">
                  <a:moveTo>
                    <a:pt x="899960" y="425170"/>
                  </a:moveTo>
                  <a:lnTo>
                    <a:pt x="894295" y="423418"/>
                  </a:lnTo>
                  <a:lnTo>
                    <a:pt x="895705" y="427545"/>
                  </a:lnTo>
                  <a:lnTo>
                    <a:pt x="895438" y="432435"/>
                  </a:lnTo>
                  <a:lnTo>
                    <a:pt x="899363" y="435178"/>
                  </a:lnTo>
                  <a:lnTo>
                    <a:pt x="898817" y="430707"/>
                  </a:lnTo>
                  <a:lnTo>
                    <a:pt x="899960" y="425170"/>
                  </a:lnTo>
                  <a:close/>
                </a:path>
                <a:path w="1097915" h="1111885">
                  <a:moveTo>
                    <a:pt x="903033" y="319633"/>
                  </a:moveTo>
                  <a:lnTo>
                    <a:pt x="897026" y="310718"/>
                  </a:lnTo>
                  <a:lnTo>
                    <a:pt x="903020" y="314782"/>
                  </a:lnTo>
                  <a:lnTo>
                    <a:pt x="903008" y="313486"/>
                  </a:lnTo>
                  <a:lnTo>
                    <a:pt x="900912" y="312496"/>
                  </a:lnTo>
                  <a:lnTo>
                    <a:pt x="898309" y="306641"/>
                  </a:lnTo>
                  <a:lnTo>
                    <a:pt x="894067" y="302031"/>
                  </a:lnTo>
                  <a:lnTo>
                    <a:pt x="889723" y="297522"/>
                  </a:lnTo>
                  <a:lnTo>
                    <a:pt x="885228" y="293166"/>
                  </a:lnTo>
                  <a:lnTo>
                    <a:pt x="880643" y="288912"/>
                  </a:lnTo>
                  <a:lnTo>
                    <a:pt x="877417" y="283387"/>
                  </a:lnTo>
                  <a:lnTo>
                    <a:pt x="870419" y="280428"/>
                  </a:lnTo>
                  <a:lnTo>
                    <a:pt x="871575" y="285394"/>
                  </a:lnTo>
                  <a:lnTo>
                    <a:pt x="866825" y="284683"/>
                  </a:lnTo>
                  <a:lnTo>
                    <a:pt x="870165" y="291071"/>
                  </a:lnTo>
                  <a:lnTo>
                    <a:pt x="872883" y="286537"/>
                  </a:lnTo>
                  <a:lnTo>
                    <a:pt x="876439" y="290576"/>
                  </a:lnTo>
                  <a:lnTo>
                    <a:pt x="878967" y="296113"/>
                  </a:lnTo>
                  <a:lnTo>
                    <a:pt x="874699" y="294614"/>
                  </a:lnTo>
                  <a:lnTo>
                    <a:pt x="878801" y="298742"/>
                  </a:lnTo>
                  <a:lnTo>
                    <a:pt x="882345" y="295897"/>
                  </a:lnTo>
                  <a:lnTo>
                    <a:pt x="887730" y="302971"/>
                  </a:lnTo>
                  <a:lnTo>
                    <a:pt x="892860" y="305041"/>
                  </a:lnTo>
                  <a:lnTo>
                    <a:pt x="892937" y="309689"/>
                  </a:lnTo>
                  <a:lnTo>
                    <a:pt x="896112" y="311721"/>
                  </a:lnTo>
                  <a:lnTo>
                    <a:pt x="897039" y="315582"/>
                  </a:lnTo>
                  <a:lnTo>
                    <a:pt x="903033" y="319633"/>
                  </a:lnTo>
                  <a:close/>
                </a:path>
                <a:path w="1097915" h="1111885">
                  <a:moveTo>
                    <a:pt x="910844" y="296595"/>
                  </a:moveTo>
                  <a:lnTo>
                    <a:pt x="910640" y="291261"/>
                  </a:lnTo>
                  <a:lnTo>
                    <a:pt x="906970" y="288683"/>
                  </a:lnTo>
                  <a:lnTo>
                    <a:pt x="904608" y="285064"/>
                  </a:lnTo>
                  <a:lnTo>
                    <a:pt x="901382" y="285292"/>
                  </a:lnTo>
                  <a:lnTo>
                    <a:pt x="905560" y="296532"/>
                  </a:lnTo>
                  <a:lnTo>
                    <a:pt x="910844" y="296595"/>
                  </a:lnTo>
                  <a:close/>
                </a:path>
                <a:path w="1097915" h="1111885">
                  <a:moveTo>
                    <a:pt x="922426" y="337096"/>
                  </a:moveTo>
                  <a:lnTo>
                    <a:pt x="918819" y="335851"/>
                  </a:lnTo>
                  <a:lnTo>
                    <a:pt x="918794" y="332054"/>
                  </a:lnTo>
                  <a:lnTo>
                    <a:pt x="913561" y="328993"/>
                  </a:lnTo>
                  <a:lnTo>
                    <a:pt x="914247" y="333349"/>
                  </a:lnTo>
                  <a:lnTo>
                    <a:pt x="915339" y="338302"/>
                  </a:lnTo>
                  <a:lnTo>
                    <a:pt x="921854" y="341223"/>
                  </a:lnTo>
                  <a:lnTo>
                    <a:pt x="922426" y="337096"/>
                  </a:lnTo>
                  <a:close/>
                </a:path>
                <a:path w="1097915" h="1111885">
                  <a:moveTo>
                    <a:pt x="927455" y="195859"/>
                  </a:moveTo>
                  <a:lnTo>
                    <a:pt x="919276" y="191122"/>
                  </a:lnTo>
                  <a:lnTo>
                    <a:pt x="922667" y="194652"/>
                  </a:lnTo>
                  <a:lnTo>
                    <a:pt x="923582" y="197129"/>
                  </a:lnTo>
                  <a:lnTo>
                    <a:pt x="927455" y="195859"/>
                  </a:lnTo>
                  <a:close/>
                </a:path>
                <a:path w="1097915" h="1111885">
                  <a:moveTo>
                    <a:pt x="928204" y="195618"/>
                  </a:moveTo>
                  <a:lnTo>
                    <a:pt x="927455" y="195859"/>
                  </a:lnTo>
                  <a:lnTo>
                    <a:pt x="927900" y="196126"/>
                  </a:lnTo>
                  <a:lnTo>
                    <a:pt x="928204" y="195618"/>
                  </a:lnTo>
                  <a:close/>
                </a:path>
                <a:path w="1097915" h="1111885">
                  <a:moveTo>
                    <a:pt x="933894" y="288226"/>
                  </a:moveTo>
                  <a:lnTo>
                    <a:pt x="932141" y="282613"/>
                  </a:lnTo>
                  <a:lnTo>
                    <a:pt x="933843" y="282651"/>
                  </a:lnTo>
                  <a:lnTo>
                    <a:pt x="929779" y="278765"/>
                  </a:lnTo>
                  <a:lnTo>
                    <a:pt x="927087" y="273748"/>
                  </a:lnTo>
                  <a:lnTo>
                    <a:pt x="921118" y="271411"/>
                  </a:lnTo>
                  <a:lnTo>
                    <a:pt x="924712" y="277114"/>
                  </a:lnTo>
                  <a:lnTo>
                    <a:pt x="929386" y="281927"/>
                  </a:lnTo>
                  <a:lnTo>
                    <a:pt x="932167" y="288150"/>
                  </a:lnTo>
                  <a:lnTo>
                    <a:pt x="933894" y="288226"/>
                  </a:lnTo>
                  <a:close/>
                </a:path>
                <a:path w="1097915" h="1111885">
                  <a:moveTo>
                    <a:pt x="934618" y="199428"/>
                  </a:moveTo>
                  <a:lnTo>
                    <a:pt x="931367" y="195173"/>
                  </a:lnTo>
                  <a:lnTo>
                    <a:pt x="929728" y="193027"/>
                  </a:lnTo>
                  <a:lnTo>
                    <a:pt x="928204" y="195618"/>
                  </a:lnTo>
                  <a:lnTo>
                    <a:pt x="929551" y="195173"/>
                  </a:lnTo>
                  <a:lnTo>
                    <a:pt x="933221" y="204546"/>
                  </a:lnTo>
                  <a:lnTo>
                    <a:pt x="934618" y="199428"/>
                  </a:lnTo>
                  <a:close/>
                </a:path>
                <a:path w="1097915" h="1111885">
                  <a:moveTo>
                    <a:pt x="953503" y="142430"/>
                  </a:moveTo>
                  <a:lnTo>
                    <a:pt x="950874" y="136867"/>
                  </a:lnTo>
                  <a:lnTo>
                    <a:pt x="942505" y="130771"/>
                  </a:lnTo>
                  <a:lnTo>
                    <a:pt x="940104" y="133210"/>
                  </a:lnTo>
                  <a:lnTo>
                    <a:pt x="944384" y="136474"/>
                  </a:lnTo>
                  <a:lnTo>
                    <a:pt x="947966" y="140360"/>
                  </a:lnTo>
                  <a:lnTo>
                    <a:pt x="953503" y="142430"/>
                  </a:lnTo>
                  <a:close/>
                </a:path>
                <a:path w="1097915" h="1111885">
                  <a:moveTo>
                    <a:pt x="974166" y="347649"/>
                  </a:moveTo>
                  <a:lnTo>
                    <a:pt x="967701" y="336092"/>
                  </a:lnTo>
                  <a:lnTo>
                    <a:pt x="966050" y="331381"/>
                  </a:lnTo>
                  <a:lnTo>
                    <a:pt x="962583" y="331177"/>
                  </a:lnTo>
                  <a:lnTo>
                    <a:pt x="969530" y="340728"/>
                  </a:lnTo>
                  <a:lnTo>
                    <a:pt x="968159" y="345516"/>
                  </a:lnTo>
                  <a:lnTo>
                    <a:pt x="974166" y="347649"/>
                  </a:lnTo>
                  <a:close/>
                </a:path>
                <a:path w="1097915" h="1111885">
                  <a:moveTo>
                    <a:pt x="1007402" y="373811"/>
                  </a:moveTo>
                  <a:lnTo>
                    <a:pt x="1004963" y="368744"/>
                  </a:lnTo>
                  <a:lnTo>
                    <a:pt x="1005674" y="361988"/>
                  </a:lnTo>
                  <a:lnTo>
                    <a:pt x="998639" y="359168"/>
                  </a:lnTo>
                  <a:lnTo>
                    <a:pt x="1000607" y="364553"/>
                  </a:lnTo>
                  <a:lnTo>
                    <a:pt x="1002588" y="369824"/>
                  </a:lnTo>
                  <a:lnTo>
                    <a:pt x="1007402" y="373811"/>
                  </a:lnTo>
                  <a:close/>
                </a:path>
                <a:path w="1097915" h="1111885">
                  <a:moveTo>
                    <a:pt x="1028547" y="420458"/>
                  </a:moveTo>
                  <a:lnTo>
                    <a:pt x="1027595" y="415340"/>
                  </a:lnTo>
                  <a:lnTo>
                    <a:pt x="1024610" y="410908"/>
                  </a:lnTo>
                  <a:lnTo>
                    <a:pt x="1019962" y="407250"/>
                  </a:lnTo>
                  <a:lnTo>
                    <a:pt x="1021816" y="412203"/>
                  </a:lnTo>
                  <a:lnTo>
                    <a:pt x="1024585" y="421538"/>
                  </a:lnTo>
                  <a:lnTo>
                    <a:pt x="1028547" y="420458"/>
                  </a:lnTo>
                  <a:close/>
                </a:path>
                <a:path w="1097915" h="1111885">
                  <a:moveTo>
                    <a:pt x="1051648" y="275577"/>
                  </a:moveTo>
                  <a:lnTo>
                    <a:pt x="1050137" y="272999"/>
                  </a:lnTo>
                  <a:lnTo>
                    <a:pt x="1045692" y="269227"/>
                  </a:lnTo>
                  <a:lnTo>
                    <a:pt x="1048842" y="270370"/>
                  </a:lnTo>
                  <a:lnTo>
                    <a:pt x="1048131" y="266166"/>
                  </a:lnTo>
                  <a:lnTo>
                    <a:pt x="1041933" y="265290"/>
                  </a:lnTo>
                  <a:lnTo>
                    <a:pt x="1038961" y="262521"/>
                  </a:lnTo>
                  <a:lnTo>
                    <a:pt x="1039774" y="258279"/>
                  </a:lnTo>
                  <a:lnTo>
                    <a:pt x="1032827" y="245491"/>
                  </a:lnTo>
                  <a:lnTo>
                    <a:pt x="1028331" y="245922"/>
                  </a:lnTo>
                  <a:lnTo>
                    <a:pt x="1023086" y="242646"/>
                  </a:lnTo>
                  <a:lnTo>
                    <a:pt x="1017231" y="237439"/>
                  </a:lnTo>
                  <a:lnTo>
                    <a:pt x="1010945" y="232092"/>
                  </a:lnTo>
                  <a:lnTo>
                    <a:pt x="1014564" y="236664"/>
                  </a:lnTo>
                  <a:lnTo>
                    <a:pt x="1019390" y="240347"/>
                  </a:lnTo>
                  <a:lnTo>
                    <a:pt x="1020203" y="246824"/>
                  </a:lnTo>
                  <a:lnTo>
                    <a:pt x="1023886" y="244144"/>
                  </a:lnTo>
                  <a:lnTo>
                    <a:pt x="1024534" y="247916"/>
                  </a:lnTo>
                  <a:lnTo>
                    <a:pt x="1031671" y="253238"/>
                  </a:lnTo>
                  <a:lnTo>
                    <a:pt x="1030528" y="255346"/>
                  </a:lnTo>
                  <a:lnTo>
                    <a:pt x="1031341" y="258102"/>
                  </a:lnTo>
                  <a:lnTo>
                    <a:pt x="1036307" y="261010"/>
                  </a:lnTo>
                  <a:lnTo>
                    <a:pt x="1039418" y="265315"/>
                  </a:lnTo>
                  <a:lnTo>
                    <a:pt x="1040828" y="270573"/>
                  </a:lnTo>
                  <a:lnTo>
                    <a:pt x="1045476" y="273672"/>
                  </a:lnTo>
                  <a:lnTo>
                    <a:pt x="1049921" y="276466"/>
                  </a:lnTo>
                  <a:lnTo>
                    <a:pt x="1051648" y="275577"/>
                  </a:lnTo>
                  <a:close/>
                </a:path>
                <a:path w="1097915" h="1111885">
                  <a:moveTo>
                    <a:pt x="1059116" y="425831"/>
                  </a:moveTo>
                  <a:lnTo>
                    <a:pt x="1057897" y="425945"/>
                  </a:lnTo>
                  <a:lnTo>
                    <a:pt x="1054989" y="424764"/>
                  </a:lnTo>
                  <a:lnTo>
                    <a:pt x="1054747" y="421449"/>
                  </a:lnTo>
                  <a:lnTo>
                    <a:pt x="1051560" y="419544"/>
                  </a:lnTo>
                  <a:lnTo>
                    <a:pt x="1054036" y="431380"/>
                  </a:lnTo>
                  <a:lnTo>
                    <a:pt x="1058354" y="433641"/>
                  </a:lnTo>
                  <a:lnTo>
                    <a:pt x="1059116" y="425831"/>
                  </a:lnTo>
                  <a:close/>
                </a:path>
                <a:path w="1097915" h="1111885">
                  <a:moveTo>
                    <a:pt x="1066685" y="458419"/>
                  </a:moveTo>
                  <a:lnTo>
                    <a:pt x="1064374" y="445376"/>
                  </a:lnTo>
                  <a:lnTo>
                    <a:pt x="1058926" y="442849"/>
                  </a:lnTo>
                  <a:lnTo>
                    <a:pt x="1056906" y="448221"/>
                  </a:lnTo>
                  <a:lnTo>
                    <a:pt x="1064844" y="451446"/>
                  </a:lnTo>
                  <a:lnTo>
                    <a:pt x="1063193" y="456793"/>
                  </a:lnTo>
                  <a:lnTo>
                    <a:pt x="1066685" y="458419"/>
                  </a:lnTo>
                  <a:close/>
                </a:path>
                <a:path w="1097915" h="1111885">
                  <a:moveTo>
                    <a:pt x="1086154" y="343001"/>
                  </a:moveTo>
                  <a:lnTo>
                    <a:pt x="1082370" y="336194"/>
                  </a:lnTo>
                  <a:lnTo>
                    <a:pt x="1084846" y="334848"/>
                  </a:lnTo>
                  <a:lnTo>
                    <a:pt x="1084859" y="330327"/>
                  </a:lnTo>
                  <a:lnTo>
                    <a:pt x="1080744" y="328561"/>
                  </a:lnTo>
                  <a:lnTo>
                    <a:pt x="1079195" y="331393"/>
                  </a:lnTo>
                  <a:lnTo>
                    <a:pt x="1079246" y="337210"/>
                  </a:lnTo>
                  <a:lnTo>
                    <a:pt x="1086154" y="343001"/>
                  </a:lnTo>
                  <a:close/>
                </a:path>
                <a:path w="1097915" h="1111885">
                  <a:moveTo>
                    <a:pt x="1097483" y="369023"/>
                  </a:moveTo>
                  <a:lnTo>
                    <a:pt x="1097026" y="360502"/>
                  </a:lnTo>
                  <a:lnTo>
                    <a:pt x="1092390" y="357898"/>
                  </a:lnTo>
                  <a:lnTo>
                    <a:pt x="1092619" y="353352"/>
                  </a:lnTo>
                  <a:lnTo>
                    <a:pt x="1088466" y="350710"/>
                  </a:lnTo>
                  <a:lnTo>
                    <a:pt x="1088745" y="357771"/>
                  </a:lnTo>
                  <a:lnTo>
                    <a:pt x="1091539" y="363982"/>
                  </a:lnTo>
                  <a:lnTo>
                    <a:pt x="1097483" y="3690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75A6E8C7-8A5E-C1C8-21A7-5267D6AA7E74}"/>
                </a:ext>
              </a:extLst>
            </p:cNvPr>
            <p:cNvSpPr/>
            <p:nvPr/>
          </p:nvSpPr>
          <p:spPr>
            <a:xfrm>
              <a:off x="6633591" y="1183588"/>
              <a:ext cx="1015365" cy="629285"/>
            </a:xfrm>
            <a:custGeom>
              <a:avLst/>
              <a:gdLst/>
              <a:ahLst/>
              <a:cxnLst/>
              <a:rect l="l" t="t" r="r" b="b"/>
              <a:pathLst>
                <a:path w="1015365" h="629285">
                  <a:moveTo>
                    <a:pt x="13449" y="24155"/>
                  </a:moveTo>
                  <a:lnTo>
                    <a:pt x="9017" y="22047"/>
                  </a:lnTo>
                  <a:lnTo>
                    <a:pt x="7607" y="25285"/>
                  </a:lnTo>
                  <a:lnTo>
                    <a:pt x="3048" y="32473"/>
                  </a:lnTo>
                  <a:lnTo>
                    <a:pt x="4178" y="39357"/>
                  </a:lnTo>
                  <a:lnTo>
                    <a:pt x="3251" y="45834"/>
                  </a:lnTo>
                  <a:lnTo>
                    <a:pt x="1460" y="52133"/>
                  </a:lnTo>
                  <a:lnTo>
                    <a:pt x="0" y="58496"/>
                  </a:lnTo>
                  <a:lnTo>
                    <a:pt x="2984" y="59664"/>
                  </a:lnTo>
                  <a:lnTo>
                    <a:pt x="5613" y="55689"/>
                  </a:lnTo>
                  <a:lnTo>
                    <a:pt x="8267" y="49961"/>
                  </a:lnTo>
                  <a:lnTo>
                    <a:pt x="11353" y="45847"/>
                  </a:lnTo>
                  <a:lnTo>
                    <a:pt x="6896" y="43726"/>
                  </a:lnTo>
                  <a:lnTo>
                    <a:pt x="6248" y="45872"/>
                  </a:lnTo>
                  <a:lnTo>
                    <a:pt x="5854" y="35991"/>
                  </a:lnTo>
                  <a:lnTo>
                    <a:pt x="10248" y="30416"/>
                  </a:lnTo>
                  <a:lnTo>
                    <a:pt x="12661" y="31750"/>
                  </a:lnTo>
                  <a:lnTo>
                    <a:pt x="13449" y="24155"/>
                  </a:lnTo>
                  <a:close/>
                </a:path>
                <a:path w="1015365" h="629285">
                  <a:moveTo>
                    <a:pt x="13906" y="114300"/>
                  </a:moveTo>
                  <a:lnTo>
                    <a:pt x="10934" y="113487"/>
                  </a:lnTo>
                  <a:lnTo>
                    <a:pt x="13081" y="112255"/>
                  </a:lnTo>
                  <a:lnTo>
                    <a:pt x="11074" y="108204"/>
                  </a:lnTo>
                  <a:lnTo>
                    <a:pt x="8839" y="110299"/>
                  </a:lnTo>
                  <a:lnTo>
                    <a:pt x="9093" y="112763"/>
                  </a:lnTo>
                  <a:lnTo>
                    <a:pt x="8051" y="115023"/>
                  </a:lnTo>
                  <a:lnTo>
                    <a:pt x="10058" y="114096"/>
                  </a:lnTo>
                  <a:lnTo>
                    <a:pt x="11684" y="117881"/>
                  </a:lnTo>
                  <a:lnTo>
                    <a:pt x="13906" y="114300"/>
                  </a:lnTo>
                  <a:close/>
                </a:path>
                <a:path w="1015365" h="629285">
                  <a:moveTo>
                    <a:pt x="15138" y="70650"/>
                  </a:moveTo>
                  <a:lnTo>
                    <a:pt x="15049" y="70358"/>
                  </a:lnTo>
                  <a:lnTo>
                    <a:pt x="13982" y="66738"/>
                  </a:lnTo>
                  <a:lnTo>
                    <a:pt x="12141" y="68884"/>
                  </a:lnTo>
                  <a:lnTo>
                    <a:pt x="12700" y="71374"/>
                  </a:lnTo>
                  <a:lnTo>
                    <a:pt x="10718" y="73482"/>
                  </a:lnTo>
                  <a:lnTo>
                    <a:pt x="12712" y="77812"/>
                  </a:lnTo>
                  <a:lnTo>
                    <a:pt x="14998" y="72859"/>
                  </a:lnTo>
                  <a:lnTo>
                    <a:pt x="13944" y="72859"/>
                  </a:lnTo>
                  <a:lnTo>
                    <a:pt x="14808" y="71374"/>
                  </a:lnTo>
                  <a:lnTo>
                    <a:pt x="15138" y="70650"/>
                  </a:lnTo>
                  <a:close/>
                </a:path>
                <a:path w="1015365" h="629285">
                  <a:moveTo>
                    <a:pt x="15798" y="72859"/>
                  </a:moveTo>
                  <a:lnTo>
                    <a:pt x="15481" y="71805"/>
                  </a:lnTo>
                  <a:lnTo>
                    <a:pt x="14998" y="72859"/>
                  </a:lnTo>
                  <a:lnTo>
                    <a:pt x="15798" y="72859"/>
                  </a:lnTo>
                  <a:close/>
                </a:path>
                <a:path w="1015365" h="629285">
                  <a:moveTo>
                    <a:pt x="16891" y="73202"/>
                  </a:moveTo>
                  <a:lnTo>
                    <a:pt x="16776" y="72859"/>
                  </a:lnTo>
                  <a:lnTo>
                    <a:pt x="15798" y="72859"/>
                  </a:lnTo>
                  <a:lnTo>
                    <a:pt x="15900" y="73202"/>
                  </a:lnTo>
                  <a:lnTo>
                    <a:pt x="16891" y="73202"/>
                  </a:lnTo>
                  <a:close/>
                </a:path>
                <a:path w="1015365" h="629285">
                  <a:moveTo>
                    <a:pt x="17424" y="42151"/>
                  </a:moveTo>
                  <a:lnTo>
                    <a:pt x="13322" y="35941"/>
                  </a:lnTo>
                  <a:lnTo>
                    <a:pt x="11430" y="41960"/>
                  </a:lnTo>
                  <a:lnTo>
                    <a:pt x="12877" y="48526"/>
                  </a:lnTo>
                  <a:lnTo>
                    <a:pt x="10401" y="54432"/>
                  </a:lnTo>
                  <a:lnTo>
                    <a:pt x="12750" y="54267"/>
                  </a:lnTo>
                  <a:lnTo>
                    <a:pt x="17424" y="42151"/>
                  </a:lnTo>
                  <a:close/>
                </a:path>
                <a:path w="1015365" h="629285">
                  <a:moveTo>
                    <a:pt x="18694" y="72859"/>
                  </a:moveTo>
                  <a:lnTo>
                    <a:pt x="18364" y="70650"/>
                  </a:lnTo>
                  <a:lnTo>
                    <a:pt x="18313" y="70358"/>
                  </a:lnTo>
                  <a:lnTo>
                    <a:pt x="17233" y="67259"/>
                  </a:lnTo>
                  <a:lnTo>
                    <a:pt x="15240" y="70650"/>
                  </a:lnTo>
                  <a:lnTo>
                    <a:pt x="15354" y="71374"/>
                  </a:lnTo>
                  <a:lnTo>
                    <a:pt x="15481" y="71805"/>
                  </a:lnTo>
                  <a:lnTo>
                    <a:pt x="16014" y="70650"/>
                  </a:lnTo>
                  <a:lnTo>
                    <a:pt x="16776" y="72859"/>
                  </a:lnTo>
                  <a:lnTo>
                    <a:pt x="18694" y="72859"/>
                  </a:lnTo>
                  <a:close/>
                </a:path>
                <a:path w="1015365" h="629285">
                  <a:moveTo>
                    <a:pt x="18808" y="73202"/>
                  </a:moveTo>
                  <a:lnTo>
                    <a:pt x="16891" y="73202"/>
                  </a:lnTo>
                  <a:lnTo>
                    <a:pt x="16992" y="73482"/>
                  </a:lnTo>
                  <a:lnTo>
                    <a:pt x="17881" y="76085"/>
                  </a:lnTo>
                  <a:lnTo>
                    <a:pt x="18808" y="73202"/>
                  </a:lnTo>
                  <a:close/>
                </a:path>
                <a:path w="1015365" h="629285">
                  <a:moveTo>
                    <a:pt x="24879" y="2882"/>
                  </a:moveTo>
                  <a:lnTo>
                    <a:pt x="23634" y="0"/>
                  </a:lnTo>
                  <a:lnTo>
                    <a:pt x="21107" y="5930"/>
                  </a:lnTo>
                  <a:lnTo>
                    <a:pt x="20040" y="1841"/>
                  </a:lnTo>
                  <a:lnTo>
                    <a:pt x="18122" y="4876"/>
                  </a:lnTo>
                  <a:lnTo>
                    <a:pt x="21323" y="9017"/>
                  </a:lnTo>
                  <a:lnTo>
                    <a:pt x="19380" y="12039"/>
                  </a:lnTo>
                  <a:lnTo>
                    <a:pt x="22504" y="11938"/>
                  </a:lnTo>
                  <a:lnTo>
                    <a:pt x="24879" y="2882"/>
                  </a:lnTo>
                  <a:close/>
                </a:path>
                <a:path w="1015365" h="629285">
                  <a:moveTo>
                    <a:pt x="121678" y="539013"/>
                  </a:moveTo>
                  <a:lnTo>
                    <a:pt x="118973" y="534695"/>
                  </a:lnTo>
                  <a:lnTo>
                    <a:pt x="117525" y="529209"/>
                  </a:lnTo>
                  <a:lnTo>
                    <a:pt x="114401" y="525399"/>
                  </a:lnTo>
                  <a:lnTo>
                    <a:pt x="111594" y="525602"/>
                  </a:lnTo>
                  <a:lnTo>
                    <a:pt x="110185" y="527316"/>
                  </a:lnTo>
                  <a:lnTo>
                    <a:pt x="107848" y="528040"/>
                  </a:lnTo>
                  <a:lnTo>
                    <a:pt x="109918" y="533908"/>
                  </a:lnTo>
                  <a:lnTo>
                    <a:pt x="115379" y="537095"/>
                  </a:lnTo>
                  <a:lnTo>
                    <a:pt x="121678" y="539013"/>
                  </a:lnTo>
                  <a:close/>
                </a:path>
                <a:path w="1015365" h="629285">
                  <a:moveTo>
                    <a:pt x="214388" y="585635"/>
                  </a:moveTo>
                  <a:lnTo>
                    <a:pt x="208241" y="580821"/>
                  </a:lnTo>
                  <a:lnTo>
                    <a:pt x="204876" y="582752"/>
                  </a:lnTo>
                  <a:lnTo>
                    <a:pt x="205536" y="587044"/>
                  </a:lnTo>
                  <a:lnTo>
                    <a:pt x="209867" y="584809"/>
                  </a:lnTo>
                  <a:lnTo>
                    <a:pt x="211696" y="587032"/>
                  </a:lnTo>
                  <a:lnTo>
                    <a:pt x="214388" y="585635"/>
                  </a:lnTo>
                  <a:close/>
                </a:path>
                <a:path w="1015365" h="629285">
                  <a:moveTo>
                    <a:pt x="333971" y="624967"/>
                  </a:moveTo>
                  <a:lnTo>
                    <a:pt x="329247" y="623087"/>
                  </a:lnTo>
                  <a:lnTo>
                    <a:pt x="324104" y="623646"/>
                  </a:lnTo>
                  <a:lnTo>
                    <a:pt x="319189" y="622985"/>
                  </a:lnTo>
                  <a:lnTo>
                    <a:pt x="318579" y="626211"/>
                  </a:lnTo>
                  <a:lnTo>
                    <a:pt x="329272" y="627595"/>
                  </a:lnTo>
                  <a:lnTo>
                    <a:pt x="333971" y="624967"/>
                  </a:lnTo>
                  <a:close/>
                </a:path>
                <a:path w="1015365" h="629285">
                  <a:moveTo>
                    <a:pt x="399288" y="623404"/>
                  </a:moveTo>
                  <a:lnTo>
                    <a:pt x="393395" y="623227"/>
                  </a:lnTo>
                  <a:lnTo>
                    <a:pt x="382409" y="624459"/>
                  </a:lnTo>
                  <a:lnTo>
                    <a:pt x="380161" y="629208"/>
                  </a:lnTo>
                  <a:lnTo>
                    <a:pt x="386270" y="626935"/>
                  </a:lnTo>
                  <a:lnTo>
                    <a:pt x="397319" y="626630"/>
                  </a:lnTo>
                  <a:lnTo>
                    <a:pt x="399288" y="623404"/>
                  </a:lnTo>
                  <a:close/>
                </a:path>
                <a:path w="1015365" h="629285">
                  <a:moveTo>
                    <a:pt x="509968" y="604304"/>
                  </a:moveTo>
                  <a:lnTo>
                    <a:pt x="509460" y="601624"/>
                  </a:lnTo>
                  <a:lnTo>
                    <a:pt x="500202" y="602932"/>
                  </a:lnTo>
                  <a:lnTo>
                    <a:pt x="497586" y="607275"/>
                  </a:lnTo>
                  <a:lnTo>
                    <a:pt x="502259" y="608177"/>
                  </a:lnTo>
                  <a:lnTo>
                    <a:pt x="505675" y="604672"/>
                  </a:lnTo>
                  <a:lnTo>
                    <a:pt x="509968" y="604304"/>
                  </a:lnTo>
                  <a:close/>
                </a:path>
                <a:path w="1015365" h="629285">
                  <a:moveTo>
                    <a:pt x="611225" y="557568"/>
                  </a:moveTo>
                  <a:lnTo>
                    <a:pt x="610400" y="555777"/>
                  </a:lnTo>
                  <a:lnTo>
                    <a:pt x="608190" y="556742"/>
                  </a:lnTo>
                  <a:lnTo>
                    <a:pt x="606767" y="558825"/>
                  </a:lnTo>
                  <a:lnTo>
                    <a:pt x="605663" y="561454"/>
                  </a:lnTo>
                  <a:lnTo>
                    <a:pt x="608253" y="561213"/>
                  </a:lnTo>
                  <a:lnTo>
                    <a:pt x="608037" y="563092"/>
                  </a:lnTo>
                  <a:lnTo>
                    <a:pt x="610793" y="562698"/>
                  </a:lnTo>
                  <a:lnTo>
                    <a:pt x="610019" y="560882"/>
                  </a:lnTo>
                  <a:lnTo>
                    <a:pt x="611225" y="557568"/>
                  </a:lnTo>
                  <a:close/>
                </a:path>
                <a:path w="1015365" h="629285">
                  <a:moveTo>
                    <a:pt x="722896" y="372567"/>
                  </a:moveTo>
                  <a:lnTo>
                    <a:pt x="722718" y="372338"/>
                  </a:lnTo>
                  <a:lnTo>
                    <a:pt x="721868" y="371221"/>
                  </a:lnTo>
                  <a:lnTo>
                    <a:pt x="720559" y="370814"/>
                  </a:lnTo>
                  <a:lnTo>
                    <a:pt x="718693" y="372338"/>
                  </a:lnTo>
                  <a:lnTo>
                    <a:pt x="720750" y="364782"/>
                  </a:lnTo>
                  <a:lnTo>
                    <a:pt x="721995" y="363029"/>
                  </a:lnTo>
                  <a:lnTo>
                    <a:pt x="722045" y="360857"/>
                  </a:lnTo>
                  <a:lnTo>
                    <a:pt x="722223" y="353910"/>
                  </a:lnTo>
                  <a:lnTo>
                    <a:pt x="718375" y="360857"/>
                  </a:lnTo>
                  <a:lnTo>
                    <a:pt x="716038" y="368109"/>
                  </a:lnTo>
                  <a:lnTo>
                    <a:pt x="715924" y="371221"/>
                  </a:lnTo>
                  <a:lnTo>
                    <a:pt x="715810" y="374611"/>
                  </a:lnTo>
                  <a:lnTo>
                    <a:pt x="715759" y="376224"/>
                  </a:lnTo>
                  <a:lnTo>
                    <a:pt x="718985" y="372719"/>
                  </a:lnTo>
                  <a:lnTo>
                    <a:pt x="720267" y="374611"/>
                  </a:lnTo>
                  <a:lnTo>
                    <a:pt x="722706" y="372719"/>
                  </a:lnTo>
                  <a:lnTo>
                    <a:pt x="722896" y="372567"/>
                  </a:lnTo>
                  <a:close/>
                </a:path>
                <a:path w="1015365" h="629285">
                  <a:moveTo>
                    <a:pt x="730758" y="342874"/>
                  </a:moveTo>
                  <a:lnTo>
                    <a:pt x="729919" y="339407"/>
                  </a:lnTo>
                  <a:lnTo>
                    <a:pt x="728510" y="337820"/>
                  </a:lnTo>
                  <a:lnTo>
                    <a:pt x="726960" y="337070"/>
                  </a:lnTo>
                  <a:lnTo>
                    <a:pt x="725157" y="339407"/>
                  </a:lnTo>
                  <a:lnTo>
                    <a:pt x="729068" y="343230"/>
                  </a:lnTo>
                  <a:lnTo>
                    <a:pt x="725932" y="345262"/>
                  </a:lnTo>
                  <a:lnTo>
                    <a:pt x="726973" y="346811"/>
                  </a:lnTo>
                  <a:lnTo>
                    <a:pt x="729056" y="344043"/>
                  </a:lnTo>
                  <a:lnTo>
                    <a:pt x="730758" y="342874"/>
                  </a:lnTo>
                  <a:close/>
                </a:path>
                <a:path w="1015365" h="629285">
                  <a:moveTo>
                    <a:pt x="743419" y="338543"/>
                  </a:moveTo>
                  <a:lnTo>
                    <a:pt x="740981" y="338112"/>
                  </a:lnTo>
                  <a:lnTo>
                    <a:pt x="739533" y="332143"/>
                  </a:lnTo>
                  <a:lnTo>
                    <a:pt x="736396" y="335648"/>
                  </a:lnTo>
                  <a:lnTo>
                    <a:pt x="735660" y="340436"/>
                  </a:lnTo>
                  <a:lnTo>
                    <a:pt x="740257" y="341744"/>
                  </a:lnTo>
                  <a:lnTo>
                    <a:pt x="743419" y="338543"/>
                  </a:lnTo>
                  <a:close/>
                </a:path>
                <a:path w="1015365" h="629285">
                  <a:moveTo>
                    <a:pt x="997280" y="77622"/>
                  </a:moveTo>
                  <a:lnTo>
                    <a:pt x="994664" y="70878"/>
                  </a:lnTo>
                  <a:lnTo>
                    <a:pt x="988847" y="64998"/>
                  </a:lnTo>
                  <a:lnTo>
                    <a:pt x="990727" y="71704"/>
                  </a:lnTo>
                  <a:lnTo>
                    <a:pt x="993076" y="78333"/>
                  </a:lnTo>
                  <a:lnTo>
                    <a:pt x="996619" y="84823"/>
                  </a:lnTo>
                  <a:lnTo>
                    <a:pt x="997280" y="77622"/>
                  </a:lnTo>
                  <a:close/>
                </a:path>
                <a:path w="1015365" h="629285">
                  <a:moveTo>
                    <a:pt x="1014831" y="135521"/>
                  </a:moveTo>
                  <a:lnTo>
                    <a:pt x="1013879" y="129235"/>
                  </a:lnTo>
                  <a:lnTo>
                    <a:pt x="1012228" y="123024"/>
                  </a:lnTo>
                  <a:lnTo>
                    <a:pt x="1012126" y="122732"/>
                  </a:lnTo>
                  <a:lnTo>
                    <a:pt x="1010107" y="116865"/>
                  </a:lnTo>
                  <a:lnTo>
                    <a:pt x="1007757" y="110756"/>
                  </a:lnTo>
                  <a:lnTo>
                    <a:pt x="1005268" y="104711"/>
                  </a:lnTo>
                  <a:lnTo>
                    <a:pt x="1002893" y="98691"/>
                  </a:lnTo>
                  <a:lnTo>
                    <a:pt x="1000912" y="92633"/>
                  </a:lnTo>
                  <a:lnTo>
                    <a:pt x="999629" y="86461"/>
                  </a:lnTo>
                  <a:lnTo>
                    <a:pt x="997699" y="91071"/>
                  </a:lnTo>
                  <a:lnTo>
                    <a:pt x="1000175" y="99453"/>
                  </a:lnTo>
                  <a:lnTo>
                    <a:pt x="1003871" y="108623"/>
                  </a:lnTo>
                  <a:lnTo>
                    <a:pt x="1006576" y="115684"/>
                  </a:lnTo>
                  <a:lnTo>
                    <a:pt x="1009611" y="123024"/>
                  </a:lnTo>
                  <a:lnTo>
                    <a:pt x="1012329" y="129451"/>
                  </a:lnTo>
                  <a:lnTo>
                    <a:pt x="1014831" y="1355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6F6030F0-062D-8BA2-61DE-F865C8112F6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970" y="1145905"/>
              <a:ext cx="284216" cy="11923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32E22EE4-7C3E-F178-46D2-C37E778927CB}"/>
                </a:ext>
              </a:extLst>
            </p:cNvPr>
            <p:cNvSpPr/>
            <p:nvPr/>
          </p:nvSpPr>
          <p:spPr>
            <a:xfrm>
              <a:off x="6285357" y="68833"/>
              <a:ext cx="1439545" cy="2046605"/>
            </a:xfrm>
            <a:custGeom>
              <a:avLst/>
              <a:gdLst/>
              <a:ahLst/>
              <a:cxnLst/>
              <a:rect l="l" t="t" r="r" b="b"/>
              <a:pathLst>
                <a:path w="1439545" h="2046605">
                  <a:moveTo>
                    <a:pt x="44818" y="1219441"/>
                  </a:moveTo>
                  <a:lnTo>
                    <a:pt x="44513" y="1207897"/>
                  </a:lnTo>
                  <a:lnTo>
                    <a:pt x="43700" y="1209878"/>
                  </a:lnTo>
                  <a:lnTo>
                    <a:pt x="44818" y="1219441"/>
                  </a:lnTo>
                  <a:close/>
                </a:path>
                <a:path w="1439545" h="2046605">
                  <a:moveTo>
                    <a:pt x="46990" y="1195197"/>
                  </a:moveTo>
                  <a:lnTo>
                    <a:pt x="46024" y="1182497"/>
                  </a:lnTo>
                  <a:lnTo>
                    <a:pt x="45212" y="1182497"/>
                  </a:lnTo>
                  <a:lnTo>
                    <a:pt x="46990" y="1195197"/>
                  </a:lnTo>
                  <a:close/>
                </a:path>
                <a:path w="1439545" h="2046605">
                  <a:moveTo>
                    <a:pt x="67729" y="1474597"/>
                  </a:moveTo>
                  <a:lnTo>
                    <a:pt x="66662" y="1461897"/>
                  </a:lnTo>
                  <a:lnTo>
                    <a:pt x="65201" y="1461897"/>
                  </a:lnTo>
                  <a:lnTo>
                    <a:pt x="64833" y="1474597"/>
                  </a:lnTo>
                  <a:lnTo>
                    <a:pt x="67729" y="1474597"/>
                  </a:lnTo>
                  <a:close/>
                </a:path>
                <a:path w="1439545" h="2046605">
                  <a:moveTo>
                    <a:pt x="74968" y="1635899"/>
                  </a:moveTo>
                  <a:lnTo>
                    <a:pt x="74117" y="1633550"/>
                  </a:lnTo>
                  <a:lnTo>
                    <a:pt x="74764" y="1639697"/>
                  </a:lnTo>
                  <a:lnTo>
                    <a:pt x="74879" y="1637652"/>
                  </a:lnTo>
                  <a:lnTo>
                    <a:pt x="74968" y="1635899"/>
                  </a:lnTo>
                  <a:close/>
                </a:path>
                <a:path w="1439545" h="2046605">
                  <a:moveTo>
                    <a:pt x="200952" y="1767573"/>
                  </a:moveTo>
                  <a:lnTo>
                    <a:pt x="200748" y="1766697"/>
                  </a:lnTo>
                  <a:lnTo>
                    <a:pt x="200126" y="1766697"/>
                  </a:lnTo>
                  <a:lnTo>
                    <a:pt x="200952" y="1767573"/>
                  </a:lnTo>
                  <a:close/>
                </a:path>
                <a:path w="1439545" h="2046605">
                  <a:moveTo>
                    <a:pt x="296011" y="980821"/>
                  </a:moveTo>
                  <a:lnTo>
                    <a:pt x="295605" y="979297"/>
                  </a:lnTo>
                  <a:lnTo>
                    <a:pt x="294957" y="983729"/>
                  </a:lnTo>
                  <a:lnTo>
                    <a:pt x="296011" y="980821"/>
                  </a:lnTo>
                  <a:close/>
                </a:path>
                <a:path w="1439545" h="2046605">
                  <a:moveTo>
                    <a:pt x="337350" y="644817"/>
                  </a:moveTo>
                  <a:lnTo>
                    <a:pt x="334899" y="636397"/>
                  </a:lnTo>
                  <a:lnTo>
                    <a:pt x="334784" y="641273"/>
                  </a:lnTo>
                  <a:lnTo>
                    <a:pt x="334683" y="645795"/>
                  </a:lnTo>
                  <a:lnTo>
                    <a:pt x="334606" y="649097"/>
                  </a:lnTo>
                  <a:lnTo>
                    <a:pt x="335864" y="649097"/>
                  </a:lnTo>
                  <a:lnTo>
                    <a:pt x="335965" y="648830"/>
                  </a:lnTo>
                  <a:lnTo>
                    <a:pt x="337350" y="644817"/>
                  </a:lnTo>
                  <a:close/>
                </a:path>
                <a:path w="1439545" h="2046605">
                  <a:moveTo>
                    <a:pt x="337502" y="636397"/>
                  </a:moveTo>
                  <a:lnTo>
                    <a:pt x="337312" y="628891"/>
                  </a:lnTo>
                  <a:lnTo>
                    <a:pt x="334505" y="636397"/>
                  </a:lnTo>
                  <a:lnTo>
                    <a:pt x="334899" y="636397"/>
                  </a:lnTo>
                  <a:lnTo>
                    <a:pt x="337502" y="636397"/>
                  </a:lnTo>
                  <a:close/>
                </a:path>
                <a:path w="1439545" h="2046605">
                  <a:moveTo>
                    <a:pt x="339382" y="1375016"/>
                  </a:moveTo>
                  <a:lnTo>
                    <a:pt x="339140" y="1374609"/>
                  </a:lnTo>
                  <a:lnTo>
                    <a:pt x="339217" y="1375016"/>
                  </a:lnTo>
                  <a:lnTo>
                    <a:pt x="339331" y="1375651"/>
                  </a:lnTo>
                  <a:lnTo>
                    <a:pt x="339382" y="1375016"/>
                  </a:lnTo>
                  <a:close/>
                </a:path>
                <a:path w="1439545" h="2046605">
                  <a:moveTo>
                    <a:pt x="340283" y="636397"/>
                  </a:moveTo>
                  <a:lnTo>
                    <a:pt x="338810" y="636397"/>
                  </a:lnTo>
                  <a:lnTo>
                    <a:pt x="338709" y="640918"/>
                  </a:lnTo>
                  <a:lnTo>
                    <a:pt x="340283" y="636397"/>
                  </a:lnTo>
                  <a:close/>
                </a:path>
                <a:path w="1439545" h="2046605">
                  <a:moveTo>
                    <a:pt x="341604" y="636397"/>
                  </a:moveTo>
                  <a:lnTo>
                    <a:pt x="340283" y="636397"/>
                  </a:lnTo>
                  <a:lnTo>
                    <a:pt x="340156" y="640918"/>
                  </a:lnTo>
                  <a:lnTo>
                    <a:pt x="341604" y="636397"/>
                  </a:lnTo>
                  <a:close/>
                </a:path>
                <a:path w="1439545" h="2046605">
                  <a:moveTo>
                    <a:pt x="345909" y="1245997"/>
                  </a:moveTo>
                  <a:lnTo>
                    <a:pt x="339140" y="1245997"/>
                  </a:lnTo>
                  <a:lnTo>
                    <a:pt x="343395" y="1254112"/>
                  </a:lnTo>
                  <a:lnTo>
                    <a:pt x="345909" y="1245997"/>
                  </a:lnTo>
                  <a:close/>
                </a:path>
                <a:path w="1439545" h="2046605">
                  <a:moveTo>
                    <a:pt x="347675" y="1207897"/>
                  </a:moveTo>
                  <a:lnTo>
                    <a:pt x="347560" y="1195197"/>
                  </a:lnTo>
                  <a:lnTo>
                    <a:pt x="345668" y="1195197"/>
                  </a:lnTo>
                  <a:lnTo>
                    <a:pt x="343928" y="1207897"/>
                  </a:lnTo>
                  <a:lnTo>
                    <a:pt x="342455" y="1195197"/>
                  </a:lnTo>
                  <a:lnTo>
                    <a:pt x="341325" y="1207897"/>
                  </a:lnTo>
                  <a:lnTo>
                    <a:pt x="339991" y="1207897"/>
                  </a:lnTo>
                  <a:lnTo>
                    <a:pt x="341045" y="1220584"/>
                  </a:lnTo>
                  <a:lnTo>
                    <a:pt x="343433" y="1207897"/>
                  </a:lnTo>
                  <a:lnTo>
                    <a:pt x="343547" y="1219441"/>
                  </a:lnTo>
                  <a:lnTo>
                    <a:pt x="343560" y="1220584"/>
                  </a:lnTo>
                  <a:lnTo>
                    <a:pt x="343154" y="1220584"/>
                  </a:lnTo>
                  <a:lnTo>
                    <a:pt x="343217" y="1222540"/>
                  </a:lnTo>
                  <a:lnTo>
                    <a:pt x="343598" y="1233297"/>
                  </a:lnTo>
                  <a:lnTo>
                    <a:pt x="347421" y="1233297"/>
                  </a:lnTo>
                  <a:lnTo>
                    <a:pt x="345351" y="1220584"/>
                  </a:lnTo>
                  <a:lnTo>
                    <a:pt x="346100" y="1220584"/>
                  </a:lnTo>
                  <a:lnTo>
                    <a:pt x="346176" y="1219441"/>
                  </a:lnTo>
                  <a:lnTo>
                    <a:pt x="347027" y="1207897"/>
                  </a:lnTo>
                  <a:lnTo>
                    <a:pt x="347675" y="1207897"/>
                  </a:lnTo>
                  <a:close/>
                </a:path>
                <a:path w="1439545" h="2046605">
                  <a:moveTo>
                    <a:pt x="349478" y="1118997"/>
                  </a:moveTo>
                  <a:lnTo>
                    <a:pt x="349072" y="1118997"/>
                  </a:lnTo>
                  <a:lnTo>
                    <a:pt x="349199" y="1119632"/>
                  </a:lnTo>
                  <a:lnTo>
                    <a:pt x="349478" y="1118997"/>
                  </a:lnTo>
                  <a:close/>
                </a:path>
                <a:path w="1439545" h="2046605">
                  <a:moveTo>
                    <a:pt x="355396" y="1449197"/>
                  </a:moveTo>
                  <a:lnTo>
                    <a:pt x="350431" y="1437005"/>
                  </a:lnTo>
                  <a:lnTo>
                    <a:pt x="351726" y="1449197"/>
                  </a:lnTo>
                  <a:lnTo>
                    <a:pt x="355396" y="1449197"/>
                  </a:lnTo>
                  <a:close/>
                </a:path>
                <a:path w="1439545" h="2046605">
                  <a:moveTo>
                    <a:pt x="355511" y="1088224"/>
                  </a:moveTo>
                  <a:lnTo>
                    <a:pt x="355409" y="1088034"/>
                  </a:lnTo>
                  <a:lnTo>
                    <a:pt x="354672" y="1086510"/>
                  </a:lnTo>
                  <a:lnTo>
                    <a:pt x="354558" y="1085634"/>
                  </a:lnTo>
                  <a:lnTo>
                    <a:pt x="354482" y="1084973"/>
                  </a:lnTo>
                  <a:lnTo>
                    <a:pt x="355130" y="1083551"/>
                  </a:lnTo>
                  <a:lnTo>
                    <a:pt x="354685" y="1083551"/>
                  </a:lnTo>
                  <a:lnTo>
                    <a:pt x="353517" y="1084237"/>
                  </a:lnTo>
                  <a:lnTo>
                    <a:pt x="352996" y="1085634"/>
                  </a:lnTo>
                  <a:lnTo>
                    <a:pt x="353034" y="1086497"/>
                  </a:lnTo>
                  <a:lnTo>
                    <a:pt x="352386" y="1081938"/>
                  </a:lnTo>
                  <a:lnTo>
                    <a:pt x="353720" y="1073785"/>
                  </a:lnTo>
                  <a:lnTo>
                    <a:pt x="348627" y="1075931"/>
                  </a:lnTo>
                  <a:lnTo>
                    <a:pt x="350723" y="1082509"/>
                  </a:lnTo>
                  <a:lnTo>
                    <a:pt x="344741" y="1090930"/>
                  </a:lnTo>
                  <a:lnTo>
                    <a:pt x="345186" y="1096822"/>
                  </a:lnTo>
                  <a:lnTo>
                    <a:pt x="347484" y="1094524"/>
                  </a:lnTo>
                  <a:lnTo>
                    <a:pt x="350520" y="1091577"/>
                  </a:lnTo>
                  <a:lnTo>
                    <a:pt x="353352" y="1089291"/>
                  </a:lnTo>
                  <a:lnTo>
                    <a:pt x="353060" y="1086650"/>
                  </a:lnTo>
                  <a:lnTo>
                    <a:pt x="353263" y="1088034"/>
                  </a:lnTo>
                  <a:lnTo>
                    <a:pt x="353326" y="1088224"/>
                  </a:lnTo>
                  <a:lnTo>
                    <a:pt x="353644" y="1089164"/>
                  </a:lnTo>
                  <a:lnTo>
                    <a:pt x="354774" y="1089164"/>
                  </a:lnTo>
                  <a:lnTo>
                    <a:pt x="355511" y="1088224"/>
                  </a:lnTo>
                  <a:close/>
                </a:path>
                <a:path w="1439545" h="2046605">
                  <a:moveTo>
                    <a:pt x="358076" y="610997"/>
                  </a:moveTo>
                  <a:lnTo>
                    <a:pt x="354825" y="598297"/>
                  </a:lnTo>
                  <a:lnTo>
                    <a:pt x="351586" y="610997"/>
                  </a:lnTo>
                  <a:lnTo>
                    <a:pt x="348589" y="623697"/>
                  </a:lnTo>
                  <a:lnTo>
                    <a:pt x="344106" y="623697"/>
                  </a:lnTo>
                  <a:lnTo>
                    <a:pt x="342849" y="636397"/>
                  </a:lnTo>
                  <a:lnTo>
                    <a:pt x="345859" y="636397"/>
                  </a:lnTo>
                  <a:lnTo>
                    <a:pt x="350608" y="623697"/>
                  </a:lnTo>
                  <a:lnTo>
                    <a:pt x="356120" y="610997"/>
                  </a:lnTo>
                  <a:lnTo>
                    <a:pt x="358076" y="610997"/>
                  </a:lnTo>
                  <a:close/>
                </a:path>
                <a:path w="1439545" h="2046605">
                  <a:moveTo>
                    <a:pt x="358838" y="1360297"/>
                  </a:moveTo>
                  <a:lnTo>
                    <a:pt x="356298" y="1360297"/>
                  </a:lnTo>
                  <a:lnTo>
                    <a:pt x="357835" y="1372997"/>
                  </a:lnTo>
                  <a:lnTo>
                    <a:pt x="358838" y="1360297"/>
                  </a:lnTo>
                  <a:close/>
                </a:path>
                <a:path w="1439545" h="2046605">
                  <a:moveTo>
                    <a:pt x="358940" y="1195514"/>
                  </a:moveTo>
                  <a:lnTo>
                    <a:pt x="356323" y="1195285"/>
                  </a:lnTo>
                  <a:lnTo>
                    <a:pt x="355485" y="1188808"/>
                  </a:lnTo>
                  <a:lnTo>
                    <a:pt x="356031" y="1184871"/>
                  </a:lnTo>
                  <a:lnTo>
                    <a:pt x="357454" y="1181290"/>
                  </a:lnTo>
                  <a:lnTo>
                    <a:pt x="353974" y="1183805"/>
                  </a:lnTo>
                  <a:lnTo>
                    <a:pt x="355066" y="1186141"/>
                  </a:lnTo>
                  <a:lnTo>
                    <a:pt x="352856" y="1188402"/>
                  </a:lnTo>
                  <a:lnTo>
                    <a:pt x="351383" y="1184554"/>
                  </a:lnTo>
                  <a:lnTo>
                    <a:pt x="349529" y="1183779"/>
                  </a:lnTo>
                  <a:lnTo>
                    <a:pt x="348678" y="1188542"/>
                  </a:lnTo>
                  <a:lnTo>
                    <a:pt x="351828" y="1193977"/>
                  </a:lnTo>
                  <a:lnTo>
                    <a:pt x="347967" y="1198206"/>
                  </a:lnTo>
                  <a:lnTo>
                    <a:pt x="351485" y="1203477"/>
                  </a:lnTo>
                  <a:lnTo>
                    <a:pt x="351853" y="1208849"/>
                  </a:lnTo>
                  <a:lnTo>
                    <a:pt x="350875" y="1214437"/>
                  </a:lnTo>
                  <a:lnTo>
                    <a:pt x="350418" y="1220330"/>
                  </a:lnTo>
                  <a:lnTo>
                    <a:pt x="351548" y="1226959"/>
                  </a:lnTo>
                  <a:lnTo>
                    <a:pt x="353949" y="1217244"/>
                  </a:lnTo>
                  <a:lnTo>
                    <a:pt x="355104" y="1223848"/>
                  </a:lnTo>
                  <a:lnTo>
                    <a:pt x="354761" y="1217676"/>
                  </a:lnTo>
                  <a:lnTo>
                    <a:pt x="355333" y="1211605"/>
                  </a:lnTo>
                  <a:lnTo>
                    <a:pt x="355650" y="1205509"/>
                  </a:lnTo>
                  <a:lnTo>
                    <a:pt x="354482" y="1199197"/>
                  </a:lnTo>
                  <a:lnTo>
                    <a:pt x="356069" y="1196657"/>
                  </a:lnTo>
                  <a:lnTo>
                    <a:pt x="357251" y="1198346"/>
                  </a:lnTo>
                  <a:lnTo>
                    <a:pt x="358940" y="1195514"/>
                  </a:lnTo>
                  <a:close/>
                </a:path>
                <a:path w="1439545" h="2046605">
                  <a:moveTo>
                    <a:pt x="359803" y="1083233"/>
                  </a:moveTo>
                  <a:lnTo>
                    <a:pt x="359714" y="1082840"/>
                  </a:lnTo>
                  <a:lnTo>
                    <a:pt x="359689" y="1082421"/>
                  </a:lnTo>
                  <a:lnTo>
                    <a:pt x="359625" y="1082001"/>
                  </a:lnTo>
                  <a:lnTo>
                    <a:pt x="358394" y="1082255"/>
                  </a:lnTo>
                  <a:lnTo>
                    <a:pt x="357212" y="1082586"/>
                  </a:lnTo>
                  <a:lnTo>
                    <a:pt x="356108" y="1082992"/>
                  </a:lnTo>
                  <a:lnTo>
                    <a:pt x="357327" y="1083119"/>
                  </a:lnTo>
                  <a:lnTo>
                    <a:pt x="357746" y="1087755"/>
                  </a:lnTo>
                  <a:lnTo>
                    <a:pt x="359803" y="1083233"/>
                  </a:lnTo>
                  <a:close/>
                </a:path>
                <a:path w="1439545" h="2046605">
                  <a:moveTo>
                    <a:pt x="361365" y="966597"/>
                  </a:moveTo>
                  <a:lnTo>
                    <a:pt x="360972" y="966597"/>
                  </a:lnTo>
                  <a:lnTo>
                    <a:pt x="361162" y="967409"/>
                  </a:lnTo>
                  <a:lnTo>
                    <a:pt x="361365" y="966597"/>
                  </a:lnTo>
                  <a:close/>
                </a:path>
                <a:path w="1439545" h="2046605">
                  <a:moveTo>
                    <a:pt x="362546" y="1411681"/>
                  </a:moveTo>
                  <a:lnTo>
                    <a:pt x="356527" y="1406791"/>
                  </a:lnTo>
                  <a:lnTo>
                    <a:pt x="354190" y="1414132"/>
                  </a:lnTo>
                  <a:lnTo>
                    <a:pt x="358457" y="1416888"/>
                  </a:lnTo>
                  <a:lnTo>
                    <a:pt x="362546" y="1411681"/>
                  </a:lnTo>
                  <a:close/>
                </a:path>
                <a:path w="1439545" h="2046605">
                  <a:moveTo>
                    <a:pt x="363220" y="1419974"/>
                  </a:moveTo>
                  <a:lnTo>
                    <a:pt x="358457" y="1416888"/>
                  </a:lnTo>
                  <a:lnTo>
                    <a:pt x="357517" y="1418082"/>
                  </a:lnTo>
                  <a:lnTo>
                    <a:pt x="362432" y="1422006"/>
                  </a:lnTo>
                  <a:lnTo>
                    <a:pt x="363220" y="1419974"/>
                  </a:lnTo>
                  <a:close/>
                </a:path>
                <a:path w="1439545" h="2046605">
                  <a:moveTo>
                    <a:pt x="363550" y="1422908"/>
                  </a:moveTo>
                  <a:lnTo>
                    <a:pt x="362432" y="1422006"/>
                  </a:lnTo>
                  <a:lnTo>
                    <a:pt x="360349" y="1427314"/>
                  </a:lnTo>
                  <a:lnTo>
                    <a:pt x="362013" y="1428407"/>
                  </a:lnTo>
                  <a:lnTo>
                    <a:pt x="362585" y="1424749"/>
                  </a:lnTo>
                  <a:lnTo>
                    <a:pt x="363550" y="1422908"/>
                  </a:lnTo>
                  <a:close/>
                </a:path>
                <a:path w="1439545" h="2046605">
                  <a:moveTo>
                    <a:pt x="371195" y="1483067"/>
                  </a:moveTo>
                  <a:lnTo>
                    <a:pt x="369557" y="1474597"/>
                  </a:lnTo>
                  <a:lnTo>
                    <a:pt x="366547" y="1474597"/>
                  </a:lnTo>
                  <a:lnTo>
                    <a:pt x="371195" y="1483067"/>
                  </a:lnTo>
                  <a:close/>
                </a:path>
                <a:path w="1439545" h="2046605">
                  <a:moveTo>
                    <a:pt x="372783" y="585597"/>
                  </a:moveTo>
                  <a:lnTo>
                    <a:pt x="371360" y="572897"/>
                  </a:lnTo>
                  <a:lnTo>
                    <a:pt x="369011" y="585597"/>
                  </a:lnTo>
                  <a:lnTo>
                    <a:pt x="372783" y="585597"/>
                  </a:lnTo>
                  <a:close/>
                </a:path>
                <a:path w="1439545" h="2046605">
                  <a:moveTo>
                    <a:pt x="373519" y="1487297"/>
                  </a:moveTo>
                  <a:lnTo>
                    <a:pt x="371195" y="1483067"/>
                  </a:lnTo>
                  <a:lnTo>
                    <a:pt x="372021" y="1487297"/>
                  </a:lnTo>
                  <a:lnTo>
                    <a:pt x="373519" y="1487297"/>
                  </a:lnTo>
                  <a:close/>
                </a:path>
                <a:path w="1439545" h="2046605">
                  <a:moveTo>
                    <a:pt x="379425" y="560197"/>
                  </a:moveTo>
                  <a:lnTo>
                    <a:pt x="375666" y="560197"/>
                  </a:lnTo>
                  <a:lnTo>
                    <a:pt x="373672" y="572897"/>
                  </a:lnTo>
                  <a:lnTo>
                    <a:pt x="378942" y="572897"/>
                  </a:lnTo>
                  <a:lnTo>
                    <a:pt x="379425" y="560197"/>
                  </a:lnTo>
                  <a:close/>
                </a:path>
                <a:path w="1439545" h="2046605">
                  <a:moveTo>
                    <a:pt x="386003" y="529424"/>
                  </a:moveTo>
                  <a:lnTo>
                    <a:pt x="385000" y="531825"/>
                  </a:lnTo>
                  <a:lnTo>
                    <a:pt x="384390" y="534797"/>
                  </a:lnTo>
                  <a:lnTo>
                    <a:pt x="386003" y="529424"/>
                  </a:lnTo>
                  <a:close/>
                </a:path>
                <a:path w="1439545" h="2046605">
                  <a:moveTo>
                    <a:pt x="389102" y="522097"/>
                  </a:moveTo>
                  <a:lnTo>
                    <a:pt x="388213" y="522097"/>
                  </a:lnTo>
                  <a:lnTo>
                    <a:pt x="386003" y="529424"/>
                  </a:lnTo>
                  <a:lnTo>
                    <a:pt x="389102" y="522097"/>
                  </a:lnTo>
                  <a:close/>
                </a:path>
                <a:path w="1439545" h="2046605">
                  <a:moveTo>
                    <a:pt x="389991" y="550900"/>
                  </a:moveTo>
                  <a:lnTo>
                    <a:pt x="381952" y="551180"/>
                  </a:lnTo>
                  <a:lnTo>
                    <a:pt x="383870" y="558266"/>
                  </a:lnTo>
                  <a:lnTo>
                    <a:pt x="389864" y="555853"/>
                  </a:lnTo>
                  <a:lnTo>
                    <a:pt x="389991" y="550900"/>
                  </a:lnTo>
                  <a:close/>
                </a:path>
                <a:path w="1439545" h="2046605">
                  <a:moveTo>
                    <a:pt x="390309" y="549148"/>
                  </a:moveTo>
                  <a:lnTo>
                    <a:pt x="390055" y="549478"/>
                  </a:lnTo>
                  <a:lnTo>
                    <a:pt x="390004" y="550887"/>
                  </a:lnTo>
                  <a:lnTo>
                    <a:pt x="390220" y="550887"/>
                  </a:lnTo>
                  <a:lnTo>
                    <a:pt x="390309" y="549148"/>
                  </a:lnTo>
                  <a:close/>
                </a:path>
                <a:path w="1439545" h="2046605">
                  <a:moveTo>
                    <a:pt x="390702" y="543369"/>
                  </a:moveTo>
                  <a:lnTo>
                    <a:pt x="388899" y="544779"/>
                  </a:lnTo>
                  <a:lnTo>
                    <a:pt x="389674" y="545757"/>
                  </a:lnTo>
                  <a:lnTo>
                    <a:pt x="390537" y="545223"/>
                  </a:lnTo>
                  <a:lnTo>
                    <a:pt x="390575" y="544779"/>
                  </a:lnTo>
                  <a:lnTo>
                    <a:pt x="390702" y="543369"/>
                  </a:lnTo>
                  <a:close/>
                </a:path>
                <a:path w="1439545" h="2046605">
                  <a:moveTo>
                    <a:pt x="391795" y="1525397"/>
                  </a:moveTo>
                  <a:lnTo>
                    <a:pt x="391452" y="1512697"/>
                  </a:lnTo>
                  <a:lnTo>
                    <a:pt x="386715" y="1525397"/>
                  </a:lnTo>
                  <a:lnTo>
                    <a:pt x="391795" y="1525397"/>
                  </a:lnTo>
                  <a:close/>
                </a:path>
                <a:path w="1439545" h="2046605">
                  <a:moveTo>
                    <a:pt x="393395" y="545223"/>
                  </a:moveTo>
                  <a:lnTo>
                    <a:pt x="393293" y="543369"/>
                  </a:lnTo>
                  <a:lnTo>
                    <a:pt x="390550" y="545757"/>
                  </a:lnTo>
                  <a:lnTo>
                    <a:pt x="390309" y="549148"/>
                  </a:lnTo>
                  <a:lnTo>
                    <a:pt x="393001" y="545757"/>
                  </a:lnTo>
                  <a:lnTo>
                    <a:pt x="393395" y="545223"/>
                  </a:lnTo>
                  <a:close/>
                </a:path>
                <a:path w="1439545" h="2046605">
                  <a:moveTo>
                    <a:pt x="395871" y="969035"/>
                  </a:moveTo>
                  <a:lnTo>
                    <a:pt x="393560" y="972540"/>
                  </a:lnTo>
                  <a:lnTo>
                    <a:pt x="394868" y="976198"/>
                  </a:lnTo>
                  <a:lnTo>
                    <a:pt x="395871" y="969035"/>
                  </a:lnTo>
                  <a:close/>
                </a:path>
                <a:path w="1439545" h="2046605">
                  <a:moveTo>
                    <a:pt x="397471" y="964768"/>
                  </a:moveTo>
                  <a:lnTo>
                    <a:pt x="395516" y="956221"/>
                  </a:lnTo>
                  <a:lnTo>
                    <a:pt x="392328" y="963091"/>
                  </a:lnTo>
                  <a:lnTo>
                    <a:pt x="397471" y="964768"/>
                  </a:lnTo>
                  <a:close/>
                </a:path>
                <a:path w="1439545" h="2046605">
                  <a:moveTo>
                    <a:pt x="397624" y="966393"/>
                  </a:moveTo>
                  <a:lnTo>
                    <a:pt x="396087" y="967511"/>
                  </a:lnTo>
                  <a:lnTo>
                    <a:pt x="395871" y="969035"/>
                  </a:lnTo>
                  <a:lnTo>
                    <a:pt x="397624" y="966393"/>
                  </a:lnTo>
                  <a:close/>
                </a:path>
                <a:path w="1439545" h="2046605">
                  <a:moveTo>
                    <a:pt x="397687" y="1169797"/>
                  </a:moveTo>
                  <a:lnTo>
                    <a:pt x="394906" y="1169797"/>
                  </a:lnTo>
                  <a:lnTo>
                    <a:pt x="391401" y="1182497"/>
                  </a:lnTo>
                  <a:lnTo>
                    <a:pt x="395351" y="1182497"/>
                  </a:lnTo>
                  <a:lnTo>
                    <a:pt x="397687" y="1169797"/>
                  </a:lnTo>
                  <a:close/>
                </a:path>
                <a:path w="1439545" h="2046605">
                  <a:moveTo>
                    <a:pt x="398475" y="965098"/>
                  </a:moveTo>
                  <a:lnTo>
                    <a:pt x="397471" y="964768"/>
                  </a:lnTo>
                  <a:lnTo>
                    <a:pt x="397548" y="965098"/>
                  </a:lnTo>
                  <a:lnTo>
                    <a:pt x="397789" y="966152"/>
                  </a:lnTo>
                  <a:lnTo>
                    <a:pt x="398475" y="965098"/>
                  </a:lnTo>
                  <a:close/>
                </a:path>
                <a:path w="1439545" h="2046605">
                  <a:moveTo>
                    <a:pt x="405980" y="1547393"/>
                  </a:moveTo>
                  <a:lnTo>
                    <a:pt x="404304" y="1542364"/>
                  </a:lnTo>
                  <a:lnTo>
                    <a:pt x="400392" y="1538249"/>
                  </a:lnTo>
                  <a:lnTo>
                    <a:pt x="400177" y="1532636"/>
                  </a:lnTo>
                  <a:lnTo>
                    <a:pt x="397319" y="1533842"/>
                  </a:lnTo>
                  <a:lnTo>
                    <a:pt x="403606" y="1548168"/>
                  </a:lnTo>
                  <a:lnTo>
                    <a:pt x="405980" y="1547393"/>
                  </a:lnTo>
                  <a:close/>
                </a:path>
                <a:path w="1439545" h="2046605">
                  <a:moveTo>
                    <a:pt x="407924" y="888771"/>
                  </a:moveTo>
                  <a:lnTo>
                    <a:pt x="407238" y="889127"/>
                  </a:lnTo>
                  <a:lnTo>
                    <a:pt x="407581" y="889863"/>
                  </a:lnTo>
                  <a:lnTo>
                    <a:pt x="407847" y="890270"/>
                  </a:lnTo>
                  <a:lnTo>
                    <a:pt x="407924" y="888771"/>
                  </a:lnTo>
                  <a:close/>
                </a:path>
                <a:path w="1439545" h="2046605">
                  <a:moveTo>
                    <a:pt x="409740" y="894308"/>
                  </a:moveTo>
                  <a:lnTo>
                    <a:pt x="407784" y="890270"/>
                  </a:lnTo>
                  <a:lnTo>
                    <a:pt x="406095" y="897610"/>
                  </a:lnTo>
                  <a:lnTo>
                    <a:pt x="409740" y="894308"/>
                  </a:lnTo>
                  <a:close/>
                </a:path>
                <a:path w="1439545" h="2046605">
                  <a:moveTo>
                    <a:pt x="411835" y="886739"/>
                  </a:moveTo>
                  <a:lnTo>
                    <a:pt x="410210" y="881888"/>
                  </a:lnTo>
                  <a:lnTo>
                    <a:pt x="408216" y="885774"/>
                  </a:lnTo>
                  <a:lnTo>
                    <a:pt x="408127" y="886739"/>
                  </a:lnTo>
                  <a:lnTo>
                    <a:pt x="407924" y="888771"/>
                  </a:lnTo>
                  <a:lnTo>
                    <a:pt x="411835" y="886739"/>
                  </a:lnTo>
                  <a:close/>
                </a:path>
                <a:path w="1439545" h="2046605">
                  <a:moveTo>
                    <a:pt x="414832" y="264490"/>
                  </a:moveTo>
                  <a:lnTo>
                    <a:pt x="409257" y="268097"/>
                  </a:lnTo>
                  <a:lnTo>
                    <a:pt x="414223" y="268097"/>
                  </a:lnTo>
                  <a:lnTo>
                    <a:pt x="414832" y="264490"/>
                  </a:lnTo>
                  <a:close/>
                </a:path>
                <a:path w="1439545" h="2046605">
                  <a:moveTo>
                    <a:pt x="431787" y="839597"/>
                  </a:moveTo>
                  <a:lnTo>
                    <a:pt x="430784" y="826897"/>
                  </a:lnTo>
                  <a:lnTo>
                    <a:pt x="430034" y="839597"/>
                  </a:lnTo>
                  <a:lnTo>
                    <a:pt x="431787" y="839597"/>
                  </a:lnTo>
                  <a:close/>
                </a:path>
                <a:path w="1439545" h="2046605">
                  <a:moveTo>
                    <a:pt x="442341" y="782307"/>
                  </a:moveTo>
                  <a:lnTo>
                    <a:pt x="441274" y="776668"/>
                  </a:lnTo>
                  <a:lnTo>
                    <a:pt x="440715" y="788797"/>
                  </a:lnTo>
                  <a:lnTo>
                    <a:pt x="442341" y="782307"/>
                  </a:lnTo>
                  <a:close/>
                </a:path>
                <a:path w="1439545" h="2046605">
                  <a:moveTo>
                    <a:pt x="451650" y="1614297"/>
                  </a:moveTo>
                  <a:lnTo>
                    <a:pt x="444969" y="1614297"/>
                  </a:lnTo>
                  <a:lnTo>
                    <a:pt x="447967" y="1626997"/>
                  </a:lnTo>
                  <a:lnTo>
                    <a:pt x="450659" y="1626997"/>
                  </a:lnTo>
                  <a:lnTo>
                    <a:pt x="451650" y="1614297"/>
                  </a:lnTo>
                  <a:close/>
                </a:path>
                <a:path w="1439545" h="2046605">
                  <a:moveTo>
                    <a:pt x="455028" y="751547"/>
                  </a:moveTo>
                  <a:lnTo>
                    <a:pt x="454520" y="753122"/>
                  </a:lnTo>
                  <a:lnTo>
                    <a:pt x="451853" y="763397"/>
                  </a:lnTo>
                  <a:lnTo>
                    <a:pt x="452780" y="763397"/>
                  </a:lnTo>
                  <a:lnTo>
                    <a:pt x="455028" y="751547"/>
                  </a:lnTo>
                  <a:close/>
                </a:path>
                <a:path w="1439545" h="2046605">
                  <a:moveTo>
                    <a:pt x="457301" y="1080897"/>
                  </a:moveTo>
                  <a:lnTo>
                    <a:pt x="456641" y="1068539"/>
                  </a:lnTo>
                  <a:lnTo>
                    <a:pt x="447535" y="1080897"/>
                  </a:lnTo>
                  <a:lnTo>
                    <a:pt x="457301" y="1080897"/>
                  </a:lnTo>
                  <a:close/>
                </a:path>
                <a:path w="1439545" h="2046605">
                  <a:moveTo>
                    <a:pt x="459752" y="750671"/>
                  </a:moveTo>
                  <a:lnTo>
                    <a:pt x="459701" y="750227"/>
                  </a:lnTo>
                  <a:lnTo>
                    <a:pt x="458355" y="737997"/>
                  </a:lnTo>
                  <a:lnTo>
                    <a:pt x="455523" y="750671"/>
                  </a:lnTo>
                  <a:lnTo>
                    <a:pt x="459752" y="750671"/>
                  </a:lnTo>
                  <a:close/>
                </a:path>
                <a:path w="1439545" h="2046605">
                  <a:moveTo>
                    <a:pt x="473773" y="737882"/>
                  </a:moveTo>
                  <a:lnTo>
                    <a:pt x="469150" y="744016"/>
                  </a:lnTo>
                  <a:lnTo>
                    <a:pt x="465251" y="750557"/>
                  </a:lnTo>
                  <a:lnTo>
                    <a:pt x="461987" y="757428"/>
                  </a:lnTo>
                  <a:lnTo>
                    <a:pt x="459689" y="763397"/>
                  </a:lnTo>
                  <a:lnTo>
                    <a:pt x="457568" y="763397"/>
                  </a:lnTo>
                  <a:lnTo>
                    <a:pt x="452602" y="771017"/>
                  </a:lnTo>
                  <a:lnTo>
                    <a:pt x="452729" y="771728"/>
                  </a:lnTo>
                  <a:lnTo>
                    <a:pt x="453428" y="775665"/>
                  </a:lnTo>
                  <a:lnTo>
                    <a:pt x="453491" y="776058"/>
                  </a:lnTo>
                  <a:lnTo>
                    <a:pt x="453377" y="775665"/>
                  </a:lnTo>
                  <a:lnTo>
                    <a:pt x="452145" y="771728"/>
                  </a:lnTo>
                  <a:lnTo>
                    <a:pt x="449326" y="776058"/>
                  </a:lnTo>
                  <a:lnTo>
                    <a:pt x="448564" y="776058"/>
                  </a:lnTo>
                  <a:lnTo>
                    <a:pt x="444779" y="788136"/>
                  </a:lnTo>
                  <a:lnTo>
                    <a:pt x="443915" y="776058"/>
                  </a:lnTo>
                  <a:lnTo>
                    <a:pt x="442341" y="782307"/>
                  </a:lnTo>
                  <a:lnTo>
                    <a:pt x="443560" y="788797"/>
                  </a:lnTo>
                  <a:lnTo>
                    <a:pt x="444576" y="788797"/>
                  </a:lnTo>
                  <a:lnTo>
                    <a:pt x="444830" y="788797"/>
                  </a:lnTo>
                  <a:lnTo>
                    <a:pt x="445300" y="788797"/>
                  </a:lnTo>
                  <a:lnTo>
                    <a:pt x="438467" y="801497"/>
                  </a:lnTo>
                  <a:lnTo>
                    <a:pt x="442442" y="801497"/>
                  </a:lnTo>
                  <a:lnTo>
                    <a:pt x="450608" y="788797"/>
                  </a:lnTo>
                  <a:lnTo>
                    <a:pt x="460603" y="788797"/>
                  </a:lnTo>
                  <a:lnTo>
                    <a:pt x="466204" y="776058"/>
                  </a:lnTo>
                  <a:lnTo>
                    <a:pt x="457923" y="776058"/>
                  </a:lnTo>
                  <a:lnTo>
                    <a:pt x="458012" y="775665"/>
                  </a:lnTo>
                  <a:lnTo>
                    <a:pt x="460540" y="764019"/>
                  </a:lnTo>
                  <a:lnTo>
                    <a:pt x="465772" y="761784"/>
                  </a:lnTo>
                  <a:lnTo>
                    <a:pt x="469607" y="754761"/>
                  </a:lnTo>
                  <a:lnTo>
                    <a:pt x="471893" y="745985"/>
                  </a:lnTo>
                  <a:lnTo>
                    <a:pt x="473773" y="737882"/>
                  </a:lnTo>
                  <a:close/>
                </a:path>
                <a:path w="1439545" h="2046605">
                  <a:moveTo>
                    <a:pt x="476046" y="712597"/>
                  </a:moveTo>
                  <a:lnTo>
                    <a:pt x="474751" y="699897"/>
                  </a:lnTo>
                  <a:lnTo>
                    <a:pt x="471424" y="712597"/>
                  </a:lnTo>
                  <a:lnTo>
                    <a:pt x="471868" y="712597"/>
                  </a:lnTo>
                  <a:lnTo>
                    <a:pt x="471766" y="715530"/>
                  </a:lnTo>
                  <a:lnTo>
                    <a:pt x="471398" y="725297"/>
                  </a:lnTo>
                  <a:lnTo>
                    <a:pt x="467499" y="725297"/>
                  </a:lnTo>
                  <a:lnTo>
                    <a:pt x="466686" y="720686"/>
                  </a:lnTo>
                  <a:lnTo>
                    <a:pt x="464807" y="725297"/>
                  </a:lnTo>
                  <a:lnTo>
                    <a:pt x="464350" y="725297"/>
                  </a:lnTo>
                  <a:lnTo>
                    <a:pt x="468210" y="737997"/>
                  </a:lnTo>
                  <a:lnTo>
                    <a:pt x="471589" y="725297"/>
                  </a:lnTo>
                  <a:lnTo>
                    <a:pt x="471792" y="725297"/>
                  </a:lnTo>
                  <a:lnTo>
                    <a:pt x="475284" y="712597"/>
                  </a:lnTo>
                  <a:lnTo>
                    <a:pt x="476046" y="712597"/>
                  </a:lnTo>
                  <a:close/>
                </a:path>
                <a:path w="1439545" h="2046605">
                  <a:moveTo>
                    <a:pt x="480453" y="712597"/>
                  </a:moveTo>
                  <a:lnTo>
                    <a:pt x="480060" y="708926"/>
                  </a:lnTo>
                  <a:lnTo>
                    <a:pt x="479272" y="712597"/>
                  </a:lnTo>
                  <a:lnTo>
                    <a:pt x="480453" y="712597"/>
                  </a:lnTo>
                  <a:close/>
                </a:path>
                <a:path w="1439545" h="2046605">
                  <a:moveTo>
                    <a:pt x="481545" y="720242"/>
                  </a:moveTo>
                  <a:lnTo>
                    <a:pt x="480695" y="720763"/>
                  </a:lnTo>
                  <a:lnTo>
                    <a:pt x="481139" y="721106"/>
                  </a:lnTo>
                  <a:lnTo>
                    <a:pt x="481545" y="720242"/>
                  </a:lnTo>
                  <a:close/>
                </a:path>
                <a:path w="1439545" h="2046605">
                  <a:moveTo>
                    <a:pt x="481660" y="731977"/>
                  </a:moveTo>
                  <a:lnTo>
                    <a:pt x="479628" y="724217"/>
                  </a:lnTo>
                  <a:lnTo>
                    <a:pt x="479475" y="724535"/>
                  </a:lnTo>
                  <a:lnTo>
                    <a:pt x="474992" y="735266"/>
                  </a:lnTo>
                  <a:lnTo>
                    <a:pt x="481660" y="731977"/>
                  </a:lnTo>
                  <a:close/>
                </a:path>
                <a:path w="1439545" h="2046605">
                  <a:moveTo>
                    <a:pt x="485432" y="724535"/>
                  </a:moveTo>
                  <a:lnTo>
                    <a:pt x="481139" y="721106"/>
                  </a:lnTo>
                  <a:lnTo>
                    <a:pt x="479729" y="724001"/>
                  </a:lnTo>
                  <a:lnTo>
                    <a:pt x="479577" y="724001"/>
                  </a:lnTo>
                  <a:lnTo>
                    <a:pt x="485114" y="724535"/>
                  </a:lnTo>
                  <a:lnTo>
                    <a:pt x="485432" y="724535"/>
                  </a:lnTo>
                  <a:close/>
                </a:path>
                <a:path w="1439545" h="2046605">
                  <a:moveTo>
                    <a:pt x="494360" y="703668"/>
                  </a:moveTo>
                  <a:lnTo>
                    <a:pt x="492201" y="705459"/>
                  </a:lnTo>
                  <a:lnTo>
                    <a:pt x="491972" y="706386"/>
                  </a:lnTo>
                  <a:lnTo>
                    <a:pt x="494042" y="706386"/>
                  </a:lnTo>
                  <a:lnTo>
                    <a:pt x="494144" y="705459"/>
                  </a:lnTo>
                  <a:lnTo>
                    <a:pt x="494360" y="703668"/>
                  </a:lnTo>
                  <a:close/>
                </a:path>
                <a:path w="1439545" h="2046605">
                  <a:moveTo>
                    <a:pt x="495757" y="544449"/>
                  </a:moveTo>
                  <a:lnTo>
                    <a:pt x="494931" y="546620"/>
                  </a:lnTo>
                  <a:lnTo>
                    <a:pt x="495122" y="547497"/>
                  </a:lnTo>
                  <a:lnTo>
                    <a:pt x="495757" y="544449"/>
                  </a:lnTo>
                  <a:close/>
                </a:path>
                <a:path w="1439545" h="2046605">
                  <a:moveTo>
                    <a:pt x="496531" y="696315"/>
                  </a:moveTo>
                  <a:lnTo>
                    <a:pt x="490816" y="703199"/>
                  </a:lnTo>
                  <a:lnTo>
                    <a:pt x="484936" y="713219"/>
                  </a:lnTo>
                  <a:lnTo>
                    <a:pt x="481545" y="720242"/>
                  </a:lnTo>
                  <a:lnTo>
                    <a:pt x="491236" y="714413"/>
                  </a:lnTo>
                  <a:lnTo>
                    <a:pt x="491121" y="713816"/>
                  </a:lnTo>
                  <a:lnTo>
                    <a:pt x="491020" y="713219"/>
                  </a:lnTo>
                  <a:lnTo>
                    <a:pt x="489927" y="707351"/>
                  </a:lnTo>
                  <a:lnTo>
                    <a:pt x="492201" y="705459"/>
                  </a:lnTo>
                  <a:lnTo>
                    <a:pt x="492925" y="702525"/>
                  </a:lnTo>
                  <a:lnTo>
                    <a:pt x="496531" y="696315"/>
                  </a:lnTo>
                  <a:close/>
                </a:path>
                <a:path w="1439545" h="2046605">
                  <a:moveTo>
                    <a:pt x="496887" y="706386"/>
                  </a:moveTo>
                  <a:lnTo>
                    <a:pt x="494042" y="706386"/>
                  </a:lnTo>
                  <a:lnTo>
                    <a:pt x="493915" y="707351"/>
                  </a:lnTo>
                  <a:lnTo>
                    <a:pt x="493153" y="713816"/>
                  </a:lnTo>
                  <a:lnTo>
                    <a:pt x="496887" y="706386"/>
                  </a:lnTo>
                  <a:close/>
                </a:path>
                <a:path w="1439545" h="2046605">
                  <a:moveTo>
                    <a:pt x="499287" y="661797"/>
                  </a:moveTo>
                  <a:lnTo>
                    <a:pt x="495668" y="661797"/>
                  </a:lnTo>
                  <a:lnTo>
                    <a:pt x="495655" y="662165"/>
                  </a:lnTo>
                  <a:lnTo>
                    <a:pt x="494969" y="674497"/>
                  </a:lnTo>
                  <a:lnTo>
                    <a:pt x="498627" y="674497"/>
                  </a:lnTo>
                  <a:lnTo>
                    <a:pt x="499287" y="661797"/>
                  </a:lnTo>
                  <a:close/>
                </a:path>
                <a:path w="1439545" h="2046605">
                  <a:moveTo>
                    <a:pt x="501116" y="395084"/>
                  </a:moveTo>
                  <a:lnTo>
                    <a:pt x="501040" y="394144"/>
                  </a:lnTo>
                  <a:lnTo>
                    <a:pt x="500938" y="392963"/>
                  </a:lnTo>
                  <a:lnTo>
                    <a:pt x="500837" y="391795"/>
                  </a:lnTo>
                  <a:lnTo>
                    <a:pt x="500164" y="383971"/>
                  </a:lnTo>
                  <a:lnTo>
                    <a:pt x="499960" y="382371"/>
                  </a:lnTo>
                  <a:lnTo>
                    <a:pt x="497789" y="395084"/>
                  </a:lnTo>
                  <a:lnTo>
                    <a:pt x="501116" y="395084"/>
                  </a:lnTo>
                  <a:close/>
                </a:path>
                <a:path w="1439545" h="2046605">
                  <a:moveTo>
                    <a:pt x="501421" y="674497"/>
                  </a:moveTo>
                  <a:lnTo>
                    <a:pt x="501281" y="662165"/>
                  </a:lnTo>
                  <a:lnTo>
                    <a:pt x="499706" y="674497"/>
                  </a:lnTo>
                  <a:lnTo>
                    <a:pt x="501421" y="674497"/>
                  </a:lnTo>
                  <a:close/>
                </a:path>
                <a:path w="1439545" h="2046605">
                  <a:moveTo>
                    <a:pt x="504952" y="697890"/>
                  </a:moveTo>
                  <a:lnTo>
                    <a:pt x="501015" y="695731"/>
                  </a:lnTo>
                  <a:lnTo>
                    <a:pt x="498678" y="708406"/>
                  </a:lnTo>
                  <a:lnTo>
                    <a:pt x="495744" y="712279"/>
                  </a:lnTo>
                  <a:lnTo>
                    <a:pt x="497141" y="716470"/>
                  </a:lnTo>
                  <a:lnTo>
                    <a:pt x="499008" y="707885"/>
                  </a:lnTo>
                  <a:lnTo>
                    <a:pt x="502551" y="707961"/>
                  </a:lnTo>
                  <a:lnTo>
                    <a:pt x="501777" y="701929"/>
                  </a:lnTo>
                  <a:lnTo>
                    <a:pt x="500380" y="702703"/>
                  </a:lnTo>
                  <a:lnTo>
                    <a:pt x="504952" y="697890"/>
                  </a:lnTo>
                  <a:close/>
                </a:path>
                <a:path w="1439545" h="2046605">
                  <a:moveTo>
                    <a:pt x="517448" y="1119632"/>
                  </a:moveTo>
                  <a:lnTo>
                    <a:pt x="517182" y="1120152"/>
                  </a:lnTo>
                  <a:lnTo>
                    <a:pt x="516991" y="1121181"/>
                  </a:lnTo>
                  <a:lnTo>
                    <a:pt x="517359" y="1120152"/>
                  </a:lnTo>
                  <a:lnTo>
                    <a:pt x="517448" y="1119632"/>
                  </a:lnTo>
                  <a:close/>
                </a:path>
                <a:path w="1439545" h="2046605">
                  <a:moveTo>
                    <a:pt x="535800" y="630783"/>
                  </a:moveTo>
                  <a:lnTo>
                    <a:pt x="532041" y="634987"/>
                  </a:lnTo>
                  <a:lnTo>
                    <a:pt x="526097" y="644575"/>
                  </a:lnTo>
                  <a:lnTo>
                    <a:pt x="529018" y="646353"/>
                  </a:lnTo>
                  <a:lnTo>
                    <a:pt x="534060" y="635266"/>
                  </a:lnTo>
                  <a:lnTo>
                    <a:pt x="535800" y="630783"/>
                  </a:lnTo>
                  <a:close/>
                </a:path>
                <a:path w="1439545" h="2046605">
                  <a:moveTo>
                    <a:pt x="542671" y="369697"/>
                  </a:moveTo>
                  <a:lnTo>
                    <a:pt x="538645" y="369697"/>
                  </a:lnTo>
                  <a:lnTo>
                    <a:pt x="538175" y="374789"/>
                  </a:lnTo>
                  <a:lnTo>
                    <a:pt x="541705" y="372071"/>
                  </a:lnTo>
                  <a:lnTo>
                    <a:pt x="542671" y="369697"/>
                  </a:lnTo>
                  <a:close/>
                </a:path>
                <a:path w="1439545" h="2046605">
                  <a:moveTo>
                    <a:pt x="544791" y="369697"/>
                  </a:moveTo>
                  <a:lnTo>
                    <a:pt x="542671" y="369697"/>
                  </a:lnTo>
                  <a:lnTo>
                    <a:pt x="542429" y="371513"/>
                  </a:lnTo>
                  <a:lnTo>
                    <a:pt x="544791" y="369697"/>
                  </a:lnTo>
                  <a:close/>
                </a:path>
                <a:path w="1439545" h="2046605">
                  <a:moveTo>
                    <a:pt x="546887" y="587717"/>
                  </a:moveTo>
                  <a:lnTo>
                    <a:pt x="546823" y="587336"/>
                  </a:lnTo>
                  <a:lnTo>
                    <a:pt x="546468" y="585495"/>
                  </a:lnTo>
                  <a:lnTo>
                    <a:pt x="545477" y="587717"/>
                  </a:lnTo>
                  <a:lnTo>
                    <a:pt x="544372" y="590016"/>
                  </a:lnTo>
                  <a:lnTo>
                    <a:pt x="546887" y="587717"/>
                  </a:lnTo>
                  <a:close/>
                </a:path>
                <a:path w="1439545" h="2046605">
                  <a:moveTo>
                    <a:pt x="551789" y="471297"/>
                  </a:moveTo>
                  <a:lnTo>
                    <a:pt x="549186" y="471297"/>
                  </a:lnTo>
                  <a:lnTo>
                    <a:pt x="547154" y="483997"/>
                  </a:lnTo>
                  <a:lnTo>
                    <a:pt x="551548" y="483997"/>
                  </a:lnTo>
                  <a:lnTo>
                    <a:pt x="551789" y="471297"/>
                  </a:lnTo>
                  <a:close/>
                </a:path>
                <a:path w="1439545" h="2046605">
                  <a:moveTo>
                    <a:pt x="554532" y="592404"/>
                  </a:moveTo>
                  <a:lnTo>
                    <a:pt x="554253" y="586282"/>
                  </a:lnTo>
                  <a:lnTo>
                    <a:pt x="551827" y="588886"/>
                  </a:lnTo>
                  <a:lnTo>
                    <a:pt x="547941" y="596747"/>
                  </a:lnTo>
                  <a:lnTo>
                    <a:pt x="549008" y="597611"/>
                  </a:lnTo>
                  <a:lnTo>
                    <a:pt x="551738" y="595795"/>
                  </a:lnTo>
                  <a:lnTo>
                    <a:pt x="552030" y="597954"/>
                  </a:lnTo>
                  <a:lnTo>
                    <a:pt x="553008" y="595795"/>
                  </a:lnTo>
                  <a:lnTo>
                    <a:pt x="554532" y="592404"/>
                  </a:lnTo>
                  <a:close/>
                </a:path>
                <a:path w="1439545" h="2046605">
                  <a:moveTo>
                    <a:pt x="554901" y="585584"/>
                  </a:moveTo>
                  <a:lnTo>
                    <a:pt x="554215" y="585584"/>
                  </a:lnTo>
                  <a:lnTo>
                    <a:pt x="554253" y="586282"/>
                  </a:lnTo>
                  <a:lnTo>
                    <a:pt x="554901" y="585584"/>
                  </a:lnTo>
                  <a:close/>
                </a:path>
                <a:path w="1439545" h="2046605">
                  <a:moveTo>
                    <a:pt x="559092" y="483997"/>
                  </a:moveTo>
                  <a:lnTo>
                    <a:pt x="555713" y="483997"/>
                  </a:lnTo>
                  <a:lnTo>
                    <a:pt x="558533" y="496430"/>
                  </a:lnTo>
                  <a:lnTo>
                    <a:pt x="558571" y="495554"/>
                  </a:lnTo>
                  <a:lnTo>
                    <a:pt x="559092" y="483997"/>
                  </a:lnTo>
                  <a:close/>
                </a:path>
                <a:path w="1439545" h="2046605">
                  <a:moveTo>
                    <a:pt x="559574" y="572897"/>
                  </a:moveTo>
                  <a:lnTo>
                    <a:pt x="558317" y="562864"/>
                  </a:lnTo>
                  <a:lnTo>
                    <a:pt x="553910" y="572897"/>
                  </a:lnTo>
                  <a:lnTo>
                    <a:pt x="559574" y="572897"/>
                  </a:lnTo>
                  <a:close/>
                </a:path>
                <a:path w="1439545" h="2046605">
                  <a:moveTo>
                    <a:pt x="567715" y="445897"/>
                  </a:moveTo>
                  <a:lnTo>
                    <a:pt x="566331" y="445897"/>
                  </a:lnTo>
                  <a:lnTo>
                    <a:pt x="565175" y="456450"/>
                  </a:lnTo>
                  <a:lnTo>
                    <a:pt x="565023" y="458254"/>
                  </a:lnTo>
                  <a:lnTo>
                    <a:pt x="567715" y="445897"/>
                  </a:lnTo>
                  <a:close/>
                </a:path>
                <a:path w="1439545" h="2046605">
                  <a:moveTo>
                    <a:pt x="575360" y="464858"/>
                  </a:moveTo>
                  <a:lnTo>
                    <a:pt x="571106" y="464807"/>
                  </a:lnTo>
                  <a:lnTo>
                    <a:pt x="570674" y="467309"/>
                  </a:lnTo>
                  <a:lnTo>
                    <a:pt x="568858" y="466839"/>
                  </a:lnTo>
                  <a:lnTo>
                    <a:pt x="568604" y="464693"/>
                  </a:lnTo>
                  <a:lnTo>
                    <a:pt x="569099" y="461683"/>
                  </a:lnTo>
                  <a:lnTo>
                    <a:pt x="565289" y="464426"/>
                  </a:lnTo>
                  <a:lnTo>
                    <a:pt x="565391" y="472973"/>
                  </a:lnTo>
                  <a:lnTo>
                    <a:pt x="569925" y="470560"/>
                  </a:lnTo>
                  <a:lnTo>
                    <a:pt x="570103" y="468757"/>
                  </a:lnTo>
                  <a:lnTo>
                    <a:pt x="570915" y="467563"/>
                  </a:lnTo>
                  <a:lnTo>
                    <a:pt x="572185" y="466864"/>
                  </a:lnTo>
                  <a:lnTo>
                    <a:pt x="575360" y="464858"/>
                  </a:lnTo>
                  <a:close/>
                </a:path>
                <a:path w="1439545" h="2046605">
                  <a:moveTo>
                    <a:pt x="575437" y="559333"/>
                  </a:moveTo>
                  <a:lnTo>
                    <a:pt x="575373" y="558825"/>
                  </a:lnTo>
                  <a:lnTo>
                    <a:pt x="574776" y="553745"/>
                  </a:lnTo>
                  <a:lnTo>
                    <a:pt x="569988" y="558825"/>
                  </a:lnTo>
                  <a:lnTo>
                    <a:pt x="569950" y="559333"/>
                  </a:lnTo>
                  <a:lnTo>
                    <a:pt x="569861" y="560476"/>
                  </a:lnTo>
                  <a:lnTo>
                    <a:pt x="569341" y="567016"/>
                  </a:lnTo>
                  <a:lnTo>
                    <a:pt x="562571" y="570471"/>
                  </a:lnTo>
                  <a:lnTo>
                    <a:pt x="562610" y="570674"/>
                  </a:lnTo>
                  <a:lnTo>
                    <a:pt x="563245" y="575754"/>
                  </a:lnTo>
                  <a:lnTo>
                    <a:pt x="558304" y="581926"/>
                  </a:lnTo>
                  <a:lnTo>
                    <a:pt x="554901" y="585584"/>
                  </a:lnTo>
                  <a:lnTo>
                    <a:pt x="561911" y="584415"/>
                  </a:lnTo>
                  <a:lnTo>
                    <a:pt x="563714" y="575754"/>
                  </a:lnTo>
                  <a:lnTo>
                    <a:pt x="570585" y="570674"/>
                  </a:lnTo>
                  <a:lnTo>
                    <a:pt x="574789" y="564667"/>
                  </a:lnTo>
                  <a:lnTo>
                    <a:pt x="575195" y="564083"/>
                  </a:lnTo>
                  <a:lnTo>
                    <a:pt x="574890" y="562127"/>
                  </a:lnTo>
                  <a:lnTo>
                    <a:pt x="571868" y="564083"/>
                  </a:lnTo>
                  <a:lnTo>
                    <a:pt x="569747" y="564667"/>
                  </a:lnTo>
                  <a:lnTo>
                    <a:pt x="570750" y="560476"/>
                  </a:lnTo>
                  <a:lnTo>
                    <a:pt x="575437" y="559333"/>
                  </a:lnTo>
                  <a:close/>
                </a:path>
                <a:path w="1439545" h="2046605">
                  <a:moveTo>
                    <a:pt x="579996" y="445897"/>
                  </a:moveTo>
                  <a:lnTo>
                    <a:pt x="579882" y="437997"/>
                  </a:lnTo>
                  <a:lnTo>
                    <a:pt x="579818" y="433565"/>
                  </a:lnTo>
                  <a:lnTo>
                    <a:pt x="570306" y="445897"/>
                  </a:lnTo>
                  <a:lnTo>
                    <a:pt x="579996" y="445897"/>
                  </a:lnTo>
                  <a:close/>
                </a:path>
                <a:path w="1439545" h="2046605">
                  <a:moveTo>
                    <a:pt x="580097" y="433197"/>
                  </a:moveTo>
                  <a:lnTo>
                    <a:pt x="579818" y="433197"/>
                  </a:lnTo>
                  <a:lnTo>
                    <a:pt x="579818" y="433565"/>
                  </a:lnTo>
                  <a:lnTo>
                    <a:pt x="580097" y="433197"/>
                  </a:lnTo>
                  <a:close/>
                </a:path>
                <a:path w="1439545" h="2046605">
                  <a:moveTo>
                    <a:pt x="583984" y="331597"/>
                  </a:moveTo>
                  <a:lnTo>
                    <a:pt x="579640" y="331597"/>
                  </a:lnTo>
                  <a:lnTo>
                    <a:pt x="578878" y="340156"/>
                  </a:lnTo>
                  <a:lnTo>
                    <a:pt x="583984" y="331597"/>
                  </a:lnTo>
                  <a:close/>
                </a:path>
                <a:path w="1439545" h="2046605">
                  <a:moveTo>
                    <a:pt x="591197" y="445897"/>
                  </a:moveTo>
                  <a:lnTo>
                    <a:pt x="589381" y="445897"/>
                  </a:lnTo>
                  <a:lnTo>
                    <a:pt x="589051" y="449795"/>
                  </a:lnTo>
                  <a:lnTo>
                    <a:pt x="591197" y="445897"/>
                  </a:lnTo>
                  <a:close/>
                </a:path>
                <a:path w="1439545" h="2046605">
                  <a:moveTo>
                    <a:pt x="597776" y="554774"/>
                  </a:moveTo>
                  <a:lnTo>
                    <a:pt x="590613" y="556120"/>
                  </a:lnTo>
                  <a:lnTo>
                    <a:pt x="582447" y="563829"/>
                  </a:lnTo>
                  <a:lnTo>
                    <a:pt x="575716" y="573709"/>
                  </a:lnTo>
                  <a:lnTo>
                    <a:pt x="572833" y="581558"/>
                  </a:lnTo>
                  <a:lnTo>
                    <a:pt x="584073" y="565162"/>
                  </a:lnTo>
                  <a:lnTo>
                    <a:pt x="590486" y="558190"/>
                  </a:lnTo>
                  <a:lnTo>
                    <a:pt x="597776" y="554774"/>
                  </a:lnTo>
                  <a:close/>
                </a:path>
                <a:path w="1439545" h="2046605">
                  <a:moveTo>
                    <a:pt x="600354" y="533285"/>
                  </a:moveTo>
                  <a:lnTo>
                    <a:pt x="593178" y="534885"/>
                  </a:lnTo>
                  <a:lnTo>
                    <a:pt x="590448" y="540499"/>
                  </a:lnTo>
                  <a:lnTo>
                    <a:pt x="584060" y="542963"/>
                  </a:lnTo>
                  <a:lnTo>
                    <a:pt x="586740" y="548868"/>
                  </a:lnTo>
                  <a:lnTo>
                    <a:pt x="579069" y="553948"/>
                  </a:lnTo>
                  <a:lnTo>
                    <a:pt x="576872" y="560501"/>
                  </a:lnTo>
                  <a:lnTo>
                    <a:pt x="577519" y="559308"/>
                  </a:lnTo>
                  <a:lnTo>
                    <a:pt x="591921" y="548195"/>
                  </a:lnTo>
                  <a:lnTo>
                    <a:pt x="589432" y="544195"/>
                  </a:lnTo>
                  <a:lnTo>
                    <a:pt x="595223" y="542417"/>
                  </a:lnTo>
                  <a:lnTo>
                    <a:pt x="598309" y="538353"/>
                  </a:lnTo>
                  <a:lnTo>
                    <a:pt x="600354" y="533285"/>
                  </a:lnTo>
                  <a:close/>
                </a:path>
                <a:path w="1439545" h="2046605">
                  <a:moveTo>
                    <a:pt x="601624" y="428472"/>
                  </a:moveTo>
                  <a:lnTo>
                    <a:pt x="599782" y="433197"/>
                  </a:lnTo>
                  <a:lnTo>
                    <a:pt x="601446" y="433197"/>
                  </a:lnTo>
                  <a:lnTo>
                    <a:pt x="601484" y="432155"/>
                  </a:lnTo>
                  <a:lnTo>
                    <a:pt x="601624" y="428472"/>
                  </a:lnTo>
                  <a:close/>
                </a:path>
                <a:path w="1439545" h="2046605">
                  <a:moveTo>
                    <a:pt x="611822" y="407797"/>
                  </a:moveTo>
                  <a:lnTo>
                    <a:pt x="611187" y="407797"/>
                  </a:lnTo>
                  <a:lnTo>
                    <a:pt x="611301" y="409498"/>
                  </a:lnTo>
                  <a:lnTo>
                    <a:pt x="611454" y="411962"/>
                  </a:lnTo>
                  <a:lnTo>
                    <a:pt x="611822" y="407797"/>
                  </a:lnTo>
                  <a:close/>
                </a:path>
                <a:path w="1439545" h="2046605">
                  <a:moveTo>
                    <a:pt x="613397" y="420497"/>
                  </a:moveTo>
                  <a:lnTo>
                    <a:pt x="612940" y="416788"/>
                  </a:lnTo>
                  <a:lnTo>
                    <a:pt x="611822" y="407797"/>
                  </a:lnTo>
                  <a:lnTo>
                    <a:pt x="611771" y="408457"/>
                  </a:lnTo>
                  <a:lnTo>
                    <a:pt x="611682" y="409498"/>
                  </a:lnTo>
                  <a:lnTo>
                    <a:pt x="611454" y="411962"/>
                  </a:lnTo>
                  <a:lnTo>
                    <a:pt x="610704" y="420497"/>
                  </a:lnTo>
                  <a:lnTo>
                    <a:pt x="612013" y="420497"/>
                  </a:lnTo>
                  <a:lnTo>
                    <a:pt x="613397" y="420497"/>
                  </a:lnTo>
                  <a:close/>
                </a:path>
                <a:path w="1439545" h="2046605">
                  <a:moveTo>
                    <a:pt x="615188" y="407797"/>
                  </a:moveTo>
                  <a:lnTo>
                    <a:pt x="611822" y="407797"/>
                  </a:lnTo>
                  <a:lnTo>
                    <a:pt x="611911" y="408457"/>
                  </a:lnTo>
                  <a:lnTo>
                    <a:pt x="612940" y="416788"/>
                  </a:lnTo>
                  <a:lnTo>
                    <a:pt x="615188" y="407797"/>
                  </a:lnTo>
                  <a:close/>
                </a:path>
                <a:path w="1439545" h="2046605">
                  <a:moveTo>
                    <a:pt x="627316" y="395325"/>
                  </a:moveTo>
                  <a:lnTo>
                    <a:pt x="627202" y="395084"/>
                  </a:lnTo>
                  <a:lnTo>
                    <a:pt x="627164" y="395325"/>
                  </a:lnTo>
                  <a:lnTo>
                    <a:pt x="626757" y="398627"/>
                  </a:lnTo>
                  <a:lnTo>
                    <a:pt x="627316" y="395325"/>
                  </a:lnTo>
                  <a:close/>
                </a:path>
                <a:path w="1439545" h="2046605">
                  <a:moveTo>
                    <a:pt x="634441" y="1728584"/>
                  </a:moveTo>
                  <a:lnTo>
                    <a:pt x="626211" y="1728584"/>
                  </a:lnTo>
                  <a:lnTo>
                    <a:pt x="631672" y="1738744"/>
                  </a:lnTo>
                  <a:lnTo>
                    <a:pt x="634441" y="1728584"/>
                  </a:lnTo>
                  <a:close/>
                </a:path>
                <a:path w="1439545" h="2046605">
                  <a:moveTo>
                    <a:pt x="636409" y="293293"/>
                  </a:moveTo>
                  <a:lnTo>
                    <a:pt x="636066" y="293293"/>
                  </a:lnTo>
                  <a:lnTo>
                    <a:pt x="636384" y="293484"/>
                  </a:lnTo>
                  <a:lnTo>
                    <a:pt x="636409" y="293293"/>
                  </a:lnTo>
                  <a:close/>
                </a:path>
                <a:path w="1439545" h="2046605">
                  <a:moveTo>
                    <a:pt x="636612" y="291261"/>
                  </a:moveTo>
                  <a:lnTo>
                    <a:pt x="635546" y="293293"/>
                  </a:lnTo>
                  <a:lnTo>
                    <a:pt x="636511" y="292239"/>
                  </a:lnTo>
                  <a:lnTo>
                    <a:pt x="636612" y="291261"/>
                  </a:lnTo>
                  <a:close/>
                </a:path>
                <a:path w="1439545" h="2046605">
                  <a:moveTo>
                    <a:pt x="640549" y="287832"/>
                  </a:moveTo>
                  <a:lnTo>
                    <a:pt x="636511" y="292239"/>
                  </a:lnTo>
                  <a:lnTo>
                    <a:pt x="636409" y="293293"/>
                  </a:lnTo>
                  <a:lnTo>
                    <a:pt x="639584" y="292595"/>
                  </a:lnTo>
                  <a:lnTo>
                    <a:pt x="639648" y="292239"/>
                  </a:lnTo>
                  <a:lnTo>
                    <a:pt x="640549" y="287832"/>
                  </a:lnTo>
                  <a:close/>
                </a:path>
                <a:path w="1439545" h="2046605">
                  <a:moveTo>
                    <a:pt x="648208" y="268097"/>
                  </a:moveTo>
                  <a:lnTo>
                    <a:pt x="647941" y="266827"/>
                  </a:lnTo>
                  <a:lnTo>
                    <a:pt x="647623" y="268097"/>
                  </a:lnTo>
                  <a:lnTo>
                    <a:pt x="648208" y="268097"/>
                  </a:lnTo>
                  <a:close/>
                </a:path>
                <a:path w="1439545" h="2046605">
                  <a:moveTo>
                    <a:pt x="649033" y="52197"/>
                  </a:moveTo>
                  <a:lnTo>
                    <a:pt x="644474" y="52197"/>
                  </a:lnTo>
                  <a:lnTo>
                    <a:pt x="637641" y="59918"/>
                  </a:lnTo>
                  <a:lnTo>
                    <a:pt x="647623" y="56654"/>
                  </a:lnTo>
                  <a:lnTo>
                    <a:pt x="649033" y="52197"/>
                  </a:lnTo>
                  <a:close/>
                </a:path>
                <a:path w="1439545" h="2046605">
                  <a:moveTo>
                    <a:pt x="672084" y="96367"/>
                  </a:moveTo>
                  <a:lnTo>
                    <a:pt x="671969" y="94399"/>
                  </a:lnTo>
                  <a:lnTo>
                    <a:pt x="665568" y="94399"/>
                  </a:lnTo>
                  <a:lnTo>
                    <a:pt x="661619" y="94246"/>
                  </a:lnTo>
                  <a:lnTo>
                    <a:pt x="651446" y="100330"/>
                  </a:lnTo>
                  <a:lnTo>
                    <a:pt x="652411" y="102374"/>
                  </a:lnTo>
                  <a:lnTo>
                    <a:pt x="644309" y="109181"/>
                  </a:lnTo>
                  <a:lnTo>
                    <a:pt x="648093" y="108165"/>
                  </a:lnTo>
                  <a:lnTo>
                    <a:pt x="651573" y="106464"/>
                  </a:lnTo>
                  <a:lnTo>
                    <a:pt x="655320" y="105460"/>
                  </a:lnTo>
                  <a:lnTo>
                    <a:pt x="657860" y="103301"/>
                  </a:lnTo>
                  <a:lnTo>
                    <a:pt x="658939" y="102374"/>
                  </a:lnTo>
                  <a:lnTo>
                    <a:pt x="659358" y="102006"/>
                  </a:lnTo>
                  <a:lnTo>
                    <a:pt x="657847" y="102374"/>
                  </a:lnTo>
                  <a:lnTo>
                    <a:pt x="658012" y="102171"/>
                  </a:lnTo>
                  <a:lnTo>
                    <a:pt x="653516" y="103301"/>
                  </a:lnTo>
                  <a:lnTo>
                    <a:pt x="655612" y="100723"/>
                  </a:lnTo>
                  <a:lnTo>
                    <a:pt x="657186" y="99339"/>
                  </a:lnTo>
                  <a:lnTo>
                    <a:pt x="659168" y="99009"/>
                  </a:lnTo>
                  <a:lnTo>
                    <a:pt x="660654" y="97409"/>
                  </a:lnTo>
                  <a:lnTo>
                    <a:pt x="663270" y="98031"/>
                  </a:lnTo>
                  <a:lnTo>
                    <a:pt x="658012" y="102171"/>
                  </a:lnTo>
                  <a:lnTo>
                    <a:pt x="659663" y="101752"/>
                  </a:lnTo>
                  <a:lnTo>
                    <a:pt x="659358" y="102006"/>
                  </a:lnTo>
                  <a:lnTo>
                    <a:pt x="660412" y="101752"/>
                  </a:lnTo>
                  <a:lnTo>
                    <a:pt x="666381" y="100330"/>
                  </a:lnTo>
                  <a:lnTo>
                    <a:pt x="666127" y="100330"/>
                  </a:lnTo>
                  <a:lnTo>
                    <a:pt x="670509" y="98031"/>
                  </a:lnTo>
                  <a:lnTo>
                    <a:pt x="671106" y="97409"/>
                  </a:lnTo>
                  <a:lnTo>
                    <a:pt x="672084" y="96367"/>
                  </a:lnTo>
                  <a:close/>
                </a:path>
                <a:path w="1439545" h="2046605">
                  <a:moveTo>
                    <a:pt x="675855" y="93802"/>
                  </a:moveTo>
                  <a:lnTo>
                    <a:pt x="671957" y="94056"/>
                  </a:lnTo>
                  <a:lnTo>
                    <a:pt x="671969" y="94399"/>
                  </a:lnTo>
                  <a:lnTo>
                    <a:pt x="675411" y="94399"/>
                  </a:lnTo>
                  <a:lnTo>
                    <a:pt x="675513" y="94246"/>
                  </a:lnTo>
                  <a:lnTo>
                    <a:pt x="675640" y="94056"/>
                  </a:lnTo>
                  <a:lnTo>
                    <a:pt x="675855" y="93802"/>
                  </a:lnTo>
                  <a:close/>
                </a:path>
                <a:path w="1439545" h="2046605">
                  <a:moveTo>
                    <a:pt x="678510" y="440956"/>
                  </a:moveTo>
                  <a:lnTo>
                    <a:pt x="675855" y="442531"/>
                  </a:lnTo>
                  <a:lnTo>
                    <a:pt x="674992" y="446328"/>
                  </a:lnTo>
                  <a:lnTo>
                    <a:pt x="678510" y="440956"/>
                  </a:lnTo>
                  <a:close/>
                </a:path>
                <a:path w="1439545" h="2046605">
                  <a:moveTo>
                    <a:pt x="679437" y="440410"/>
                  </a:moveTo>
                  <a:lnTo>
                    <a:pt x="679030" y="440156"/>
                  </a:lnTo>
                  <a:lnTo>
                    <a:pt x="678510" y="440956"/>
                  </a:lnTo>
                  <a:lnTo>
                    <a:pt x="679437" y="440410"/>
                  </a:lnTo>
                  <a:close/>
                </a:path>
                <a:path w="1439545" h="2046605">
                  <a:moveTo>
                    <a:pt x="681037" y="439458"/>
                  </a:moveTo>
                  <a:lnTo>
                    <a:pt x="680262" y="439178"/>
                  </a:lnTo>
                  <a:lnTo>
                    <a:pt x="680567" y="439737"/>
                  </a:lnTo>
                  <a:lnTo>
                    <a:pt x="681037" y="439458"/>
                  </a:lnTo>
                  <a:close/>
                </a:path>
                <a:path w="1439545" h="2046605">
                  <a:moveTo>
                    <a:pt x="681736" y="441858"/>
                  </a:moveTo>
                  <a:lnTo>
                    <a:pt x="680567" y="439737"/>
                  </a:lnTo>
                  <a:lnTo>
                    <a:pt x="679437" y="440410"/>
                  </a:lnTo>
                  <a:lnTo>
                    <a:pt x="681736" y="441858"/>
                  </a:lnTo>
                  <a:close/>
                </a:path>
                <a:path w="1439545" h="2046605">
                  <a:moveTo>
                    <a:pt x="682726" y="356997"/>
                  </a:moveTo>
                  <a:lnTo>
                    <a:pt x="673468" y="369697"/>
                  </a:lnTo>
                  <a:lnTo>
                    <a:pt x="680110" y="369697"/>
                  </a:lnTo>
                  <a:lnTo>
                    <a:pt x="682726" y="356997"/>
                  </a:lnTo>
                  <a:close/>
                </a:path>
                <a:path w="1439545" h="2046605">
                  <a:moveTo>
                    <a:pt x="683031" y="438404"/>
                  </a:moveTo>
                  <a:lnTo>
                    <a:pt x="679018" y="438404"/>
                  </a:lnTo>
                  <a:lnTo>
                    <a:pt x="682129" y="438810"/>
                  </a:lnTo>
                  <a:lnTo>
                    <a:pt x="681037" y="439458"/>
                  </a:lnTo>
                  <a:lnTo>
                    <a:pt x="682536" y="439991"/>
                  </a:lnTo>
                  <a:lnTo>
                    <a:pt x="682612" y="439737"/>
                  </a:lnTo>
                  <a:lnTo>
                    <a:pt x="682701" y="439458"/>
                  </a:lnTo>
                  <a:lnTo>
                    <a:pt x="682790" y="439178"/>
                  </a:lnTo>
                  <a:lnTo>
                    <a:pt x="682904" y="438810"/>
                  </a:lnTo>
                  <a:lnTo>
                    <a:pt x="683031" y="438404"/>
                  </a:lnTo>
                  <a:close/>
                </a:path>
                <a:path w="1439545" h="2046605">
                  <a:moveTo>
                    <a:pt x="683793" y="436041"/>
                  </a:moveTo>
                  <a:lnTo>
                    <a:pt x="678802" y="437553"/>
                  </a:lnTo>
                  <a:lnTo>
                    <a:pt x="683755" y="431165"/>
                  </a:lnTo>
                  <a:lnTo>
                    <a:pt x="677341" y="433819"/>
                  </a:lnTo>
                  <a:lnTo>
                    <a:pt x="675805" y="438226"/>
                  </a:lnTo>
                  <a:lnTo>
                    <a:pt x="683094" y="438226"/>
                  </a:lnTo>
                  <a:lnTo>
                    <a:pt x="683310" y="437553"/>
                  </a:lnTo>
                  <a:lnTo>
                    <a:pt x="683793" y="436041"/>
                  </a:lnTo>
                  <a:close/>
                </a:path>
                <a:path w="1439545" h="2046605">
                  <a:moveTo>
                    <a:pt x="694791" y="65138"/>
                  </a:moveTo>
                  <a:lnTo>
                    <a:pt x="685355" y="77597"/>
                  </a:lnTo>
                  <a:lnTo>
                    <a:pt x="691019" y="77597"/>
                  </a:lnTo>
                  <a:lnTo>
                    <a:pt x="694791" y="65138"/>
                  </a:lnTo>
                  <a:close/>
                </a:path>
                <a:path w="1439545" h="2046605">
                  <a:moveTo>
                    <a:pt x="697801" y="382371"/>
                  </a:moveTo>
                  <a:lnTo>
                    <a:pt x="696493" y="382371"/>
                  </a:lnTo>
                  <a:lnTo>
                    <a:pt x="696722" y="383971"/>
                  </a:lnTo>
                  <a:lnTo>
                    <a:pt x="697801" y="382371"/>
                  </a:lnTo>
                  <a:close/>
                </a:path>
                <a:path w="1439545" h="2046605">
                  <a:moveTo>
                    <a:pt x="708952" y="73926"/>
                  </a:moveTo>
                  <a:lnTo>
                    <a:pt x="702322" y="75907"/>
                  </a:lnTo>
                  <a:lnTo>
                    <a:pt x="696112" y="79260"/>
                  </a:lnTo>
                  <a:lnTo>
                    <a:pt x="689749" y="82181"/>
                  </a:lnTo>
                  <a:lnTo>
                    <a:pt x="682688" y="82854"/>
                  </a:lnTo>
                  <a:lnTo>
                    <a:pt x="677875" y="88379"/>
                  </a:lnTo>
                  <a:lnTo>
                    <a:pt x="688403" y="82727"/>
                  </a:lnTo>
                  <a:lnTo>
                    <a:pt x="685774" y="86042"/>
                  </a:lnTo>
                  <a:lnTo>
                    <a:pt x="691578" y="83108"/>
                  </a:lnTo>
                  <a:lnTo>
                    <a:pt x="697445" y="80352"/>
                  </a:lnTo>
                  <a:lnTo>
                    <a:pt x="703275" y="77406"/>
                  </a:lnTo>
                  <a:lnTo>
                    <a:pt x="708952" y="73926"/>
                  </a:lnTo>
                  <a:close/>
                </a:path>
                <a:path w="1439545" h="2046605">
                  <a:moveTo>
                    <a:pt x="709015" y="229997"/>
                  </a:moveTo>
                  <a:lnTo>
                    <a:pt x="705129" y="218922"/>
                  </a:lnTo>
                  <a:lnTo>
                    <a:pt x="702437" y="229997"/>
                  </a:lnTo>
                  <a:lnTo>
                    <a:pt x="709015" y="229997"/>
                  </a:lnTo>
                  <a:close/>
                </a:path>
                <a:path w="1439545" h="2046605">
                  <a:moveTo>
                    <a:pt x="709612" y="83400"/>
                  </a:moveTo>
                  <a:lnTo>
                    <a:pt x="704761" y="81915"/>
                  </a:lnTo>
                  <a:lnTo>
                    <a:pt x="697052" y="84150"/>
                  </a:lnTo>
                  <a:lnTo>
                    <a:pt x="688251" y="87071"/>
                  </a:lnTo>
                  <a:lnTo>
                    <a:pt x="680097" y="87630"/>
                  </a:lnTo>
                  <a:lnTo>
                    <a:pt x="675855" y="93802"/>
                  </a:lnTo>
                  <a:lnTo>
                    <a:pt x="675449" y="94399"/>
                  </a:lnTo>
                  <a:lnTo>
                    <a:pt x="674420" y="95948"/>
                  </a:lnTo>
                  <a:lnTo>
                    <a:pt x="678611" y="95529"/>
                  </a:lnTo>
                  <a:lnTo>
                    <a:pt x="685838" y="91046"/>
                  </a:lnTo>
                  <a:lnTo>
                    <a:pt x="693661" y="87630"/>
                  </a:lnTo>
                  <a:lnTo>
                    <a:pt x="701484" y="85204"/>
                  </a:lnTo>
                  <a:lnTo>
                    <a:pt x="709612" y="83400"/>
                  </a:lnTo>
                  <a:close/>
                </a:path>
                <a:path w="1439545" h="2046605">
                  <a:moveTo>
                    <a:pt x="721639" y="369697"/>
                  </a:moveTo>
                  <a:lnTo>
                    <a:pt x="721118" y="367411"/>
                  </a:lnTo>
                  <a:lnTo>
                    <a:pt x="720813" y="367842"/>
                  </a:lnTo>
                  <a:lnTo>
                    <a:pt x="721639" y="369697"/>
                  </a:lnTo>
                  <a:close/>
                </a:path>
                <a:path w="1439545" h="2046605">
                  <a:moveTo>
                    <a:pt x="723392" y="408457"/>
                  </a:moveTo>
                  <a:lnTo>
                    <a:pt x="716559" y="420497"/>
                  </a:lnTo>
                  <a:lnTo>
                    <a:pt x="722414" y="420497"/>
                  </a:lnTo>
                  <a:lnTo>
                    <a:pt x="723392" y="408457"/>
                  </a:lnTo>
                  <a:close/>
                </a:path>
                <a:path w="1439545" h="2046605">
                  <a:moveTo>
                    <a:pt x="728738" y="356997"/>
                  </a:moveTo>
                  <a:lnTo>
                    <a:pt x="718731" y="356997"/>
                  </a:lnTo>
                  <a:lnTo>
                    <a:pt x="721118" y="367411"/>
                  </a:lnTo>
                  <a:lnTo>
                    <a:pt x="728738" y="356997"/>
                  </a:lnTo>
                  <a:close/>
                </a:path>
                <a:path w="1439545" h="2046605">
                  <a:moveTo>
                    <a:pt x="745185" y="67271"/>
                  </a:moveTo>
                  <a:lnTo>
                    <a:pt x="733996" y="69761"/>
                  </a:lnTo>
                  <a:lnTo>
                    <a:pt x="737235" y="72402"/>
                  </a:lnTo>
                  <a:lnTo>
                    <a:pt x="742086" y="73164"/>
                  </a:lnTo>
                  <a:lnTo>
                    <a:pt x="745185" y="67271"/>
                  </a:lnTo>
                  <a:close/>
                </a:path>
                <a:path w="1439545" h="2046605">
                  <a:moveTo>
                    <a:pt x="745998" y="67094"/>
                  </a:moveTo>
                  <a:lnTo>
                    <a:pt x="745401" y="66865"/>
                  </a:lnTo>
                  <a:lnTo>
                    <a:pt x="745274" y="67094"/>
                  </a:lnTo>
                  <a:lnTo>
                    <a:pt x="745185" y="67271"/>
                  </a:lnTo>
                  <a:lnTo>
                    <a:pt x="745998" y="67094"/>
                  </a:lnTo>
                  <a:close/>
                </a:path>
                <a:path w="1439545" h="2046605">
                  <a:moveTo>
                    <a:pt x="749223" y="342099"/>
                  </a:moveTo>
                  <a:lnTo>
                    <a:pt x="746188" y="339953"/>
                  </a:lnTo>
                  <a:lnTo>
                    <a:pt x="735291" y="347383"/>
                  </a:lnTo>
                  <a:lnTo>
                    <a:pt x="729348" y="349491"/>
                  </a:lnTo>
                  <a:lnTo>
                    <a:pt x="727329" y="354190"/>
                  </a:lnTo>
                  <a:lnTo>
                    <a:pt x="737984" y="346011"/>
                  </a:lnTo>
                  <a:lnTo>
                    <a:pt x="736180" y="351180"/>
                  </a:lnTo>
                  <a:lnTo>
                    <a:pt x="737654" y="348919"/>
                  </a:lnTo>
                  <a:lnTo>
                    <a:pt x="742886" y="342709"/>
                  </a:lnTo>
                  <a:lnTo>
                    <a:pt x="749223" y="342099"/>
                  </a:lnTo>
                  <a:close/>
                </a:path>
                <a:path w="1439545" h="2046605">
                  <a:moveTo>
                    <a:pt x="758151" y="61201"/>
                  </a:moveTo>
                  <a:lnTo>
                    <a:pt x="748525" y="59131"/>
                  </a:lnTo>
                  <a:lnTo>
                    <a:pt x="743686" y="62293"/>
                  </a:lnTo>
                  <a:lnTo>
                    <a:pt x="738886" y="64973"/>
                  </a:lnTo>
                  <a:lnTo>
                    <a:pt x="733602" y="65824"/>
                  </a:lnTo>
                  <a:lnTo>
                    <a:pt x="730211" y="69354"/>
                  </a:lnTo>
                  <a:lnTo>
                    <a:pt x="741045" y="64452"/>
                  </a:lnTo>
                  <a:lnTo>
                    <a:pt x="743610" y="64973"/>
                  </a:lnTo>
                  <a:lnTo>
                    <a:pt x="747737" y="66700"/>
                  </a:lnTo>
                  <a:lnTo>
                    <a:pt x="745998" y="67094"/>
                  </a:lnTo>
                  <a:lnTo>
                    <a:pt x="750570" y="68846"/>
                  </a:lnTo>
                  <a:lnTo>
                    <a:pt x="748030" y="66052"/>
                  </a:lnTo>
                  <a:lnTo>
                    <a:pt x="751382" y="64452"/>
                  </a:lnTo>
                  <a:lnTo>
                    <a:pt x="758151" y="61201"/>
                  </a:lnTo>
                  <a:close/>
                </a:path>
                <a:path w="1439545" h="2046605">
                  <a:moveTo>
                    <a:pt x="760120" y="395084"/>
                  </a:moveTo>
                  <a:lnTo>
                    <a:pt x="759485" y="391795"/>
                  </a:lnTo>
                  <a:lnTo>
                    <a:pt x="758355" y="386016"/>
                  </a:lnTo>
                  <a:lnTo>
                    <a:pt x="757847" y="383971"/>
                  </a:lnTo>
                  <a:lnTo>
                    <a:pt x="758164" y="386600"/>
                  </a:lnTo>
                  <a:lnTo>
                    <a:pt x="755256" y="395084"/>
                  </a:lnTo>
                  <a:lnTo>
                    <a:pt x="759193" y="395084"/>
                  </a:lnTo>
                  <a:lnTo>
                    <a:pt x="760120" y="395084"/>
                  </a:lnTo>
                  <a:close/>
                </a:path>
                <a:path w="1439545" h="2046605">
                  <a:moveTo>
                    <a:pt x="761250" y="394144"/>
                  </a:moveTo>
                  <a:lnTo>
                    <a:pt x="760628" y="395084"/>
                  </a:lnTo>
                  <a:lnTo>
                    <a:pt x="761136" y="395084"/>
                  </a:lnTo>
                  <a:lnTo>
                    <a:pt x="761250" y="394144"/>
                  </a:lnTo>
                  <a:close/>
                </a:path>
                <a:path w="1439545" h="2046605">
                  <a:moveTo>
                    <a:pt x="768731" y="1068197"/>
                  </a:moveTo>
                  <a:lnTo>
                    <a:pt x="764641" y="1055497"/>
                  </a:lnTo>
                  <a:lnTo>
                    <a:pt x="757720" y="1068197"/>
                  </a:lnTo>
                  <a:lnTo>
                    <a:pt x="746988" y="1068197"/>
                  </a:lnTo>
                  <a:lnTo>
                    <a:pt x="752856" y="1080897"/>
                  </a:lnTo>
                  <a:lnTo>
                    <a:pt x="758024" y="1068197"/>
                  </a:lnTo>
                  <a:lnTo>
                    <a:pt x="768731" y="1068197"/>
                  </a:lnTo>
                  <a:close/>
                </a:path>
                <a:path w="1439545" h="2046605">
                  <a:moveTo>
                    <a:pt x="782904" y="355777"/>
                  </a:moveTo>
                  <a:lnTo>
                    <a:pt x="782828" y="355485"/>
                  </a:lnTo>
                  <a:lnTo>
                    <a:pt x="782726" y="355777"/>
                  </a:lnTo>
                  <a:lnTo>
                    <a:pt x="782320" y="356997"/>
                  </a:lnTo>
                  <a:lnTo>
                    <a:pt x="782904" y="355777"/>
                  </a:lnTo>
                  <a:close/>
                </a:path>
                <a:path w="1439545" h="2046605">
                  <a:moveTo>
                    <a:pt x="825258" y="344246"/>
                  </a:moveTo>
                  <a:lnTo>
                    <a:pt x="820547" y="344246"/>
                  </a:lnTo>
                  <a:lnTo>
                    <a:pt x="825017" y="335229"/>
                  </a:lnTo>
                  <a:lnTo>
                    <a:pt x="824064" y="331597"/>
                  </a:lnTo>
                  <a:lnTo>
                    <a:pt x="821067" y="331597"/>
                  </a:lnTo>
                  <a:lnTo>
                    <a:pt x="814222" y="344246"/>
                  </a:lnTo>
                  <a:lnTo>
                    <a:pt x="819327" y="344246"/>
                  </a:lnTo>
                  <a:lnTo>
                    <a:pt x="819289" y="344690"/>
                  </a:lnTo>
                  <a:lnTo>
                    <a:pt x="818210" y="356997"/>
                  </a:lnTo>
                  <a:lnTo>
                    <a:pt x="823925" y="356997"/>
                  </a:lnTo>
                  <a:lnTo>
                    <a:pt x="825258" y="344246"/>
                  </a:lnTo>
                  <a:close/>
                </a:path>
                <a:path w="1439545" h="2046605">
                  <a:moveTo>
                    <a:pt x="826871" y="342290"/>
                  </a:moveTo>
                  <a:lnTo>
                    <a:pt x="826820" y="331597"/>
                  </a:lnTo>
                  <a:lnTo>
                    <a:pt x="825017" y="335229"/>
                  </a:lnTo>
                  <a:lnTo>
                    <a:pt x="826871" y="342290"/>
                  </a:lnTo>
                  <a:close/>
                </a:path>
                <a:path w="1439545" h="2046605">
                  <a:moveTo>
                    <a:pt x="827379" y="344246"/>
                  </a:moveTo>
                  <a:lnTo>
                    <a:pt x="826871" y="342290"/>
                  </a:lnTo>
                  <a:lnTo>
                    <a:pt x="826884" y="344246"/>
                  </a:lnTo>
                  <a:lnTo>
                    <a:pt x="827379" y="344246"/>
                  </a:lnTo>
                  <a:close/>
                </a:path>
                <a:path w="1439545" h="2046605">
                  <a:moveTo>
                    <a:pt x="830948" y="344246"/>
                  </a:moveTo>
                  <a:lnTo>
                    <a:pt x="830681" y="344246"/>
                  </a:lnTo>
                  <a:lnTo>
                    <a:pt x="830884" y="344690"/>
                  </a:lnTo>
                  <a:lnTo>
                    <a:pt x="830948" y="344246"/>
                  </a:lnTo>
                  <a:close/>
                </a:path>
                <a:path w="1439545" h="2046605">
                  <a:moveTo>
                    <a:pt x="836739" y="356997"/>
                  </a:moveTo>
                  <a:lnTo>
                    <a:pt x="830884" y="344690"/>
                  </a:lnTo>
                  <a:lnTo>
                    <a:pt x="829106" y="356997"/>
                  </a:lnTo>
                  <a:lnTo>
                    <a:pt x="836739" y="356997"/>
                  </a:lnTo>
                  <a:close/>
                </a:path>
                <a:path w="1439545" h="2046605">
                  <a:moveTo>
                    <a:pt x="847305" y="1715897"/>
                  </a:moveTo>
                  <a:lnTo>
                    <a:pt x="842073" y="1715897"/>
                  </a:lnTo>
                  <a:lnTo>
                    <a:pt x="840765" y="1728584"/>
                  </a:lnTo>
                  <a:lnTo>
                    <a:pt x="847305" y="1715897"/>
                  </a:lnTo>
                  <a:close/>
                </a:path>
                <a:path w="1439545" h="2046605">
                  <a:moveTo>
                    <a:pt x="873213" y="299046"/>
                  </a:moveTo>
                  <a:lnTo>
                    <a:pt x="872718" y="299186"/>
                  </a:lnTo>
                  <a:lnTo>
                    <a:pt x="872477" y="299351"/>
                  </a:lnTo>
                  <a:lnTo>
                    <a:pt x="872680" y="299580"/>
                  </a:lnTo>
                  <a:lnTo>
                    <a:pt x="872820" y="299389"/>
                  </a:lnTo>
                  <a:lnTo>
                    <a:pt x="873023" y="299224"/>
                  </a:lnTo>
                  <a:lnTo>
                    <a:pt x="873213" y="299046"/>
                  </a:lnTo>
                  <a:close/>
                </a:path>
                <a:path w="1439545" h="2046605">
                  <a:moveTo>
                    <a:pt x="890790" y="1706549"/>
                  </a:moveTo>
                  <a:lnTo>
                    <a:pt x="889749" y="1707591"/>
                  </a:lnTo>
                  <a:lnTo>
                    <a:pt x="890270" y="1707743"/>
                  </a:lnTo>
                  <a:lnTo>
                    <a:pt x="890358" y="1707591"/>
                  </a:lnTo>
                  <a:lnTo>
                    <a:pt x="890790" y="1706549"/>
                  </a:lnTo>
                  <a:close/>
                </a:path>
                <a:path w="1439545" h="2046605">
                  <a:moveTo>
                    <a:pt x="896378" y="1089406"/>
                  </a:moveTo>
                  <a:lnTo>
                    <a:pt x="894207" y="1086180"/>
                  </a:lnTo>
                  <a:lnTo>
                    <a:pt x="893737" y="1093597"/>
                  </a:lnTo>
                  <a:lnTo>
                    <a:pt x="896150" y="1093597"/>
                  </a:lnTo>
                  <a:lnTo>
                    <a:pt x="896162" y="1093444"/>
                  </a:lnTo>
                  <a:lnTo>
                    <a:pt x="896378" y="1089406"/>
                  </a:lnTo>
                  <a:close/>
                </a:path>
                <a:path w="1439545" h="2046605">
                  <a:moveTo>
                    <a:pt x="896404" y="1705292"/>
                  </a:moveTo>
                  <a:lnTo>
                    <a:pt x="895692" y="1705025"/>
                  </a:lnTo>
                  <a:lnTo>
                    <a:pt x="894880" y="1704784"/>
                  </a:lnTo>
                  <a:lnTo>
                    <a:pt x="895362" y="1703197"/>
                  </a:lnTo>
                  <a:lnTo>
                    <a:pt x="894499" y="1703197"/>
                  </a:lnTo>
                  <a:lnTo>
                    <a:pt x="894130" y="1704632"/>
                  </a:lnTo>
                  <a:lnTo>
                    <a:pt x="892162" y="1704213"/>
                  </a:lnTo>
                  <a:lnTo>
                    <a:pt x="891438" y="1705571"/>
                  </a:lnTo>
                  <a:lnTo>
                    <a:pt x="891781" y="1705571"/>
                  </a:lnTo>
                  <a:lnTo>
                    <a:pt x="893902" y="1705571"/>
                  </a:lnTo>
                  <a:lnTo>
                    <a:pt x="893800" y="1705965"/>
                  </a:lnTo>
                  <a:lnTo>
                    <a:pt x="893711" y="1706295"/>
                  </a:lnTo>
                  <a:lnTo>
                    <a:pt x="891311" y="1715897"/>
                  </a:lnTo>
                  <a:lnTo>
                    <a:pt x="894372" y="1706295"/>
                  </a:lnTo>
                  <a:lnTo>
                    <a:pt x="894435" y="1706092"/>
                  </a:lnTo>
                  <a:lnTo>
                    <a:pt x="894600" y="1705571"/>
                  </a:lnTo>
                  <a:lnTo>
                    <a:pt x="896162" y="1705571"/>
                  </a:lnTo>
                  <a:lnTo>
                    <a:pt x="896404" y="1705292"/>
                  </a:lnTo>
                  <a:close/>
                </a:path>
                <a:path w="1439545" h="2046605">
                  <a:moveTo>
                    <a:pt x="909281" y="331597"/>
                  </a:moveTo>
                  <a:lnTo>
                    <a:pt x="907453" y="318897"/>
                  </a:lnTo>
                  <a:lnTo>
                    <a:pt x="854214" y="318897"/>
                  </a:lnTo>
                  <a:lnTo>
                    <a:pt x="850836" y="331597"/>
                  </a:lnTo>
                  <a:lnTo>
                    <a:pt x="846480" y="331597"/>
                  </a:lnTo>
                  <a:lnTo>
                    <a:pt x="849947" y="318897"/>
                  </a:lnTo>
                  <a:lnTo>
                    <a:pt x="834072" y="318897"/>
                  </a:lnTo>
                  <a:lnTo>
                    <a:pt x="832332" y="331597"/>
                  </a:lnTo>
                  <a:lnTo>
                    <a:pt x="839787" y="331597"/>
                  </a:lnTo>
                  <a:lnTo>
                    <a:pt x="834364" y="344246"/>
                  </a:lnTo>
                  <a:lnTo>
                    <a:pt x="839584" y="344246"/>
                  </a:lnTo>
                  <a:lnTo>
                    <a:pt x="839482" y="344690"/>
                  </a:lnTo>
                  <a:lnTo>
                    <a:pt x="836739" y="356997"/>
                  </a:lnTo>
                  <a:lnTo>
                    <a:pt x="846391" y="356997"/>
                  </a:lnTo>
                  <a:lnTo>
                    <a:pt x="846442" y="355485"/>
                  </a:lnTo>
                  <a:lnTo>
                    <a:pt x="846772" y="344246"/>
                  </a:lnTo>
                  <a:lnTo>
                    <a:pt x="847140" y="344246"/>
                  </a:lnTo>
                  <a:lnTo>
                    <a:pt x="852233" y="331597"/>
                  </a:lnTo>
                  <a:lnTo>
                    <a:pt x="854583" y="331597"/>
                  </a:lnTo>
                  <a:lnTo>
                    <a:pt x="853821" y="344246"/>
                  </a:lnTo>
                  <a:lnTo>
                    <a:pt x="856399" y="344246"/>
                  </a:lnTo>
                  <a:lnTo>
                    <a:pt x="864577" y="331597"/>
                  </a:lnTo>
                  <a:lnTo>
                    <a:pt x="866368" y="331597"/>
                  </a:lnTo>
                  <a:lnTo>
                    <a:pt x="869251" y="344246"/>
                  </a:lnTo>
                  <a:lnTo>
                    <a:pt x="869569" y="344246"/>
                  </a:lnTo>
                  <a:lnTo>
                    <a:pt x="872832" y="331597"/>
                  </a:lnTo>
                  <a:lnTo>
                    <a:pt x="880719" y="331597"/>
                  </a:lnTo>
                  <a:lnTo>
                    <a:pt x="884643" y="342290"/>
                  </a:lnTo>
                  <a:lnTo>
                    <a:pt x="885393" y="344246"/>
                  </a:lnTo>
                  <a:lnTo>
                    <a:pt x="887641" y="331597"/>
                  </a:lnTo>
                  <a:lnTo>
                    <a:pt x="909281" y="331597"/>
                  </a:lnTo>
                  <a:close/>
                </a:path>
                <a:path w="1439545" h="2046605">
                  <a:moveTo>
                    <a:pt x="917016" y="313397"/>
                  </a:moveTo>
                  <a:lnTo>
                    <a:pt x="915797" y="313016"/>
                  </a:lnTo>
                  <a:lnTo>
                    <a:pt x="913320" y="307365"/>
                  </a:lnTo>
                  <a:lnTo>
                    <a:pt x="907199" y="312077"/>
                  </a:lnTo>
                  <a:lnTo>
                    <a:pt x="908888" y="318490"/>
                  </a:lnTo>
                  <a:lnTo>
                    <a:pt x="917016" y="313397"/>
                  </a:lnTo>
                  <a:close/>
                </a:path>
                <a:path w="1439545" h="2046605">
                  <a:moveTo>
                    <a:pt x="918768" y="314921"/>
                  </a:moveTo>
                  <a:lnTo>
                    <a:pt x="915530" y="316115"/>
                  </a:lnTo>
                  <a:lnTo>
                    <a:pt x="918552" y="316712"/>
                  </a:lnTo>
                  <a:lnTo>
                    <a:pt x="918629" y="316115"/>
                  </a:lnTo>
                  <a:lnTo>
                    <a:pt x="918768" y="314921"/>
                  </a:lnTo>
                  <a:close/>
                </a:path>
                <a:path w="1439545" h="2046605">
                  <a:moveTo>
                    <a:pt x="919111" y="312077"/>
                  </a:moveTo>
                  <a:lnTo>
                    <a:pt x="917016" y="313397"/>
                  </a:lnTo>
                  <a:lnTo>
                    <a:pt x="918883" y="313982"/>
                  </a:lnTo>
                  <a:lnTo>
                    <a:pt x="918997" y="313016"/>
                  </a:lnTo>
                  <a:lnTo>
                    <a:pt x="919111" y="312077"/>
                  </a:lnTo>
                  <a:close/>
                </a:path>
                <a:path w="1439545" h="2046605">
                  <a:moveTo>
                    <a:pt x="920216" y="314388"/>
                  </a:moveTo>
                  <a:lnTo>
                    <a:pt x="918883" y="313982"/>
                  </a:lnTo>
                  <a:lnTo>
                    <a:pt x="918768" y="314921"/>
                  </a:lnTo>
                  <a:lnTo>
                    <a:pt x="920216" y="314388"/>
                  </a:lnTo>
                  <a:close/>
                </a:path>
                <a:path w="1439545" h="2046605">
                  <a:moveTo>
                    <a:pt x="920470" y="1114158"/>
                  </a:moveTo>
                  <a:lnTo>
                    <a:pt x="919200" y="1111973"/>
                  </a:lnTo>
                  <a:lnTo>
                    <a:pt x="917778" y="1113586"/>
                  </a:lnTo>
                  <a:lnTo>
                    <a:pt x="916076" y="1115568"/>
                  </a:lnTo>
                  <a:lnTo>
                    <a:pt x="913853" y="1114272"/>
                  </a:lnTo>
                  <a:lnTo>
                    <a:pt x="910590" y="1115441"/>
                  </a:lnTo>
                  <a:lnTo>
                    <a:pt x="915809" y="1119606"/>
                  </a:lnTo>
                  <a:lnTo>
                    <a:pt x="918870" y="1118247"/>
                  </a:lnTo>
                  <a:lnTo>
                    <a:pt x="917740" y="1115568"/>
                  </a:lnTo>
                  <a:lnTo>
                    <a:pt x="917816" y="1115441"/>
                  </a:lnTo>
                  <a:lnTo>
                    <a:pt x="918121" y="1114158"/>
                  </a:lnTo>
                  <a:lnTo>
                    <a:pt x="920470" y="1114158"/>
                  </a:lnTo>
                  <a:close/>
                </a:path>
                <a:path w="1439545" h="2046605">
                  <a:moveTo>
                    <a:pt x="950671" y="1153541"/>
                  </a:moveTo>
                  <a:lnTo>
                    <a:pt x="949820" y="1151991"/>
                  </a:lnTo>
                  <a:lnTo>
                    <a:pt x="946213" y="1150594"/>
                  </a:lnTo>
                  <a:lnTo>
                    <a:pt x="946619" y="1151648"/>
                  </a:lnTo>
                  <a:lnTo>
                    <a:pt x="947775" y="1151991"/>
                  </a:lnTo>
                  <a:lnTo>
                    <a:pt x="947864" y="1152779"/>
                  </a:lnTo>
                  <a:lnTo>
                    <a:pt x="947915" y="1153261"/>
                  </a:lnTo>
                  <a:lnTo>
                    <a:pt x="950671" y="1153541"/>
                  </a:lnTo>
                  <a:close/>
                </a:path>
                <a:path w="1439545" h="2046605">
                  <a:moveTo>
                    <a:pt x="951890" y="1152779"/>
                  </a:moveTo>
                  <a:lnTo>
                    <a:pt x="950252" y="1149896"/>
                  </a:lnTo>
                  <a:lnTo>
                    <a:pt x="947991" y="1148511"/>
                  </a:lnTo>
                  <a:lnTo>
                    <a:pt x="949845" y="1151991"/>
                  </a:lnTo>
                  <a:lnTo>
                    <a:pt x="951890" y="1152779"/>
                  </a:lnTo>
                  <a:close/>
                </a:path>
                <a:path w="1439545" h="2046605">
                  <a:moveTo>
                    <a:pt x="956843" y="1153934"/>
                  </a:moveTo>
                  <a:lnTo>
                    <a:pt x="954151" y="1148918"/>
                  </a:lnTo>
                  <a:lnTo>
                    <a:pt x="948436" y="1146683"/>
                  </a:lnTo>
                  <a:lnTo>
                    <a:pt x="950252" y="1149896"/>
                  </a:lnTo>
                  <a:lnTo>
                    <a:pt x="956843" y="1153934"/>
                  </a:lnTo>
                  <a:close/>
                </a:path>
                <a:path w="1439545" h="2046605">
                  <a:moveTo>
                    <a:pt x="969111" y="326148"/>
                  </a:moveTo>
                  <a:lnTo>
                    <a:pt x="967828" y="324192"/>
                  </a:lnTo>
                  <a:lnTo>
                    <a:pt x="966838" y="325348"/>
                  </a:lnTo>
                  <a:lnTo>
                    <a:pt x="969111" y="326148"/>
                  </a:lnTo>
                  <a:close/>
                </a:path>
                <a:path w="1439545" h="2046605">
                  <a:moveTo>
                    <a:pt x="969810" y="331597"/>
                  </a:moveTo>
                  <a:lnTo>
                    <a:pt x="968641" y="331597"/>
                  </a:lnTo>
                  <a:lnTo>
                    <a:pt x="965796" y="326567"/>
                  </a:lnTo>
                  <a:lnTo>
                    <a:pt x="966838" y="325348"/>
                  </a:lnTo>
                  <a:lnTo>
                    <a:pt x="965200" y="324764"/>
                  </a:lnTo>
                  <a:lnTo>
                    <a:pt x="964717" y="324650"/>
                  </a:lnTo>
                  <a:lnTo>
                    <a:pt x="961478" y="318897"/>
                  </a:lnTo>
                  <a:lnTo>
                    <a:pt x="919480" y="318897"/>
                  </a:lnTo>
                  <a:lnTo>
                    <a:pt x="922896" y="317576"/>
                  </a:lnTo>
                  <a:lnTo>
                    <a:pt x="918552" y="316712"/>
                  </a:lnTo>
                  <a:lnTo>
                    <a:pt x="918451" y="317576"/>
                  </a:lnTo>
                  <a:lnTo>
                    <a:pt x="918349" y="318490"/>
                  </a:lnTo>
                  <a:lnTo>
                    <a:pt x="918286" y="318897"/>
                  </a:lnTo>
                  <a:lnTo>
                    <a:pt x="914603" y="318897"/>
                  </a:lnTo>
                  <a:lnTo>
                    <a:pt x="914704" y="322300"/>
                  </a:lnTo>
                  <a:lnTo>
                    <a:pt x="914793" y="325475"/>
                  </a:lnTo>
                  <a:lnTo>
                    <a:pt x="914971" y="331597"/>
                  </a:lnTo>
                  <a:lnTo>
                    <a:pt x="936498" y="331597"/>
                  </a:lnTo>
                  <a:lnTo>
                    <a:pt x="935342" y="344246"/>
                  </a:lnTo>
                  <a:lnTo>
                    <a:pt x="939800" y="331597"/>
                  </a:lnTo>
                  <a:lnTo>
                    <a:pt x="958215" y="331597"/>
                  </a:lnTo>
                  <a:lnTo>
                    <a:pt x="963574" y="342290"/>
                  </a:lnTo>
                  <a:lnTo>
                    <a:pt x="964603" y="344246"/>
                  </a:lnTo>
                  <a:lnTo>
                    <a:pt x="969810" y="331597"/>
                  </a:lnTo>
                  <a:close/>
                </a:path>
                <a:path w="1439545" h="2046605">
                  <a:moveTo>
                    <a:pt x="972007" y="328180"/>
                  </a:moveTo>
                  <a:lnTo>
                    <a:pt x="969111" y="326148"/>
                  </a:lnTo>
                  <a:lnTo>
                    <a:pt x="971042" y="329107"/>
                  </a:lnTo>
                  <a:lnTo>
                    <a:pt x="972007" y="328180"/>
                  </a:lnTo>
                  <a:close/>
                </a:path>
                <a:path w="1439545" h="2046605">
                  <a:moveTo>
                    <a:pt x="975880" y="46151"/>
                  </a:moveTo>
                  <a:lnTo>
                    <a:pt x="969454" y="44348"/>
                  </a:lnTo>
                  <a:lnTo>
                    <a:pt x="972731" y="43192"/>
                  </a:lnTo>
                  <a:lnTo>
                    <a:pt x="968184" y="41414"/>
                  </a:lnTo>
                  <a:lnTo>
                    <a:pt x="963041" y="43078"/>
                  </a:lnTo>
                  <a:lnTo>
                    <a:pt x="958227" y="43065"/>
                  </a:lnTo>
                  <a:lnTo>
                    <a:pt x="954163" y="45288"/>
                  </a:lnTo>
                  <a:lnTo>
                    <a:pt x="967689" y="42481"/>
                  </a:lnTo>
                  <a:lnTo>
                    <a:pt x="969987" y="47129"/>
                  </a:lnTo>
                  <a:lnTo>
                    <a:pt x="975880" y="46151"/>
                  </a:lnTo>
                  <a:close/>
                </a:path>
                <a:path w="1439545" h="2046605">
                  <a:moveTo>
                    <a:pt x="1002055" y="1626997"/>
                  </a:moveTo>
                  <a:lnTo>
                    <a:pt x="997813" y="1626997"/>
                  </a:lnTo>
                  <a:lnTo>
                    <a:pt x="996797" y="1633321"/>
                  </a:lnTo>
                  <a:lnTo>
                    <a:pt x="996772" y="1637652"/>
                  </a:lnTo>
                  <a:lnTo>
                    <a:pt x="1002055" y="1626997"/>
                  </a:lnTo>
                  <a:close/>
                </a:path>
                <a:path w="1439545" h="2046605">
                  <a:moveTo>
                    <a:pt x="1008799" y="356997"/>
                  </a:moveTo>
                  <a:lnTo>
                    <a:pt x="1006881" y="344246"/>
                  </a:lnTo>
                  <a:lnTo>
                    <a:pt x="999324" y="344246"/>
                  </a:lnTo>
                  <a:lnTo>
                    <a:pt x="998270" y="344246"/>
                  </a:lnTo>
                  <a:lnTo>
                    <a:pt x="996734" y="331597"/>
                  </a:lnTo>
                  <a:lnTo>
                    <a:pt x="969810" y="331597"/>
                  </a:lnTo>
                  <a:lnTo>
                    <a:pt x="973074" y="344246"/>
                  </a:lnTo>
                  <a:lnTo>
                    <a:pt x="991565" y="344246"/>
                  </a:lnTo>
                  <a:lnTo>
                    <a:pt x="991654" y="344690"/>
                  </a:lnTo>
                  <a:lnTo>
                    <a:pt x="994105" y="356997"/>
                  </a:lnTo>
                  <a:lnTo>
                    <a:pt x="999299" y="344309"/>
                  </a:lnTo>
                  <a:lnTo>
                    <a:pt x="1003223" y="356997"/>
                  </a:lnTo>
                  <a:lnTo>
                    <a:pt x="1008799" y="356997"/>
                  </a:lnTo>
                  <a:close/>
                </a:path>
                <a:path w="1439545" h="2046605">
                  <a:moveTo>
                    <a:pt x="1010094" y="1614297"/>
                  </a:moveTo>
                  <a:lnTo>
                    <a:pt x="1008392" y="1614297"/>
                  </a:lnTo>
                  <a:lnTo>
                    <a:pt x="1008570" y="1618386"/>
                  </a:lnTo>
                  <a:lnTo>
                    <a:pt x="1010094" y="1614297"/>
                  </a:lnTo>
                  <a:close/>
                </a:path>
                <a:path w="1439545" h="2046605">
                  <a:moveTo>
                    <a:pt x="1011999" y="166497"/>
                  </a:moveTo>
                  <a:lnTo>
                    <a:pt x="1001268" y="153797"/>
                  </a:lnTo>
                  <a:lnTo>
                    <a:pt x="993470" y="153797"/>
                  </a:lnTo>
                  <a:lnTo>
                    <a:pt x="950366" y="153797"/>
                  </a:lnTo>
                  <a:lnTo>
                    <a:pt x="949617" y="166497"/>
                  </a:lnTo>
                  <a:lnTo>
                    <a:pt x="1011999" y="166497"/>
                  </a:lnTo>
                  <a:close/>
                </a:path>
                <a:path w="1439545" h="2046605">
                  <a:moveTo>
                    <a:pt x="1016114" y="166497"/>
                  </a:moveTo>
                  <a:lnTo>
                    <a:pt x="1014133" y="153797"/>
                  </a:lnTo>
                  <a:lnTo>
                    <a:pt x="1011999" y="166497"/>
                  </a:lnTo>
                  <a:lnTo>
                    <a:pt x="1016114" y="166497"/>
                  </a:lnTo>
                  <a:close/>
                </a:path>
                <a:path w="1439545" h="2046605">
                  <a:moveTo>
                    <a:pt x="1018578" y="356997"/>
                  </a:moveTo>
                  <a:lnTo>
                    <a:pt x="1014882" y="344246"/>
                  </a:lnTo>
                  <a:lnTo>
                    <a:pt x="1013193" y="344246"/>
                  </a:lnTo>
                  <a:lnTo>
                    <a:pt x="1013206" y="344690"/>
                  </a:lnTo>
                  <a:lnTo>
                    <a:pt x="1013764" y="356997"/>
                  </a:lnTo>
                  <a:lnTo>
                    <a:pt x="1018578" y="356997"/>
                  </a:lnTo>
                  <a:close/>
                </a:path>
                <a:path w="1439545" h="2046605">
                  <a:moveTo>
                    <a:pt x="1021600" y="318897"/>
                  </a:moveTo>
                  <a:lnTo>
                    <a:pt x="1021486" y="306197"/>
                  </a:lnTo>
                  <a:lnTo>
                    <a:pt x="1015365" y="306197"/>
                  </a:lnTo>
                  <a:lnTo>
                    <a:pt x="1015250" y="306781"/>
                  </a:lnTo>
                  <a:lnTo>
                    <a:pt x="1013053" y="318897"/>
                  </a:lnTo>
                  <a:lnTo>
                    <a:pt x="1011047" y="318897"/>
                  </a:lnTo>
                  <a:lnTo>
                    <a:pt x="1007110" y="306197"/>
                  </a:lnTo>
                  <a:lnTo>
                    <a:pt x="993000" y="306197"/>
                  </a:lnTo>
                  <a:lnTo>
                    <a:pt x="993114" y="306451"/>
                  </a:lnTo>
                  <a:lnTo>
                    <a:pt x="998855" y="318897"/>
                  </a:lnTo>
                  <a:lnTo>
                    <a:pt x="1010170" y="318897"/>
                  </a:lnTo>
                  <a:lnTo>
                    <a:pt x="1011720" y="331597"/>
                  </a:lnTo>
                  <a:lnTo>
                    <a:pt x="1013510" y="318897"/>
                  </a:lnTo>
                  <a:lnTo>
                    <a:pt x="1021600" y="318897"/>
                  </a:lnTo>
                  <a:close/>
                </a:path>
                <a:path w="1439545" h="2046605">
                  <a:moveTo>
                    <a:pt x="1045502" y="376758"/>
                  </a:moveTo>
                  <a:lnTo>
                    <a:pt x="1044511" y="375958"/>
                  </a:lnTo>
                  <a:lnTo>
                    <a:pt x="1043838" y="376072"/>
                  </a:lnTo>
                  <a:lnTo>
                    <a:pt x="1042568" y="372770"/>
                  </a:lnTo>
                  <a:lnTo>
                    <a:pt x="1043927" y="372313"/>
                  </a:lnTo>
                  <a:lnTo>
                    <a:pt x="1043025" y="370738"/>
                  </a:lnTo>
                  <a:lnTo>
                    <a:pt x="1040574" y="371881"/>
                  </a:lnTo>
                  <a:lnTo>
                    <a:pt x="1038821" y="372249"/>
                  </a:lnTo>
                  <a:lnTo>
                    <a:pt x="1040180" y="374243"/>
                  </a:lnTo>
                  <a:lnTo>
                    <a:pt x="1042479" y="375450"/>
                  </a:lnTo>
                  <a:lnTo>
                    <a:pt x="1044194" y="377240"/>
                  </a:lnTo>
                  <a:lnTo>
                    <a:pt x="1045502" y="376758"/>
                  </a:lnTo>
                  <a:close/>
                </a:path>
                <a:path w="1439545" h="2046605">
                  <a:moveTo>
                    <a:pt x="1047115" y="41541"/>
                  </a:moveTo>
                  <a:lnTo>
                    <a:pt x="1046467" y="41541"/>
                  </a:lnTo>
                  <a:lnTo>
                    <a:pt x="1042390" y="40347"/>
                  </a:lnTo>
                  <a:lnTo>
                    <a:pt x="1039558" y="39535"/>
                  </a:lnTo>
                  <a:lnTo>
                    <a:pt x="1031608" y="40347"/>
                  </a:lnTo>
                  <a:lnTo>
                    <a:pt x="1029169" y="40347"/>
                  </a:lnTo>
                  <a:lnTo>
                    <a:pt x="1022083" y="39801"/>
                  </a:lnTo>
                  <a:lnTo>
                    <a:pt x="1020038" y="39370"/>
                  </a:lnTo>
                  <a:lnTo>
                    <a:pt x="1013917" y="38074"/>
                  </a:lnTo>
                  <a:lnTo>
                    <a:pt x="1005890" y="35775"/>
                  </a:lnTo>
                  <a:lnTo>
                    <a:pt x="1003528" y="37134"/>
                  </a:lnTo>
                  <a:lnTo>
                    <a:pt x="1003401" y="37515"/>
                  </a:lnTo>
                  <a:lnTo>
                    <a:pt x="1002995" y="38722"/>
                  </a:lnTo>
                  <a:lnTo>
                    <a:pt x="1000645" y="40093"/>
                  </a:lnTo>
                  <a:lnTo>
                    <a:pt x="1005751" y="39370"/>
                  </a:lnTo>
                  <a:lnTo>
                    <a:pt x="1012761" y="39370"/>
                  </a:lnTo>
                  <a:lnTo>
                    <a:pt x="1020648" y="40347"/>
                  </a:lnTo>
                  <a:lnTo>
                    <a:pt x="1028509" y="41541"/>
                  </a:lnTo>
                  <a:lnTo>
                    <a:pt x="1036942" y="43561"/>
                  </a:lnTo>
                  <a:lnTo>
                    <a:pt x="1040574" y="44932"/>
                  </a:lnTo>
                  <a:lnTo>
                    <a:pt x="1047115" y="41541"/>
                  </a:lnTo>
                  <a:close/>
                </a:path>
                <a:path w="1439545" h="2046605">
                  <a:moveTo>
                    <a:pt x="1048499" y="44018"/>
                  </a:moveTo>
                  <a:lnTo>
                    <a:pt x="1046822" y="44259"/>
                  </a:lnTo>
                  <a:lnTo>
                    <a:pt x="1041057" y="44932"/>
                  </a:lnTo>
                  <a:lnTo>
                    <a:pt x="1040574" y="44932"/>
                  </a:lnTo>
                  <a:lnTo>
                    <a:pt x="1044003" y="46240"/>
                  </a:lnTo>
                  <a:lnTo>
                    <a:pt x="1048499" y="44018"/>
                  </a:lnTo>
                  <a:close/>
                </a:path>
                <a:path w="1439545" h="2046605">
                  <a:moveTo>
                    <a:pt x="1056043" y="42900"/>
                  </a:moveTo>
                  <a:lnTo>
                    <a:pt x="1049832" y="37515"/>
                  </a:lnTo>
                  <a:lnTo>
                    <a:pt x="1049934" y="38722"/>
                  </a:lnTo>
                  <a:lnTo>
                    <a:pt x="1050036" y="40093"/>
                  </a:lnTo>
                  <a:lnTo>
                    <a:pt x="1050163" y="41541"/>
                  </a:lnTo>
                  <a:lnTo>
                    <a:pt x="1050264" y="42900"/>
                  </a:lnTo>
                  <a:lnTo>
                    <a:pt x="1050315" y="43561"/>
                  </a:lnTo>
                  <a:lnTo>
                    <a:pt x="1050048" y="43561"/>
                  </a:lnTo>
                  <a:lnTo>
                    <a:pt x="1049705" y="43421"/>
                  </a:lnTo>
                  <a:lnTo>
                    <a:pt x="1048499" y="44018"/>
                  </a:lnTo>
                  <a:lnTo>
                    <a:pt x="1050493" y="43738"/>
                  </a:lnTo>
                  <a:lnTo>
                    <a:pt x="1055090" y="45529"/>
                  </a:lnTo>
                  <a:lnTo>
                    <a:pt x="1056043" y="42900"/>
                  </a:lnTo>
                  <a:close/>
                </a:path>
                <a:path w="1439545" h="2046605">
                  <a:moveTo>
                    <a:pt x="1068057" y="1284058"/>
                  </a:moveTo>
                  <a:lnTo>
                    <a:pt x="1068006" y="1283766"/>
                  </a:lnTo>
                  <a:lnTo>
                    <a:pt x="1065707" y="1271397"/>
                  </a:lnTo>
                  <a:lnTo>
                    <a:pt x="1066253" y="1284058"/>
                  </a:lnTo>
                  <a:lnTo>
                    <a:pt x="1068057" y="1284058"/>
                  </a:lnTo>
                  <a:close/>
                </a:path>
                <a:path w="1439545" h="2046605">
                  <a:moveTo>
                    <a:pt x="1085113" y="1347597"/>
                  </a:moveTo>
                  <a:lnTo>
                    <a:pt x="1080884" y="1347597"/>
                  </a:lnTo>
                  <a:lnTo>
                    <a:pt x="1083221" y="1360297"/>
                  </a:lnTo>
                  <a:lnTo>
                    <a:pt x="1085113" y="1347597"/>
                  </a:lnTo>
                  <a:close/>
                </a:path>
                <a:path w="1439545" h="2046605">
                  <a:moveTo>
                    <a:pt x="1092238" y="1372997"/>
                  </a:moveTo>
                  <a:lnTo>
                    <a:pt x="1089647" y="1363243"/>
                  </a:lnTo>
                  <a:lnTo>
                    <a:pt x="1087767" y="1372997"/>
                  </a:lnTo>
                  <a:lnTo>
                    <a:pt x="1092238" y="1372997"/>
                  </a:lnTo>
                  <a:close/>
                </a:path>
                <a:path w="1439545" h="2046605">
                  <a:moveTo>
                    <a:pt x="1092415" y="1423797"/>
                  </a:moveTo>
                  <a:lnTo>
                    <a:pt x="1091895" y="1411097"/>
                  </a:lnTo>
                  <a:lnTo>
                    <a:pt x="1090396" y="1411097"/>
                  </a:lnTo>
                  <a:lnTo>
                    <a:pt x="1092415" y="1423797"/>
                  </a:lnTo>
                  <a:close/>
                </a:path>
                <a:path w="1439545" h="2046605">
                  <a:moveTo>
                    <a:pt x="1127201" y="293497"/>
                  </a:moveTo>
                  <a:lnTo>
                    <a:pt x="1121918" y="293497"/>
                  </a:lnTo>
                  <a:lnTo>
                    <a:pt x="1120838" y="306197"/>
                  </a:lnTo>
                  <a:lnTo>
                    <a:pt x="1127201" y="293497"/>
                  </a:lnTo>
                  <a:close/>
                </a:path>
                <a:path w="1439545" h="2046605">
                  <a:moveTo>
                    <a:pt x="1132014" y="210388"/>
                  </a:moveTo>
                  <a:lnTo>
                    <a:pt x="1130871" y="204597"/>
                  </a:lnTo>
                  <a:lnTo>
                    <a:pt x="1125105" y="204597"/>
                  </a:lnTo>
                  <a:lnTo>
                    <a:pt x="1132014" y="210388"/>
                  </a:lnTo>
                  <a:close/>
                </a:path>
                <a:path w="1439545" h="2046605">
                  <a:moveTo>
                    <a:pt x="1140244" y="217297"/>
                  </a:moveTo>
                  <a:lnTo>
                    <a:pt x="1132014" y="210388"/>
                  </a:lnTo>
                  <a:lnTo>
                    <a:pt x="1133373" y="217297"/>
                  </a:lnTo>
                  <a:lnTo>
                    <a:pt x="1140244" y="217297"/>
                  </a:lnTo>
                  <a:close/>
                </a:path>
                <a:path w="1439545" h="2046605">
                  <a:moveTo>
                    <a:pt x="1154328" y="217297"/>
                  </a:moveTo>
                  <a:lnTo>
                    <a:pt x="1145755" y="217297"/>
                  </a:lnTo>
                  <a:lnTo>
                    <a:pt x="1147991" y="229997"/>
                  </a:lnTo>
                  <a:lnTo>
                    <a:pt x="1154328" y="217297"/>
                  </a:lnTo>
                  <a:close/>
                </a:path>
                <a:path w="1439545" h="2046605">
                  <a:moveTo>
                    <a:pt x="1161923" y="115697"/>
                  </a:moveTo>
                  <a:lnTo>
                    <a:pt x="1156550" y="102997"/>
                  </a:lnTo>
                  <a:lnTo>
                    <a:pt x="1146505" y="102997"/>
                  </a:lnTo>
                  <a:lnTo>
                    <a:pt x="1160411" y="115697"/>
                  </a:lnTo>
                  <a:lnTo>
                    <a:pt x="1161923" y="115697"/>
                  </a:lnTo>
                  <a:close/>
                </a:path>
                <a:path w="1439545" h="2046605">
                  <a:moveTo>
                    <a:pt x="1189482" y="318897"/>
                  </a:moveTo>
                  <a:lnTo>
                    <a:pt x="1184846" y="318897"/>
                  </a:lnTo>
                  <a:lnTo>
                    <a:pt x="1184605" y="320395"/>
                  </a:lnTo>
                  <a:lnTo>
                    <a:pt x="1189189" y="325475"/>
                  </a:lnTo>
                  <a:lnTo>
                    <a:pt x="1189482" y="318897"/>
                  </a:lnTo>
                  <a:close/>
                </a:path>
                <a:path w="1439545" h="2046605">
                  <a:moveTo>
                    <a:pt x="1191094" y="382955"/>
                  </a:moveTo>
                  <a:lnTo>
                    <a:pt x="1189634" y="382574"/>
                  </a:lnTo>
                  <a:lnTo>
                    <a:pt x="1189748" y="382955"/>
                  </a:lnTo>
                  <a:lnTo>
                    <a:pt x="1190231" y="384429"/>
                  </a:lnTo>
                  <a:lnTo>
                    <a:pt x="1190256" y="385064"/>
                  </a:lnTo>
                  <a:lnTo>
                    <a:pt x="1191094" y="382955"/>
                  </a:lnTo>
                  <a:close/>
                </a:path>
                <a:path w="1439545" h="2046605">
                  <a:moveTo>
                    <a:pt x="1192415" y="258013"/>
                  </a:moveTo>
                  <a:lnTo>
                    <a:pt x="1189393" y="252818"/>
                  </a:lnTo>
                  <a:lnTo>
                    <a:pt x="1182306" y="252234"/>
                  </a:lnTo>
                  <a:lnTo>
                    <a:pt x="1184490" y="258432"/>
                  </a:lnTo>
                  <a:lnTo>
                    <a:pt x="1192415" y="258013"/>
                  </a:lnTo>
                  <a:close/>
                </a:path>
                <a:path w="1439545" h="2046605">
                  <a:moveTo>
                    <a:pt x="1199388" y="369697"/>
                  </a:moveTo>
                  <a:lnTo>
                    <a:pt x="1197203" y="369697"/>
                  </a:lnTo>
                  <a:lnTo>
                    <a:pt x="1199248" y="373164"/>
                  </a:lnTo>
                  <a:lnTo>
                    <a:pt x="1199299" y="372071"/>
                  </a:lnTo>
                  <a:lnTo>
                    <a:pt x="1199388" y="369697"/>
                  </a:lnTo>
                  <a:close/>
                </a:path>
                <a:path w="1439545" h="2046605">
                  <a:moveTo>
                    <a:pt x="1210030" y="471297"/>
                  </a:moveTo>
                  <a:lnTo>
                    <a:pt x="1208684" y="471297"/>
                  </a:lnTo>
                  <a:lnTo>
                    <a:pt x="1209789" y="474535"/>
                  </a:lnTo>
                  <a:lnTo>
                    <a:pt x="1210030" y="471297"/>
                  </a:lnTo>
                  <a:close/>
                </a:path>
                <a:path w="1439545" h="2046605">
                  <a:moveTo>
                    <a:pt x="1212684" y="471297"/>
                  </a:moveTo>
                  <a:lnTo>
                    <a:pt x="1210868" y="458825"/>
                  </a:lnTo>
                  <a:lnTo>
                    <a:pt x="1210906" y="456450"/>
                  </a:lnTo>
                  <a:lnTo>
                    <a:pt x="1211186" y="445897"/>
                  </a:lnTo>
                  <a:lnTo>
                    <a:pt x="1208481" y="445897"/>
                  </a:lnTo>
                  <a:lnTo>
                    <a:pt x="1209001" y="458825"/>
                  </a:lnTo>
                  <a:lnTo>
                    <a:pt x="1212684" y="471297"/>
                  </a:lnTo>
                  <a:close/>
                </a:path>
                <a:path w="1439545" h="2046605">
                  <a:moveTo>
                    <a:pt x="1213002" y="483997"/>
                  </a:moveTo>
                  <a:lnTo>
                    <a:pt x="1209789" y="474535"/>
                  </a:lnTo>
                  <a:lnTo>
                    <a:pt x="1209078" y="483997"/>
                  </a:lnTo>
                  <a:lnTo>
                    <a:pt x="1213002" y="483997"/>
                  </a:lnTo>
                  <a:close/>
                </a:path>
                <a:path w="1439545" h="2046605">
                  <a:moveTo>
                    <a:pt x="1220939" y="471297"/>
                  </a:moveTo>
                  <a:lnTo>
                    <a:pt x="1215491" y="458584"/>
                  </a:lnTo>
                  <a:lnTo>
                    <a:pt x="1214666" y="458584"/>
                  </a:lnTo>
                  <a:lnTo>
                    <a:pt x="1214678" y="458825"/>
                  </a:lnTo>
                  <a:lnTo>
                    <a:pt x="1215148" y="471297"/>
                  </a:lnTo>
                  <a:lnTo>
                    <a:pt x="1220939" y="471297"/>
                  </a:lnTo>
                  <a:close/>
                </a:path>
                <a:path w="1439545" h="2046605">
                  <a:moveTo>
                    <a:pt x="1227988" y="508787"/>
                  </a:moveTo>
                  <a:lnTo>
                    <a:pt x="1227353" y="502424"/>
                  </a:lnTo>
                  <a:lnTo>
                    <a:pt x="1224737" y="503707"/>
                  </a:lnTo>
                  <a:lnTo>
                    <a:pt x="1222387" y="501637"/>
                  </a:lnTo>
                  <a:lnTo>
                    <a:pt x="1220482" y="501307"/>
                  </a:lnTo>
                  <a:lnTo>
                    <a:pt x="1222425" y="503440"/>
                  </a:lnTo>
                  <a:lnTo>
                    <a:pt x="1221359" y="505269"/>
                  </a:lnTo>
                  <a:lnTo>
                    <a:pt x="1224178" y="504075"/>
                  </a:lnTo>
                  <a:lnTo>
                    <a:pt x="1223772" y="507682"/>
                  </a:lnTo>
                  <a:lnTo>
                    <a:pt x="1227988" y="508787"/>
                  </a:lnTo>
                  <a:close/>
                </a:path>
                <a:path w="1439545" h="2046605">
                  <a:moveTo>
                    <a:pt x="1228674" y="287858"/>
                  </a:moveTo>
                  <a:lnTo>
                    <a:pt x="1218374" y="279234"/>
                  </a:lnTo>
                  <a:lnTo>
                    <a:pt x="1208887" y="271627"/>
                  </a:lnTo>
                  <a:lnTo>
                    <a:pt x="1198854" y="264871"/>
                  </a:lnTo>
                  <a:lnTo>
                    <a:pt x="1186954" y="258813"/>
                  </a:lnTo>
                  <a:lnTo>
                    <a:pt x="1187729" y="261454"/>
                  </a:lnTo>
                  <a:lnTo>
                    <a:pt x="1191704" y="263537"/>
                  </a:lnTo>
                  <a:lnTo>
                    <a:pt x="1188961" y="263588"/>
                  </a:lnTo>
                  <a:lnTo>
                    <a:pt x="1193317" y="268998"/>
                  </a:lnTo>
                  <a:lnTo>
                    <a:pt x="1192974" y="265150"/>
                  </a:lnTo>
                  <a:lnTo>
                    <a:pt x="1199184" y="268592"/>
                  </a:lnTo>
                  <a:lnTo>
                    <a:pt x="1200251" y="271932"/>
                  </a:lnTo>
                  <a:lnTo>
                    <a:pt x="1210284" y="281508"/>
                  </a:lnTo>
                  <a:lnTo>
                    <a:pt x="1209382" y="282663"/>
                  </a:lnTo>
                  <a:lnTo>
                    <a:pt x="1210246" y="287337"/>
                  </a:lnTo>
                  <a:lnTo>
                    <a:pt x="1223479" y="288544"/>
                  </a:lnTo>
                  <a:lnTo>
                    <a:pt x="1228674" y="287858"/>
                  </a:lnTo>
                  <a:close/>
                </a:path>
                <a:path w="1439545" h="2046605">
                  <a:moveTo>
                    <a:pt x="1231125" y="263283"/>
                  </a:moveTo>
                  <a:lnTo>
                    <a:pt x="1230871" y="263283"/>
                  </a:lnTo>
                  <a:lnTo>
                    <a:pt x="1230972" y="263664"/>
                  </a:lnTo>
                  <a:lnTo>
                    <a:pt x="1231125" y="263283"/>
                  </a:lnTo>
                  <a:close/>
                </a:path>
                <a:path w="1439545" h="2046605">
                  <a:moveTo>
                    <a:pt x="1235278" y="236550"/>
                  </a:moveTo>
                  <a:lnTo>
                    <a:pt x="1233335" y="232740"/>
                  </a:lnTo>
                  <a:lnTo>
                    <a:pt x="1231849" y="234238"/>
                  </a:lnTo>
                  <a:lnTo>
                    <a:pt x="1228128" y="232333"/>
                  </a:lnTo>
                  <a:lnTo>
                    <a:pt x="1225016" y="229184"/>
                  </a:lnTo>
                  <a:lnTo>
                    <a:pt x="1220762" y="228612"/>
                  </a:lnTo>
                  <a:lnTo>
                    <a:pt x="1229258" y="234124"/>
                  </a:lnTo>
                  <a:lnTo>
                    <a:pt x="1229931" y="236296"/>
                  </a:lnTo>
                  <a:lnTo>
                    <a:pt x="1234097" y="237705"/>
                  </a:lnTo>
                  <a:lnTo>
                    <a:pt x="1235278" y="236550"/>
                  </a:lnTo>
                  <a:close/>
                </a:path>
                <a:path w="1439545" h="2046605">
                  <a:moveTo>
                    <a:pt x="1241361" y="128397"/>
                  </a:moveTo>
                  <a:lnTo>
                    <a:pt x="1240523" y="124891"/>
                  </a:lnTo>
                  <a:lnTo>
                    <a:pt x="1241132" y="128397"/>
                  </a:lnTo>
                  <a:lnTo>
                    <a:pt x="1241361" y="128397"/>
                  </a:lnTo>
                  <a:close/>
                </a:path>
                <a:path w="1439545" h="2046605">
                  <a:moveTo>
                    <a:pt x="1245323" y="407797"/>
                  </a:moveTo>
                  <a:lnTo>
                    <a:pt x="1232344" y="407797"/>
                  </a:lnTo>
                  <a:lnTo>
                    <a:pt x="1232255" y="406349"/>
                  </a:lnTo>
                  <a:lnTo>
                    <a:pt x="1232128" y="404228"/>
                  </a:lnTo>
                  <a:lnTo>
                    <a:pt x="1231582" y="395084"/>
                  </a:lnTo>
                  <a:lnTo>
                    <a:pt x="1227099" y="395084"/>
                  </a:lnTo>
                  <a:lnTo>
                    <a:pt x="1231849" y="382371"/>
                  </a:lnTo>
                  <a:lnTo>
                    <a:pt x="1222387" y="382371"/>
                  </a:lnTo>
                  <a:lnTo>
                    <a:pt x="1222286" y="382092"/>
                  </a:lnTo>
                  <a:lnTo>
                    <a:pt x="1217891" y="369697"/>
                  </a:lnTo>
                  <a:lnTo>
                    <a:pt x="1219885" y="369697"/>
                  </a:lnTo>
                  <a:lnTo>
                    <a:pt x="1220774" y="356997"/>
                  </a:lnTo>
                  <a:lnTo>
                    <a:pt x="1215148" y="356997"/>
                  </a:lnTo>
                  <a:lnTo>
                    <a:pt x="1215148" y="369697"/>
                  </a:lnTo>
                  <a:lnTo>
                    <a:pt x="1210411" y="356997"/>
                  </a:lnTo>
                  <a:lnTo>
                    <a:pt x="1213319" y="356997"/>
                  </a:lnTo>
                  <a:lnTo>
                    <a:pt x="1215148" y="369697"/>
                  </a:lnTo>
                  <a:lnTo>
                    <a:pt x="1215148" y="356997"/>
                  </a:lnTo>
                  <a:lnTo>
                    <a:pt x="1213739" y="356997"/>
                  </a:lnTo>
                  <a:lnTo>
                    <a:pt x="1209040" y="344246"/>
                  </a:lnTo>
                  <a:lnTo>
                    <a:pt x="1208989" y="356997"/>
                  </a:lnTo>
                  <a:lnTo>
                    <a:pt x="1205306" y="356997"/>
                  </a:lnTo>
                  <a:lnTo>
                    <a:pt x="1200327" y="344246"/>
                  </a:lnTo>
                  <a:lnTo>
                    <a:pt x="1202931" y="344246"/>
                  </a:lnTo>
                  <a:lnTo>
                    <a:pt x="1208989" y="356997"/>
                  </a:lnTo>
                  <a:lnTo>
                    <a:pt x="1208989" y="344246"/>
                  </a:lnTo>
                  <a:lnTo>
                    <a:pt x="1204798" y="344246"/>
                  </a:lnTo>
                  <a:lnTo>
                    <a:pt x="1199121" y="331597"/>
                  </a:lnTo>
                  <a:lnTo>
                    <a:pt x="1195463" y="331597"/>
                  </a:lnTo>
                  <a:lnTo>
                    <a:pt x="1198257" y="344246"/>
                  </a:lnTo>
                  <a:lnTo>
                    <a:pt x="1194371" y="344246"/>
                  </a:lnTo>
                  <a:lnTo>
                    <a:pt x="1194396" y="344690"/>
                  </a:lnTo>
                  <a:lnTo>
                    <a:pt x="1195006" y="356997"/>
                  </a:lnTo>
                  <a:lnTo>
                    <a:pt x="1193634" y="356997"/>
                  </a:lnTo>
                  <a:lnTo>
                    <a:pt x="1195933" y="361340"/>
                  </a:lnTo>
                  <a:lnTo>
                    <a:pt x="1193355" y="369697"/>
                  </a:lnTo>
                  <a:lnTo>
                    <a:pt x="1195324" y="369697"/>
                  </a:lnTo>
                  <a:lnTo>
                    <a:pt x="1196454" y="362331"/>
                  </a:lnTo>
                  <a:lnTo>
                    <a:pt x="1200353" y="369697"/>
                  </a:lnTo>
                  <a:lnTo>
                    <a:pt x="1203591" y="369697"/>
                  </a:lnTo>
                  <a:lnTo>
                    <a:pt x="1203502" y="372071"/>
                  </a:lnTo>
                  <a:lnTo>
                    <a:pt x="1203401" y="374789"/>
                  </a:lnTo>
                  <a:lnTo>
                    <a:pt x="1203210" y="379869"/>
                  </a:lnTo>
                  <a:lnTo>
                    <a:pt x="1199248" y="373164"/>
                  </a:lnTo>
                  <a:lnTo>
                    <a:pt x="1199184" y="374789"/>
                  </a:lnTo>
                  <a:lnTo>
                    <a:pt x="1198880" y="382371"/>
                  </a:lnTo>
                  <a:lnTo>
                    <a:pt x="1203109" y="382371"/>
                  </a:lnTo>
                  <a:lnTo>
                    <a:pt x="1204683" y="382371"/>
                  </a:lnTo>
                  <a:lnTo>
                    <a:pt x="1209675" y="382371"/>
                  </a:lnTo>
                  <a:lnTo>
                    <a:pt x="1213345" y="395084"/>
                  </a:lnTo>
                  <a:lnTo>
                    <a:pt x="1220889" y="395084"/>
                  </a:lnTo>
                  <a:lnTo>
                    <a:pt x="1220952" y="395325"/>
                  </a:lnTo>
                  <a:lnTo>
                    <a:pt x="1224521" y="407797"/>
                  </a:lnTo>
                  <a:lnTo>
                    <a:pt x="1227366" y="407797"/>
                  </a:lnTo>
                  <a:lnTo>
                    <a:pt x="1227480" y="409498"/>
                  </a:lnTo>
                  <a:lnTo>
                    <a:pt x="1228242" y="420497"/>
                  </a:lnTo>
                  <a:lnTo>
                    <a:pt x="1244269" y="420497"/>
                  </a:lnTo>
                  <a:lnTo>
                    <a:pt x="1245323" y="407797"/>
                  </a:lnTo>
                  <a:close/>
                </a:path>
                <a:path w="1439545" h="2046605">
                  <a:moveTo>
                    <a:pt x="1252778" y="280797"/>
                  </a:moveTo>
                  <a:lnTo>
                    <a:pt x="1249095" y="280797"/>
                  </a:lnTo>
                  <a:lnTo>
                    <a:pt x="1243279" y="268097"/>
                  </a:lnTo>
                  <a:lnTo>
                    <a:pt x="1237703" y="268097"/>
                  </a:lnTo>
                  <a:lnTo>
                    <a:pt x="1236573" y="265303"/>
                  </a:lnTo>
                  <a:lnTo>
                    <a:pt x="1236446" y="264972"/>
                  </a:lnTo>
                  <a:lnTo>
                    <a:pt x="1231417" y="265303"/>
                  </a:lnTo>
                  <a:lnTo>
                    <a:pt x="1231328" y="264972"/>
                  </a:lnTo>
                  <a:lnTo>
                    <a:pt x="1231252" y="264693"/>
                  </a:lnTo>
                  <a:lnTo>
                    <a:pt x="1230972" y="263664"/>
                  </a:lnTo>
                  <a:lnTo>
                    <a:pt x="1230871" y="263931"/>
                  </a:lnTo>
                  <a:lnTo>
                    <a:pt x="1230591" y="264693"/>
                  </a:lnTo>
                  <a:lnTo>
                    <a:pt x="1228305" y="264121"/>
                  </a:lnTo>
                  <a:lnTo>
                    <a:pt x="1228928" y="261874"/>
                  </a:lnTo>
                  <a:lnTo>
                    <a:pt x="1230109" y="263067"/>
                  </a:lnTo>
                  <a:lnTo>
                    <a:pt x="1230871" y="263283"/>
                  </a:lnTo>
                  <a:lnTo>
                    <a:pt x="1230820" y="263067"/>
                  </a:lnTo>
                  <a:lnTo>
                    <a:pt x="1230452" y="261696"/>
                  </a:lnTo>
                  <a:lnTo>
                    <a:pt x="1229017" y="261518"/>
                  </a:lnTo>
                  <a:lnTo>
                    <a:pt x="1230731" y="255384"/>
                  </a:lnTo>
                  <a:lnTo>
                    <a:pt x="1227480" y="255384"/>
                  </a:lnTo>
                  <a:lnTo>
                    <a:pt x="1223162" y="242620"/>
                  </a:lnTo>
                  <a:lnTo>
                    <a:pt x="1215466" y="242620"/>
                  </a:lnTo>
                  <a:lnTo>
                    <a:pt x="1216164" y="243852"/>
                  </a:lnTo>
                  <a:lnTo>
                    <a:pt x="1223505" y="255384"/>
                  </a:lnTo>
                  <a:lnTo>
                    <a:pt x="1219441" y="255384"/>
                  </a:lnTo>
                  <a:lnTo>
                    <a:pt x="1223670" y="268097"/>
                  </a:lnTo>
                  <a:lnTo>
                    <a:pt x="1227201" y="268097"/>
                  </a:lnTo>
                  <a:lnTo>
                    <a:pt x="1228077" y="264896"/>
                  </a:lnTo>
                  <a:lnTo>
                    <a:pt x="1229385" y="267296"/>
                  </a:lnTo>
                  <a:lnTo>
                    <a:pt x="1231506" y="268097"/>
                  </a:lnTo>
                  <a:lnTo>
                    <a:pt x="1230795" y="268097"/>
                  </a:lnTo>
                  <a:lnTo>
                    <a:pt x="1229563" y="268097"/>
                  </a:lnTo>
                  <a:lnTo>
                    <a:pt x="1230668" y="271259"/>
                  </a:lnTo>
                  <a:lnTo>
                    <a:pt x="1230617" y="272351"/>
                  </a:lnTo>
                  <a:lnTo>
                    <a:pt x="1230274" y="280797"/>
                  </a:lnTo>
                  <a:lnTo>
                    <a:pt x="1233982" y="280797"/>
                  </a:lnTo>
                  <a:lnTo>
                    <a:pt x="1238605" y="280797"/>
                  </a:lnTo>
                  <a:lnTo>
                    <a:pt x="1241717" y="280797"/>
                  </a:lnTo>
                  <a:lnTo>
                    <a:pt x="1244523" y="293497"/>
                  </a:lnTo>
                  <a:lnTo>
                    <a:pt x="1250975" y="293497"/>
                  </a:lnTo>
                  <a:lnTo>
                    <a:pt x="1252778" y="280797"/>
                  </a:lnTo>
                  <a:close/>
                </a:path>
                <a:path w="1439545" h="2046605">
                  <a:moveTo>
                    <a:pt x="1254874" y="179197"/>
                  </a:moveTo>
                  <a:lnTo>
                    <a:pt x="1251013" y="166497"/>
                  </a:lnTo>
                  <a:lnTo>
                    <a:pt x="1243863" y="166497"/>
                  </a:lnTo>
                  <a:lnTo>
                    <a:pt x="1249768" y="179197"/>
                  </a:lnTo>
                  <a:lnTo>
                    <a:pt x="1254874" y="179197"/>
                  </a:lnTo>
                  <a:close/>
                </a:path>
                <a:path w="1439545" h="2046605">
                  <a:moveTo>
                    <a:pt x="1262329" y="293497"/>
                  </a:moveTo>
                  <a:lnTo>
                    <a:pt x="1256728" y="280797"/>
                  </a:lnTo>
                  <a:lnTo>
                    <a:pt x="1252778" y="280797"/>
                  </a:lnTo>
                  <a:lnTo>
                    <a:pt x="1253782" y="293497"/>
                  </a:lnTo>
                  <a:lnTo>
                    <a:pt x="1262329" y="293497"/>
                  </a:lnTo>
                  <a:close/>
                </a:path>
                <a:path w="1439545" h="2046605">
                  <a:moveTo>
                    <a:pt x="1265974" y="337312"/>
                  </a:moveTo>
                  <a:lnTo>
                    <a:pt x="1261224" y="337312"/>
                  </a:lnTo>
                  <a:lnTo>
                    <a:pt x="1263230" y="342849"/>
                  </a:lnTo>
                  <a:lnTo>
                    <a:pt x="1265974" y="337312"/>
                  </a:lnTo>
                  <a:close/>
                </a:path>
                <a:path w="1439545" h="2046605">
                  <a:moveTo>
                    <a:pt x="1266393" y="333832"/>
                  </a:moveTo>
                  <a:lnTo>
                    <a:pt x="1263103" y="332943"/>
                  </a:lnTo>
                  <a:lnTo>
                    <a:pt x="1262672" y="335407"/>
                  </a:lnTo>
                  <a:lnTo>
                    <a:pt x="1260805" y="336169"/>
                  </a:lnTo>
                  <a:lnTo>
                    <a:pt x="1261160" y="337159"/>
                  </a:lnTo>
                  <a:lnTo>
                    <a:pt x="1265910" y="337159"/>
                  </a:lnTo>
                  <a:lnTo>
                    <a:pt x="1265809" y="336969"/>
                  </a:lnTo>
                  <a:lnTo>
                    <a:pt x="1266393" y="333832"/>
                  </a:lnTo>
                  <a:close/>
                </a:path>
                <a:path w="1439545" h="2046605">
                  <a:moveTo>
                    <a:pt x="1266532" y="338480"/>
                  </a:moveTo>
                  <a:lnTo>
                    <a:pt x="1266063" y="337159"/>
                  </a:lnTo>
                  <a:lnTo>
                    <a:pt x="1265910" y="337159"/>
                  </a:lnTo>
                  <a:lnTo>
                    <a:pt x="1265974" y="337312"/>
                  </a:lnTo>
                  <a:lnTo>
                    <a:pt x="1266532" y="338480"/>
                  </a:lnTo>
                  <a:close/>
                </a:path>
                <a:path w="1439545" h="2046605">
                  <a:moveTo>
                    <a:pt x="1267587" y="268097"/>
                  </a:moveTo>
                  <a:lnTo>
                    <a:pt x="1264958" y="258635"/>
                  </a:lnTo>
                  <a:lnTo>
                    <a:pt x="1262176" y="255384"/>
                  </a:lnTo>
                  <a:lnTo>
                    <a:pt x="1260856" y="255384"/>
                  </a:lnTo>
                  <a:lnTo>
                    <a:pt x="1263357" y="268097"/>
                  </a:lnTo>
                  <a:lnTo>
                    <a:pt x="1267587" y="268097"/>
                  </a:lnTo>
                  <a:close/>
                </a:path>
                <a:path w="1439545" h="2046605">
                  <a:moveTo>
                    <a:pt x="1269695" y="344385"/>
                  </a:moveTo>
                  <a:lnTo>
                    <a:pt x="1267866" y="341287"/>
                  </a:lnTo>
                  <a:lnTo>
                    <a:pt x="1266532" y="338480"/>
                  </a:lnTo>
                  <a:lnTo>
                    <a:pt x="1268463" y="343852"/>
                  </a:lnTo>
                  <a:lnTo>
                    <a:pt x="1269695" y="344385"/>
                  </a:lnTo>
                  <a:close/>
                </a:path>
                <a:path w="1439545" h="2046605">
                  <a:moveTo>
                    <a:pt x="1273022" y="268097"/>
                  </a:moveTo>
                  <a:lnTo>
                    <a:pt x="1264970" y="258635"/>
                  </a:lnTo>
                  <a:lnTo>
                    <a:pt x="1267650" y="268097"/>
                  </a:lnTo>
                  <a:lnTo>
                    <a:pt x="1273022" y="268097"/>
                  </a:lnTo>
                  <a:close/>
                </a:path>
                <a:path w="1439545" h="2046605">
                  <a:moveTo>
                    <a:pt x="1322425" y="179197"/>
                  </a:moveTo>
                  <a:lnTo>
                    <a:pt x="1319923" y="166497"/>
                  </a:lnTo>
                  <a:lnTo>
                    <a:pt x="1309230" y="166497"/>
                  </a:lnTo>
                  <a:lnTo>
                    <a:pt x="1316240" y="179197"/>
                  </a:lnTo>
                  <a:lnTo>
                    <a:pt x="1310970" y="179197"/>
                  </a:lnTo>
                  <a:lnTo>
                    <a:pt x="1318374" y="191897"/>
                  </a:lnTo>
                  <a:lnTo>
                    <a:pt x="1317790" y="179197"/>
                  </a:lnTo>
                  <a:lnTo>
                    <a:pt x="1322425" y="179197"/>
                  </a:lnTo>
                  <a:close/>
                </a:path>
                <a:path w="1439545" h="2046605">
                  <a:moveTo>
                    <a:pt x="1322997" y="255384"/>
                  </a:moveTo>
                  <a:lnTo>
                    <a:pt x="1319961" y="255384"/>
                  </a:lnTo>
                  <a:lnTo>
                    <a:pt x="1322654" y="261277"/>
                  </a:lnTo>
                  <a:lnTo>
                    <a:pt x="1322997" y="255384"/>
                  </a:lnTo>
                  <a:close/>
                </a:path>
                <a:path w="1439545" h="2046605">
                  <a:moveTo>
                    <a:pt x="1328699" y="179197"/>
                  </a:moveTo>
                  <a:lnTo>
                    <a:pt x="1323149" y="166497"/>
                  </a:lnTo>
                  <a:lnTo>
                    <a:pt x="1319923" y="166497"/>
                  </a:lnTo>
                  <a:lnTo>
                    <a:pt x="1325930" y="179197"/>
                  </a:lnTo>
                  <a:lnTo>
                    <a:pt x="1328699" y="179197"/>
                  </a:lnTo>
                  <a:close/>
                </a:path>
                <a:path w="1439545" h="2046605">
                  <a:moveTo>
                    <a:pt x="1335316" y="204597"/>
                  </a:moveTo>
                  <a:lnTo>
                    <a:pt x="1335265" y="203174"/>
                  </a:lnTo>
                  <a:lnTo>
                    <a:pt x="1335062" y="197751"/>
                  </a:lnTo>
                  <a:lnTo>
                    <a:pt x="1331683" y="191897"/>
                  </a:lnTo>
                  <a:lnTo>
                    <a:pt x="1333525" y="179197"/>
                  </a:lnTo>
                  <a:lnTo>
                    <a:pt x="1329740" y="179197"/>
                  </a:lnTo>
                  <a:lnTo>
                    <a:pt x="1325346" y="191897"/>
                  </a:lnTo>
                  <a:lnTo>
                    <a:pt x="1326070" y="191897"/>
                  </a:lnTo>
                  <a:lnTo>
                    <a:pt x="1335316" y="204597"/>
                  </a:lnTo>
                  <a:close/>
                </a:path>
                <a:path w="1439545" h="2046605">
                  <a:moveTo>
                    <a:pt x="1335608" y="1169797"/>
                  </a:moveTo>
                  <a:lnTo>
                    <a:pt x="1333385" y="1157097"/>
                  </a:lnTo>
                  <a:lnTo>
                    <a:pt x="1330134" y="1144397"/>
                  </a:lnTo>
                  <a:lnTo>
                    <a:pt x="1326045" y="1144397"/>
                  </a:lnTo>
                  <a:lnTo>
                    <a:pt x="1321219" y="1131874"/>
                  </a:lnTo>
                  <a:lnTo>
                    <a:pt x="1319466" y="1144397"/>
                  </a:lnTo>
                  <a:lnTo>
                    <a:pt x="1324013" y="1144397"/>
                  </a:lnTo>
                  <a:lnTo>
                    <a:pt x="1330782" y="1157097"/>
                  </a:lnTo>
                  <a:lnTo>
                    <a:pt x="1335608" y="1169797"/>
                  </a:lnTo>
                  <a:close/>
                </a:path>
                <a:path w="1439545" h="2046605">
                  <a:moveTo>
                    <a:pt x="1338186" y="203174"/>
                  </a:moveTo>
                  <a:lnTo>
                    <a:pt x="1334833" y="191897"/>
                  </a:lnTo>
                  <a:lnTo>
                    <a:pt x="1335062" y="197751"/>
                  </a:lnTo>
                  <a:lnTo>
                    <a:pt x="1338186" y="203174"/>
                  </a:lnTo>
                  <a:close/>
                </a:path>
                <a:path w="1439545" h="2046605">
                  <a:moveTo>
                    <a:pt x="1338999" y="204597"/>
                  </a:moveTo>
                  <a:lnTo>
                    <a:pt x="1338186" y="203174"/>
                  </a:lnTo>
                  <a:lnTo>
                    <a:pt x="1338605" y="204597"/>
                  </a:lnTo>
                  <a:lnTo>
                    <a:pt x="1338999" y="204597"/>
                  </a:lnTo>
                  <a:close/>
                </a:path>
                <a:path w="1439545" h="2046605">
                  <a:moveTo>
                    <a:pt x="1351038" y="1588897"/>
                  </a:moveTo>
                  <a:lnTo>
                    <a:pt x="1347787" y="1588897"/>
                  </a:lnTo>
                  <a:lnTo>
                    <a:pt x="1348295" y="1601584"/>
                  </a:lnTo>
                  <a:lnTo>
                    <a:pt x="1351038" y="1588897"/>
                  </a:lnTo>
                  <a:close/>
                </a:path>
                <a:path w="1439545" h="2046605">
                  <a:moveTo>
                    <a:pt x="1363903" y="1296797"/>
                  </a:moveTo>
                  <a:lnTo>
                    <a:pt x="1363802" y="1293495"/>
                  </a:lnTo>
                  <a:lnTo>
                    <a:pt x="1363408" y="1294968"/>
                  </a:lnTo>
                  <a:lnTo>
                    <a:pt x="1363903" y="1296797"/>
                  </a:lnTo>
                  <a:close/>
                </a:path>
                <a:path w="1439545" h="2046605">
                  <a:moveTo>
                    <a:pt x="1366278" y="1284058"/>
                  </a:moveTo>
                  <a:lnTo>
                    <a:pt x="1363484" y="1284058"/>
                  </a:lnTo>
                  <a:lnTo>
                    <a:pt x="1363802" y="1293495"/>
                  </a:lnTo>
                  <a:lnTo>
                    <a:pt x="1366278" y="1284058"/>
                  </a:lnTo>
                  <a:close/>
                </a:path>
                <a:path w="1439545" h="2046605">
                  <a:moveTo>
                    <a:pt x="1369199" y="229997"/>
                  </a:moveTo>
                  <a:lnTo>
                    <a:pt x="1364538" y="217297"/>
                  </a:lnTo>
                  <a:lnTo>
                    <a:pt x="1363472" y="229997"/>
                  </a:lnTo>
                  <a:lnTo>
                    <a:pt x="1361236" y="217297"/>
                  </a:lnTo>
                  <a:lnTo>
                    <a:pt x="1358595" y="217297"/>
                  </a:lnTo>
                  <a:lnTo>
                    <a:pt x="1349844" y="204597"/>
                  </a:lnTo>
                  <a:lnTo>
                    <a:pt x="1341729" y="204597"/>
                  </a:lnTo>
                  <a:lnTo>
                    <a:pt x="1344218" y="217297"/>
                  </a:lnTo>
                  <a:lnTo>
                    <a:pt x="1352651" y="217297"/>
                  </a:lnTo>
                  <a:lnTo>
                    <a:pt x="1356779" y="229997"/>
                  </a:lnTo>
                  <a:lnTo>
                    <a:pt x="1360131" y="229997"/>
                  </a:lnTo>
                  <a:lnTo>
                    <a:pt x="1364373" y="242620"/>
                  </a:lnTo>
                  <a:lnTo>
                    <a:pt x="1367269" y="242620"/>
                  </a:lnTo>
                  <a:lnTo>
                    <a:pt x="1367231" y="242481"/>
                  </a:lnTo>
                  <a:lnTo>
                    <a:pt x="1367116" y="241973"/>
                  </a:lnTo>
                  <a:lnTo>
                    <a:pt x="1364373" y="229997"/>
                  </a:lnTo>
                  <a:lnTo>
                    <a:pt x="1369199" y="229997"/>
                  </a:lnTo>
                  <a:close/>
                </a:path>
                <a:path w="1439545" h="2046605">
                  <a:moveTo>
                    <a:pt x="1369669" y="395084"/>
                  </a:moveTo>
                  <a:lnTo>
                    <a:pt x="1369606" y="394144"/>
                  </a:lnTo>
                  <a:lnTo>
                    <a:pt x="1369517" y="392963"/>
                  </a:lnTo>
                  <a:lnTo>
                    <a:pt x="1369441" y="391795"/>
                  </a:lnTo>
                  <a:lnTo>
                    <a:pt x="1369034" y="386016"/>
                  </a:lnTo>
                  <a:lnTo>
                    <a:pt x="1368831" y="383971"/>
                  </a:lnTo>
                  <a:lnTo>
                    <a:pt x="1368907" y="386600"/>
                  </a:lnTo>
                  <a:lnTo>
                    <a:pt x="1368958" y="388696"/>
                  </a:lnTo>
                  <a:lnTo>
                    <a:pt x="1369085" y="392963"/>
                  </a:lnTo>
                  <a:lnTo>
                    <a:pt x="1369148" y="395084"/>
                  </a:lnTo>
                  <a:lnTo>
                    <a:pt x="1369669" y="395084"/>
                  </a:lnTo>
                  <a:close/>
                </a:path>
                <a:path w="1439545" h="2046605">
                  <a:moveTo>
                    <a:pt x="1373403" y="1479638"/>
                  </a:moveTo>
                  <a:lnTo>
                    <a:pt x="1372590" y="1481556"/>
                  </a:lnTo>
                  <a:lnTo>
                    <a:pt x="1372641" y="1483067"/>
                  </a:lnTo>
                  <a:lnTo>
                    <a:pt x="1372806" y="1487297"/>
                  </a:lnTo>
                  <a:lnTo>
                    <a:pt x="1373403" y="1479638"/>
                  </a:lnTo>
                  <a:close/>
                </a:path>
                <a:path w="1439545" h="2046605">
                  <a:moveTo>
                    <a:pt x="1375752" y="1351076"/>
                  </a:moveTo>
                  <a:lnTo>
                    <a:pt x="1374051" y="1347597"/>
                  </a:lnTo>
                  <a:lnTo>
                    <a:pt x="1373301" y="1360297"/>
                  </a:lnTo>
                  <a:lnTo>
                    <a:pt x="1374013" y="1360297"/>
                  </a:lnTo>
                  <a:lnTo>
                    <a:pt x="1375752" y="1351076"/>
                  </a:lnTo>
                  <a:close/>
                </a:path>
                <a:path w="1439545" h="2046605">
                  <a:moveTo>
                    <a:pt x="1378356" y="1428203"/>
                  </a:moveTo>
                  <a:lnTo>
                    <a:pt x="1378331" y="1423797"/>
                  </a:lnTo>
                  <a:lnTo>
                    <a:pt x="1377975" y="1423797"/>
                  </a:lnTo>
                  <a:lnTo>
                    <a:pt x="1378000" y="1424190"/>
                  </a:lnTo>
                  <a:lnTo>
                    <a:pt x="1378356" y="1428203"/>
                  </a:lnTo>
                  <a:close/>
                </a:path>
                <a:path w="1439545" h="2046605">
                  <a:moveTo>
                    <a:pt x="1379093" y="1436497"/>
                  </a:moveTo>
                  <a:lnTo>
                    <a:pt x="1378356" y="1428203"/>
                  </a:lnTo>
                  <a:lnTo>
                    <a:pt x="1378394" y="1436497"/>
                  </a:lnTo>
                  <a:lnTo>
                    <a:pt x="1379093" y="1436497"/>
                  </a:lnTo>
                  <a:close/>
                </a:path>
                <a:path w="1439545" h="2046605">
                  <a:moveTo>
                    <a:pt x="1380274" y="1360297"/>
                  </a:moveTo>
                  <a:lnTo>
                    <a:pt x="1376413" y="1347597"/>
                  </a:lnTo>
                  <a:lnTo>
                    <a:pt x="1375752" y="1351076"/>
                  </a:lnTo>
                  <a:lnTo>
                    <a:pt x="1380274" y="1360297"/>
                  </a:lnTo>
                  <a:close/>
                </a:path>
                <a:path w="1439545" h="2046605">
                  <a:moveTo>
                    <a:pt x="1383563" y="1375791"/>
                  </a:moveTo>
                  <a:lnTo>
                    <a:pt x="1383169" y="1357388"/>
                  </a:lnTo>
                  <a:lnTo>
                    <a:pt x="1383385" y="1348232"/>
                  </a:lnTo>
                  <a:lnTo>
                    <a:pt x="1380629" y="1342517"/>
                  </a:lnTo>
                  <a:lnTo>
                    <a:pt x="1379512" y="1334249"/>
                  </a:lnTo>
                  <a:lnTo>
                    <a:pt x="1379118" y="1324864"/>
                  </a:lnTo>
                  <a:lnTo>
                    <a:pt x="1378546" y="1315808"/>
                  </a:lnTo>
                  <a:lnTo>
                    <a:pt x="1377594" y="1314475"/>
                  </a:lnTo>
                  <a:lnTo>
                    <a:pt x="1376895" y="1315770"/>
                  </a:lnTo>
                  <a:lnTo>
                    <a:pt x="1375854" y="1313649"/>
                  </a:lnTo>
                  <a:lnTo>
                    <a:pt x="1375524" y="1315834"/>
                  </a:lnTo>
                  <a:lnTo>
                    <a:pt x="1374203" y="1313649"/>
                  </a:lnTo>
                  <a:lnTo>
                    <a:pt x="1376248" y="1322463"/>
                  </a:lnTo>
                  <a:lnTo>
                    <a:pt x="1377708" y="1331315"/>
                  </a:lnTo>
                  <a:lnTo>
                    <a:pt x="1378762" y="1340192"/>
                  </a:lnTo>
                  <a:lnTo>
                    <a:pt x="1382166" y="1375918"/>
                  </a:lnTo>
                  <a:lnTo>
                    <a:pt x="1383347" y="1384973"/>
                  </a:lnTo>
                  <a:lnTo>
                    <a:pt x="1383563" y="1375791"/>
                  </a:lnTo>
                  <a:close/>
                </a:path>
                <a:path w="1439545" h="2046605">
                  <a:moveTo>
                    <a:pt x="1393939" y="356997"/>
                  </a:moveTo>
                  <a:lnTo>
                    <a:pt x="1388071" y="356997"/>
                  </a:lnTo>
                  <a:lnTo>
                    <a:pt x="1393418" y="369697"/>
                  </a:lnTo>
                  <a:lnTo>
                    <a:pt x="1393507" y="367411"/>
                  </a:lnTo>
                  <a:lnTo>
                    <a:pt x="1393939" y="356997"/>
                  </a:lnTo>
                  <a:close/>
                </a:path>
                <a:path w="1439545" h="2046605">
                  <a:moveTo>
                    <a:pt x="1395831" y="434492"/>
                  </a:moveTo>
                  <a:lnTo>
                    <a:pt x="1395234" y="433197"/>
                  </a:lnTo>
                  <a:lnTo>
                    <a:pt x="1395107" y="433197"/>
                  </a:lnTo>
                  <a:lnTo>
                    <a:pt x="1395056" y="433565"/>
                  </a:lnTo>
                  <a:lnTo>
                    <a:pt x="1394955" y="434492"/>
                  </a:lnTo>
                  <a:lnTo>
                    <a:pt x="1393634" y="445897"/>
                  </a:lnTo>
                  <a:lnTo>
                    <a:pt x="1395831" y="434492"/>
                  </a:lnTo>
                  <a:close/>
                </a:path>
                <a:path w="1439545" h="2046605">
                  <a:moveTo>
                    <a:pt x="1397419" y="437997"/>
                  </a:moveTo>
                  <a:lnTo>
                    <a:pt x="1396072" y="433197"/>
                  </a:lnTo>
                  <a:lnTo>
                    <a:pt x="1396009" y="433565"/>
                  </a:lnTo>
                  <a:lnTo>
                    <a:pt x="1395831" y="434492"/>
                  </a:lnTo>
                  <a:lnTo>
                    <a:pt x="1397419" y="437997"/>
                  </a:lnTo>
                  <a:close/>
                </a:path>
                <a:path w="1439545" h="2046605">
                  <a:moveTo>
                    <a:pt x="1401025" y="445897"/>
                  </a:moveTo>
                  <a:lnTo>
                    <a:pt x="1397419" y="437997"/>
                  </a:lnTo>
                  <a:lnTo>
                    <a:pt x="1399641" y="445897"/>
                  </a:lnTo>
                  <a:lnTo>
                    <a:pt x="1401025" y="445897"/>
                  </a:lnTo>
                  <a:close/>
                </a:path>
                <a:path w="1439545" h="2046605">
                  <a:moveTo>
                    <a:pt x="1404683" y="471297"/>
                  </a:moveTo>
                  <a:lnTo>
                    <a:pt x="1404200" y="458584"/>
                  </a:lnTo>
                  <a:lnTo>
                    <a:pt x="1404073" y="458584"/>
                  </a:lnTo>
                  <a:lnTo>
                    <a:pt x="1404035" y="458825"/>
                  </a:lnTo>
                  <a:lnTo>
                    <a:pt x="1402283" y="471297"/>
                  </a:lnTo>
                  <a:lnTo>
                    <a:pt x="1404683" y="471297"/>
                  </a:lnTo>
                  <a:close/>
                </a:path>
                <a:path w="1439545" h="2046605">
                  <a:moveTo>
                    <a:pt x="1405597" y="458584"/>
                  </a:moveTo>
                  <a:lnTo>
                    <a:pt x="1405534" y="458254"/>
                  </a:lnTo>
                  <a:lnTo>
                    <a:pt x="1405191" y="456450"/>
                  </a:lnTo>
                  <a:lnTo>
                    <a:pt x="1404124" y="451205"/>
                  </a:lnTo>
                  <a:lnTo>
                    <a:pt x="1405102" y="458584"/>
                  </a:lnTo>
                  <a:lnTo>
                    <a:pt x="1405597" y="458584"/>
                  </a:lnTo>
                  <a:close/>
                </a:path>
                <a:path w="1439545" h="2046605">
                  <a:moveTo>
                    <a:pt x="1415732" y="432155"/>
                  </a:moveTo>
                  <a:lnTo>
                    <a:pt x="1412633" y="420497"/>
                  </a:lnTo>
                  <a:lnTo>
                    <a:pt x="1411808" y="420497"/>
                  </a:lnTo>
                  <a:lnTo>
                    <a:pt x="1414449" y="428472"/>
                  </a:lnTo>
                  <a:lnTo>
                    <a:pt x="1415732" y="432155"/>
                  </a:lnTo>
                  <a:close/>
                </a:path>
                <a:path w="1439545" h="2046605">
                  <a:moveTo>
                    <a:pt x="1418082" y="308851"/>
                  </a:moveTo>
                  <a:lnTo>
                    <a:pt x="1416227" y="302348"/>
                  </a:lnTo>
                  <a:lnTo>
                    <a:pt x="1409217" y="298602"/>
                  </a:lnTo>
                  <a:lnTo>
                    <a:pt x="1405343" y="293382"/>
                  </a:lnTo>
                  <a:lnTo>
                    <a:pt x="1408976" y="298805"/>
                  </a:lnTo>
                  <a:lnTo>
                    <a:pt x="1411338" y="305041"/>
                  </a:lnTo>
                  <a:lnTo>
                    <a:pt x="1418082" y="308851"/>
                  </a:lnTo>
                  <a:close/>
                </a:path>
                <a:path w="1439545" h="2046605">
                  <a:moveTo>
                    <a:pt x="1429537" y="483997"/>
                  </a:moveTo>
                  <a:lnTo>
                    <a:pt x="1425105" y="483997"/>
                  </a:lnTo>
                  <a:lnTo>
                    <a:pt x="1427797" y="496697"/>
                  </a:lnTo>
                  <a:lnTo>
                    <a:pt x="1425536" y="496697"/>
                  </a:lnTo>
                  <a:lnTo>
                    <a:pt x="1425498" y="495554"/>
                  </a:lnTo>
                  <a:lnTo>
                    <a:pt x="1425105" y="483997"/>
                  </a:lnTo>
                  <a:lnTo>
                    <a:pt x="1424101" y="483997"/>
                  </a:lnTo>
                  <a:lnTo>
                    <a:pt x="1424101" y="496697"/>
                  </a:lnTo>
                  <a:lnTo>
                    <a:pt x="1420914" y="496697"/>
                  </a:lnTo>
                  <a:lnTo>
                    <a:pt x="1421028" y="495554"/>
                  </a:lnTo>
                  <a:lnTo>
                    <a:pt x="1422120" y="484098"/>
                  </a:lnTo>
                  <a:lnTo>
                    <a:pt x="1424101" y="496697"/>
                  </a:lnTo>
                  <a:lnTo>
                    <a:pt x="1424101" y="483997"/>
                  </a:lnTo>
                  <a:lnTo>
                    <a:pt x="1422133" y="483997"/>
                  </a:lnTo>
                  <a:lnTo>
                    <a:pt x="1420228" y="471297"/>
                  </a:lnTo>
                  <a:lnTo>
                    <a:pt x="1418183" y="458584"/>
                  </a:lnTo>
                  <a:lnTo>
                    <a:pt x="1415389" y="458584"/>
                  </a:lnTo>
                  <a:lnTo>
                    <a:pt x="1415275" y="458254"/>
                  </a:lnTo>
                  <a:lnTo>
                    <a:pt x="1411160" y="445897"/>
                  </a:lnTo>
                  <a:lnTo>
                    <a:pt x="1411452" y="433197"/>
                  </a:lnTo>
                  <a:lnTo>
                    <a:pt x="1408036" y="433197"/>
                  </a:lnTo>
                  <a:lnTo>
                    <a:pt x="1403299" y="420497"/>
                  </a:lnTo>
                  <a:lnTo>
                    <a:pt x="1399654" y="407797"/>
                  </a:lnTo>
                  <a:lnTo>
                    <a:pt x="1404213" y="407797"/>
                  </a:lnTo>
                  <a:lnTo>
                    <a:pt x="1408074" y="420497"/>
                  </a:lnTo>
                  <a:lnTo>
                    <a:pt x="1409966" y="420497"/>
                  </a:lnTo>
                  <a:lnTo>
                    <a:pt x="1407629" y="407797"/>
                  </a:lnTo>
                  <a:lnTo>
                    <a:pt x="1405216" y="407797"/>
                  </a:lnTo>
                  <a:lnTo>
                    <a:pt x="1402600" y="395084"/>
                  </a:lnTo>
                  <a:lnTo>
                    <a:pt x="1399387" y="395084"/>
                  </a:lnTo>
                  <a:lnTo>
                    <a:pt x="1395222" y="382371"/>
                  </a:lnTo>
                  <a:lnTo>
                    <a:pt x="1389761" y="382371"/>
                  </a:lnTo>
                  <a:lnTo>
                    <a:pt x="1389786" y="382092"/>
                  </a:lnTo>
                  <a:lnTo>
                    <a:pt x="1389900" y="379869"/>
                  </a:lnTo>
                  <a:lnTo>
                    <a:pt x="1390434" y="369697"/>
                  </a:lnTo>
                  <a:lnTo>
                    <a:pt x="1391691" y="369697"/>
                  </a:lnTo>
                  <a:lnTo>
                    <a:pt x="1382420" y="356997"/>
                  </a:lnTo>
                  <a:lnTo>
                    <a:pt x="1382039" y="356997"/>
                  </a:lnTo>
                  <a:lnTo>
                    <a:pt x="1378496" y="344246"/>
                  </a:lnTo>
                  <a:lnTo>
                    <a:pt x="1382560" y="344246"/>
                  </a:lnTo>
                  <a:lnTo>
                    <a:pt x="1375879" y="331597"/>
                  </a:lnTo>
                  <a:lnTo>
                    <a:pt x="1369390" y="331597"/>
                  </a:lnTo>
                  <a:lnTo>
                    <a:pt x="1376299" y="344246"/>
                  </a:lnTo>
                  <a:lnTo>
                    <a:pt x="1372755" y="344246"/>
                  </a:lnTo>
                  <a:lnTo>
                    <a:pt x="1366405" y="331597"/>
                  </a:lnTo>
                  <a:lnTo>
                    <a:pt x="1367167" y="331597"/>
                  </a:lnTo>
                  <a:lnTo>
                    <a:pt x="1359560" y="318897"/>
                  </a:lnTo>
                  <a:lnTo>
                    <a:pt x="1362697" y="318897"/>
                  </a:lnTo>
                  <a:lnTo>
                    <a:pt x="1354378" y="306197"/>
                  </a:lnTo>
                  <a:lnTo>
                    <a:pt x="1346835" y="306197"/>
                  </a:lnTo>
                  <a:lnTo>
                    <a:pt x="1345450" y="293497"/>
                  </a:lnTo>
                  <a:lnTo>
                    <a:pt x="1338059" y="293497"/>
                  </a:lnTo>
                  <a:lnTo>
                    <a:pt x="1329905" y="280797"/>
                  </a:lnTo>
                  <a:lnTo>
                    <a:pt x="1338135" y="280797"/>
                  </a:lnTo>
                  <a:lnTo>
                    <a:pt x="1332153" y="268097"/>
                  </a:lnTo>
                  <a:lnTo>
                    <a:pt x="1325791" y="268097"/>
                  </a:lnTo>
                  <a:lnTo>
                    <a:pt x="1322654" y="261277"/>
                  </a:lnTo>
                  <a:lnTo>
                    <a:pt x="1322260" y="268097"/>
                  </a:lnTo>
                  <a:lnTo>
                    <a:pt x="1322044" y="268097"/>
                  </a:lnTo>
                  <a:lnTo>
                    <a:pt x="1324305" y="272351"/>
                  </a:lnTo>
                  <a:lnTo>
                    <a:pt x="1321473" y="268097"/>
                  </a:lnTo>
                  <a:lnTo>
                    <a:pt x="1318564" y="268097"/>
                  </a:lnTo>
                  <a:lnTo>
                    <a:pt x="1316913" y="255384"/>
                  </a:lnTo>
                  <a:lnTo>
                    <a:pt x="1317701" y="255384"/>
                  </a:lnTo>
                  <a:lnTo>
                    <a:pt x="1311935" y="242620"/>
                  </a:lnTo>
                  <a:lnTo>
                    <a:pt x="1309382" y="242620"/>
                  </a:lnTo>
                  <a:lnTo>
                    <a:pt x="1310779" y="255384"/>
                  </a:lnTo>
                  <a:lnTo>
                    <a:pt x="1302702" y="255384"/>
                  </a:lnTo>
                  <a:lnTo>
                    <a:pt x="1301330" y="242620"/>
                  </a:lnTo>
                  <a:lnTo>
                    <a:pt x="1309382" y="242620"/>
                  </a:lnTo>
                  <a:lnTo>
                    <a:pt x="1309319" y="241973"/>
                  </a:lnTo>
                  <a:lnTo>
                    <a:pt x="1306372" y="229997"/>
                  </a:lnTo>
                  <a:lnTo>
                    <a:pt x="1308722" y="229997"/>
                  </a:lnTo>
                  <a:lnTo>
                    <a:pt x="1307528" y="217297"/>
                  </a:lnTo>
                  <a:lnTo>
                    <a:pt x="1298879" y="217297"/>
                  </a:lnTo>
                  <a:lnTo>
                    <a:pt x="1303020" y="229997"/>
                  </a:lnTo>
                  <a:lnTo>
                    <a:pt x="1300416" y="229997"/>
                  </a:lnTo>
                  <a:lnTo>
                    <a:pt x="1300416" y="242620"/>
                  </a:lnTo>
                  <a:lnTo>
                    <a:pt x="1291107" y="242620"/>
                  </a:lnTo>
                  <a:lnTo>
                    <a:pt x="1291031" y="241973"/>
                  </a:lnTo>
                  <a:lnTo>
                    <a:pt x="1289723" y="229997"/>
                  </a:lnTo>
                  <a:lnTo>
                    <a:pt x="1300416" y="242620"/>
                  </a:lnTo>
                  <a:lnTo>
                    <a:pt x="1300416" y="229997"/>
                  </a:lnTo>
                  <a:lnTo>
                    <a:pt x="1295933" y="229997"/>
                  </a:lnTo>
                  <a:lnTo>
                    <a:pt x="1298879" y="217297"/>
                  </a:lnTo>
                  <a:lnTo>
                    <a:pt x="1281099" y="217297"/>
                  </a:lnTo>
                  <a:lnTo>
                    <a:pt x="1279918" y="204597"/>
                  </a:lnTo>
                  <a:lnTo>
                    <a:pt x="1263561" y="204597"/>
                  </a:lnTo>
                  <a:lnTo>
                    <a:pt x="1249451" y="179197"/>
                  </a:lnTo>
                  <a:lnTo>
                    <a:pt x="1241018" y="179197"/>
                  </a:lnTo>
                  <a:lnTo>
                    <a:pt x="1236891" y="166497"/>
                  </a:lnTo>
                  <a:lnTo>
                    <a:pt x="1234681" y="179197"/>
                  </a:lnTo>
                  <a:lnTo>
                    <a:pt x="1228483" y="166497"/>
                  </a:lnTo>
                  <a:lnTo>
                    <a:pt x="1236891" y="166497"/>
                  </a:lnTo>
                  <a:lnTo>
                    <a:pt x="1243418" y="166497"/>
                  </a:lnTo>
                  <a:lnTo>
                    <a:pt x="1234122" y="153797"/>
                  </a:lnTo>
                  <a:lnTo>
                    <a:pt x="1229626" y="153797"/>
                  </a:lnTo>
                  <a:lnTo>
                    <a:pt x="1225245" y="141097"/>
                  </a:lnTo>
                  <a:lnTo>
                    <a:pt x="1206715" y="141097"/>
                  </a:lnTo>
                  <a:lnTo>
                    <a:pt x="1200797" y="128397"/>
                  </a:lnTo>
                  <a:lnTo>
                    <a:pt x="1197356" y="141097"/>
                  </a:lnTo>
                  <a:lnTo>
                    <a:pt x="1190840" y="128397"/>
                  </a:lnTo>
                  <a:lnTo>
                    <a:pt x="1192606" y="141097"/>
                  </a:lnTo>
                  <a:lnTo>
                    <a:pt x="1189951" y="128397"/>
                  </a:lnTo>
                  <a:lnTo>
                    <a:pt x="1187742" y="128397"/>
                  </a:lnTo>
                  <a:lnTo>
                    <a:pt x="1186192" y="115697"/>
                  </a:lnTo>
                  <a:lnTo>
                    <a:pt x="1173111" y="115697"/>
                  </a:lnTo>
                  <a:lnTo>
                    <a:pt x="1184986" y="128397"/>
                  </a:lnTo>
                  <a:lnTo>
                    <a:pt x="1166571" y="128397"/>
                  </a:lnTo>
                  <a:lnTo>
                    <a:pt x="1160373" y="115697"/>
                  </a:lnTo>
                  <a:lnTo>
                    <a:pt x="1160259" y="116116"/>
                  </a:lnTo>
                  <a:lnTo>
                    <a:pt x="1156589" y="128397"/>
                  </a:lnTo>
                  <a:lnTo>
                    <a:pt x="1153274" y="115697"/>
                  </a:lnTo>
                  <a:lnTo>
                    <a:pt x="1146619" y="115697"/>
                  </a:lnTo>
                  <a:lnTo>
                    <a:pt x="1141755" y="102997"/>
                  </a:lnTo>
                  <a:lnTo>
                    <a:pt x="1142784" y="102997"/>
                  </a:lnTo>
                  <a:lnTo>
                    <a:pt x="1135189" y="91986"/>
                  </a:lnTo>
                  <a:lnTo>
                    <a:pt x="1137031" y="92811"/>
                  </a:lnTo>
                  <a:lnTo>
                    <a:pt x="1141196" y="96469"/>
                  </a:lnTo>
                  <a:lnTo>
                    <a:pt x="1146619" y="97370"/>
                  </a:lnTo>
                  <a:lnTo>
                    <a:pt x="1146302" y="95732"/>
                  </a:lnTo>
                  <a:lnTo>
                    <a:pt x="1148943" y="95402"/>
                  </a:lnTo>
                  <a:lnTo>
                    <a:pt x="1146225" y="93230"/>
                  </a:lnTo>
                  <a:lnTo>
                    <a:pt x="1141907" y="93789"/>
                  </a:lnTo>
                  <a:lnTo>
                    <a:pt x="1138224" y="93357"/>
                  </a:lnTo>
                  <a:lnTo>
                    <a:pt x="1138262" y="92189"/>
                  </a:lnTo>
                  <a:lnTo>
                    <a:pt x="1138199" y="90957"/>
                  </a:lnTo>
                  <a:lnTo>
                    <a:pt x="1136027" y="88811"/>
                  </a:lnTo>
                  <a:lnTo>
                    <a:pt x="1129842" y="89573"/>
                  </a:lnTo>
                  <a:lnTo>
                    <a:pt x="1131443" y="90297"/>
                  </a:lnTo>
                  <a:lnTo>
                    <a:pt x="1111618" y="90297"/>
                  </a:lnTo>
                  <a:lnTo>
                    <a:pt x="1108443" y="77597"/>
                  </a:lnTo>
                  <a:lnTo>
                    <a:pt x="1098969" y="77597"/>
                  </a:lnTo>
                  <a:lnTo>
                    <a:pt x="1098969" y="153797"/>
                  </a:lnTo>
                  <a:lnTo>
                    <a:pt x="1082814" y="153797"/>
                  </a:lnTo>
                  <a:lnTo>
                    <a:pt x="1082814" y="179197"/>
                  </a:lnTo>
                  <a:lnTo>
                    <a:pt x="1076020" y="171513"/>
                  </a:lnTo>
                  <a:lnTo>
                    <a:pt x="1076020" y="179197"/>
                  </a:lnTo>
                  <a:lnTo>
                    <a:pt x="1074039" y="179197"/>
                  </a:lnTo>
                  <a:lnTo>
                    <a:pt x="1073023" y="170624"/>
                  </a:lnTo>
                  <a:lnTo>
                    <a:pt x="1076020" y="179197"/>
                  </a:lnTo>
                  <a:lnTo>
                    <a:pt x="1076020" y="171513"/>
                  </a:lnTo>
                  <a:lnTo>
                    <a:pt x="1072692" y="167741"/>
                  </a:lnTo>
                  <a:lnTo>
                    <a:pt x="1072553" y="166497"/>
                  </a:lnTo>
                  <a:lnTo>
                    <a:pt x="1081722" y="166497"/>
                  </a:lnTo>
                  <a:lnTo>
                    <a:pt x="1081836" y="167741"/>
                  </a:lnTo>
                  <a:lnTo>
                    <a:pt x="1082814" y="179197"/>
                  </a:lnTo>
                  <a:lnTo>
                    <a:pt x="1082814" y="153797"/>
                  </a:lnTo>
                  <a:lnTo>
                    <a:pt x="1074140" y="153797"/>
                  </a:lnTo>
                  <a:lnTo>
                    <a:pt x="1068654" y="141097"/>
                  </a:lnTo>
                  <a:lnTo>
                    <a:pt x="1065898" y="141097"/>
                  </a:lnTo>
                  <a:lnTo>
                    <a:pt x="1061783" y="128397"/>
                  </a:lnTo>
                  <a:lnTo>
                    <a:pt x="1070965" y="128397"/>
                  </a:lnTo>
                  <a:lnTo>
                    <a:pt x="1077963" y="141097"/>
                  </a:lnTo>
                  <a:lnTo>
                    <a:pt x="1092238" y="141097"/>
                  </a:lnTo>
                  <a:lnTo>
                    <a:pt x="1098969" y="153797"/>
                  </a:lnTo>
                  <a:lnTo>
                    <a:pt x="1098969" y="77597"/>
                  </a:lnTo>
                  <a:lnTo>
                    <a:pt x="1078992" y="77597"/>
                  </a:lnTo>
                  <a:lnTo>
                    <a:pt x="1071067" y="64897"/>
                  </a:lnTo>
                  <a:lnTo>
                    <a:pt x="1058430" y="64897"/>
                  </a:lnTo>
                  <a:lnTo>
                    <a:pt x="1058430" y="128397"/>
                  </a:lnTo>
                  <a:lnTo>
                    <a:pt x="1054074" y="141097"/>
                  </a:lnTo>
                  <a:lnTo>
                    <a:pt x="1053871" y="141097"/>
                  </a:lnTo>
                  <a:lnTo>
                    <a:pt x="1045908" y="141097"/>
                  </a:lnTo>
                  <a:lnTo>
                    <a:pt x="1041946" y="128397"/>
                  </a:lnTo>
                  <a:lnTo>
                    <a:pt x="1049401" y="128397"/>
                  </a:lnTo>
                  <a:lnTo>
                    <a:pt x="1053871" y="141097"/>
                  </a:lnTo>
                  <a:lnTo>
                    <a:pt x="1058430" y="128397"/>
                  </a:lnTo>
                  <a:lnTo>
                    <a:pt x="1058430" y="64897"/>
                  </a:lnTo>
                  <a:lnTo>
                    <a:pt x="1041628" y="64897"/>
                  </a:lnTo>
                  <a:lnTo>
                    <a:pt x="1036408" y="52197"/>
                  </a:lnTo>
                  <a:lnTo>
                    <a:pt x="926769" y="52197"/>
                  </a:lnTo>
                  <a:lnTo>
                    <a:pt x="926769" y="141097"/>
                  </a:lnTo>
                  <a:lnTo>
                    <a:pt x="918451" y="153797"/>
                  </a:lnTo>
                  <a:lnTo>
                    <a:pt x="917435" y="153797"/>
                  </a:lnTo>
                  <a:lnTo>
                    <a:pt x="921994" y="141097"/>
                  </a:lnTo>
                  <a:lnTo>
                    <a:pt x="926769" y="141097"/>
                  </a:lnTo>
                  <a:lnTo>
                    <a:pt x="926769" y="52197"/>
                  </a:lnTo>
                  <a:lnTo>
                    <a:pt x="913130" y="52197"/>
                  </a:lnTo>
                  <a:lnTo>
                    <a:pt x="913130" y="153797"/>
                  </a:lnTo>
                  <a:lnTo>
                    <a:pt x="904392" y="153797"/>
                  </a:lnTo>
                  <a:lnTo>
                    <a:pt x="906602" y="141097"/>
                  </a:lnTo>
                  <a:lnTo>
                    <a:pt x="908824" y="141097"/>
                  </a:lnTo>
                  <a:lnTo>
                    <a:pt x="913130" y="153797"/>
                  </a:lnTo>
                  <a:lnTo>
                    <a:pt x="913130" y="52197"/>
                  </a:lnTo>
                  <a:lnTo>
                    <a:pt x="890765" y="52197"/>
                  </a:lnTo>
                  <a:lnTo>
                    <a:pt x="890765" y="153797"/>
                  </a:lnTo>
                  <a:lnTo>
                    <a:pt x="874331" y="153797"/>
                  </a:lnTo>
                  <a:lnTo>
                    <a:pt x="879614" y="141097"/>
                  </a:lnTo>
                  <a:lnTo>
                    <a:pt x="885240" y="141097"/>
                  </a:lnTo>
                  <a:lnTo>
                    <a:pt x="890765" y="153797"/>
                  </a:lnTo>
                  <a:lnTo>
                    <a:pt x="890765" y="52197"/>
                  </a:lnTo>
                  <a:lnTo>
                    <a:pt x="876490" y="52197"/>
                  </a:lnTo>
                  <a:lnTo>
                    <a:pt x="867460" y="62382"/>
                  </a:lnTo>
                  <a:lnTo>
                    <a:pt x="867460" y="141097"/>
                  </a:lnTo>
                  <a:lnTo>
                    <a:pt x="862812" y="153797"/>
                  </a:lnTo>
                  <a:lnTo>
                    <a:pt x="859510" y="153797"/>
                  </a:lnTo>
                  <a:lnTo>
                    <a:pt x="856665" y="141097"/>
                  </a:lnTo>
                  <a:lnTo>
                    <a:pt x="867460" y="141097"/>
                  </a:lnTo>
                  <a:lnTo>
                    <a:pt x="867460" y="62382"/>
                  </a:lnTo>
                  <a:lnTo>
                    <a:pt x="865225" y="64897"/>
                  </a:lnTo>
                  <a:lnTo>
                    <a:pt x="859142" y="64897"/>
                  </a:lnTo>
                  <a:lnTo>
                    <a:pt x="859116" y="52197"/>
                  </a:lnTo>
                  <a:lnTo>
                    <a:pt x="829970" y="52197"/>
                  </a:lnTo>
                  <a:lnTo>
                    <a:pt x="829970" y="153797"/>
                  </a:lnTo>
                  <a:lnTo>
                    <a:pt x="818489" y="166497"/>
                  </a:lnTo>
                  <a:lnTo>
                    <a:pt x="819137" y="153797"/>
                  </a:lnTo>
                  <a:lnTo>
                    <a:pt x="829970" y="153797"/>
                  </a:lnTo>
                  <a:lnTo>
                    <a:pt x="829970" y="52197"/>
                  </a:lnTo>
                  <a:lnTo>
                    <a:pt x="807656" y="52197"/>
                  </a:lnTo>
                  <a:lnTo>
                    <a:pt x="803084" y="64897"/>
                  </a:lnTo>
                  <a:lnTo>
                    <a:pt x="769302" y="64897"/>
                  </a:lnTo>
                  <a:lnTo>
                    <a:pt x="769302" y="166497"/>
                  </a:lnTo>
                  <a:lnTo>
                    <a:pt x="761771" y="179197"/>
                  </a:lnTo>
                  <a:lnTo>
                    <a:pt x="767867" y="166497"/>
                  </a:lnTo>
                  <a:lnTo>
                    <a:pt x="769302" y="166497"/>
                  </a:lnTo>
                  <a:lnTo>
                    <a:pt x="769302" y="64897"/>
                  </a:lnTo>
                  <a:lnTo>
                    <a:pt x="766826" y="64897"/>
                  </a:lnTo>
                  <a:lnTo>
                    <a:pt x="756399" y="77597"/>
                  </a:lnTo>
                  <a:lnTo>
                    <a:pt x="729310" y="77597"/>
                  </a:lnTo>
                  <a:lnTo>
                    <a:pt x="729310" y="179197"/>
                  </a:lnTo>
                  <a:lnTo>
                    <a:pt x="725970" y="191897"/>
                  </a:lnTo>
                  <a:lnTo>
                    <a:pt x="728040" y="179197"/>
                  </a:lnTo>
                  <a:lnTo>
                    <a:pt x="729310" y="179197"/>
                  </a:lnTo>
                  <a:lnTo>
                    <a:pt x="729310" y="77597"/>
                  </a:lnTo>
                  <a:lnTo>
                    <a:pt x="723696" y="77597"/>
                  </a:lnTo>
                  <a:lnTo>
                    <a:pt x="707986" y="90297"/>
                  </a:lnTo>
                  <a:lnTo>
                    <a:pt x="693039" y="102997"/>
                  </a:lnTo>
                  <a:lnTo>
                    <a:pt x="685863" y="102997"/>
                  </a:lnTo>
                  <a:lnTo>
                    <a:pt x="690638" y="90297"/>
                  </a:lnTo>
                  <a:lnTo>
                    <a:pt x="690054" y="90297"/>
                  </a:lnTo>
                  <a:lnTo>
                    <a:pt x="681558" y="102997"/>
                  </a:lnTo>
                  <a:lnTo>
                    <a:pt x="675195" y="102997"/>
                  </a:lnTo>
                  <a:lnTo>
                    <a:pt x="667905" y="115697"/>
                  </a:lnTo>
                  <a:lnTo>
                    <a:pt x="657745" y="115697"/>
                  </a:lnTo>
                  <a:lnTo>
                    <a:pt x="657745" y="242620"/>
                  </a:lnTo>
                  <a:lnTo>
                    <a:pt x="651979" y="252285"/>
                  </a:lnTo>
                  <a:lnTo>
                    <a:pt x="657199" y="242620"/>
                  </a:lnTo>
                  <a:lnTo>
                    <a:pt x="657745" y="242620"/>
                  </a:lnTo>
                  <a:lnTo>
                    <a:pt x="657745" y="115697"/>
                  </a:lnTo>
                  <a:lnTo>
                    <a:pt x="664756" y="102997"/>
                  </a:lnTo>
                  <a:lnTo>
                    <a:pt x="660819" y="102997"/>
                  </a:lnTo>
                  <a:lnTo>
                    <a:pt x="654189" y="115697"/>
                  </a:lnTo>
                  <a:lnTo>
                    <a:pt x="637590" y="115697"/>
                  </a:lnTo>
                  <a:lnTo>
                    <a:pt x="632345" y="128397"/>
                  </a:lnTo>
                  <a:lnTo>
                    <a:pt x="627240" y="115697"/>
                  </a:lnTo>
                  <a:lnTo>
                    <a:pt x="627113" y="116116"/>
                  </a:lnTo>
                  <a:lnTo>
                    <a:pt x="623582" y="128397"/>
                  </a:lnTo>
                  <a:lnTo>
                    <a:pt x="607098" y="128397"/>
                  </a:lnTo>
                  <a:lnTo>
                    <a:pt x="607098" y="280797"/>
                  </a:lnTo>
                  <a:lnTo>
                    <a:pt x="601662" y="289509"/>
                  </a:lnTo>
                  <a:lnTo>
                    <a:pt x="601738" y="280797"/>
                  </a:lnTo>
                  <a:lnTo>
                    <a:pt x="607098" y="280797"/>
                  </a:lnTo>
                  <a:lnTo>
                    <a:pt x="607098" y="128397"/>
                  </a:lnTo>
                  <a:lnTo>
                    <a:pt x="606894" y="128397"/>
                  </a:lnTo>
                  <a:lnTo>
                    <a:pt x="598538" y="141097"/>
                  </a:lnTo>
                  <a:lnTo>
                    <a:pt x="590816" y="141097"/>
                  </a:lnTo>
                  <a:lnTo>
                    <a:pt x="584682" y="153797"/>
                  </a:lnTo>
                  <a:lnTo>
                    <a:pt x="569887" y="153797"/>
                  </a:lnTo>
                  <a:lnTo>
                    <a:pt x="561581" y="166497"/>
                  </a:lnTo>
                  <a:lnTo>
                    <a:pt x="553212" y="166497"/>
                  </a:lnTo>
                  <a:lnTo>
                    <a:pt x="544766" y="179197"/>
                  </a:lnTo>
                  <a:lnTo>
                    <a:pt x="536562" y="179197"/>
                  </a:lnTo>
                  <a:lnTo>
                    <a:pt x="528904" y="191897"/>
                  </a:lnTo>
                  <a:lnTo>
                    <a:pt x="490931" y="217297"/>
                  </a:lnTo>
                  <a:lnTo>
                    <a:pt x="454748" y="242620"/>
                  </a:lnTo>
                  <a:lnTo>
                    <a:pt x="453580" y="243852"/>
                  </a:lnTo>
                  <a:lnTo>
                    <a:pt x="450646" y="247091"/>
                  </a:lnTo>
                  <a:lnTo>
                    <a:pt x="450646" y="395084"/>
                  </a:lnTo>
                  <a:lnTo>
                    <a:pt x="447065" y="395084"/>
                  </a:lnTo>
                  <a:lnTo>
                    <a:pt x="446938" y="395325"/>
                  </a:lnTo>
                  <a:lnTo>
                    <a:pt x="440753" y="407797"/>
                  </a:lnTo>
                  <a:lnTo>
                    <a:pt x="440842" y="404228"/>
                  </a:lnTo>
                  <a:lnTo>
                    <a:pt x="441071" y="395084"/>
                  </a:lnTo>
                  <a:lnTo>
                    <a:pt x="444195" y="395084"/>
                  </a:lnTo>
                  <a:lnTo>
                    <a:pt x="447573" y="382371"/>
                  </a:lnTo>
                  <a:lnTo>
                    <a:pt x="449757" y="382371"/>
                  </a:lnTo>
                  <a:lnTo>
                    <a:pt x="449872" y="383971"/>
                  </a:lnTo>
                  <a:lnTo>
                    <a:pt x="450646" y="395084"/>
                  </a:lnTo>
                  <a:lnTo>
                    <a:pt x="450646" y="247091"/>
                  </a:lnTo>
                  <a:lnTo>
                    <a:pt x="420052" y="280797"/>
                  </a:lnTo>
                  <a:lnTo>
                    <a:pt x="387172" y="306197"/>
                  </a:lnTo>
                  <a:lnTo>
                    <a:pt x="356082" y="344246"/>
                  </a:lnTo>
                  <a:lnTo>
                    <a:pt x="346659" y="356997"/>
                  </a:lnTo>
                  <a:lnTo>
                    <a:pt x="337464" y="369697"/>
                  </a:lnTo>
                  <a:lnTo>
                    <a:pt x="328472" y="382371"/>
                  </a:lnTo>
                  <a:lnTo>
                    <a:pt x="319646" y="395084"/>
                  </a:lnTo>
                  <a:lnTo>
                    <a:pt x="315290" y="395084"/>
                  </a:lnTo>
                  <a:lnTo>
                    <a:pt x="315214" y="395325"/>
                  </a:lnTo>
                  <a:lnTo>
                    <a:pt x="310972" y="407797"/>
                  </a:lnTo>
                  <a:lnTo>
                    <a:pt x="306705" y="407797"/>
                  </a:lnTo>
                  <a:lnTo>
                    <a:pt x="303555" y="412584"/>
                  </a:lnTo>
                  <a:lnTo>
                    <a:pt x="303555" y="712597"/>
                  </a:lnTo>
                  <a:lnTo>
                    <a:pt x="303060" y="722071"/>
                  </a:lnTo>
                  <a:lnTo>
                    <a:pt x="303022" y="722782"/>
                  </a:lnTo>
                  <a:lnTo>
                    <a:pt x="302882" y="725297"/>
                  </a:lnTo>
                  <a:lnTo>
                    <a:pt x="303060" y="722071"/>
                  </a:lnTo>
                  <a:lnTo>
                    <a:pt x="302679" y="722655"/>
                  </a:lnTo>
                  <a:lnTo>
                    <a:pt x="302679" y="1868297"/>
                  </a:lnTo>
                  <a:lnTo>
                    <a:pt x="296773" y="1868297"/>
                  </a:lnTo>
                  <a:lnTo>
                    <a:pt x="289877" y="1855990"/>
                  </a:lnTo>
                  <a:lnTo>
                    <a:pt x="289674" y="1855584"/>
                  </a:lnTo>
                  <a:lnTo>
                    <a:pt x="275170" y="1842897"/>
                  </a:lnTo>
                  <a:lnTo>
                    <a:pt x="268020" y="1842897"/>
                  </a:lnTo>
                  <a:lnTo>
                    <a:pt x="260731" y="1830197"/>
                  </a:lnTo>
                  <a:lnTo>
                    <a:pt x="253339" y="1830197"/>
                  </a:lnTo>
                  <a:lnTo>
                    <a:pt x="246037" y="1817497"/>
                  </a:lnTo>
                  <a:lnTo>
                    <a:pt x="239039" y="1804797"/>
                  </a:lnTo>
                  <a:lnTo>
                    <a:pt x="225107" y="1792097"/>
                  </a:lnTo>
                  <a:lnTo>
                    <a:pt x="212051" y="1779397"/>
                  </a:lnTo>
                  <a:lnTo>
                    <a:pt x="200952" y="1767573"/>
                  </a:lnTo>
                  <a:lnTo>
                    <a:pt x="203695" y="1779397"/>
                  </a:lnTo>
                  <a:lnTo>
                    <a:pt x="201345" y="1779397"/>
                  </a:lnTo>
                  <a:lnTo>
                    <a:pt x="198628" y="1766697"/>
                  </a:lnTo>
                  <a:lnTo>
                    <a:pt x="200126" y="1766697"/>
                  </a:lnTo>
                  <a:lnTo>
                    <a:pt x="194856" y="1753997"/>
                  </a:lnTo>
                  <a:lnTo>
                    <a:pt x="189585" y="1741297"/>
                  </a:lnTo>
                  <a:lnTo>
                    <a:pt x="183667" y="1741297"/>
                  </a:lnTo>
                  <a:lnTo>
                    <a:pt x="180886" y="1728635"/>
                  </a:lnTo>
                  <a:lnTo>
                    <a:pt x="209626" y="1766697"/>
                  </a:lnTo>
                  <a:lnTo>
                    <a:pt x="241744" y="1804797"/>
                  </a:lnTo>
                  <a:lnTo>
                    <a:pt x="277114" y="1842897"/>
                  </a:lnTo>
                  <a:lnTo>
                    <a:pt x="283273" y="1842897"/>
                  </a:lnTo>
                  <a:lnTo>
                    <a:pt x="289674" y="1855584"/>
                  </a:lnTo>
                  <a:lnTo>
                    <a:pt x="296189" y="1855584"/>
                  </a:lnTo>
                  <a:lnTo>
                    <a:pt x="302679" y="1868297"/>
                  </a:lnTo>
                  <a:lnTo>
                    <a:pt x="302679" y="722655"/>
                  </a:lnTo>
                  <a:lnTo>
                    <a:pt x="302590" y="722782"/>
                  </a:lnTo>
                  <a:lnTo>
                    <a:pt x="302501" y="722071"/>
                  </a:lnTo>
                  <a:lnTo>
                    <a:pt x="301396" y="712597"/>
                  </a:lnTo>
                  <a:lnTo>
                    <a:pt x="303555" y="712597"/>
                  </a:lnTo>
                  <a:lnTo>
                    <a:pt x="303555" y="412584"/>
                  </a:lnTo>
                  <a:lnTo>
                    <a:pt x="298983" y="419544"/>
                  </a:lnTo>
                  <a:lnTo>
                    <a:pt x="298983" y="991997"/>
                  </a:lnTo>
                  <a:lnTo>
                    <a:pt x="297802" y="991997"/>
                  </a:lnTo>
                  <a:lnTo>
                    <a:pt x="298894" y="1004671"/>
                  </a:lnTo>
                  <a:lnTo>
                    <a:pt x="293128" y="1004671"/>
                  </a:lnTo>
                  <a:lnTo>
                    <a:pt x="293141" y="1004214"/>
                  </a:lnTo>
                  <a:lnTo>
                    <a:pt x="293725" y="991997"/>
                  </a:lnTo>
                  <a:lnTo>
                    <a:pt x="294957" y="983729"/>
                  </a:lnTo>
                  <a:lnTo>
                    <a:pt x="291947" y="991997"/>
                  </a:lnTo>
                  <a:lnTo>
                    <a:pt x="291325" y="991997"/>
                  </a:lnTo>
                  <a:lnTo>
                    <a:pt x="291325" y="1030097"/>
                  </a:lnTo>
                  <a:lnTo>
                    <a:pt x="286245" y="1042797"/>
                  </a:lnTo>
                  <a:lnTo>
                    <a:pt x="283984" y="1030097"/>
                  </a:lnTo>
                  <a:lnTo>
                    <a:pt x="291325" y="1030097"/>
                  </a:lnTo>
                  <a:lnTo>
                    <a:pt x="291325" y="991997"/>
                  </a:lnTo>
                  <a:lnTo>
                    <a:pt x="290144" y="991997"/>
                  </a:lnTo>
                  <a:lnTo>
                    <a:pt x="289128" y="1004671"/>
                  </a:lnTo>
                  <a:lnTo>
                    <a:pt x="285889" y="1004671"/>
                  </a:lnTo>
                  <a:lnTo>
                    <a:pt x="285953" y="1004214"/>
                  </a:lnTo>
                  <a:lnTo>
                    <a:pt x="287642" y="991997"/>
                  </a:lnTo>
                  <a:lnTo>
                    <a:pt x="293357" y="979297"/>
                  </a:lnTo>
                  <a:lnTo>
                    <a:pt x="295605" y="979297"/>
                  </a:lnTo>
                  <a:lnTo>
                    <a:pt x="296570" y="979297"/>
                  </a:lnTo>
                  <a:lnTo>
                    <a:pt x="296011" y="980821"/>
                  </a:lnTo>
                  <a:lnTo>
                    <a:pt x="298983" y="991997"/>
                  </a:lnTo>
                  <a:lnTo>
                    <a:pt x="298983" y="419544"/>
                  </a:lnTo>
                  <a:lnTo>
                    <a:pt x="298348" y="420497"/>
                  </a:lnTo>
                  <a:lnTo>
                    <a:pt x="294297" y="433120"/>
                  </a:lnTo>
                  <a:lnTo>
                    <a:pt x="294297" y="737997"/>
                  </a:lnTo>
                  <a:lnTo>
                    <a:pt x="292265" y="750671"/>
                  </a:lnTo>
                  <a:lnTo>
                    <a:pt x="292163" y="750227"/>
                  </a:lnTo>
                  <a:lnTo>
                    <a:pt x="291007" y="745197"/>
                  </a:lnTo>
                  <a:lnTo>
                    <a:pt x="291007" y="763397"/>
                  </a:lnTo>
                  <a:lnTo>
                    <a:pt x="286105" y="763397"/>
                  </a:lnTo>
                  <a:lnTo>
                    <a:pt x="286105" y="979297"/>
                  </a:lnTo>
                  <a:lnTo>
                    <a:pt x="284784" y="991997"/>
                  </a:lnTo>
                  <a:lnTo>
                    <a:pt x="282663" y="991997"/>
                  </a:lnTo>
                  <a:lnTo>
                    <a:pt x="282663" y="1080897"/>
                  </a:lnTo>
                  <a:lnTo>
                    <a:pt x="281952" y="1093597"/>
                  </a:lnTo>
                  <a:lnTo>
                    <a:pt x="277241" y="1106297"/>
                  </a:lnTo>
                  <a:lnTo>
                    <a:pt x="279133" y="1106297"/>
                  </a:lnTo>
                  <a:lnTo>
                    <a:pt x="273837" y="1117600"/>
                  </a:lnTo>
                  <a:lnTo>
                    <a:pt x="273837" y="1144397"/>
                  </a:lnTo>
                  <a:lnTo>
                    <a:pt x="270027" y="1157097"/>
                  </a:lnTo>
                  <a:lnTo>
                    <a:pt x="267906" y="1144397"/>
                  </a:lnTo>
                  <a:lnTo>
                    <a:pt x="264553" y="1144397"/>
                  </a:lnTo>
                  <a:lnTo>
                    <a:pt x="267081" y="1131697"/>
                  </a:lnTo>
                  <a:lnTo>
                    <a:pt x="264998" y="1131697"/>
                  </a:lnTo>
                  <a:lnTo>
                    <a:pt x="265328" y="1118997"/>
                  </a:lnTo>
                  <a:lnTo>
                    <a:pt x="270002" y="1118997"/>
                  </a:lnTo>
                  <a:lnTo>
                    <a:pt x="269925" y="1119632"/>
                  </a:lnTo>
                  <a:lnTo>
                    <a:pt x="269849" y="1120152"/>
                  </a:lnTo>
                  <a:lnTo>
                    <a:pt x="268300" y="1131697"/>
                  </a:lnTo>
                  <a:lnTo>
                    <a:pt x="267081" y="1131697"/>
                  </a:lnTo>
                  <a:lnTo>
                    <a:pt x="267144" y="1131874"/>
                  </a:lnTo>
                  <a:lnTo>
                    <a:pt x="271881" y="1144397"/>
                  </a:lnTo>
                  <a:lnTo>
                    <a:pt x="273837" y="1144397"/>
                  </a:lnTo>
                  <a:lnTo>
                    <a:pt x="273837" y="1117600"/>
                  </a:lnTo>
                  <a:lnTo>
                    <a:pt x="273177" y="1118997"/>
                  </a:lnTo>
                  <a:lnTo>
                    <a:pt x="271805" y="1118997"/>
                  </a:lnTo>
                  <a:lnTo>
                    <a:pt x="275120" y="1106297"/>
                  </a:lnTo>
                  <a:lnTo>
                    <a:pt x="275831" y="1106297"/>
                  </a:lnTo>
                  <a:lnTo>
                    <a:pt x="270814" y="1093597"/>
                  </a:lnTo>
                  <a:lnTo>
                    <a:pt x="273189" y="1093597"/>
                  </a:lnTo>
                  <a:lnTo>
                    <a:pt x="273227" y="1093444"/>
                  </a:lnTo>
                  <a:lnTo>
                    <a:pt x="276809" y="1080897"/>
                  </a:lnTo>
                  <a:lnTo>
                    <a:pt x="282663" y="1080897"/>
                  </a:lnTo>
                  <a:lnTo>
                    <a:pt x="282663" y="991997"/>
                  </a:lnTo>
                  <a:lnTo>
                    <a:pt x="280162" y="991997"/>
                  </a:lnTo>
                  <a:lnTo>
                    <a:pt x="281927" y="979297"/>
                  </a:lnTo>
                  <a:lnTo>
                    <a:pt x="286105" y="979297"/>
                  </a:lnTo>
                  <a:lnTo>
                    <a:pt x="286105" y="763397"/>
                  </a:lnTo>
                  <a:lnTo>
                    <a:pt x="283260" y="763397"/>
                  </a:lnTo>
                  <a:lnTo>
                    <a:pt x="287248" y="750671"/>
                  </a:lnTo>
                  <a:lnTo>
                    <a:pt x="289560" y="750671"/>
                  </a:lnTo>
                  <a:lnTo>
                    <a:pt x="289661" y="751547"/>
                  </a:lnTo>
                  <a:lnTo>
                    <a:pt x="291007" y="763397"/>
                  </a:lnTo>
                  <a:lnTo>
                    <a:pt x="291007" y="745197"/>
                  </a:lnTo>
                  <a:lnTo>
                    <a:pt x="289356" y="737997"/>
                  </a:lnTo>
                  <a:lnTo>
                    <a:pt x="294297" y="737997"/>
                  </a:lnTo>
                  <a:lnTo>
                    <a:pt x="294297" y="433120"/>
                  </a:lnTo>
                  <a:lnTo>
                    <a:pt x="290347" y="433197"/>
                  </a:lnTo>
                  <a:lnTo>
                    <a:pt x="271703" y="471297"/>
                  </a:lnTo>
                  <a:lnTo>
                    <a:pt x="266471" y="480542"/>
                  </a:lnTo>
                  <a:lnTo>
                    <a:pt x="266471" y="1093597"/>
                  </a:lnTo>
                  <a:lnTo>
                    <a:pt x="259422" y="1093597"/>
                  </a:lnTo>
                  <a:lnTo>
                    <a:pt x="259448" y="1093444"/>
                  </a:lnTo>
                  <a:lnTo>
                    <a:pt x="262470" y="1080897"/>
                  </a:lnTo>
                  <a:lnTo>
                    <a:pt x="263245" y="1080897"/>
                  </a:lnTo>
                  <a:lnTo>
                    <a:pt x="266471" y="1093597"/>
                  </a:lnTo>
                  <a:lnTo>
                    <a:pt x="266471" y="480542"/>
                  </a:lnTo>
                  <a:lnTo>
                    <a:pt x="262293" y="487934"/>
                  </a:lnTo>
                  <a:lnTo>
                    <a:pt x="262293" y="839597"/>
                  </a:lnTo>
                  <a:lnTo>
                    <a:pt x="259346" y="848753"/>
                  </a:lnTo>
                  <a:lnTo>
                    <a:pt x="259346" y="1271397"/>
                  </a:lnTo>
                  <a:lnTo>
                    <a:pt x="253047" y="1271397"/>
                  </a:lnTo>
                  <a:lnTo>
                    <a:pt x="253022" y="1270889"/>
                  </a:lnTo>
                  <a:lnTo>
                    <a:pt x="252704" y="1258658"/>
                  </a:lnTo>
                  <a:lnTo>
                    <a:pt x="259054" y="1258658"/>
                  </a:lnTo>
                  <a:lnTo>
                    <a:pt x="259143" y="1262418"/>
                  </a:lnTo>
                  <a:lnTo>
                    <a:pt x="259346" y="1271397"/>
                  </a:lnTo>
                  <a:lnTo>
                    <a:pt x="259346" y="848753"/>
                  </a:lnTo>
                  <a:lnTo>
                    <a:pt x="258203" y="852297"/>
                  </a:lnTo>
                  <a:lnTo>
                    <a:pt x="256895" y="839597"/>
                  </a:lnTo>
                  <a:lnTo>
                    <a:pt x="253987" y="839597"/>
                  </a:lnTo>
                  <a:lnTo>
                    <a:pt x="253987" y="1182497"/>
                  </a:lnTo>
                  <a:lnTo>
                    <a:pt x="250977" y="1182497"/>
                  </a:lnTo>
                  <a:lnTo>
                    <a:pt x="248475" y="1169797"/>
                  </a:lnTo>
                  <a:lnTo>
                    <a:pt x="251612" y="1169797"/>
                  </a:lnTo>
                  <a:lnTo>
                    <a:pt x="253987" y="1182497"/>
                  </a:lnTo>
                  <a:lnTo>
                    <a:pt x="253987" y="839597"/>
                  </a:lnTo>
                  <a:lnTo>
                    <a:pt x="251180" y="839597"/>
                  </a:lnTo>
                  <a:lnTo>
                    <a:pt x="257238" y="826897"/>
                  </a:lnTo>
                  <a:lnTo>
                    <a:pt x="258927" y="839597"/>
                  </a:lnTo>
                  <a:lnTo>
                    <a:pt x="262293" y="839597"/>
                  </a:lnTo>
                  <a:lnTo>
                    <a:pt x="262293" y="487934"/>
                  </a:lnTo>
                  <a:lnTo>
                    <a:pt x="257327" y="496697"/>
                  </a:lnTo>
                  <a:lnTo>
                    <a:pt x="243522" y="522097"/>
                  </a:lnTo>
                  <a:lnTo>
                    <a:pt x="230301" y="547497"/>
                  </a:lnTo>
                  <a:lnTo>
                    <a:pt x="230263" y="941197"/>
                  </a:lnTo>
                  <a:lnTo>
                    <a:pt x="229489" y="953897"/>
                  </a:lnTo>
                  <a:lnTo>
                    <a:pt x="225463" y="953897"/>
                  </a:lnTo>
                  <a:lnTo>
                    <a:pt x="225628" y="941197"/>
                  </a:lnTo>
                  <a:lnTo>
                    <a:pt x="228066" y="928497"/>
                  </a:lnTo>
                  <a:lnTo>
                    <a:pt x="229095" y="941197"/>
                  </a:lnTo>
                  <a:lnTo>
                    <a:pt x="230263" y="941197"/>
                  </a:lnTo>
                  <a:lnTo>
                    <a:pt x="230263" y="547573"/>
                  </a:lnTo>
                  <a:lnTo>
                    <a:pt x="208064" y="585597"/>
                  </a:lnTo>
                  <a:lnTo>
                    <a:pt x="187350" y="636397"/>
                  </a:lnTo>
                  <a:lnTo>
                    <a:pt x="168148" y="674497"/>
                  </a:lnTo>
                  <a:lnTo>
                    <a:pt x="150431" y="725297"/>
                  </a:lnTo>
                  <a:lnTo>
                    <a:pt x="134175" y="776058"/>
                  </a:lnTo>
                  <a:lnTo>
                    <a:pt x="119341" y="814197"/>
                  </a:lnTo>
                  <a:lnTo>
                    <a:pt x="105930" y="864997"/>
                  </a:lnTo>
                  <a:lnTo>
                    <a:pt x="93903" y="915797"/>
                  </a:lnTo>
                  <a:lnTo>
                    <a:pt x="83248" y="966597"/>
                  </a:lnTo>
                  <a:lnTo>
                    <a:pt x="73025" y="1017397"/>
                  </a:lnTo>
                  <a:lnTo>
                    <a:pt x="64668" y="1068197"/>
                  </a:lnTo>
                  <a:lnTo>
                    <a:pt x="64643" y="1068539"/>
                  </a:lnTo>
                  <a:lnTo>
                    <a:pt x="58280" y="1131874"/>
                  </a:lnTo>
                  <a:lnTo>
                    <a:pt x="53987" y="1182497"/>
                  </a:lnTo>
                  <a:lnTo>
                    <a:pt x="52590" y="1207897"/>
                  </a:lnTo>
                  <a:lnTo>
                    <a:pt x="52552" y="1209878"/>
                  </a:lnTo>
                  <a:lnTo>
                    <a:pt x="52057" y="1233297"/>
                  </a:lnTo>
                  <a:lnTo>
                    <a:pt x="51803" y="1254112"/>
                  </a:lnTo>
                  <a:lnTo>
                    <a:pt x="51752" y="1284058"/>
                  </a:lnTo>
                  <a:lnTo>
                    <a:pt x="52235" y="1296797"/>
                  </a:lnTo>
                  <a:lnTo>
                    <a:pt x="52273" y="1298448"/>
                  </a:lnTo>
                  <a:lnTo>
                    <a:pt x="54864" y="1347597"/>
                  </a:lnTo>
                  <a:lnTo>
                    <a:pt x="57848" y="1372997"/>
                  </a:lnTo>
                  <a:lnTo>
                    <a:pt x="57962" y="1374609"/>
                  </a:lnTo>
                  <a:lnTo>
                    <a:pt x="58039" y="1375651"/>
                  </a:lnTo>
                  <a:lnTo>
                    <a:pt x="59677" y="1398384"/>
                  </a:lnTo>
                  <a:lnTo>
                    <a:pt x="61747" y="1411097"/>
                  </a:lnTo>
                  <a:lnTo>
                    <a:pt x="64300" y="1424190"/>
                  </a:lnTo>
                  <a:lnTo>
                    <a:pt x="66738" y="1436497"/>
                  </a:lnTo>
                  <a:lnTo>
                    <a:pt x="66865" y="1437005"/>
                  </a:lnTo>
                  <a:lnTo>
                    <a:pt x="69710" y="1449197"/>
                  </a:lnTo>
                  <a:lnTo>
                    <a:pt x="72898" y="1461897"/>
                  </a:lnTo>
                  <a:lnTo>
                    <a:pt x="76149" y="1487297"/>
                  </a:lnTo>
                  <a:lnTo>
                    <a:pt x="80035" y="1499997"/>
                  </a:lnTo>
                  <a:lnTo>
                    <a:pt x="83972" y="1512697"/>
                  </a:lnTo>
                  <a:lnTo>
                    <a:pt x="88163" y="1525397"/>
                  </a:lnTo>
                  <a:lnTo>
                    <a:pt x="92849" y="1538097"/>
                  </a:lnTo>
                  <a:lnTo>
                    <a:pt x="97574" y="1550797"/>
                  </a:lnTo>
                  <a:lnTo>
                    <a:pt x="102781" y="1576197"/>
                  </a:lnTo>
                  <a:lnTo>
                    <a:pt x="120103" y="1614297"/>
                  </a:lnTo>
                  <a:lnTo>
                    <a:pt x="133108" y="1639697"/>
                  </a:lnTo>
                  <a:lnTo>
                    <a:pt x="140309" y="1665097"/>
                  </a:lnTo>
                  <a:lnTo>
                    <a:pt x="163563" y="1703197"/>
                  </a:lnTo>
                  <a:lnTo>
                    <a:pt x="180860" y="1728584"/>
                  </a:lnTo>
                  <a:lnTo>
                    <a:pt x="178346" y="1728584"/>
                  </a:lnTo>
                  <a:lnTo>
                    <a:pt x="180606" y="1741297"/>
                  </a:lnTo>
                  <a:lnTo>
                    <a:pt x="178092" y="1741297"/>
                  </a:lnTo>
                  <a:lnTo>
                    <a:pt x="178142" y="1738744"/>
                  </a:lnTo>
                  <a:lnTo>
                    <a:pt x="178346" y="1728584"/>
                  </a:lnTo>
                  <a:lnTo>
                    <a:pt x="170840" y="1728584"/>
                  </a:lnTo>
                  <a:lnTo>
                    <a:pt x="177723" y="1741297"/>
                  </a:lnTo>
                  <a:lnTo>
                    <a:pt x="182587" y="1753997"/>
                  </a:lnTo>
                  <a:lnTo>
                    <a:pt x="170395" y="1753997"/>
                  </a:lnTo>
                  <a:lnTo>
                    <a:pt x="168783" y="1741297"/>
                  </a:lnTo>
                  <a:lnTo>
                    <a:pt x="175145" y="1741297"/>
                  </a:lnTo>
                  <a:lnTo>
                    <a:pt x="168021" y="1728584"/>
                  </a:lnTo>
                  <a:lnTo>
                    <a:pt x="170827" y="1728584"/>
                  </a:lnTo>
                  <a:lnTo>
                    <a:pt x="170345" y="1715897"/>
                  </a:lnTo>
                  <a:lnTo>
                    <a:pt x="165061" y="1715897"/>
                  </a:lnTo>
                  <a:lnTo>
                    <a:pt x="167005" y="1728584"/>
                  </a:lnTo>
                  <a:lnTo>
                    <a:pt x="162153" y="1715897"/>
                  </a:lnTo>
                  <a:lnTo>
                    <a:pt x="159969" y="1715897"/>
                  </a:lnTo>
                  <a:lnTo>
                    <a:pt x="157975" y="1708543"/>
                  </a:lnTo>
                  <a:lnTo>
                    <a:pt x="154381" y="1708543"/>
                  </a:lnTo>
                  <a:lnTo>
                    <a:pt x="159626" y="1715897"/>
                  </a:lnTo>
                  <a:lnTo>
                    <a:pt x="154863" y="1715897"/>
                  </a:lnTo>
                  <a:lnTo>
                    <a:pt x="154381" y="1708543"/>
                  </a:lnTo>
                  <a:lnTo>
                    <a:pt x="150571" y="1703197"/>
                  </a:lnTo>
                  <a:lnTo>
                    <a:pt x="145224" y="1703197"/>
                  </a:lnTo>
                  <a:lnTo>
                    <a:pt x="145440" y="1690497"/>
                  </a:lnTo>
                  <a:lnTo>
                    <a:pt x="146621" y="1690497"/>
                  </a:lnTo>
                  <a:lnTo>
                    <a:pt x="150571" y="1703197"/>
                  </a:lnTo>
                  <a:lnTo>
                    <a:pt x="154038" y="1703197"/>
                  </a:lnTo>
                  <a:lnTo>
                    <a:pt x="156540" y="1703197"/>
                  </a:lnTo>
                  <a:lnTo>
                    <a:pt x="152069" y="1690497"/>
                  </a:lnTo>
                  <a:lnTo>
                    <a:pt x="146748" y="1677797"/>
                  </a:lnTo>
                  <a:lnTo>
                    <a:pt x="141249" y="1677797"/>
                  </a:lnTo>
                  <a:lnTo>
                    <a:pt x="135331" y="1665097"/>
                  </a:lnTo>
                  <a:lnTo>
                    <a:pt x="129171" y="1652397"/>
                  </a:lnTo>
                  <a:lnTo>
                    <a:pt x="122961" y="1639697"/>
                  </a:lnTo>
                  <a:lnTo>
                    <a:pt x="120091" y="1639697"/>
                  </a:lnTo>
                  <a:lnTo>
                    <a:pt x="117259" y="1626997"/>
                  </a:lnTo>
                  <a:lnTo>
                    <a:pt x="114376" y="1614297"/>
                  </a:lnTo>
                  <a:lnTo>
                    <a:pt x="111340" y="1614297"/>
                  </a:lnTo>
                  <a:lnTo>
                    <a:pt x="108140" y="1601584"/>
                  </a:lnTo>
                  <a:lnTo>
                    <a:pt x="104851" y="1588897"/>
                  </a:lnTo>
                  <a:lnTo>
                    <a:pt x="101180" y="1588897"/>
                  </a:lnTo>
                  <a:lnTo>
                    <a:pt x="96850" y="1576197"/>
                  </a:lnTo>
                  <a:lnTo>
                    <a:pt x="95605" y="1576197"/>
                  </a:lnTo>
                  <a:lnTo>
                    <a:pt x="92811" y="1563497"/>
                  </a:lnTo>
                  <a:lnTo>
                    <a:pt x="90258" y="1550797"/>
                  </a:lnTo>
                  <a:lnTo>
                    <a:pt x="87909" y="1550797"/>
                  </a:lnTo>
                  <a:lnTo>
                    <a:pt x="85648" y="1538097"/>
                  </a:lnTo>
                  <a:lnTo>
                    <a:pt x="83439" y="1538097"/>
                  </a:lnTo>
                  <a:lnTo>
                    <a:pt x="81330" y="1525397"/>
                  </a:lnTo>
                  <a:lnTo>
                    <a:pt x="79387" y="1525397"/>
                  </a:lnTo>
                  <a:lnTo>
                    <a:pt x="75920" y="1512697"/>
                  </a:lnTo>
                  <a:lnTo>
                    <a:pt x="72339" y="1499997"/>
                  </a:lnTo>
                  <a:lnTo>
                    <a:pt x="68630" y="1487297"/>
                  </a:lnTo>
                  <a:lnTo>
                    <a:pt x="64833" y="1474597"/>
                  </a:lnTo>
                  <a:lnTo>
                    <a:pt x="64096" y="1474597"/>
                  </a:lnTo>
                  <a:lnTo>
                    <a:pt x="59651" y="1436497"/>
                  </a:lnTo>
                  <a:lnTo>
                    <a:pt x="53784" y="1411097"/>
                  </a:lnTo>
                  <a:lnTo>
                    <a:pt x="49187" y="1385697"/>
                  </a:lnTo>
                  <a:lnTo>
                    <a:pt x="49149" y="1383309"/>
                  </a:lnTo>
                  <a:lnTo>
                    <a:pt x="49034" y="1375651"/>
                  </a:lnTo>
                  <a:lnTo>
                    <a:pt x="48958" y="1370698"/>
                  </a:lnTo>
                  <a:lnTo>
                    <a:pt x="48856" y="1364284"/>
                  </a:lnTo>
                  <a:lnTo>
                    <a:pt x="48793" y="1360297"/>
                  </a:lnTo>
                  <a:lnTo>
                    <a:pt x="48590" y="1347597"/>
                  </a:lnTo>
                  <a:lnTo>
                    <a:pt x="45885" y="1347597"/>
                  </a:lnTo>
                  <a:lnTo>
                    <a:pt x="45339" y="1334897"/>
                  </a:lnTo>
                  <a:lnTo>
                    <a:pt x="46278" y="1309497"/>
                  </a:lnTo>
                  <a:lnTo>
                    <a:pt x="45199" y="1296797"/>
                  </a:lnTo>
                  <a:lnTo>
                    <a:pt x="43522" y="1284058"/>
                  </a:lnTo>
                  <a:lnTo>
                    <a:pt x="42811" y="1284058"/>
                  </a:lnTo>
                  <a:lnTo>
                    <a:pt x="42849" y="1283766"/>
                  </a:lnTo>
                  <a:lnTo>
                    <a:pt x="44577" y="1271397"/>
                  </a:lnTo>
                  <a:lnTo>
                    <a:pt x="44500" y="1270889"/>
                  </a:lnTo>
                  <a:lnTo>
                    <a:pt x="42760" y="1258658"/>
                  </a:lnTo>
                  <a:lnTo>
                    <a:pt x="42722" y="1257376"/>
                  </a:lnTo>
                  <a:lnTo>
                    <a:pt x="42608" y="1254112"/>
                  </a:lnTo>
                  <a:lnTo>
                    <a:pt x="42316" y="1245997"/>
                  </a:lnTo>
                  <a:lnTo>
                    <a:pt x="43357" y="1233297"/>
                  </a:lnTo>
                  <a:lnTo>
                    <a:pt x="45986" y="1233297"/>
                  </a:lnTo>
                  <a:lnTo>
                    <a:pt x="45021" y="1222540"/>
                  </a:lnTo>
                  <a:lnTo>
                    <a:pt x="45008" y="1222019"/>
                  </a:lnTo>
                  <a:lnTo>
                    <a:pt x="44894" y="1220927"/>
                  </a:lnTo>
                  <a:lnTo>
                    <a:pt x="42329" y="1233297"/>
                  </a:lnTo>
                  <a:lnTo>
                    <a:pt x="41198" y="1220584"/>
                  </a:lnTo>
                  <a:lnTo>
                    <a:pt x="39395" y="1220584"/>
                  </a:lnTo>
                  <a:lnTo>
                    <a:pt x="43688" y="1209878"/>
                  </a:lnTo>
                  <a:lnTo>
                    <a:pt x="43472" y="1207897"/>
                  </a:lnTo>
                  <a:lnTo>
                    <a:pt x="43675" y="1207897"/>
                  </a:lnTo>
                  <a:lnTo>
                    <a:pt x="44208" y="1195197"/>
                  </a:lnTo>
                  <a:lnTo>
                    <a:pt x="43713" y="1182497"/>
                  </a:lnTo>
                  <a:lnTo>
                    <a:pt x="45212" y="1182497"/>
                  </a:lnTo>
                  <a:lnTo>
                    <a:pt x="45250" y="1169797"/>
                  </a:lnTo>
                  <a:lnTo>
                    <a:pt x="45554" y="1169797"/>
                  </a:lnTo>
                  <a:lnTo>
                    <a:pt x="45643" y="1167193"/>
                  </a:lnTo>
                  <a:lnTo>
                    <a:pt x="45720" y="1165288"/>
                  </a:lnTo>
                  <a:lnTo>
                    <a:pt x="46024" y="1157097"/>
                  </a:lnTo>
                  <a:lnTo>
                    <a:pt x="46812" y="1157097"/>
                  </a:lnTo>
                  <a:lnTo>
                    <a:pt x="46240" y="1144397"/>
                  </a:lnTo>
                  <a:lnTo>
                    <a:pt x="48539" y="1144397"/>
                  </a:lnTo>
                  <a:lnTo>
                    <a:pt x="47066" y="1131697"/>
                  </a:lnTo>
                  <a:lnTo>
                    <a:pt x="52184" y="1131697"/>
                  </a:lnTo>
                  <a:lnTo>
                    <a:pt x="50596" y="1118997"/>
                  </a:lnTo>
                  <a:lnTo>
                    <a:pt x="53911" y="1093597"/>
                  </a:lnTo>
                  <a:lnTo>
                    <a:pt x="53898" y="1093444"/>
                  </a:lnTo>
                  <a:lnTo>
                    <a:pt x="52984" y="1080897"/>
                  </a:lnTo>
                  <a:lnTo>
                    <a:pt x="57238" y="1080897"/>
                  </a:lnTo>
                  <a:lnTo>
                    <a:pt x="58966" y="1068197"/>
                  </a:lnTo>
                  <a:lnTo>
                    <a:pt x="62255" y="1042797"/>
                  </a:lnTo>
                  <a:lnTo>
                    <a:pt x="64909" y="1017397"/>
                  </a:lnTo>
                  <a:lnTo>
                    <a:pt x="64719" y="1004671"/>
                  </a:lnTo>
                  <a:lnTo>
                    <a:pt x="66382" y="1004671"/>
                  </a:lnTo>
                  <a:lnTo>
                    <a:pt x="66471" y="1004214"/>
                  </a:lnTo>
                  <a:lnTo>
                    <a:pt x="68846" y="991997"/>
                  </a:lnTo>
                  <a:lnTo>
                    <a:pt x="70472" y="979297"/>
                  </a:lnTo>
                  <a:lnTo>
                    <a:pt x="69557" y="979297"/>
                  </a:lnTo>
                  <a:lnTo>
                    <a:pt x="73710" y="966597"/>
                  </a:lnTo>
                  <a:lnTo>
                    <a:pt x="77000" y="953897"/>
                  </a:lnTo>
                  <a:lnTo>
                    <a:pt x="78638" y="953897"/>
                  </a:lnTo>
                  <a:lnTo>
                    <a:pt x="77838" y="941197"/>
                  </a:lnTo>
                  <a:lnTo>
                    <a:pt x="89992" y="890397"/>
                  </a:lnTo>
                  <a:lnTo>
                    <a:pt x="101866" y="852297"/>
                  </a:lnTo>
                  <a:lnTo>
                    <a:pt x="115125" y="801497"/>
                  </a:lnTo>
                  <a:lnTo>
                    <a:pt x="131572" y="750671"/>
                  </a:lnTo>
                  <a:lnTo>
                    <a:pt x="133578" y="750671"/>
                  </a:lnTo>
                  <a:lnTo>
                    <a:pt x="133578" y="750227"/>
                  </a:lnTo>
                  <a:lnTo>
                    <a:pt x="133375" y="737997"/>
                  </a:lnTo>
                  <a:lnTo>
                    <a:pt x="138620" y="737997"/>
                  </a:lnTo>
                  <a:lnTo>
                    <a:pt x="142163" y="725297"/>
                  </a:lnTo>
                  <a:lnTo>
                    <a:pt x="147269" y="712597"/>
                  </a:lnTo>
                  <a:lnTo>
                    <a:pt x="153327" y="687197"/>
                  </a:lnTo>
                  <a:lnTo>
                    <a:pt x="159766" y="674497"/>
                  </a:lnTo>
                  <a:lnTo>
                    <a:pt x="166662" y="661797"/>
                  </a:lnTo>
                  <a:lnTo>
                    <a:pt x="173113" y="649097"/>
                  </a:lnTo>
                  <a:lnTo>
                    <a:pt x="173164" y="648830"/>
                  </a:lnTo>
                  <a:lnTo>
                    <a:pt x="178777" y="623697"/>
                  </a:lnTo>
                  <a:lnTo>
                    <a:pt x="183324" y="610997"/>
                  </a:lnTo>
                  <a:lnTo>
                    <a:pt x="189166" y="610997"/>
                  </a:lnTo>
                  <a:lnTo>
                    <a:pt x="193611" y="598297"/>
                  </a:lnTo>
                  <a:lnTo>
                    <a:pt x="198005" y="585597"/>
                  </a:lnTo>
                  <a:lnTo>
                    <a:pt x="202946" y="572897"/>
                  </a:lnTo>
                  <a:lnTo>
                    <a:pt x="209003" y="560197"/>
                  </a:lnTo>
                  <a:lnTo>
                    <a:pt x="198577" y="560197"/>
                  </a:lnTo>
                  <a:lnTo>
                    <a:pt x="203949" y="547497"/>
                  </a:lnTo>
                  <a:lnTo>
                    <a:pt x="214452" y="547497"/>
                  </a:lnTo>
                  <a:lnTo>
                    <a:pt x="217843" y="534797"/>
                  </a:lnTo>
                  <a:lnTo>
                    <a:pt x="215277" y="547497"/>
                  </a:lnTo>
                  <a:lnTo>
                    <a:pt x="210908" y="560197"/>
                  </a:lnTo>
                  <a:lnTo>
                    <a:pt x="212674" y="560197"/>
                  </a:lnTo>
                  <a:lnTo>
                    <a:pt x="215747" y="547497"/>
                  </a:lnTo>
                  <a:lnTo>
                    <a:pt x="217157" y="547497"/>
                  </a:lnTo>
                  <a:lnTo>
                    <a:pt x="226682" y="534797"/>
                  </a:lnTo>
                  <a:lnTo>
                    <a:pt x="234124" y="522097"/>
                  </a:lnTo>
                  <a:lnTo>
                    <a:pt x="241808" y="496697"/>
                  </a:lnTo>
                  <a:lnTo>
                    <a:pt x="252069" y="483997"/>
                  </a:lnTo>
                  <a:lnTo>
                    <a:pt x="252501" y="483997"/>
                  </a:lnTo>
                  <a:lnTo>
                    <a:pt x="255549" y="471297"/>
                  </a:lnTo>
                  <a:lnTo>
                    <a:pt x="258787" y="471297"/>
                  </a:lnTo>
                  <a:lnTo>
                    <a:pt x="263486" y="458584"/>
                  </a:lnTo>
                  <a:lnTo>
                    <a:pt x="270065" y="458584"/>
                  </a:lnTo>
                  <a:lnTo>
                    <a:pt x="270179" y="458254"/>
                  </a:lnTo>
                  <a:lnTo>
                    <a:pt x="274396" y="445897"/>
                  </a:lnTo>
                  <a:lnTo>
                    <a:pt x="278549" y="445897"/>
                  </a:lnTo>
                  <a:lnTo>
                    <a:pt x="282638" y="433197"/>
                  </a:lnTo>
                  <a:lnTo>
                    <a:pt x="286804" y="433197"/>
                  </a:lnTo>
                  <a:lnTo>
                    <a:pt x="291388" y="420497"/>
                  </a:lnTo>
                  <a:lnTo>
                    <a:pt x="296278" y="420497"/>
                  </a:lnTo>
                  <a:lnTo>
                    <a:pt x="301320" y="407797"/>
                  </a:lnTo>
                  <a:lnTo>
                    <a:pt x="299224" y="407797"/>
                  </a:lnTo>
                  <a:lnTo>
                    <a:pt x="306641" y="395084"/>
                  </a:lnTo>
                  <a:lnTo>
                    <a:pt x="314058" y="382371"/>
                  </a:lnTo>
                  <a:lnTo>
                    <a:pt x="321716" y="369697"/>
                  </a:lnTo>
                  <a:lnTo>
                    <a:pt x="329399" y="356997"/>
                  </a:lnTo>
                  <a:lnTo>
                    <a:pt x="360451" y="331597"/>
                  </a:lnTo>
                  <a:lnTo>
                    <a:pt x="357492" y="331597"/>
                  </a:lnTo>
                  <a:lnTo>
                    <a:pt x="374294" y="306197"/>
                  </a:lnTo>
                  <a:lnTo>
                    <a:pt x="391312" y="293497"/>
                  </a:lnTo>
                  <a:lnTo>
                    <a:pt x="409257" y="268097"/>
                  </a:lnTo>
                  <a:lnTo>
                    <a:pt x="408444" y="268097"/>
                  </a:lnTo>
                  <a:lnTo>
                    <a:pt x="411759" y="255384"/>
                  </a:lnTo>
                  <a:lnTo>
                    <a:pt x="413943" y="255384"/>
                  </a:lnTo>
                  <a:lnTo>
                    <a:pt x="419709" y="242620"/>
                  </a:lnTo>
                  <a:lnTo>
                    <a:pt x="428650" y="242620"/>
                  </a:lnTo>
                  <a:lnTo>
                    <a:pt x="428637" y="243852"/>
                  </a:lnTo>
                  <a:lnTo>
                    <a:pt x="428523" y="252285"/>
                  </a:lnTo>
                  <a:lnTo>
                    <a:pt x="428472" y="255384"/>
                  </a:lnTo>
                  <a:lnTo>
                    <a:pt x="416356" y="255384"/>
                  </a:lnTo>
                  <a:lnTo>
                    <a:pt x="414832" y="264490"/>
                  </a:lnTo>
                  <a:lnTo>
                    <a:pt x="428853" y="255384"/>
                  </a:lnTo>
                  <a:lnTo>
                    <a:pt x="441452" y="243852"/>
                  </a:lnTo>
                  <a:lnTo>
                    <a:pt x="442836" y="242620"/>
                  </a:lnTo>
                  <a:lnTo>
                    <a:pt x="460692" y="229997"/>
                  </a:lnTo>
                  <a:lnTo>
                    <a:pt x="480466" y="204597"/>
                  </a:lnTo>
                  <a:lnTo>
                    <a:pt x="499757" y="191897"/>
                  </a:lnTo>
                  <a:lnTo>
                    <a:pt x="496392" y="191897"/>
                  </a:lnTo>
                  <a:lnTo>
                    <a:pt x="501002" y="179197"/>
                  </a:lnTo>
                  <a:lnTo>
                    <a:pt x="503288" y="179197"/>
                  </a:lnTo>
                  <a:lnTo>
                    <a:pt x="505802" y="166497"/>
                  </a:lnTo>
                  <a:lnTo>
                    <a:pt x="510667" y="166497"/>
                  </a:lnTo>
                  <a:lnTo>
                    <a:pt x="512470" y="179197"/>
                  </a:lnTo>
                  <a:lnTo>
                    <a:pt x="518566" y="179197"/>
                  </a:lnTo>
                  <a:lnTo>
                    <a:pt x="528929" y="166497"/>
                  </a:lnTo>
                  <a:lnTo>
                    <a:pt x="530745" y="166497"/>
                  </a:lnTo>
                  <a:lnTo>
                    <a:pt x="532942" y="166497"/>
                  </a:lnTo>
                  <a:lnTo>
                    <a:pt x="538213" y="166497"/>
                  </a:lnTo>
                  <a:lnTo>
                    <a:pt x="538784" y="153797"/>
                  </a:lnTo>
                  <a:lnTo>
                    <a:pt x="533654" y="161899"/>
                  </a:lnTo>
                  <a:lnTo>
                    <a:pt x="534898" y="153797"/>
                  </a:lnTo>
                  <a:lnTo>
                    <a:pt x="538784" y="153797"/>
                  </a:lnTo>
                  <a:lnTo>
                    <a:pt x="559968" y="153797"/>
                  </a:lnTo>
                  <a:lnTo>
                    <a:pt x="573278" y="141097"/>
                  </a:lnTo>
                  <a:lnTo>
                    <a:pt x="586892" y="141097"/>
                  </a:lnTo>
                  <a:lnTo>
                    <a:pt x="592340" y="128397"/>
                  </a:lnTo>
                  <a:lnTo>
                    <a:pt x="603465" y="128397"/>
                  </a:lnTo>
                  <a:lnTo>
                    <a:pt x="607364" y="115697"/>
                  </a:lnTo>
                  <a:lnTo>
                    <a:pt x="606259" y="115697"/>
                  </a:lnTo>
                  <a:lnTo>
                    <a:pt x="610133" y="102997"/>
                  </a:lnTo>
                  <a:lnTo>
                    <a:pt x="616991" y="102997"/>
                  </a:lnTo>
                  <a:lnTo>
                    <a:pt x="614197" y="115697"/>
                  </a:lnTo>
                  <a:lnTo>
                    <a:pt x="627240" y="115697"/>
                  </a:lnTo>
                  <a:lnTo>
                    <a:pt x="629564" y="115697"/>
                  </a:lnTo>
                  <a:lnTo>
                    <a:pt x="639356" y="102997"/>
                  </a:lnTo>
                  <a:lnTo>
                    <a:pt x="634822" y="102997"/>
                  </a:lnTo>
                  <a:lnTo>
                    <a:pt x="640499" y="90297"/>
                  </a:lnTo>
                  <a:lnTo>
                    <a:pt x="652830" y="90297"/>
                  </a:lnTo>
                  <a:lnTo>
                    <a:pt x="658774" y="77597"/>
                  </a:lnTo>
                  <a:lnTo>
                    <a:pt x="678434" y="77597"/>
                  </a:lnTo>
                  <a:lnTo>
                    <a:pt x="683933" y="64897"/>
                  </a:lnTo>
                  <a:lnTo>
                    <a:pt x="717715" y="64897"/>
                  </a:lnTo>
                  <a:lnTo>
                    <a:pt x="726655" y="52197"/>
                  </a:lnTo>
                  <a:lnTo>
                    <a:pt x="764641" y="52197"/>
                  </a:lnTo>
                  <a:lnTo>
                    <a:pt x="770902" y="39497"/>
                  </a:lnTo>
                  <a:lnTo>
                    <a:pt x="813777" y="39497"/>
                  </a:lnTo>
                  <a:lnTo>
                    <a:pt x="819556" y="26797"/>
                  </a:lnTo>
                  <a:lnTo>
                    <a:pt x="1056576" y="26797"/>
                  </a:lnTo>
                  <a:lnTo>
                    <a:pt x="1065085" y="39497"/>
                  </a:lnTo>
                  <a:lnTo>
                    <a:pt x="1092047" y="39497"/>
                  </a:lnTo>
                  <a:lnTo>
                    <a:pt x="1098486" y="52197"/>
                  </a:lnTo>
                  <a:lnTo>
                    <a:pt x="1127137" y="52197"/>
                  </a:lnTo>
                  <a:lnTo>
                    <a:pt x="1141552" y="64897"/>
                  </a:lnTo>
                  <a:lnTo>
                    <a:pt x="1155090" y="64897"/>
                  </a:lnTo>
                  <a:lnTo>
                    <a:pt x="1155128" y="65138"/>
                  </a:lnTo>
                  <a:lnTo>
                    <a:pt x="1156500" y="77597"/>
                  </a:lnTo>
                  <a:lnTo>
                    <a:pt x="1178115" y="77597"/>
                  </a:lnTo>
                  <a:lnTo>
                    <a:pt x="1187259" y="90297"/>
                  </a:lnTo>
                  <a:lnTo>
                    <a:pt x="1204925" y="90297"/>
                  </a:lnTo>
                  <a:lnTo>
                    <a:pt x="1210233" y="102997"/>
                  </a:lnTo>
                  <a:lnTo>
                    <a:pt x="1221371" y="102997"/>
                  </a:lnTo>
                  <a:lnTo>
                    <a:pt x="1225270" y="115697"/>
                  </a:lnTo>
                  <a:lnTo>
                    <a:pt x="1238313" y="115697"/>
                  </a:lnTo>
                  <a:lnTo>
                    <a:pt x="1238415" y="116116"/>
                  </a:lnTo>
                  <a:lnTo>
                    <a:pt x="1240523" y="124891"/>
                  </a:lnTo>
                  <a:lnTo>
                    <a:pt x="1238923" y="115697"/>
                  </a:lnTo>
                  <a:lnTo>
                    <a:pt x="1239012" y="116116"/>
                  </a:lnTo>
                  <a:lnTo>
                    <a:pt x="1241640" y="128397"/>
                  </a:lnTo>
                  <a:lnTo>
                    <a:pt x="1242529" y="116116"/>
                  </a:lnTo>
                  <a:lnTo>
                    <a:pt x="1253820" y="128397"/>
                  </a:lnTo>
                  <a:lnTo>
                    <a:pt x="1265034" y="141097"/>
                  </a:lnTo>
                  <a:lnTo>
                    <a:pt x="1276908" y="153797"/>
                  </a:lnTo>
                  <a:lnTo>
                    <a:pt x="1288580" y="153797"/>
                  </a:lnTo>
                  <a:lnTo>
                    <a:pt x="1290612" y="166497"/>
                  </a:lnTo>
                  <a:lnTo>
                    <a:pt x="1292656" y="166497"/>
                  </a:lnTo>
                  <a:lnTo>
                    <a:pt x="1291463" y="153797"/>
                  </a:lnTo>
                  <a:lnTo>
                    <a:pt x="1299083" y="166497"/>
                  </a:lnTo>
                  <a:lnTo>
                    <a:pt x="1308684" y="166497"/>
                  </a:lnTo>
                  <a:lnTo>
                    <a:pt x="1303553" y="153797"/>
                  </a:lnTo>
                  <a:lnTo>
                    <a:pt x="1301076" y="153797"/>
                  </a:lnTo>
                  <a:lnTo>
                    <a:pt x="1294231" y="141097"/>
                  </a:lnTo>
                  <a:lnTo>
                    <a:pt x="1291742" y="141097"/>
                  </a:lnTo>
                  <a:lnTo>
                    <a:pt x="1289050" y="128397"/>
                  </a:lnTo>
                  <a:lnTo>
                    <a:pt x="1284389" y="128397"/>
                  </a:lnTo>
                  <a:lnTo>
                    <a:pt x="1286281" y="141097"/>
                  </a:lnTo>
                  <a:lnTo>
                    <a:pt x="1280388" y="128397"/>
                  </a:lnTo>
                  <a:lnTo>
                    <a:pt x="1274889" y="128397"/>
                  </a:lnTo>
                  <a:lnTo>
                    <a:pt x="1270431" y="115697"/>
                  </a:lnTo>
                  <a:lnTo>
                    <a:pt x="1267955" y="115697"/>
                  </a:lnTo>
                  <a:lnTo>
                    <a:pt x="1267993" y="116116"/>
                  </a:lnTo>
                  <a:lnTo>
                    <a:pt x="1268895" y="128397"/>
                  </a:lnTo>
                  <a:lnTo>
                    <a:pt x="1266037" y="128397"/>
                  </a:lnTo>
                  <a:lnTo>
                    <a:pt x="1261351" y="115874"/>
                  </a:lnTo>
                  <a:lnTo>
                    <a:pt x="1263992" y="117271"/>
                  </a:lnTo>
                  <a:lnTo>
                    <a:pt x="1261021" y="115011"/>
                  </a:lnTo>
                  <a:lnTo>
                    <a:pt x="1261021" y="115697"/>
                  </a:lnTo>
                  <a:lnTo>
                    <a:pt x="1258443" y="115697"/>
                  </a:lnTo>
                  <a:lnTo>
                    <a:pt x="1255776" y="112915"/>
                  </a:lnTo>
                  <a:lnTo>
                    <a:pt x="1261021" y="115697"/>
                  </a:lnTo>
                  <a:lnTo>
                    <a:pt x="1261021" y="115011"/>
                  </a:lnTo>
                  <a:lnTo>
                    <a:pt x="1249095" y="105905"/>
                  </a:lnTo>
                  <a:lnTo>
                    <a:pt x="1246339" y="102997"/>
                  </a:lnTo>
                  <a:lnTo>
                    <a:pt x="1244854" y="102997"/>
                  </a:lnTo>
                  <a:lnTo>
                    <a:pt x="1242085" y="101168"/>
                  </a:lnTo>
                  <a:lnTo>
                    <a:pt x="1242085" y="102997"/>
                  </a:lnTo>
                  <a:lnTo>
                    <a:pt x="1234808" y="102997"/>
                  </a:lnTo>
                  <a:lnTo>
                    <a:pt x="1229855" y="97383"/>
                  </a:lnTo>
                  <a:lnTo>
                    <a:pt x="1235621" y="98552"/>
                  </a:lnTo>
                  <a:lnTo>
                    <a:pt x="1242085" y="102997"/>
                  </a:lnTo>
                  <a:lnTo>
                    <a:pt x="1242085" y="101168"/>
                  </a:lnTo>
                  <a:lnTo>
                    <a:pt x="1232382" y="94716"/>
                  </a:lnTo>
                  <a:lnTo>
                    <a:pt x="1223124" y="89090"/>
                  </a:lnTo>
                  <a:lnTo>
                    <a:pt x="1223124" y="90297"/>
                  </a:lnTo>
                  <a:lnTo>
                    <a:pt x="1221689" y="90297"/>
                  </a:lnTo>
                  <a:lnTo>
                    <a:pt x="1221206" y="88760"/>
                  </a:lnTo>
                  <a:lnTo>
                    <a:pt x="1222705" y="89674"/>
                  </a:lnTo>
                  <a:lnTo>
                    <a:pt x="1223124" y="90297"/>
                  </a:lnTo>
                  <a:lnTo>
                    <a:pt x="1223124" y="89090"/>
                  </a:lnTo>
                  <a:lnTo>
                    <a:pt x="1220889" y="87718"/>
                  </a:lnTo>
                  <a:lnTo>
                    <a:pt x="1218272" y="79184"/>
                  </a:lnTo>
                  <a:lnTo>
                    <a:pt x="1218272" y="90297"/>
                  </a:lnTo>
                  <a:lnTo>
                    <a:pt x="1212608" y="90297"/>
                  </a:lnTo>
                  <a:lnTo>
                    <a:pt x="1211249" y="83985"/>
                  </a:lnTo>
                  <a:lnTo>
                    <a:pt x="1214780" y="85026"/>
                  </a:lnTo>
                  <a:lnTo>
                    <a:pt x="1218272" y="90297"/>
                  </a:lnTo>
                  <a:lnTo>
                    <a:pt x="1218272" y="79184"/>
                  </a:lnTo>
                  <a:lnTo>
                    <a:pt x="1217790" y="77597"/>
                  </a:lnTo>
                  <a:lnTo>
                    <a:pt x="1209878" y="77597"/>
                  </a:lnTo>
                  <a:lnTo>
                    <a:pt x="1213637" y="83312"/>
                  </a:lnTo>
                  <a:lnTo>
                    <a:pt x="1210716" y="81521"/>
                  </a:lnTo>
                  <a:lnTo>
                    <a:pt x="1209878" y="77597"/>
                  </a:lnTo>
                  <a:lnTo>
                    <a:pt x="1204277" y="77597"/>
                  </a:lnTo>
                  <a:lnTo>
                    <a:pt x="1201432" y="75857"/>
                  </a:lnTo>
                  <a:lnTo>
                    <a:pt x="1200175" y="75869"/>
                  </a:lnTo>
                  <a:lnTo>
                    <a:pt x="1200175" y="77597"/>
                  </a:lnTo>
                  <a:lnTo>
                    <a:pt x="1199210" y="77597"/>
                  </a:lnTo>
                  <a:lnTo>
                    <a:pt x="1199095" y="77228"/>
                  </a:lnTo>
                  <a:lnTo>
                    <a:pt x="1200175" y="77597"/>
                  </a:lnTo>
                  <a:lnTo>
                    <a:pt x="1200175" y="75869"/>
                  </a:lnTo>
                  <a:lnTo>
                    <a:pt x="1198702" y="75882"/>
                  </a:lnTo>
                  <a:lnTo>
                    <a:pt x="1195463" y="64897"/>
                  </a:lnTo>
                  <a:lnTo>
                    <a:pt x="1178090" y="64897"/>
                  </a:lnTo>
                  <a:lnTo>
                    <a:pt x="1174089" y="52197"/>
                  </a:lnTo>
                  <a:lnTo>
                    <a:pt x="1155623" y="52197"/>
                  </a:lnTo>
                  <a:lnTo>
                    <a:pt x="1141653" y="39497"/>
                  </a:lnTo>
                  <a:lnTo>
                    <a:pt x="1121054" y="39497"/>
                  </a:lnTo>
                  <a:lnTo>
                    <a:pt x="1114285" y="26797"/>
                  </a:lnTo>
                  <a:lnTo>
                    <a:pt x="1084453" y="26797"/>
                  </a:lnTo>
                  <a:lnTo>
                    <a:pt x="1041527" y="14097"/>
                  </a:lnTo>
                  <a:lnTo>
                    <a:pt x="1049197" y="14097"/>
                  </a:lnTo>
                  <a:lnTo>
                    <a:pt x="1041120" y="1397"/>
                  </a:lnTo>
                  <a:lnTo>
                    <a:pt x="1032586" y="1397"/>
                  </a:lnTo>
                  <a:lnTo>
                    <a:pt x="1032891" y="14097"/>
                  </a:lnTo>
                  <a:lnTo>
                    <a:pt x="1027366" y="14097"/>
                  </a:lnTo>
                  <a:lnTo>
                    <a:pt x="1027061" y="1397"/>
                  </a:lnTo>
                  <a:lnTo>
                    <a:pt x="944575" y="1397"/>
                  </a:lnTo>
                  <a:lnTo>
                    <a:pt x="941209" y="596"/>
                  </a:lnTo>
                  <a:lnTo>
                    <a:pt x="928941" y="0"/>
                  </a:lnTo>
                  <a:lnTo>
                    <a:pt x="915238" y="596"/>
                  </a:lnTo>
                  <a:lnTo>
                    <a:pt x="909548" y="1397"/>
                  </a:lnTo>
                  <a:lnTo>
                    <a:pt x="861796" y="1397"/>
                  </a:lnTo>
                  <a:lnTo>
                    <a:pt x="853986" y="14097"/>
                  </a:lnTo>
                  <a:lnTo>
                    <a:pt x="838441" y="14097"/>
                  </a:lnTo>
                  <a:lnTo>
                    <a:pt x="839304" y="1397"/>
                  </a:lnTo>
                  <a:lnTo>
                    <a:pt x="827252" y="1397"/>
                  </a:lnTo>
                  <a:lnTo>
                    <a:pt x="819213" y="14097"/>
                  </a:lnTo>
                  <a:lnTo>
                    <a:pt x="808685" y="14097"/>
                  </a:lnTo>
                  <a:lnTo>
                    <a:pt x="811009" y="1397"/>
                  </a:lnTo>
                  <a:lnTo>
                    <a:pt x="808164" y="1397"/>
                  </a:lnTo>
                  <a:lnTo>
                    <a:pt x="791349" y="14097"/>
                  </a:lnTo>
                  <a:lnTo>
                    <a:pt x="741413" y="14097"/>
                  </a:lnTo>
                  <a:lnTo>
                    <a:pt x="734441" y="26797"/>
                  </a:lnTo>
                  <a:lnTo>
                    <a:pt x="714552" y="26797"/>
                  </a:lnTo>
                  <a:lnTo>
                    <a:pt x="699630" y="39497"/>
                  </a:lnTo>
                  <a:lnTo>
                    <a:pt x="683145" y="39497"/>
                  </a:lnTo>
                  <a:lnTo>
                    <a:pt x="669048" y="52197"/>
                  </a:lnTo>
                  <a:lnTo>
                    <a:pt x="661289" y="52197"/>
                  </a:lnTo>
                  <a:lnTo>
                    <a:pt x="647623" y="56654"/>
                  </a:lnTo>
                  <a:lnTo>
                    <a:pt x="645033" y="64897"/>
                  </a:lnTo>
                  <a:lnTo>
                    <a:pt x="633222" y="64897"/>
                  </a:lnTo>
                  <a:lnTo>
                    <a:pt x="637641" y="59918"/>
                  </a:lnTo>
                  <a:lnTo>
                    <a:pt x="622376" y="64897"/>
                  </a:lnTo>
                  <a:lnTo>
                    <a:pt x="604113" y="77597"/>
                  </a:lnTo>
                  <a:lnTo>
                    <a:pt x="590334" y="90297"/>
                  </a:lnTo>
                  <a:lnTo>
                    <a:pt x="574725" y="90297"/>
                  </a:lnTo>
                  <a:lnTo>
                    <a:pt x="574725" y="128397"/>
                  </a:lnTo>
                  <a:lnTo>
                    <a:pt x="570141" y="141097"/>
                  </a:lnTo>
                  <a:lnTo>
                    <a:pt x="573481" y="128397"/>
                  </a:lnTo>
                  <a:lnTo>
                    <a:pt x="574725" y="128397"/>
                  </a:lnTo>
                  <a:lnTo>
                    <a:pt x="574725" y="90297"/>
                  </a:lnTo>
                  <a:lnTo>
                    <a:pt x="572770" y="90297"/>
                  </a:lnTo>
                  <a:lnTo>
                    <a:pt x="564286" y="102997"/>
                  </a:lnTo>
                  <a:lnTo>
                    <a:pt x="550278" y="102997"/>
                  </a:lnTo>
                  <a:lnTo>
                    <a:pt x="545058" y="115697"/>
                  </a:lnTo>
                  <a:lnTo>
                    <a:pt x="535584" y="115697"/>
                  </a:lnTo>
                  <a:lnTo>
                    <a:pt x="528713" y="128397"/>
                  </a:lnTo>
                  <a:lnTo>
                    <a:pt x="531990" y="115697"/>
                  </a:lnTo>
                  <a:lnTo>
                    <a:pt x="526542" y="115697"/>
                  </a:lnTo>
                  <a:lnTo>
                    <a:pt x="498144" y="141097"/>
                  </a:lnTo>
                  <a:lnTo>
                    <a:pt x="470839" y="166331"/>
                  </a:lnTo>
                  <a:lnTo>
                    <a:pt x="470839" y="204597"/>
                  </a:lnTo>
                  <a:lnTo>
                    <a:pt x="466217" y="217297"/>
                  </a:lnTo>
                  <a:lnTo>
                    <a:pt x="460489" y="217297"/>
                  </a:lnTo>
                  <a:lnTo>
                    <a:pt x="453428" y="229997"/>
                  </a:lnTo>
                  <a:lnTo>
                    <a:pt x="451027" y="229997"/>
                  </a:lnTo>
                  <a:lnTo>
                    <a:pt x="458444" y="217297"/>
                  </a:lnTo>
                  <a:lnTo>
                    <a:pt x="451370" y="217297"/>
                  </a:lnTo>
                  <a:lnTo>
                    <a:pt x="445287" y="229997"/>
                  </a:lnTo>
                  <a:lnTo>
                    <a:pt x="443674" y="229997"/>
                  </a:lnTo>
                  <a:lnTo>
                    <a:pt x="440397" y="242620"/>
                  </a:lnTo>
                  <a:lnTo>
                    <a:pt x="440397" y="241973"/>
                  </a:lnTo>
                  <a:lnTo>
                    <a:pt x="440740" y="229997"/>
                  </a:lnTo>
                  <a:lnTo>
                    <a:pt x="445452" y="217297"/>
                  </a:lnTo>
                  <a:lnTo>
                    <a:pt x="446443" y="217297"/>
                  </a:lnTo>
                  <a:lnTo>
                    <a:pt x="455142" y="204597"/>
                  </a:lnTo>
                  <a:lnTo>
                    <a:pt x="470839" y="204597"/>
                  </a:lnTo>
                  <a:lnTo>
                    <a:pt x="470839" y="166331"/>
                  </a:lnTo>
                  <a:lnTo>
                    <a:pt x="470649" y="166497"/>
                  </a:lnTo>
                  <a:lnTo>
                    <a:pt x="443496" y="179197"/>
                  </a:lnTo>
                  <a:lnTo>
                    <a:pt x="416077" y="204597"/>
                  </a:lnTo>
                  <a:lnTo>
                    <a:pt x="416433" y="204597"/>
                  </a:lnTo>
                  <a:lnTo>
                    <a:pt x="416242" y="206260"/>
                  </a:lnTo>
                  <a:lnTo>
                    <a:pt x="396341" y="229997"/>
                  </a:lnTo>
                  <a:lnTo>
                    <a:pt x="376123" y="242620"/>
                  </a:lnTo>
                  <a:lnTo>
                    <a:pt x="375132" y="243852"/>
                  </a:lnTo>
                  <a:lnTo>
                    <a:pt x="368795" y="252323"/>
                  </a:lnTo>
                  <a:lnTo>
                    <a:pt x="368795" y="306197"/>
                  </a:lnTo>
                  <a:lnTo>
                    <a:pt x="368731" y="306451"/>
                  </a:lnTo>
                  <a:lnTo>
                    <a:pt x="368642" y="306781"/>
                  </a:lnTo>
                  <a:lnTo>
                    <a:pt x="365658" y="318897"/>
                  </a:lnTo>
                  <a:lnTo>
                    <a:pt x="360248" y="318897"/>
                  </a:lnTo>
                  <a:lnTo>
                    <a:pt x="361467" y="306197"/>
                  </a:lnTo>
                  <a:lnTo>
                    <a:pt x="368795" y="306197"/>
                  </a:lnTo>
                  <a:lnTo>
                    <a:pt x="368795" y="252323"/>
                  </a:lnTo>
                  <a:lnTo>
                    <a:pt x="356971" y="268097"/>
                  </a:lnTo>
                  <a:lnTo>
                    <a:pt x="339610" y="293497"/>
                  </a:lnTo>
                  <a:lnTo>
                    <a:pt x="329933" y="293497"/>
                  </a:lnTo>
                  <a:lnTo>
                    <a:pt x="324319" y="306197"/>
                  </a:lnTo>
                  <a:lnTo>
                    <a:pt x="321881" y="306197"/>
                  </a:lnTo>
                  <a:lnTo>
                    <a:pt x="315125" y="318897"/>
                  </a:lnTo>
                  <a:lnTo>
                    <a:pt x="312826" y="318897"/>
                  </a:lnTo>
                  <a:lnTo>
                    <a:pt x="312826" y="369697"/>
                  </a:lnTo>
                  <a:lnTo>
                    <a:pt x="309791" y="382371"/>
                  </a:lnTo>
                  <a:lnTo>
                    <a:pt x="301752" y="382371"/>
                  </a:lnTo>
                  <a:lnTo>
                    <a:pt x="301828" y="382092"/>
                  </a:lnTo>
                  <a:lnTo>
                    <a:pt x="305523" y="369697"/>
                  </a:lnTo>
                  <a:lnTo>
                    <a:pt x="312826" y="369697"/>
                  </a:lnTo>
                  <a:lnTo>
                    <a:pt x="312826" y="318897"/>
                  </a:lnTo>
                  <a:lnTo>
                    <a:pt x="308013" y="318897"/>
                  </a:lnTo>
                  <a:lnTo>
                    <a:pt x="301155" y="331597"/>
                  </a:lnTo>
                  <a:lnTo>
                    <a:pt x="301117" y="383971"/>
                  </a:lnTo>
                  <a:lnTo>
                    <a:pt x="300596" y="386016"/>
                  </a:lnTo>
                  <a:lnTo>
                    <a:pt x="297738" y="395084"/>
                  </a:lnTo>
                  <a:lnTo>
                    <a:pt x="301117" y="383971"/>
                  </a:lnTo>
                  <a:lnTo>
                    <a:pt x="301117" y="331685"/>
                  </a:lnTo>
                  <a:lnTo>
                    <a:pt x="295224" y="344246"/>
                  </a:lnTo>
                  <a:lnTo>
                    <a:pt x="284441" y="344246"/>
                  </a:lnTo>
                  <a:lnTo>
                    <a:pt x="276606" y="369697"/>
                  </a:lnTo>
                  <a:lnTo>
                    <a:pt x="268516" y="382371"/>
                  </a:lnTo>
                  <a:lnTo>
                    <a:pt x="260197" y="395084"/>
                  </a:lnTo>
                  <a:lnTo>
                    <a:pt x="243674" y="407797"/>
                  </a:lnTo>
                  <a:lnTo>
                    <a:pt x="221094" y="443649"/>
                  </a:lnTo>
                  <a:lnTo>
                    <a:pt x="221094" y="522097"/>
                  </a:lnTo>
                  <a:lnTo>
                    <a:pt x="220980" y="531825"/>
                  </a:lnTo>
                  <a:lnTo>
                    <a:pt x="220941" y="534797"/>
                  </a:lnTo>
                  <a:lnTo>
                    <a:pt x="218084" y="534797"/>
                  </a:lnTo>
                  <a:lnTo>
                    <a:pt x="217335" y="522097"/>
                  </a:lnTo>
                  <a:lnTo>
                    <a:pt x="221094" y="522097"/>
                  </a:lnTo>
                  <a:lnTo>
                    <a:pt x="221094" y="443649"/>
                  </a:lnTo>
                  <a:lnTo>
                    <a:pt x="219671" y="445897"/>
                  </a:lnTo>
                  <a:lnTo>
                    <a:pt x="220929" y="445897"/>
                  </a:lnTo>
                  <a:lnTo>
                    <a:pt x="220814" y="451205"/>
                  </a:lnTo>
                  <a:lnTo>
                    <a:pt x="220700" y="456450"/>
                  </a:lnTo>
                  <a:lnTo>
                    <a:pt x="220649" y="458584"/>
                  </a:lnTo>
                  <a:lnTo>
                    <a:pt x="195630" y="496697"/>
                  </a:lnTo>
                  <a:lnTo>
                    <a:pt x="173380" y="534797"/>
                  </a:lnTo>
                  <a:lnTo>
                    <a:pt x="152730" y="585597"/>
                  </a:lnTo>
                  <a:lnTo>
                    <a:pt x="132588" y="623697"/>
                  </a:lnTo>
                  <a:lnTo>
                    <a:pt x="131927" y="636397"/>
                  </a:lnTo>
                  <a:lnTo>
                    <a:pt x="129590" y="636397"/>
                  </a:lnTo>
                  <a:lnTo>
                    <a:pt x="125945" y="649097"/>
                  </a:lnTo>
                  <a:lnTo>
                    <a:pt x="125844" y="649351"/>
                  </a:lnTo>
                  <a:lnTo>
                    <a:pt x="121373" y="661797"/>
                  </a:lnTo>
                  <a:lnTo>
                    <a:pt x="111683" y="687197"/>
                  </a:lnTo>
                  <a:lnTo>
                    <a:pt x="107010" y="687197"/>
                  </a:lnTo>
                  <a:lnTo>
                    <a:pt x="102920" y="699897"/>
                  </a:lnTo>
                  <a:lnTo>
                    <a:pt x="99542" y="712597"/>
                  </a:lnTo>
                  <a:lnTo>
                    <a:pt x="96901" y="725297"/>
                  </a:lnTo>
                  <a:lnTo>
                    <a:pt x="93865" y="725297"/>
                  </a:lnTo>
                  <a:lnTo>
                    <a:pt x="89306" y="737997"/>
                  </a:lnTo>
                  <a:lnTo>
                    <a:pt x="89941" y="750671"/>
                  </a:lnTo>
                  <a:lnTo>
                    <a:pt x="85572" y="750671"/>
                  </a:lnTo>
                  <a:lnTo>
                    <a:pt x="85521" y="750938"/>
                  </a:lnTo>
                  <a:lnTo>
                    <a:pt x="85394" y="751547"/>
                  </a:lnTo>
                  <a:lnTo>
                    <a:pt x="82994" y="763397"/>
                  </a:lnTo>
                  <a:lnTo>
                    <a:pt x="80264" y="776058"/>
                  </a:lnTo>
                  <a:lnTo>
                    <a:pt x="75387" y="776058"/>
                  </a:lnTo>
                  <a:lnTo>
                    <a:pt x="73380" y="788797"/>
                  </a:lnTo>
                  <a:lnTo>
                    <a:pt x="70205" y="801497"/>
                  </a:lnTo>
                  <a:lnTo>
                    <a:pt x="66268" y="814197"/>
                  </a:lnTo>
                  <a:lnTo>
                    <a:pt x="62026" y="826897"/>
                  </a:lnTo>
                  <a:lnTo>
                    <a:pt x="57899" y="839597"/>
                  </a:lnTo>
                  <a:lnTo>
                    <a:pt x="53975" y="864997"/>
                  </a:lnTo>
                  <a:lnTo>
                    <a:pt x="51117" y="876033"/>
                  </a:lnTo>
                  <a:lnTo>
                    <a:pt x="51117" y="1080897"/>
                  </a:lnTo>
                  <a:lnTo>
                    <a:pt x="50380" y="1093597"/>
                  </a:lnTo>
                  <a:lnTo>
                    <a:pt x="45808" y="1093597"/>
                  </a:lnTo>
                  <a:lnTo>
                    <a:pt x="45783" y="1093444"/>
                  </a:lnTo>
                  <a:lnTo>
                    <a:pt x="44437" y="1080897"/>
                  </a:lnTo>
                  <a:lnTo>
                    <a:pt x="51117" y="1080897"/>
                  </a:lnTo>
                  <a:lnTo>
                    <a:pt x="51117" y="876033"/>
                  </a:lnTo>
                  <a:lnTo>
                    <a:pt x="50685" y="877697"/>
                  </a:lnTo>
                  <a:lnTo>
                    <a:pt x="48450" y="890397"/>
                  </a:lnTo>
                  <a:lnTo>
                    <a:pt x="43599" y="890397"/>
                  </a:lnTo>
                  <a:lnTo>
                    <a:pt x="43002" y="896404"/>
                  </a:lnTo>
                  <a:lnTo>
                    <a:pt x="43002" y="1207897"/>
                  </a:lnTo>
                  <a:lnTo>
                    <a:pt x="39192" y="1207897"/>
                  </a:lnTo>
                  <a:lnTo>
                    <a:pt x="40894" y="1195197"/>
                  </a:lnTo>
                  <a:lnTo>
                    <a:pt x="36372" y="1195197"/>
                  </a:lnTo>
                  <a:lnTo>
                    <a:pt x="40462" y="1182497"/>
                  </a:lnTo>
                  <a:lnTo>
                    <a:pt x="41427" y="1195197"/>
                  </a:lnTo>
                  <a:lnTo>
                    <a:pt x="43002" y="1207897"/>
                  </a:lnTo>
                  <a:lnTo>
                    <a:pt x="43002" y="896404"/>
                  </a:lnTo>
                  <a:lnTo>
                    <a:pt x="41071" y="915797"/>
                  </a:lnTo>
                  <a:lnTo>
                    <a:pt x="37744" y="928497"/>
                  </a:lnTo>
                  <a:lnTo>
                    <a:pt x="34023" y="941197"/>
                  </a:lnTo>
                  <a:lnTo>
                    <a:pt x="28524" y="966597"/>
                  </a:lnTo>
                  <a:lnTo>
                    <a:pt x="28409" y="967409"/>
                  </a:lnTo>
                  <a:lnTo>
                    <a:pt x="26733" y="979297"/>
                  </a:lnTo>
                  <a:lnTo>
                    <a:pt x="25031" y="991997"/>
                  </a:lnTo>
                  <a:lnTo>
                    <a:pt x="23482" y="991997"/>
                  </a:lnTo>
                  <a:lnTo>
                    <a:pt x="22301" y="1004671"/>
                  </a:lnTo>
                  <a:lnTo>
                    <a:pt x="21310" y="1017397"/>
                  </a:lnTo>
                  <a:lnTo>
                    <a:pt x="20548" y="1017397"/>
                  </a:lnTo>
                  <a:lnTo>
                    <a:pt x="20066" y="1030097"/>
                  </a:lnTo>
                  <a:lnTo>
                    <a:pt x="15760" y="1042797"/>
                  </a:lnTo>
                  <a:lnTo>
                    <a:pt x="14185" y="1068197"/>
                  </a:lnTo>
                  <a:lnTo>
                    <a:pt x="14147" y="1068539"/>
                  </a:lnTo>
                  <a:lnTo>
                    <a:pt x="12801" y="1080897"/>
                  </a:lnTo>
                  <a:lnTo>
                    <a:pt x="9029" y="1093597"/>
                  </a:lnTo>
                  <a:lnTo>
                    <a:pt x="9677" y="1106297"/>
                  </a:lnTo>
                  <a:lnTo>
                    <a:pt x="7200" y="1118997"/>
                  </a:lnTo>
                  <a:lnTo>
                    <a:pt x="7302" y="1121181"/>
                  </a:lnTo>
                  <a:lnTo>
                    <a:pt x="7810" y="1131697"/>
                  </a:lnTo>
                  <a:lnTo>
                    <a:pt x="7772" y="1131874"/>
                  </a:lnTo>
                  <a:lnTo>
                    <a:pt x="3632" y="1157097"/>
                  </a:lnTo>
                  <a:lnTo>
                    <a:pt x="1485" y="1182497"/>
                  </a:lnTo>
                  <a:lnTo>
                    <a:pt x="850" y="1207897"/>
                  </a:lnTo>
                  <a:lnTo>
                    <a:pt x="889" y="1209878"/>
                  </a:lnTo>
                  <a:lnTo>
                    <a:pt x="1257" y="1233297"/>
                  </a:lnTo>
                  <a:lnTo>
                    <a:pt x="939" y="1245997"/>
                  </a:lnTo>
                  <a:lnTo>
                    <a:pt x="673" y="1245997"/>
                  </a:lnTo>
                  <a:lnTo>
                    <a:pt x="660" y="1247228"/>
                  </a:lnTo>
                  <a:lnTo>
                    <a:pt x="533" y="1254112"/>
                  </a:lnTo>
                  <a:lnTo>
                    <a:pt x="457" y="1258658"/>
                  </a:lnTo>
                  <a:lnTo>
                    <a:pt x="279" y="1258658"/>
                  </a:lnTo>
                  <a:lnTo>
                    <a:pt x="203" y="1262418"/>
                  </a:lnTo>
                  <a:lnTo>
                    <a:pt x="38" y="1270889"/>
                  </a:lnTo>
                  <a:lnTo>
                    <a:pt x="0" y="1284058"/>
                  </a:lnTo>
                  <a:lnTo>
                    <a:pt x="254" y="1284058"/>
                  </a:lnTo>
                  <a:lnTo>
                    <a:pt x="368" y="1294968"/>
                  </a:lnTo>
                  <a:lnTo>
                    <a:pt x="457" y="1298448"/>
                  </a:lnTo>
                  <a:lnTo>
                    <a:pt x="952" y="1309497"/>
                  </a:lnTo>
                  <a:lnTo>
                    <a:pt x="1295" y="1322184"/>
                  </a:lnTo>
                  <a:lnTo>
                    <a:pt x="1714" y="1322184"/>
                  </a:lnTo>
                  <a:lnTo>
                    <a:pt x="1727" y="1322336"/>
                  </a:lnTo>
                  <a:lnTo>
                    <a:pt x="4432" y="1360297"/>
                  </a:lnTo>
                  <a:lnTo>
                    <a:pt x="8128" y="1385697"/>
                  </a:lnTo>
                  <a:lnTo>
                    <a:pt x="12458" y="1423797"/>
                  </a:lnTo>
                  <a:lnTo>
                    <a:pt x="12547" y="1424190"/>
                  </a:lnTo>
                  <a:lnTo>
                    <a:pt x="17475" y="1449197"/>
                  </a:lnTo>
                  <a:lnTo>
                    <a:pt x="23190" y="1474597"/>
                  </a:lnTo>
                  <a:lnTo>
                    <a:pt x="28028" y="1487297"/>
                  </a:lnTo>
                  <a:lnTo>
                    <a:pt x="25946" y="1487297"/>
                  </a:lnTo>
                  <a:lnTo>
                    <a:pt x="35013" y="1525397"/>
                  </a:lnTo>
                  <a:lnTo>
                    <a:pt x="37096" y="1525397"/>
                  </a:lnTo>
                  <a:lnTo>
                    <a:pt x="39255" y="1538097"/>
                  </a:lnTo>
                  <a:lnTo>
                    <a:pt x="41503" y="1538097"/>
                  </a:lnTo>
                  <a:lnTo>
                    <a:pt x="48653" y="1563497"/>
                  </a:lnTo>
                  <a:lnTo>
                    <a:pt x="51117" y="1576197"/>
                  </a:lnTo>
                  <a:lnTo>
                    <a:pt x="53682" y="1576197"/>
                  </a:lnTo>
                  <a:lnTo>
                    <a:pt x="56654" y="1588897"/>
                  </a:lnTo>
                  <a:lnTo>
                    <a:pt x="59753" y="1588897"/>
                  </a:lnTo>
                  <a:lnTo>
                    <a:pt x="63068" y="1601863"/>
                  </a:lnTo>
                  <a:lnTo>
                    <a:pt x="66421" y="1614297"/>
                  </a:lnTo>
                  <a:lnTo>
                    <a:pt x="66001" y="1614297"/>
                  </a:lnTo>
                  <a:lnTo>
                    <a:pt x="68668" y="1626997"/>
                  </a:lnTo>
                  <a:lnTo>
                    <a:pt x="71920" y="1626997"/>
                  </a:lnTo>
                  <a:lnTo>
                    <a:pt x="74091" y="1633321"/>
                  </a:lnTo>
                  <a:lnTo>
                    <a:pt x="73418" y="1626997"/>
                  </a:lnTo>
                  <a:lnTo>
                    <a:pt x="75450" y="1626997"/>
                  </a:lnTo>
                  <a:lnTo>
                    <a:pt x="74968" y="1635899"/>
                  </a:lnTo>
                  <a:lnTo>
                    <a:pt x="76276" y="1639697"/>
                  </a:lnTo>
                  <a:lnTo>
                    <a:pt x="78651" y="1639697"/>
                  </a:lnTo>
                  <a:lnTo>
                    <a:pt x="85039" y="1652397"/>
                  </a:lnTo>
                  <a:lnTo>
                    <a:pt x="91986" y="1665097"/>
                  </a:lnTo>
                  <a:lnTo>
                    <a:pt x="106641" y="1703197"/>
                  </a:lnTo>
                  <a:lnTo>
                    <a:pt x="131673" y="1741297"/>
                  </a:lnTo>
                  <a:lnTo>
                    <a:pt x="160070" y="1779397"/>
                  </a:lnTo>
                  <a:lnTo>
                    <a:pt x="180936" y="1817497"/>
                  </a:lnTo>
                  <a:lnTo>
                    <a:pt x="203377" y="1842897"/>
                  </a:lnTo>
                  <a:lnTo>
                    <a:pt x="227279" y="1868297"/>
                  </a:lnTo>
                  <a:lnTo>
                    <a:pt x="252514" y="1880997"/>
                  </a:lnTo>
                  <a:lnTo>
                    <a:pt x="279311" y="1906397"/>
                  </a:lnTo>
                  <a:lnTo>
                    <a:pt x="307390" y="1931797"/>
                  </a:lnTo>
                  <a:lnTo>
                    <a:pt x="336423" y="1944497"/>
                  </a:lnTo>
                  <a:lnTo>
                    <a:pt x="366255" y="1969897"/>
                  </a:lnTo>
                  <a:lnTo>
                    <a:pt x="459092" y="2007997"/>
                  </a:lnTo>
                  <a:lnTo>
                    <a:pt x="612444" y="2046097"/>
                  </a:lnTo>
                  <a:lnTo>
                    <a:pt x="810044" y="2046097"/>
                  </a:lnTo>
                  <a:lnTo>
                    <a:pt x="841629" y="2033397"/>
                  </a:lnTo>
                  <a:lnTo>
                    <a:pt x="874483" y="2033397"/>
                  </a:lnTo>
                  <a:lnTo>
                    <a:pt x="939368" y="2007997"/>
                  </a:lnTo>
                  <a:lnTo>
                    <a:pt x="971181" y="1995297"/>
                  </a:lnTo>
                  <a:lnTo>
                    <a:pt x="976909" y="1995297"/>
                  </a:lnTo>
                  <a:lnTo>
                    <a:pt x="1010894" y="1982597"/>
                  </a:lnTo>
                  <a:lnTo>
                    <a:pt x="1043330" y="1969897"/>
                  </a:lnTo>
                  <a:lnTo>
                    <a:pt x="1059129" y="1957197"/>
                  </a:lnTo>
                  <a:lnTo>
                    <a:pt x="1074928" y="1944497"/>
                  </a:lnTo>
                  <a:lnTo>
                    <a:pt x="1106424" y="1931797"/>
                  </a:lnTo>
                  <a:lnTo>
                    <a:pt x="1112977" y="1919097"/>
                  </a:lnTo>
                  <a:lnTo>
                    <a:pt x="1115999" y="1906397"/>
                  </a:lnTo>
                  <a:lnTo>
                    <a:pt x="1120228" y="1919097"/>
                  </a:lnTo>
                  <a:lnTo>
                    <a:pt x="1122324" y="1906397"/>
                  </a:lnTo>
                  <a:lnTo>
                    <a:pt x="1133030" y="1906397"/>
                  </a:lnTo>
                  <a:lnTo>
                    <a:pt x="1138707" y="1893697"/>
                  </a:lnTo>
                  <a:lnTo>
                    <a:pt x="1151331" y="1893697"/>
                  </a:lnTo>
                  <a:lnTo>
                    <a:pt x="1156449" y="1880997"/>
                  </a:lnTo>
                  <a:lnTo>
                    <a:pt x="1166101" y="1868297"/>
                  </a:lnTo>
                  <a:lnTo>
                    <a:pt x="1175651" y="1868297"/>
                  </a:lnTo>
                  <a:lnTo>
                    <a:pt x="1184630" y="1855584"/>
                  </a:lnTo>
                  <a:lnTo>
                    <a:pt x="1192568" y="1842897"/>
                  </a:lnTo>
                  <a:lnTo>
                    <a:pt x="1214183" y="1830197"/>
                  </a:lnTo>
                  <a:lnTo>
                    <a:pt x="1234097" y="1804797"/>
                  </a:lnTo>
                  <a:lnTo>
                    <a:pt x="1252474" y="1779397"/>
                  </a:lnTo>
                  <a:lnTo>
                    <a:pt x="1269492" y="1753997"/>
                  </a:lnTo>
                  <a:lnTo>
                    <a:pt x="1277404" y="1741297"/>
                  </a:lnTo>
                  <a:lnTo>
                    <a:pt x="1285328" y="1728584"/>
                  </a:lnTo>
                  <a:lnTo>
                    <a:pt x="1300378" y="1703197"/>
                  </a:lnTo>
                  <a:lnTo>
                    <a:pt x="1329728" y="1652397"/>
                  </a:lnTo>
                  <a:lnTo>
                    <a:pt x="1330490" y="1639697"/>
                  </a:lnTo>
                  <a:lnTo>
                    <a:pt x="1336725" y="1626997"/>
                  </a:lnTo>
                  <a:lnTo>
                    <a:pt x="1341640" y="1614297"/>
                  </a:lnTo>
                  <a:lnTo>
                    <a:pt x="1344650" y="1601584"/>
                  </a:lnTo>
                  <a:lnTo>
                    <a:pt x="1345196" y="1601584"/>
                  </a:lnTo>
                  <a:lnTo>
                    <a:pt x="1347787" y="1588897"/>
                  </a:lnTo>
                  <a:lnTo>
                    <a:pt x="1347089" y="1588897"/>
                  </a:lnTo>
                  <a:lnTo>
                    <a:pt x="1352892" y="1576197"/>
                  </a:lnTo>
                  <a:lnTo>
                    <a:pt x="1356512" y="1576197"/>
                  </a:lnTo>
                  <a:lnTo>
                    <a:pt x="1358442" y="1563497"/>
                  </a:lnTo>
                  <a:lnTo>
                    <a:pt x="1361897" y="1538097"/>
                  </a:lnTo>
                  <a:lnTo>
                    <a:pt x="1366088" y="1525397"/>
                  </a:lnTo>
                  <a:lnTo>
                    <a:pt x="1370241" y="1499997"/>
                  </a:lnTo>
                  <a:lnTo>
                    <a:pt x="1376527" y="1499997"/>
                  </a:lnTo>
                  <a:lnTo>
                    <a:pt x="1370139" y="1487297"/>
                  </a:lnTo>
                  <a:lnTo>
                    <a:pt x="1372590" y="1481556"/>
                  </a:lnTo>
                  <a:lnTo>
                    <a:pt x="1372514" y="1479638"/>
                  </a:lnTo>
                  <a:lnTo>
                    <a:pt x="1372311" y="1474597"/>
                  </a:lnTo>
                  <a:lnTo>
                    <a:pt x="1373797" y="1474597"/>
                  </a:lnTo>
                  <a:lnTo>
                    <a:pt x="1373403" y="1479638"/>
                  </a:lnTo>
                  <a:lnTo>
                    <a:pt x="1375562" y="1474597"/>
                  </a:lnTo>
                  <a:lnTo>
                    <a:pt x="1376387" y="1474597"/>
                  </a:lnTo>
                  <a:lnTo>
                    <a:pt x="1373441" y="1461897"/>
                  </a:lnTo>
                  <a:lnTo>
                    <a:pt x="1375702" y="1461897"/>
                  </a:lnTo>
                  <a:lnTo>
                    <a:pt x="1375105" y="1449197"/>
                  </a:lnTo>
                  <a:lnTo>
                    <a:pt x="1374990" y="1436497"/>
                  </a:lnTo>
                  <a:lnTo>
                    <a:pt x="1375524" y="1423797"/>
                  </a:lnTo>
                  <a:lnTo>
                    <a:pt x="1377975" y="1423797"/>
                  </a:lnTo>
                  <a:lnTo>
                    <a:pt x="1376654" y="1398384"/>
                  </a:lnTo>
                  <a:lnTo>
                    <a:pt x="1374940" y="1385697"/>
                  </a:lnTo>
                  <a:lnTo>
                    <a:pt x="1374902" y="1385379"/>
                  </a:lnTo>
                  <a:lnTo>
                    <a:pt x="1372590" y="1360297"/>
                  </a:lnTo>
                  <a:lnTo>
                    <a:pt x="1373301" y="1360297"/>
                  </a:lnTo>
                  <a:lnTo>
                    <a:pt x="1370469" y="1347597"/>
                  </a:lnTo>
                  <a:lnTo>
                    <a:pt x="1368729" y="1334897"/>
                  </a:lnTo>
                  <a:lnTo>
                    <a:pt x="1367066" y="1334897"/>
                  </a:lnTo>
                  <a:lnTo>
                    <a:pt x="1364449" y="1322184"/>
                  </a:lnTo>
                  <a:lnTo>
                    <a:pt x="1365897" y="1309497"/>
                  </a:lnTo>
                  <a:lnTo>
                    <a:pt x="1368564" y="1309497"/>
                  </a:lnTo>
                  <a:lnTo>
                    <a:pt x="1368996" y="1296797"/>
                  </a:lnTo>
                  <a:lnTo>
                    <a:pt x="1363903" y="1296797"/>
                  </a:lnTo>
                  <a:lnTo>
                    <a:pt x="1362925" y="1296797"/>
                  </a:lnTo>
                  <a:lnTo>
                    <a:pt x="1363408" y="1294968"/>
                  </a:lnTo>
                  <a:lnTo>
                    <a:pt x="1360449" y="1284058"/>
                  </a:lnTo>
                  <a:lnTo>
                    <a:pt x="1360398" y="1283766"/>
                  </a:lnTo>
                  <a:lnTo>
                    <a:pt x="1358112" y="1270889"/>
                  </a:lnTo>
                  <a:lnTo>
                    <a:pt x="1355458" y="1257376"/>
                  </a:lnTo>
                  <a:lnTo>
                    <a:pt x="1352423" y="1247228"/>
                  </a:lnTo>
                  <a:lnTo>
                    <a:pt x="1354112" y="1258658"/>
                  </a:lnTo>
                  <a:lnTo>
                    <a:pt x="1351521" y="1258658"/>
                  </a:lnTo>
                  <a:lnTo>
                    <a:pt x="1351597" y="1257376"/>
                  </a:lnTo>
                  <a:lnTo>
                    <a:pt x="1352169" y="1247228"/>
                  </a:lnTo>
                  <a:lnTo>
                    <a:pt x="1352054" y="1245997"/>
                  </a:lnTo>
                  <a:lnTo>
                    <a:pt x="1351064" y="1245997"/>
                  </a:lnTo>
                  <a:lnTo>
                    <a:pt x="1351305" y="1233297"/>
                  </a:lnTo>
                  <a:lnTo>
                    <a:pt x="1345882" y="1233297"/>
                  </a:lnTo>
                  <a:lnTo>
                    <a:pt x="1345234" y="1220584"/>
                  </a:lnTo>
                  <a:lnTo>
                    <a:pt x="1343952" y="1220584"/>
                  </a:lnTo>
                  <a:lnTo>
                    <a:pt x="1342136" y="1207897"/>
                  </a:lnTo>
                  <a:lnTo>
                    <a:pt x="1339875" y="1207897"/>
                  </a:lnTo>
                  <a:lnTo>
                    <a:pt x="1337348" y="1195197"/>
                  </a:lnTo>
                  <a:lnTo>
                    <a:pt x="1334706" y="1195197"/>
                  </a:lnTo>
                  <a:lnTo>
                    <a:pt x="1331823" y="1182497"/>
                  </a:lnTo>
                  <a:lnTo>
                    <a:pt x="1328597" y="1182497"/>
                  </a:lnTo>
                  <a:lnTo>
                    <a:pt x="1322311" y="1169797"/>
                  </a:lnTo>
                  <a:lnTo>
                    <a:pt x="1316786" y="1157097"/>
                  </a:lnTo>
                  <a:lnTo>
                    <a:pt x="1312633" y="1144397"/>
                  </a:lnTo>
                  <a:lnTo>
                    <a:pt x="1310449" y="1131697"/>
                  </a:lnTo>
                  <a:lnTo>
                    <a:pt x="1303616" y="1118997"/>
                  </a:lnTo>
                  <a:lnTo>
                    <a:pt x="1300594" y="1118997"/>
                  </a:lnTo>
                  <a:lnTo>
                    <a:pt x="1297063" y="1118997"/>
                  </a:lnTo>
                  <a:lnTo>
                    <a:pt x="1290904" y="1106297"/>
                  </a:lnTo>
                  <a:lnTo>
                    <a:pt x="1285290" y="1093597"/>
                  </a:lnTo>
                  <a:lnTo>
                    <a:pt x="1288961" y="1093597"/>
                  </a:lnTo>
                  <a:lnTo>
                    <a:pt x="1292555" y="1106297"/>
                  </a:lnTo>
                  <a:lnTo>
                    <a:pt x="1296352" y="1106297"/>
                  </a:lnTo>
                  <a:lnTo>
                    <a:pt x="1300594" y="1118997"/>
                  </a:lnTo>
                  <a:lnTo>
                    <a:pt x="1300632" y="1106297"/>
                  </a:lnTo>
                  <a:lnTo>
                    <a:pt x="1304429" y="1106297"/>
                  </a:lnTo>
                  <a:lnTo>
                    <a:pt x="1310627" y="1118997"/>
                  </a:lnTo>
                  <a:lnTo>
                    <a:pt x="1316469" y="1131697"/>
                  </a:lnTo>
                  <a:lnTo>
                    <a:pt x="1321257" y="1131697"/>
                  </a:lnTo>
                  <a:lnTo>
                    <a:pt x="1318133" y="1118997"/>
                  </a:lnTo>
                  <a:lnTo>
                    <a:pt x="1313535" y="1118997"/>
                  </a:lnTo>
                  <a:lnTo>
                    <a:pt x="1309255" y="1106297"/>
                  </a:lnTo>
                  <a:lnTo>
                    <a:pt x="1304899" y="1106297"/>
                  </a:lnTo>
                  <a:lnTo>
                    <a:pt x="1300492" y="1093597"/>
                  </a:lnTo>
                  <a:lnTo>
                    <a:pt x="1302931" y="1093597"/>
                  </a:lnTo>
                  <a:lnTo>
                    <a:pt x="1302867" y="1093444"/>
                  </a:lnTo>
                  <a:lnTo>
                    <a:pt x="1297038" y="1080897"/>
                  </a:lnTo>
                  <a:lnTo>
                    <a:pt x="1290091" y="1068197"/>
                  </a:lnTo>
                  <a:lnTo>
                    <a:pt x="1284503" y="1068197"/>
                  </a:lnTo>
                  <a:lnTo>
                    <a:pt x="1284592" y="1068539"/>
                  </a:lnTo>
                  <a:lnTo>
                    <a:pt x="1287868" y="1080897"/>
                  </a:lnTo>
                  <a:lnTo>
                    <a:pt x="1280985" y="1080897"/>
                  </a:lnTo>
                  <a:lnTo>
                    <a:pt x="1284503" y="1068197"/>
                  </a:lnTo>
                  <a:lnTo>
                    <a:pt x="1278089" y="1068197"/>
                  </a:lnTo>
                  <a:lnTo>
                    <a:pt x="1278089" y="1080897"/>
                  </a:lnTo>
                  <a:lnTo>
                    <a:pt x="1274953" y="1080897"/>
                  </a:lnTo>
                  <a:lnTo>
                    <a:pt x="1270736" y="1068197"/>
                  </a:lnTo>
                  <a:lnTo>
                    <a:pt x="1268857" y="1068197"/>
                  </a:lnTo>
                  <a:lnTo>
                    <a:pt x="1268018" y="1065872"/>
                  </a:lnTo>
                  <a:lnTo>
                    <a:pt x="1267917" y="1068197"/>
                  </a:lnTo>
                  <a:lnTo>
                    <a:pt x="1258824" y="1068197"/>
                  </a:lnTo>
                  <a:lnTo>
                    <a:pt x="1256144" y="1055497"/>
                  </a:lnTo>
                  <a:lnTo>
                    <a:pt x="1259586" y="1055497"/>
                  </a:lnTo>
                  <a:lnTo>
                    <a:pt x="1258290" y="1042797"/>
                  </a:lnTo>
                  <a:lnTo>
                    <a:pt x="1265212" y="1055497"/>
                  </a:lnTo>
                  <a:lnTo>
                    <a:pt x="1264323" y="1055497"/>
                  </a:lnTo>
                  <a:lnTo>
                    <a:pt x="1268018" y="1065872"/>
                  </a:lnTo>
                  <a:lnTo>
                    <a:pt x="1268488" y="1055497"/>
                  </a:lnTo>
                  <a:lnTo>
                    <a:pt x="1275816" y="1068197"/>
                  </a:lnTo>
                  <a:lnTo>
                    <a:pt x="1276057" y="1068197"/>
                  </a:lnTo>
                  <a:lnTo>
                    <a:pt x="1276121" y="1068539"/>
                  </a:lnTo>
                  <a:lnTo>
                    <a:pt x="1278089" y="1080897"/>
                  </a:lnTo>
                  <a:lnTo>
                    <a:pt x="1278089" y="1068197"/>
                  </a:lnTo>
                  <a:lnTo>
                    <a:pt x="1276718" y="1068197"/>
                  </a:lnTo>
                  <a:lnTo>
                    <a:pt x="1271130" y="1055497"/>
                  </a:lnTo>
                  <a:lnTo>
                    <a:pt x="1275181" y="1055497"/>
                  </a:lnTo>
                  <a:lnTo>
                    <a:pt x="1269085" y="1042797"/>
                  </a:lnTo>
                  <a:lnTo>
                    <a:pt x="1263611" y="1042797"/>
                  </a:lnTo>
                  <a:lnTo>
                    <a:pt x="1258519" y="1030097"/>
                  </a:lnTo>
                  <a:lnTo>
                    <a:pt x="1253566" y="1030097"/>
                  </a:lnTo>
                  <a:lnTo>
                    <a:pt x="1250175" y="1017397"/>
                  </a:lnTo>
                  <a:lnTo>
                    <a:pt x="1244625" y="1017397"/>
                  </a:lnTo>
                  <a:lnTo>
                    <a:pt x="1246009" y="1030097"/>
                  </a:lnTo>
                  <a:lnTo>
                    <a:pt x="1239456" y="1030097"/>
                  </a:lnTo>
                  <a:lnTo>
                    <a:pt x="1238796" y="1017397"/>
                  </a:lnTo>
                  <a:lnTo>
                    <a:pt x="1234249" y="1004671"/>
                  </a:lnTo>
                  <a:lnTo>
                    <a:pt x="1228953" y="1004671"/>
                  </a:lnTo>
                  <a:lnTo>
                    <a:pt x="1224127" y="991997"/>
                  </a:lnTo>
                  <a:lnTo>
                    <a:pt x="1219238" y="991997"/>
                  </a:lnTo>
                  <a:lnTo>
                    <a:pt x="1209192" y="979297"/>
                  </a:lnTo>
                  <a:lnTo>
                    <a:pt x="1204175" y="966597"/>
                  </a:lnTo>
                  <a:lnTo>
                    <a:pt x="1198079" y="966597"/>
                  </a:lnTo>
                  <a:lnTo>
                    <a:pt x="1189062" y="953897"/>
                  </a:lnTo>
                  <a:lnTo>
                    <a:pt x="1179626" y="953897"/>
                  </a:lnTo>
                  <a:lnTo>
                    <a:pt x="1169733" y="941197"/>
                  </a:lnTo>
                  <a:lnTo>
                    <a:pt x="1159332" y="928497"/>
                  </a:lnTo>
                  <a:lnTo>
                    <a:pt x="1147749" y="928497"/>
                  </a:lnTo>
                  <a:lnTo>
                    <a:pt x="1119873" y="903097"/>
                  </a:lnTo>
                  <a:lnTo>
                    <a:pt x="1108329" y="903097"/>
                  </a:lnTo>
                  <a:lnTo>
                    <a:pt x="1102258" y="890397"/>
                  </a:lnTo>
                  <a:lnTo>
                    <a:pt x="1098423" y="890397"/>
                  </a:lnTo>
                  <a:lnTo>
                    <a:pt x="1098423" y="1423797"/>
                  </a:lnTo>
                  <a:lnTo>
                    <a:pt x="1095349" y="1411097"/>
                  </a:lnTo>
                  <a:lnTo>
                    <a:pt x="1092428" y="1423797"/>
                  </a:lnTo>
                  <a:lnTo>
                    <a:pt x="1095438" y="1423797"/>
                  </a:lnTo>
                  <a:lnTo>
                    <a:pt x="1095476" y="1424190"/>
                  </a:lnTo>
                  <a:lnTo>
                    <a:pt x="1096899" y="1436497"/>
                  </a:lnTo>
                  <a:lnTo>
                    <a:pt x="1094384" y="1436497"/>
                  </a:lnTo>
                  <a:lnTo>
                    <a:pt x="1094435" y="1437005"/>
                  </a:lnTo>
                  <a:lnTo>
                    <a:pt x="1095451" y="1449197"/>
                  </a:lnTo>
                  <a:lnTo>
                    <a:pt x="1089647" y="1449197"/>
                  </a:lnTo>
                  <a:lnTo>
                    <a:pt x="1090066" y="1461897"/>
                  </a:lnTo>
                  <a:lnTo>
                    <a:pt x="1090028" y="1466519"/>
                  </a:lnTo>
                  <a:lnTo>
                    <a:pt x="1089952" y="1474597"/>
                  </a:lnTo>
                  <a:lnTo>
                    <a:pt x="1086129" y="1474597"/>
                  </a:lnTo>
                  <a:lnTo>
                    <a:pt x="1090066" y="1461897"/>
                  </a:lnTo>
                  <a:lnTo>
                    <a:pt x="1084961" y="1461897"/>
                  </a:lnTo>
                  <a:lnTo>
                    <a:pt x="1083894" y="1449197"/>
                  </a:lnTo>
                  <a:lnTo>
                    <a:pt x="1081049" y="1461897"/>
                  </a:lnTo>
                  <a:lnTo>
                    <a:pt x="1082725" y="1461897"/>
                  </a:lnTo>
                  <a:lnTo>
                    <a:pt x="1083881" y="1474597"/>
                  </a:lnTo>
                  <a:lnTo>
                    <a:pt x="1084694" y="1474597"/>
                  </a:lnTo>
                  <a:lnTo>
                    <a:pt x="1086485" y="1487297"/>
                  </a:lnTo>
                  <a:lnTo>
                    <a:pt x="1077353" y="1487297"/>
                  </a:lnTo>
                  <a:lnTo>
                    <a:pt x="1075156" y="1474597"/>
                  </a:lnTo>
                  <a:lnTo>
                    <a:pt x="1073315" y="1474597"/>
                  </a:lnTo>
                  <a:lnTo>
                    <a:pt x="1077175" y="1487297"/>
                  </a:lnTo>
                  <a:lnTo>
                    <a:pt x="1076185" y="1487297"/>
                  </a:lnTo>
                  <a:lnTo>
                    <a:pt x="1080820" y="1499997"/>
                  </a:lnTo>
                  <a:lnTo>
                    <a:pt x="1077010" y="1499997"/>
                  </a:lnTo>
                  <a:lnTo>
                    <a:pt x="1076185" y="1487297"/>
                  </a:lnTo>
                  <a:lnTo>
                    <a:pt x="1074788" y="1487297"/>
                  </a:lnTo>
                  <a:lnTo>
                    <a:pt x="1074788" y="1512697"/>
                  </a:lnTo>
                  <a:lnTo>
                    <a:pt x="1071714" y="1525397"/>
                  </a:lnTo>
                  <a:lnTo>
                    <a:pt x="1072705" y="1525397"/>
                  </a:lnTo>
                  <a:lnTo>
                    <a:pt x="1065199" y="1538097"/>
                  </a:lnTo>
                  <a:lnTo>
                    <a:pt x="1063650" y="1538097"/>
                  </a:lnTo>
                  <a:lnTo>
                    <a:pt x="1068451" y="1525397"/>
                  </a:lnTo>
                  <a:lnTo>
                    <a:pt x="1071714" y="1525397"/>
                  </a:lnTo>
                  <a:lnTo>
                    <a:pt x="1071803" y="1512697"/>
                  </a:lnTo>
                  <a:lnTo>
                    <a:pt x="1074788" y="1512697"/>
                  </a:lnTo>
                  <a:lnTo>
                    <a:pt x="1074788" y="1487297"/>
                  </a:lnTo>
                  <a:lnTo>
                    <a:pt x="1071029" y="1487297"/>
                  </a:lnTo>
                  <a:lnTo>
                    <a:pt x="1071930" y="1499997"/>
                  </a:lnTo>
                  <a:lnTo>
                    <a:pt x="1069797" y="1499997"/>
                  </a:lnTo>
                  <a:lnTo>
                    <a:pt x="1063447" y="1512697"/>
                  </a:lnTo>
                  <a:lnTo>
                    <a:pt x="1063815" y="1512697"/>
                  </a:lnTo>
                  <a:lnTo>
                    <a:pt x="1063066" y="1525397"/>
                  </a:lnTo>
                  <a:lnTo>
                    <a:pt x="1060919" y="1525397"/>
                  </a:lnTo>
                  <a:lnTo>
                    <a:pt x="1060691" y="1538097"/>
                  </a:lnTo>
                  <a:lnTo>
                    <a:pt x="1050467" y="1538097"/>
                  </a:lnTo>
                  <a:lnTo>
                    <a:pt x="1052093" y="1550797"/>
                  </a:lnTo>
                  <a:lnTo>
                    <a:pt x="1052296" y="1550797"/>
                  </a:lnTo>
                  <a:lnTo>
                    <a:pt x="1046035" y="1563497"/>
                  </a:lnTo>
                  <a:lnTo>
                    <a:pt x="1050455" y="1563497"/>
                  </a:lnTo>
                  <a:lnTo>
                    <a:pt x="1049629" y="1576197"/>
                  </a:lnTo>
                  <a:lnTo>
                    <a:pt x="1041666" y="1576197"/>
                  </a:lnTo>
                  <a:lnTo>
                    <a:pt x="1043876" y="1563497"/>
                  </a:lnTo>
                  <a:lnTo>
                    <a:pt x="1038491" y="1563497"/>
                  </a:lnTo>
                  <a:lnTo>
                    <a:pt x="1039672" y="1576197"/>
                  </a:lnTo>
                  <a:lnTo>
                    <a:pt x="1035215" y="1576197"/>
                  </a:lnTo>
                  <a:lnTo>
                    <a:pt x="1037132" y="1588897"/>
                  </a:lnTo>
                  <a:lnTo>
                    <a:pt x="1028852" y="1588897"/>
                  </a:lnTo>
                  <a:lnTo>
                    <a:pt x="1023912" y="1601584"/>
                  </a:lnTo>
                  <a:lnTo>
                    <a:pt x="1023315" y="1601584"/>
                  </a:lnTo>
                  <a:lnTo>
                    <a:pt x="1016177" y="1614297"/>
                  </a:lnTo>
                  <a:lnTo>
                    <a:pt x="1010094" y="1614297"/>
                  </a:lnTo>
                  <a:lnTo>
                    <a:pt x="1012469" y="1626997"/>
                  </a:lnTo>
                  <a:lnTo>
                    <a:pt x="1008964" y="1626997"/>
                  </a:lnTo>
                  <a:lnTo>
                    <a:pt x="1008570" y="1618386"/>
                  </a:lnTo>
                  <a:lnTo>
                    <a:pt x="1005370" y="1626997"/>
                  </a:lnTo>
                  <a:lnTo>
                    <a:pt x="1005954" y="1626997"/>
                  </a:lnTo>
                  <a:lnTo>
                    <a:pt x="1006030" y="1639697"/>
                  </a:lnTo>
                  <a:lnTo>
                    <a:pt x="1004023" y="1633321"/>
                  </a:lnTo>
                  <a:lnTo>
                    <a:pt x="1002055" y="1626997"/>
                  </a:lnTo>
                  <a:lnTo>
                    <a:pt x="1000963" y="1639697"/>
                  </a:lnTo>
                  <a:lnTo>
                    <a:pt x="996784" y="1639697"/>
                  </a:lnTo>
                  <a:lnTo>
                    <a:pt x="996772" y="1637652"/>
                  </a:lnTo>
                  <a:lnTo>
                    <a:pt x="996759" y="1633550"/>
                  </a:lnTo>
                  <a:lnTo>
                    <a:pt x="996721" y="1626997"/>
                  </a:lnTo>
                  <a:lnTo>
                    <a:pt x="991387" y="1639697"/>
                  </a:lnTo>
                  <a:lnTo>
                    <a:pt x="990498" y="1639697"/>
                  </a:lnTo>
                  <a:lnTo>
                    <a:pt x="989507" y="1652397"/>
                  </a:lnTo>
                  <a:lnTo>
                    <a:pt x="984580" y="1652397"/>
                  </a:lnTo>
                  <a:lnTo>
                    <a:pt x="986205" y="1639697"/>
                  </a:lnTo>
                  <a:lnTo>
                    <a:pt x="982802" y="1639697"/>
                  </a:lnTo>
                  <a:lnTo>
                    <a:pt x="982802" y="1652397"/>
                  </a:lnTo>
                  <a:lnTo>
                    <a:pt x="978484" y="1665097"/>
                  </a:lnTo>
                  <a:lnTo>
                    <a:pt x="982548" y="1652397"/>
                  </a:lnTo>
                  <a:lnTo>
                    <a:pt x="982802" y="1652397"/>
                  </a:lnTo>
                  <a:lnTo>
                    <a:pt x="982802" y="1639697"/>
                  </a:lnTo>
                  <a:lnTo>
                    <a:pt x="979449" y="1652397"/>
                  </a:lnTo>
                  <a:lnTo>
                    <a:pt x="972400" y="1652397"/>
                  </a:lnTo>
                  <a:lnTo>
                    <a:pt x="969264" y="1665097"/>
                  </a:lnTo>
                  <a:lnTo>
                    <a:pt x="962901" y="1665097"/>
                  </a:lnTo>
                  <a:lnTo>
                    <a:pt x="960424" y="1677797"/>
                  </a:lnTo>
                  <a:lnTo>
                    <a:pt x="942822" y="1677797"/>
                  </a:lnTo>
                  <a:lnTo>
                    <a:pt x="942695" y="1678343"/>
                  </a:lnTo>
                  <a:lnTo>
                    <a:pt x="940168" y="1690497"/>
                  </a:lnTo>
                  <a:lnTo>
                    <a:pt x="939685" y="1690497"/>
                  </a:lnTo>
                  <a:lnTo>
                    <a:pt x="939800" y="1687906"/>
                  </a:lnTo>
                  <a:lnTo>
                    <a:pt x="940244" y="1677797"/>
                  </a:lnTo>
                  <a:lnTo>
                    <a:pt x="935062" y="1688871"/>
                  </a:lnTo>
                  <a:lnTo>
                    <a:pt x="935621" y="1690497"/>
                  </a:lnTo>
                  <a:lnTo>
                    <a:pt x="934300" y="1690497"/>
                  </a:lnTo>
                  <a:lnTo>
                    <a:pt x="934986" y="1688871"/>
                  </a:lnTo>
                  <a:lnTo>
                    <a:pt x="930744" y="1677797"/>
                  </a:lnTo>
                  <a:lnTo>
                    <a:pt x="927315" y="1690497"/>
                  </a:lnTo>
                  <a:lnTo>
                    <a:pt x="922566" y="1690497"/>
                  </a:lnTo>
                  <a:lnTo>
                    <a:pt x="912088" y="1703197"/>
                  </a:lnTo>
                  <a:lnTo>
                    <a:pt x="897928" y="1703197"/>
                  </a:lnTo>
                  <a:lnTo>
                    <a:pt x="896200" y="1715897"/>
                  </a:lnTo>
                  <a:lnTo>
                    <a:pt x="891311" y="1715897"/>
                  </a:lnTo>
                  <a:lnTo>
                    <a:pt x="887857" y="1715897"/>
                  </a:lnTo>
                  <a:lnTo>
                    <a:pt x="888060" y="1709254"/>
                  </a:lnTo>
                  <a:lnTo>
                    <a:pt x="889749" y="1707591"/>
                  </a:lnTo>
                  <a:lnTo>
                    <a:pt x="888123" y="1707083"/>
                  </a:lnTo>
                  <a:lnTo>
                    <a:pt x="888250" y="1703197"/>
                  </a:lnTo>
                  <a:lnTo>
                    <a:pt x="883589" y="1703197"/>
                  </a:lnTo>
                  <a:lnTo>
                    <a:pt x="878370" y="1715897"/>
                  </a:lnTo>
                  <a:lnTo>
                    <a:pt x="872172" y="1703197"/>
                  </a:lnTo>
                  <a:lnTo>
                    <a:pt x="866698" y="1703197"/>
                  </a:lnTo>
                  <a:lnTo>
                    <a:pt x="871486" y="1715897"/>
                  </a:lnTo>
                  <a:lnTo>
                    <a:pt x="869188" y="1715897"/>
                  </a:lnTo>
                  <a:lnTo>
                    <a:pt x="861555" y="1728584"/>
                  </a:lnTo>
                  <a:lnTo>
                    <a:pt x="857770" y="1715897"/>
                  </a:lnTo>
                  <a:lnTo>
                    <a:pt x="855687" y="1728584"/>
                  </a:lnTo>
                  <a:lnTo>
                    <a:pt x="840765" y="1728584"/>
                  </a:lnTo>
                  <a:lnTo>
                    <a:pt x="836256" y="1728584"/>
                  </a:lnTo>
                  <a:lnTo>
                    <a:pt x="832726" y="1715897"/>
                  </a:lnTo>
                  <a:lnTo>
                    <a:pt x="830110" y="1728584"/>
                  </a:lnTo>
                  <a:lnTo>
                    <a:pt x="788987" y="1728584"/>
                  </a:lnTo>
                  <a:lnTo>
                    <a:pt x="781888" y="1741297"/>
                  </a:lnTo>
                  <a:lnTo>
                    <a:pt x="758812" y="1741297"/>
                  </a:lnTo>
                  <a:lnTo>
                    <a:pt x="754468" y="1728584"/>
                  </a:lnTo>
                  <a:lnTo>
                    <a:pt x="755688" y="1741297"/>
                  </a:lnTo>
                  <a:lnTo>
                    <a:pt x="662368" y="1741297"/>
                  </a:lnTo>
                  <a:lnTo>
                    <a:pt x="656653" y="1728584"/>
                  </a:lnTo>
                  <a:lnTo>
                    <a:pt x="652805" y="1741297"/>
                  </a:lnTo>
                  <a:lnTo>
                    <a:pt x="651357" y="1728584"/>
                  </a:lnTo>
                  <a:lnTo>
                    <a:pt x="650049" y="1741297"/>
                  </a:lnTo>
                  <a:lnTo>
                    <a:pt x="633044" y="1741297"/>
                  </a:lnTo>
                  <a:lnTo>
                    <a:pt x="631672" y="1738744"/>
                  </a:lnTo>
                  <a:lnTo>
                    <a:pt x="630974" y="1741297"/>
                  </a:lnTo>
                  <a:lnTo>
                    <a:pt x="626618" y="1741297"/>
                  </a:lnTo>
                  <a:lnTo>
                    <a:pt x="622592" y="1728584"/>
                  </a:lnTo>
                  <a:lnTo>
                    <a:pt x="612051" y="1728584"/>
                  </a:lnTo>
                  <a:lnTo>
                    <a:pt x="612051" y="2007997"/>
                  </a:lnTo>
                  <a:lnTo>
                    <a:pt x="599541" y="2007997"/>
                  </a:lnTo>
                  <a:lnTo>
                    <a:pt x="596874" y="1995297"/>
                  </a:lnTo>
                  <a:lnTo>
                    <a:pt x="604913" y="1995297"/>
                  </a:lnTo>
                  <a:lnTo>
                    <a:pt x="612051" y="2007997"/>
                  </a:lnTo>
                  <a:lnTo>
                    <a:pt x="612051" y="1728584"/>
                  </a:lnTo>
                  <a:lnTo>
                    <a:pt x="608571" y="1728584"/>
                  </a:lnTo>
                  <a:lnTo>
                    <a:pt x="594080" y="1715897"/>
                  </a:lnTo>
                  <a:lnTo>
                    <a:pt x="568934" y="1715897"/>
                  </a:lnTo>
                  <a:lnTo>
                    <a:pt x="567753" y="1703197"/>
                  </a:lnTo>
                  <a:lnTo>
                    <a:pt x="557911" y="1703197"/>
                  </a:lnTo>
                  <a:lnTo>
                    <a:pt x="557911" y="1995297"/>
                  </a:lnTo>
                  <a:lnTo>
                    <a:pt x="545998" y="1995297"/>
                  </a:lnTo>
                  <a:lnTo>
                    <a:pt x="549224" y="1982597"/>
                  </a:lnTo>
                  <a:lnTo>
                    <a:pt x="557911" y="1995297"/>
                  </a:lnTo>
                  <a:lnTo>
                    <a:pt x="557911" y="1703197"/>
                  </a:lnTo>
                  <a:lnTo>
                    <a:pt x="549744" y="1703197"/>
                  </a:lnTo>
                  <a:lnTo>
                    <a:pt x="547738" y="1690497"/>
                  </a:lnTo>
                  <a:lnTo>
                    <a:pt x="540778" y="1690497"/>
                  </a:lnTo>
                  <a:lnTo>
                    <a:pt x="541286" y="1703197"/>
                  </a:lnTo>
                  <a:lnTo>
                    <a:pt x="537768" y="1703197"/>
                  </a:lnTo>
                  <a:lnTo>
                    <a:pt x="537121" y="1690497"/>
                  </a:lnTo>
                  <a:lnTo>
                    <a:pt x="531025" y="1690497"/>
                  </a:lnTo>
                  <a:lnTo>
                    <a:pt x="531025" y="1995297"/>
                  </a:lnTo>
                  <a:lnTo>
                    <a:pt x="523659" y="1982597"/>
                  </a:lnTo>
                  <a:lnTo>
                    <a:pt x="527913" y="1982597"/>
                  </a:lnTo>
                  <a:lnTo>
                    <a:pt x="531025" y="1995297"/>
                  </a:lnTo>
                  <a:lnTo>
                    <a:pt x="531025" y="1690497"/>
                  </a:lnTo>
                  <a:lnTo>
                    <a:pt x="528396" y="1690497"/>
                  </a:lnTo>
                  <a:lnTo>
                    <a:pt x="520738" y="1677797"/>
                  </a:lnTo>
                  <a:lnTo>
                    <a:pt x="515658" y="1677797"/>
                  </a:lnTo>
                  <a:lnTo>
                    <a:pt x="515658" y="1690497"/>
                  </a:lnTo>
                  <a:lnTo>
                    <a:pt x="511568" y="1690497"/>
                  </a:lnTo>
                  <a:lnTo>
                    <a:pt x="510946" y="1688871"/>
                  </a:lnTo>
                  <a:lnTo>
                    <a:pt x="511009" y="1687906"/>
                  </a:lnTo>
                  <a:lnTo>
                    <a:pt x="511429" y="1681949"/>
                  </a:lnTo>
                  <a:lnTo>
                    <a:pt x="515658" y="1690497"/>
                  </a:lnTo>
                  <a:lnTo>
                    <a:pt x="515658" y="1677797"/>
                  </a:lnTo>
                  <a:lnTo>
                    <a:pt x="511721" y="1677797"/>
                  </a:lnTo>
                  <a:lnTo>
                    <a:pt x="509600" y="1677797"/>
                  </a:lnTo>
                  <a:lnTo>
                    <a:pt x="509371" y="1677797"/>
                  </a:lnTo>
                  <a:lnTo>
                    <a:pt x="509651" y="1678343"/>
                  </a:lnTo>
                  <a:lnTo>
                    <a:pt x="510578" y="1687906"/>
                  </a:lnTo>
                  <a:lnTo>
                    <a:pt x="506717" y="1677797"/>
                  </a:lnTo>
                  <a:lnTo>
                    <a:pt x="506323" y="1677797"/>
                  </a:lnTo>
                  <a:lnTo>
                    <a:pt x="499694" y="1665097"/>
                  </a:lnTo>
                  <a:lnTo>
                    <a:pt x="500761" y="1677797"/>
                  </a:lnTo>
                  <a:lnTo>
                    <a:pt x="498487" y="1665097"/>
                  </a:lnTo>
                  <a:lnTo>
                    <a:pt x="493661" y="1677797"/>
                  </a:lnTo>
                  <a:lnTo>
                    <a:pt x="492594" y="1665097"/>
                  </a:lnTo>
                  <a:lnTo>
                    <a:pt x="491172" y="1665097"/>
                  </a:lnTo>
                  <a:lnTo>
                    <a:pt x="491451" y="1677797"/>
                  </a:lnTo>
                  <a:lnTo>
                    <a:pt x="490029" y="1677797"/>
                  </a:lnTo>
                  <a:lnTo>
                    <a:pt x="482727" y="1665097"/>
                  </a:lnTo>
                  <a:lnTo>
                    <a:pt x="490042" y="1665097"/>
                  </a:lnTo>
                  <a:lnTo>
                    <a:pt x="486244" y="1652397"/>
                  </a:lnTo>
                  <a:lnTo>
                    <a:pt x="475297" y="1652397"/>
                  </a:lnTo>
                  <a:lnTo>
                    <a:pt x="479310" y="1665097"/>
                  </a:lnTo>
                  <a:lnTo>
                    <a:pt x="470827" y="1665097"/>
                  </a:lnTo>
                  <a:lnTo>
                    <a:pt x="465099" y="1652397"/>
                  </a:lnTo>
                  <a:lnTo>
                    <a:pt x="463804" y="1652397"/>
                  </a:lnTo>
                  <a:lnTo>
                    <a:pt x="461441" y="1639697"/>
                  </a:lnTo>
                  <a:lnTo>
                    <a:pt x="454583" y="1639697"/>
                  </a:lnTo>
                  <a:lnTo>
                    <a:pt x="456984" y="1638973"/>
                  </a:lnTo>
                  <a:lnTo>
                    <a:pt x="455714" y="1636026"/>
                  </a:lnTo>
                  <a:lnTo>
                    <a:pt x="452628" y="1634667"/>
                  </a:lnTo>
                  <a:lnTo>
                    <a:pt x="449491" y="1633118"/>
                  </a:lnTo>
                  <a:lnTo>
                    <a:pt x="448983" y="1635569"/>
                  </a:lnTo>
                  <a:lnTo>
                    <a:pt x="450088" y="1636687"/>
                  </a:lnTo>
                  <a:lnTo>
                    <a:pt x="452602" y="1636687"/>
                  </a:lnTo>
                  <a:lnTo>
                    <a:pt x="454126" y="1638363"/>
                  </a:lnTo>
                  <a:lnTo>
                    <a:pt x="454240" y="1639658"/>
                  </a:lnTo>
                  <a:lnTo>
                    <a:pt x="453059" y="1639697"/>
                  </a:lnTo>
                  <a:lnTo>
                    <a:pt x="450088" y="1636687"/>
                  </a:lnTo>
                  <a:lnTo>
                    <a:pt x="449630" y="1636687"/>
                  </a:lnTo>
                  <a:lnTo>
                    <a:pt x="449630" y="1639697"/>
                  </a:lnTo>
                  <a:lnTo>
                    <a:pt x="449453" y="1639697"/>
                  </a:lnTo>
                  <a:lnTo>
                    <a:pt x="448767" y="1637372"/>
                  </a:lnTo>
                  <a:lnTo>
                    <a:pt x="449630" y="1639697"/>
                  </a:lnTo>
                  <a:lnTo>
                    <a:pt x="449630" y="1636687"/>
                  </a:lnTo>
                  <a:lnTo>
                    <a:pt x="448754" y="1636687"/>
                  </a:lnTo>
                  <a:lnTo>
                    <a:pt x="448983" y="1635569"/>
                  </a:lnTo>
                  <a:lnTo>
                    <a:pt x="447929" y="1634515"/>
                  </a:lnTo>
                  <a:lnTo>
                    <a:pt x="445744" y="1626997"/>
                  </a:lnTo>
                  <a:lnTo>
                    <a:pt x="444601" y="1626997"/>
                  </a:lnTo>
                  <a:lnTo>
                    <a:pt x="444601" y="1652397"/>
                  </a:lnTo>
                  <a:lnTo>
                    <a:pt x="440588" y="1652397"/>
                  </a:lnTo>
                  <a:lnTo>
                    <a:pt x="439915" y="1639697"/>
                  </a:lnTo>
                  <a:lnTo>
                    <a:pt x="444601" y="1652397"/>
                  </a:lnTo>
                  <a:lnTo>
                    <a:pt x="444601" y="1626997"/>
                  </a:lnTo>
                  <a:lnTo>
                    <a:pt x="444969" y="1614297"/>
                  </a:lnTo>
                  <a:lnTo>
                    <a:pt x="434733" y="1614297"/>
                  </a:lnTo>
                  <a:lnTo>
                    <a:pt x="434479" y="1601584"/>
                  </a:lnTo>
                  <a:lnTo>
                    <a:pt x="431292" y="1601584"/>
                  </a:lnTo>
                  <a:lnTo>
                    <a:pt x="431165" y="1601254"/>
                  </a:lnTo>
                  <a:lnTo>
                    <a:pt x="431165" y="1626997"/>
                  </a:lnTo>
                  <a:lnTo>
                    <a:pt x="423557" y="1614297"/>
                  </a:lnTo>
                  <a:lnTo>
                    <a:pt x="420458" y="1614297"/>
                  </a:lnTo>
                  <a:lnTo>
                    <a:pt x="418007" y="1600631"/>
                  </a:lnTo>
                  <a:lnTo>
                    <a:pt x="417106" y="1588897"/>
                  </a:lnTo>
                  <a:lnTo>
                    <a:pt x="418109" y="1588897"/>
                  </a:lnTo>
                  <a:lnTo>
                    <a:pt x="419531" y="1601584"/>
                  </a:lnTo>
                  <a:lnTo>
                    <a:pt x="418185" y="1601584"/>
                  </a:lnTo>
                  <a:lnTo>
                    <a:pt x="418236" y="1601863"/>
                  </a:lnTo>
                  <a:lnTo>
                    <a:pt x="425145" y="1614297"/>
                  </a:lnTo>
                  <a:lnTo>
                    <a:pt x="425500" y="1614297"/>
                  </a:lnTo>
                  <a:lnTo>
                    <a:pt x="431165" y="1626997"/>
                  </a:lnTo>
                  <a:lnTo>
                    <a:pt x="431165" y="1601254"/>
                  </a:lnTo>
                  <a:lnTo>
                    <a:pt x="426415" y="1588897"/>
                  </a:lnTo>
                  <a:lnTo>
                    <a:pt x="425081" y="1588897"/>
                  </a:lnTo>
                  <a:lnTo>
                    <a:pt x="422554" y="1576197"/>
                  </a:lnTo>
                  <a:lnTo>
                    <a:pt x="418071" y="1576197"/>
                  </a:lnTo>
                  <a:lnTo>
                    <a:pt x="408813" y="1563497"/>
                  </a:lnTo>
                  <a:lnTo>
                    <a:pt x="406704" y="1563497"/>
                  </a:lnTo>
                  <a:lnTo>
                    <a:pt x="404215" y="1550797"/>
                  </a:lnTo>
                  <a:lnTo>
                    <a:pt x="405257" y="1563497"/>
                  </a:lnTo>
                  <a:lnTo>
                    <a:pt x="399046" y="1563497"/>
                  </a:lnTo>
                  <a:lnTo>
                    <a:pt x="403758" y="1550797"/>
                  </a:lnTo>
                  <a:lnTo>
                    <a:pt x="396760" y="1550797"/>
                  </a:lnTo>
                  <a:lnTo>
                    <a:pt x="396913" y="1538097"/>
                  </a:lnTo>
                  <a:lnTo>
                    <a:pt x="395427" y="1538097"/>
                  </a:lnTo>
                  <a:lnTo>
                    <a:pt x="394690" y="1525397"/>
                  </a:lnTo>
                  <a:lnTo>
                    <a:pt x="392938" y="1525397"/>
                  </a:lnTo>
                  <a:lnTo>
                    <a:pt x="392938" y="1550797"/>
                  </a:lnTo>
                  <a:lnTo>
                    <a:pt x="392887" y="1563497"/>
                  </a:lnTo>
                  <a:lnTo>
                    <a:pt x="392074" y="1563497"/>
                  </a:lnTo>
                  <a:lnTo>
                    <a:pt x="392074" y="1931797"/>
                  </a:lnTo>
                  <a:lnTo>
                    <a:pt x="380784" y="1931797"/>
                  </a:lnTo>
                  <a:lnTo>
                    <a:pt x="377253" y="1919097"/>
                  </a:lnTo>
                  <a:lnTo>
                    <a:pt x="384898" y="1919097"/>
                  </a:lnTo>
                  <a:lnTo>
                    <a:pt x="392074" y="1931797"/>
                  </a:lnTo>
                  <a:lnTo>
                    <a:pt x="392074" y="1563497"/>
                  </a:lnTo>
                  <a:lnTo>
                    <a:pt x="389343" y="1563497"/>
                  </a:lnTo>
                  <a:lnTo>
                    <a:pt x="384746" y="1550797"/>
                  </a:lnTo>
                  <a:lnTo>
                    <a:pt x="392938" y="1550797"/>
                  </a:lnTo>
                  <a:lnTo>
                    <a:pt x="392938" y="1525397"/>
                  </a:lnTo>
                  <a:lnTo>
                    <a:pt x="392277" y="1525397"/>
                  </a:lnTo>
                  <a:lnTo>
                    <a:pt x="392099" y="1538097"/>
                  </a:lnTo>
                  <a:lnTo>
                    <a:pt x="385914" y="1538097"/>
                  </a:lnTo>
                  <a:lnTo>
                    <a:pt x="382270" y="1525397"/>
                  </a:lnTo>
                  <a:lnTo>
                    <a:pt x="386715" y="1525397"/>
                  </a:lnTo>
                  <a:lnTo>
                    <a:pt x="388429" y="1512697"/>
                  </a:lnTo>
                  <a:lnTo>
                    <a:pt x="384581" y="1499997"/>
                  </a:lnTo>
                  <a:lnTo>
                    <a:pt x="377520" y="1499997"/>
                  </a:lnTo>
                  <a:lnTo>
                    <a:pt x="379437" y="1512697"/>
                  </a:lnTo>
                  <a:lnTo>
                    <a:pt x="376631" y="1512697"/>
                  </a:lnTo>
                  <a:lnTo>
                    <a:pt x="379704" y="1525397"/>
                  </a:lnTo>
                  <a:lnTo>
                    <a:pt x="370636" y="1525397"/>
                  </a:lnTo>
                  <a:lnTo>
                    <a:pt x="368731" y="1512697"/>
                  </a:lnTo>
                  <a:lnTo>
                    <a:pt x="362204" y="1512697"/>
                  </a:lnTo>
                  <a:lnTo>
                    <a:pt x="362699" y="1499997"/>
                  </a:lnTo>
                  <a:lnTo>
                    <a:pt x="370967" y="1499997"/>
                  </a:lnTo>
                  <a:lnTo>
                    <a:pt x="369887" y="1512697"/>
                  </a:lnTo>
                  <a:lnTo>
                    <a:pt x="376174" y="1512697"/>
                  </a:lnTo>
                  <a:lnTo>
                    <a:pt x="372046" y="1499997"/>
                  </a:lnTo>
                  <a:lnTo>
                    <a:pt x="373240" y="1499997"/>
                  </a:lnTo>
                  <a:lnTo>
                    <a:pt x="372021" y="1487297"/>
                  </a:lnTo>
                  <a:lnTo>
                    <a:pt x="362699" y="1487297"/>
                  </a:lnTo>
                  <a:lnTo>
                    <a:pt x="359841" y="1474597"/>
                  </a:lnTo>
                  <a:lnTo>
                    <a:pt x="356793" y="1487297"/>
                  </a:lnTo>
                  <a:lnTo>
                    <a:pt x="359562" y="1474597"/>
                  </a:lnTo>
                  <a:lnTo>
                    <a:pt x="359841" y="1474597"/>
                  </a:lnTo>
                  <a:lnTo>
                    <a:pt x="360375" y="1474597"/>
                  </a:lnTo>
                  <a:lnTo>
                    <a:pt x="362775" y="1474597"/>
                  </a:lnTo>
                  <a:lnTo>
                    <a:pt x="366547" y="1474597"/>
                  </a:lnTo>
                  <a:lnTo>
                    <a:pt x="369824" y="1461897"/>
                  </a:lnTo>
                  <a:lnTo>
                    <a:pt x="358889" y="1461897"/>
                  </a:lnTo>
                  <a:lnTo>
                    <a:pt x="359422" y="1466519"/>
                  </a:lnTo>
                  <a:lnTo>
                    <a:pt x="357505" y="1461897"/>
                  </a:lnTo>
                  <a:lnTo>
                    <a:pt x="353034" y="1461897"/>
                  </a:lnTo>
                  <a:lnTo>
                    <a:pt x="358203" y="1474597"/>
                  </a:lnTo>
                  <a:lnTo>
                    <a:pt x="352958" y="1474597"/>
                  </a:lnTo>
                  <a:lnTo>
                    <a:pt x="351942" y="1461897"/>
                  </a:lnTo>
                  <a:lnTo>
                    <a:pt x="349402" y="1461897"/>
                  </a:lnTo>
                  <a:lnTo>
                    <a:pt x="350329" y="1449197"/>
                  </a:lnTo>
                  <a:lnTo>
                    <a:pt x="346265" y="1449197"/>
                  </a:lnTo>
                  <a:lnTo>
                    <a:pt x="346087" y="1436497"/>
                  </a:lnTo>
                  <a:lnTo>
                    <a:pt x="350227" y="1436497"/>
                  </a:lnTo>
                  <a:lnTo>
                    <a:pt x="350431" y="1437005"/>
                  </a:lnTo>
                  <a:lnTo>
                    <a:pt x="350380" y="1436497"/>
                  </a:lnTo>
                  <a:lnTo>
                    <a:pt x="356679" y="1436497"/>
                  </a:lnTo>
                  <a:lnTo>
                    <a:pt x="361315" y="1449197"/>
                  </a:lnTo>
                  <a:lnTo>
                    <a:pt x="365328" y="1449197"/>
                  </a:lnTo>
                  <a:lnTo>
                    <a:pt x="365963" y="1436497"/>
                  </a:lnTo>
                  <a:lnTo>
                    <a:pt x="357797" y="1436497"/>
                  </a:lnTo>
                  <a:lnTo>
                    <a:pt x="354304" y="1423797"/>
                  </a:lnTo>
                  <a:lnTo>
                    <a:pt x="355155" y="1423797"/>
                  </a:lnTo>
                  <a:lnTo>
                    <a:pt x="352082" y="1411097"/>
                  </a:lnTo>
                  <a:lnTo>
                    <a:pt x="351561" y="1399247"/>
                  </a:lnTo>
                  <a:lnTo>
                    <a:pt x="351523" y="1398384"/>
                  </a:lnTo>
                  <a:lnTo>
                    <a:pt x="353390" y="1398384"/>
                  </a:lnTo>
                  <a:lnTo>
                    <a:pt x="349415" y="1387538"/>
                  </a:lnTo>
                  <a:lnTo>
                    <a:pt x="349415" y="1423797"/>
                  </a:lnTo>
                  <a:lnTo>
                    <a:pt x="345389" y="1423797"/>
                  </a:lnTo>
                  <a:lnTo>
                    <a:pt x="340893" y="1411097"/>
                  </a:lnTo>
                  <a:lnTo>
                    <a:pt x="340385" y="1411097"/>
                  </a:lnTo>
                  <a:lnTo>
                    <a:pt x="338137" y="1398384"/>
                  </a:lnTo>
                  <a:lnTo>
                    <a:pt x="342722" y="1398384"/>
                  </a:lnTo>
                  <a:lnTo>
                    <a:pt x="342798" y="1399247"/>
                  </a:lnTo>
                  <a:lnTo>
                    <a:pt x="343725" y="1411097"/>
                  </a:lnTo>
                  <a:lnTo>
                    <a:pt x="347522" y="1411097"/>
                  </a:lnTo>
                  <a:lnTo>
                    <a:pt x="349415" y="1423797"/>
                  </a:lnTo>
                  <a:lnTo>
                    <a:pt x="349415" y="1387538"/>
                  </a:lnTo>
                  <a:lnTo>
                    <a:pt x="348742" y="1385697"/>
                  </a:lnTo>
                  <a:lnTo>
                    <a:pt x="346367" y="1399247"/>
                  </a:lnTo>
                  <a:lnTo>
                    <a:pt x="346417" y="1398384"/>
                  </a:lnTo>
                  <a:lnTo>
                    <a:pt x="347002" y="1385697"/>
                  </a:lnTo>
                  <a:lnTo>
                    <a:pt x="345643" y="1385697"/>
                  </a:lnTo>
                  <a:lnTo>
                    <a:pt x="341172" y="1385697"/>
                  </a:lnTo>
                  <a:lnTo>
                    <a:pt x="341122" y="1385379"/>
                  </a:lnTo>
                  <a:lnTo>
                    <a:pt x="339331" y="1375651"/>
                  </a:lnTo>
                  <a:lnTo>
                    <a:pt x="338734" y="1383309"/>
                  </a:lnTo>
                  <a:lnTo>
                    <a:pt x="338658" y="1385697"/>
                  </a:lnTo>
                  <a:lnTo>
                    <a:pt x="339090" y="1385697"/>
                  </a:lnTo>
                  <a:lnTo>
                    <a:pt x="338963" y="1386852"/>
                  </a:lnTo>
                  <a:lnTo>
                    <a:pt x="337693" y="1398384"/>
                  </a:lnTo>
                  <a:lnTo>
                    <a:pt x="334391" y="1385697"/>
                  </a:lnTo>
                  <a:lnTo>
                    <a:pt x="338556" y="1385697"/>
                  </a:lnTo>
                  <a:lnTo>
                    <a:pt x="338582" y="1385379"/>
                  </a:lnTo>
                  <a:lnTo>
                    <a:pt x="335216" y="1372997"/>
                  </a:lnTo>
                  <a:lnTo>
                    <a:pt x="338201" y="1372997"/>
                  </a:lnTo>
                  <a:lnTo>
                    <a:pt x="339140" y="1374609"/>
                  </a:lnTo>
                  <a:lnTo>
                    <a:pt x="338848" y="1372997"/>
                  </a:lnTo>
                  <a:lnTo>
                    <a:pt x="339547" y="1372997"/>
                  </a:lnTo>
                  <a:lnTo>
                    <a:pt x="339420" y="1374609"/>
                  </a:lnTo>
                  <a:lnTo>
                    <a:pt x="339382" y="1375016"/>
                  </a:lnTo>
                  <a:lnTo>
                    <a:pt x="344246" y="1383309"/>
                  </a:lnTo>
                  <a:lnTo>
                    <a:pt x="344297" y="1383842"/>
                  </a:lnTo>
                  <a:lnTo>
                    <a:pt x="344474" y="1385379"/>
                  </a:lnTo>
                  <a:lnTo>
                    <a:pt x="344551" y="1383842"/>
                  </a:lnTo>
                  <a:lnTo>
                    <a:pt x="345643" y="1385697"/>
                  </a:lnTo>
                  <a:lnTo>
                    <a:pt x="345541" y="1383309"/>
                  </a:lnTo>
                  <a:lnTo>
                    <a:pt x="345097" y="1372997"/>
                  </a:lnTo>
                  <a:lnTo>
                    <a:pt x="343306" y="1372997"/>
                  </a:lnTo>
                  <a:lnTo>
                    <a:pt x="340080" y="1372997"/>
                  </a:lnTo>
                  <a:lnTo>
                    <a:pt x="344106" y="1362290"/>
                  </a:lnTo>
                  <a:lnTo>
                    <a:pt x="344335" y="1360297"/>
                  </a:lnTo>
                  <a:lnTo>
                    <a:pt x="344843" y="1360297"/>
                  </a:lnTo>
                  <a:lnTo>
                    <a:pt x="344106" y="1362290"/>
                  </a:lnTo>
                  <a:lnTo>
                    <a:pt x="343992" y="1363243"/>
                  </a:lnTo>
                  <a:lnTo>
                    <a:pt x="343877" y="1364284"/>
                  </a:lnTo>
                  <a:lnTo>
                    <a:pt x="343230" y="1370698"/>
                  </a:lnTo>
                  <a:lnTo>
                    <a:pt x="344843" y="1360347"/>
                  </a:lnTo>
                  <a:lnTo>
                    <a:pt x="346748" y="1372997"/>
                  </a:lnTo>
                  <a:lnTo>
                    <a:pt x="348157" y="1372997"/>
                  </a:lnTo>
                  <a:lnTo>
                    <a:pt x="348043" y="1375016"/>
                  </a:lnTo>
                  <a:lnTo>
                    <a:pt x="348005" y="1375651"/>
                  </a:lnTo>
                  <a:lnTo>
                    <a:pt x="347433" y="1385697"/>
                  </a:lnTo>
                  <a:lnTo>
                    <a:pt x="348742" y="1385697"/>
                  </a:lnTo>
                  <a:lnTo>
                    <a:pt x="350100" y="1385697"/>
                  </a:lnTo>
                  <a:lnTo>
                    <a:pt x="354253" y="1398384"/>
                  </a:lnTo>
                  <a:lnTo>
                    <a:pt x="357847" y="1398384"/>
                  </a:lnTo>
                  <a:lnTo>
                    <a:pt x="359079" y="1385697"/>
                  </a:lnTo>
                  <a:lnTo>
                    <a:pt x="353568" y="1385697"/>
                  </a:lnTo>
                  <a:lnTo>
                    <a:pt x="353631" y="1385379"/>
                  </a:lnTo>
                  <a:lnTo>
                    <a:pt x="356006" y="1372997"/>
                  </a:lnTo>
                  <a:lnTo>
                    <a:pt x="355244" y="1372997"/>
                  </a:lnTo>
                  <a:lnTo>
                    <a:pt x="354685" y="1372997"/>
                  </a:lnTo>
                  <a:lnTo>
                    <a:pt x="354507" y="1370698"/>
                  </a:lnTo>
                  <a:lnTo>
                    <a:pt x="355244" y="1372997"/>
                  </a:lnTo>
                  <a:lnTo>
                    <a:pt x="356298" y="1360297"/>
                  </a:lnTo>
                  <a:lnTo>
                    <a:pt x="353758" y="1360297"/>
                  </a:lnTo>
                  <a:lnTo>
                    <a:pt x="352475" y="1360297"/>
                  </a:lnTo>
                  <a:lnTo>
                    <a:pt x="352475" y="1364284"/>
                  </a:lnTo>
                  <a:lnTo>
                    <a:pt x="349681" y="1372997"/>
                  </a:lnTo>
                  <a:lnTo>
                    <a:pt x="349491" y="1372997"/>
                  </a:lnTo>
                  <a:lnTo>
                    <a:pt x="346214" y="1360297"/>
                  </a:lnTo>
                  <a:lnTo>
                    <a:pt x="351218" y="1360297"/>
                  </a:lnTo>
                  <a:lnTo>
                    <a:pt x="352475" y="1364284"/>
                  </a:lnTo>
                  <a:lnTo>
                    <a:pt x="352475" y="1360297"/>
                  </a:lnTo>
                  <a:lnTo>
                    <a:pt x="352259" y="1360297"/>
                  </a:lnTo>
                  <a:lnTo>
                    <a:pt x="360108" y="1347597"/>
                  </a:lnTo>
                  <a:lnTo>
                    <a:pt x="355282" y="1347597"/>
                  </a:lnTo>
                  <a:lnTo>
                    <a:pt x="354888" y="1334897"/>
                  </a:lnTo>
                  <a:lnTo>
                    <a:pt x="354050" y="1322184"/>
                  </a:lnTo>
                  <a:lnTo>
                    <a:pt x="353542" y="1322184"/>
                  </a:lnTo>
                  <a:lnTo>
                    <a:pt x="353542" y="1347597"/>
                  </a:lnTo>
                  <a:lnTo>
                    <a:pt x="350024" y="1347597"/>
                  </a:lnTo>
                  <a:lnTo>
                    <a:pt x="349529" y="1336725"/>
                  </a:lnTo>
                  <a:lnTo>
                    <a:pt x="353542" y="1347597"/>
                  </a:lnTo>
                  <a:lnTo>
                    <a:pt x="353542" y="1322184"/>
                  </a:lnTo>
                  <a:lnTo>
                    <a:pt x="352844" y="1322184"/>
                  </a:lnTo>
                  <a:lnTo>
                    <a:pt x="355206" y="1309497"/>
                  </a:lnTo>
                  <a:lnTo>
                    <a:pt x="354698" y="1309497"/>
                  </a:lnTo>
                  <a:lnTo>
                    <a:pt x="353364" y="1296797"/>
                  </a:lnTo>
                  <a:lnTo>
                    <a:pt x="352120" y="1296797"/>
                  </a:lnTo>
                  <a:lnTo>
                    <a:pt x="351904" y="1295679"/>
                  </a:lnTo>
                  <a:lnTo>
                    <a:pt x="351904" y="1334897"/>
                  </a:lnTo>
                  <a:lnTo>
                    <a:pt x="350088" y="1334897"/>
                  </a:lnTo>
                  <a:lnTo>
                    <a:pt x="347281" y="1322184"/>
                  </a:lnTo>
                  <a:lnTo>
                    <a:pt x="345694" y="1309497"/>
                  </a:lnTo>
                  <a:lnTo>
                    <a:pt x="343344" y="1309497"/>
                  </a:lnTo>
                  <a:lnTo>
                    <a:pt x="343344" y="1334897"/>
                  </a:lnTo>
                  <a:lnTo>
                    <a:pt x="339915" y="1334897"/>
                  </a:lnTo>
                  <a:lnTo>
                    <a:pt x="341122" y="1347597"/>
                  </a:lnTo>
                  <a:lnTo>
                    <a:pt x="343281" y="1360297"/>
                  </a:lnTo>
                  <a:lnTo>
                    <a:pt x="338035" y="1360297"/>
                  </a:lnTo>
                  <a:lnTo>
                    <a:pt x="340182" y="1347597"/>
                  </a:lnTo>
                  <a:lnTo>
                    <a:pt x="338378" y="1347597"/>
                  </a:lnTo>
                  <a:lnTo>
                    <a:pt x="339915" y="1334897"/>
                  </a:lnTo>
                  <a:lnTo>
                    <a:pt x="339394" y="1334897"/>
                  </a:lnTo>
                  <a:lnTo>
                    <a:pt x="341642" y="1322336"/>
                  </a:lnTo>
                  <a:lnTo>
                    <a:pt x="341617" y="1322184"/>
                  </a:lnTo>
                  <a:lnTo>
                    <a:pt x="341642" y="1322336"/>
                  </a:lnTo>
                  <a:lnTo>
                    <a:pt x="343344" y="1334897"/>
                  </a:lnTo>
                  <a:lnTo>
                    <a:pt x="343344" y="1309497"/>
                  </a:lnTo>
                  <a:lnTo>
                    <a:pt x="343154" y="1309497"/>
                  </a:lnTo>
                  <a:lnTo>
                    <a:pt x="345084" y="1296797"/>
                  </a:lnTo>
                  <a:lnTo>
                    <a:pt x="346989" y="1309497"/>
                  </a:lnTo>
                  <a:lnTo>
                    <a:pt x="349313" y="1309497"/>
                  </a:lnTo>
                  <a:lnTo>
                    <a:pt x="350647" y="1320038"/>
                  </a:lnTo>
                  <a:lnTo>
                    <a:pt x="351904" y="1334897"/>
                  </a:lnTo>
                  <a:lnTo>
                    <a:pt x="351904" y="1295679"/>
                  </a:lnTo>
                  <a:lnTo>
                    <a:pt x="351485" y="1293495"/>
                  </a:lnTo>
                  <a:lnTo>
                    <a:pt x="349478" y="1283766"/>
                  </a:lnTo>
                  <a:lnTo>
                    <a:pt x="347586" y="1271397"/>
                  </a:lnTo>
                  <a:lnTo>
                    <a:pt x="350875" y="1271397"/>
                  </a:lnTo>
                  <a:lnTo>
                    <a:pt x="353288" y="1262418"/>
                  </a:lnTo>
                  <a:lnTo>
                    <a:pt x="355600" y="1271397"/>
                  </a:lnTo>
                  <a:lnTo>
                    <a:pt x="353034" y="1271397"/>
                  </a:lnTo>
                  <a:lnTo>
                    <a:pt x="349542" y="1284058"/>
                  </a:lnTo>
                  <a:lnTo>
                    <a:pt x="354291" y="1284058"/>
                  </a:lnTo>
                  <a:lnTo>
                    <a:pt x="354355" y="1283766"/>
                  </a:lnTo>
                  <a:lnTo>
                    <a:pt x="357212" y="1271397"/>
                  </a:lnTo>
                  <a:lnTo>
                    <a:pt x="356666" y="1271397"/>
                  </a:lnTo>
                  <a:lnTo>
                    <a:pt x="353428" y="1261897"/>
                  </a:lnTo>
                  <a:lnTo>
                    <a:pt x="354291" y="1258658"/>
                  </a:lnTo>
                  <a:lnTo>
                    <a:pt x="352310" y="1258658"/>
                  </a:lnTo>
                  <a:lnTo>
                    <a:pt x="347662" y="1258658"/>
                  </a:lnTo>
                  <a:lnTo>
                    <a:pt x="347573" y="1262418"/>
                  </a:lnTo>
                  <a:lnTo>
                    <a:pt x="347395" y="1270889"/>
                  </a:lnTo>
                  <a:lnTo>
                    <a:pt x="342887" y="1258658"/>
                  </a:lnTo>
                  <a:lnTo>
                    <a:pt x="345782" y="1258658"/>
                  </a:lnTo>
                  <a:lnTo>
                    <a:pt x="343395" y="1254112"/>
                  </a:lnTo>
                  <a:lnTo>
                    <a:pt x="341998" y="1258658"/>
                  </a:lnTo>
                  <a:lnTo>
                    <a:pt x="339496" y="1258658"/>
                  </a:lnTo>
                  <a:lnTo>
                    <a:pt x="341071" y="1271397"/>
                  </a:lnTo>
                  <a:lnTo>
                    <a:pt x="343446" y="1271397"/>
                  </a:lnTo>
                  <a:lnTo>
                    <a:pt x="344462" y="1284058"/>
                  </a:lnTo>
                  <a:lnTo>
                    <a:pt x="343128" y="1284058"/>
                  </a:lnTo>
                  <a:lnTo>
                    <a:pt x="343065" y="1283766"/>
                  </a:lnTo>
                  <a:lnTo>
                    <a:pt x="341693" y="1276781"/>
                  </a:lnTo>
                  <a:lnTo>
                    <a:pt x="341693" y="1296797"/>
                  </a:lnTo>
                  <a:lnTo>
                    <a:pt x="338988" y="1309497"/>
                  </a:lnTo>
                  <a:lnTo>
                    <a:pt x="336410" y="1298448"/>
                  </a:lnTo>
                  <a:lnTo>
                    <a:pt x="336308" y="1298651"/>
                  </a:lnTo>
                  <a:lnTo>
                    <a:pt x="336308" y="1360297"/>
                  </a:lnTo>
                  <a:lnTo>
                    <a:pt x="332447" y="1360297"/>
                  </a:lnTo>
                  <a:lnTo>
                    <a:pt x="332651" y="1347597"/>
                  </a:lnTo>
                  <a:lnTo>
                    <a:pt x="336308" y="1360297"/>
                  </a:lnTo>
                  <a:lnTo>
                    <a:pt x="336308" y="1298651"/>
                  </a:lnTo>
                  <a:lnTo>
                    <a:pt x="330885" y="1309497"/>
                  </a:lnTo>
                  <a:lnTo>
                    <a:pt x="333032" y="1309497"/>
                  </a:lnTo>
                  <a:lnTo>
                    <a:pt x="334543" y="1322184"/>
                  </a:lnTo>
                  <a:lnTo>
                    <a:pt x="331228" y="1322184"/>
                  </a:lnTo>
                  <a:lnTo>
                    <a:pt x="330454" y="1319504"/>
                  </a:lnTo>
                  <a:lnTo>
                    <a:pt x="330454" y="1893697"/>
                  </a:lnTo>
                  <a:lnTo>
                    <a:pt x="325043" y="1893697"/>
                  </a:lnTo>
                  <a:lnTo>
                    <a:pt x="316407" y="1880997"/>
                  </a:lnTo>
                  <a:lnTo>
                    <a:pt x="323113" y="1880997"/>
                  </a:lnTo>
                  <a:lnTo>
                    <a:pt x="330454" y="1893697"/>
                  </a:lnTo>
                  <a:lnTo>
                    <a:pt x="330454" y="1319504"/>
                  </a:lnTo>
                  <a:lnTo>
                    <a:pt x="327571" y="1309497"/>
                  </a:lnTo>
                  <a:lnTo>
                    <a:pt x="325488" y="1309497"/>
                  </a:lnTo>
                  <a:lnTo>
                    <a:pt x="323596" y="1296797"/>
                  </a:lnTo>
                  <a:lnTo>
                    <a:pt x="329133" y="1296797"/>
                  </a:lnTo>
                  <a:lnTo>
                    <a:pt x="329107" y="1283766"/>
                  </a:lnTo>
                  <a:lnTo>
                    <a:pt x="325348" y="1271397"/>
                  </a:lnTo>
                  <a:lnTo>
                    <a:pt x="324154" y="1271397"/>
                  </a:lnTo>
                  <a:lnTo>
                    <a:pt x="324167" y="1270889"/>
                  </a:lnTo>
                  <a:lnTo>
                    <a:pt x="324281" y="1262418"/>
                  </a:lnTo>
                  <a:lnTo>
                    <a:pt x="324345" y="1258658"/>
                  </a:lnTo>
                  <a:lnTo>
                    <a:pt x="330085" y="1258658"/>
                  </a:lnTo>
                  <a:lnTo>
                    <a:pt x="327964" y="1271397"/>
                  </a:lnTo>
                  <a:lnTo>
                    <a:pt x="330771" y="1271397"/>
                  </a:lnTo>
                  <a:lnTo>
                    <a:pt x="333883" y="1284058"/>
                  </a:lnTo>
                  <a:lnTo>
                    <a:pt x="334962" y="1296797"/>
                  </a:lnTo>
                  <a:lnTo>
                    <a:pt x="336016" y="1296797"/>
                  </a:lnTo>
                  <a:lnTo>
                    <a:pt x="336410" y="1298448"/>
                  </a:lnTo>
                  <a:lnTo>
                    <a:pt x="337235" y="1296797"/>
                  </a:lnTo>
                  <a:lnTo>
                    <a:pt x="336486" y="1296797"/>
                  </a:lnTo>
                  <a:lnTo>
                    <a:pt x="336511" y="1284058"/>
                  </a:lnTo>
                  <a:lnTo>
                    <a:pt x="338963" y="1296797"/>
                  </a:lnTo>
                  <a:lnTo>
                    <a:pt x="341693" y="1296797"/>
                  </a:lnTo>
                  <a:lnTo>
                    <a:pt x="341693" y="1276781"/>
                  </a:lnTo>
                  <a:lnTo>
                    <a:pt x="340639" y="1271397"/>
                  </a:lnTo>
                  <a:lnTo>
                    <a:pt x="340296" y="1284058"/>
                  </a:lnTo>
                  <a:lnTo>
                    <a:pt x="336816" y="1284058"/>
                  </a:lnTo>
                  <a:lnTo>
                    <a:pt x="336791" y="1283766"/>
                  </a:lnTo>
                  <a:lnTo>
                    <a:pt x="335813" y="1271397"/>
                  </a:lnTo>
                  <a:lnTo>
                    <a:pt x="335089" y="1271397"/>
                  </a:lnTo>
                  <a:lnTo>
                    <a:pt x="335102" y="1270889"/>
                  </a:lnTo>
                  <a:lnTo>
                    <a:pt x="335648" y="1258658"/>
                  </a:lnTo>
                  <a:lnTo>
                    <a:pt x="335749" y="1257376"/>
                  </a:lnTo>
                  <a:lnTo>
                    <a:pt x="336664" y="1245997"/>
                  </a:lnTo>
                  <a:lnTo>
                    <a:pt x="337667" y="1233297"/>
                  </a:lnTo>
                  <a:lnTo>
                    <a:pt x="338150" y="1233297"/>
                  </a:lnTo>
                  <a:lnTo>
                    <a:pt x="337654" y="1220584"/>
                  </a:lnTo>
                  <a:lnTo>
                    <a:pt x="339991" y="1207897"/>
                  </a:lnTo>
                  <a:lnTo>
                    <a:pt x="339674" y="1207897"/>
                  </a:lnTo>
                  <a:lnTo>
                    <a:pt x="340182" y="1195197"/>
                  </a:lnTo>
                  <a:lnTo>
                    <a:pt x="342455" y="1195197"/>
                  </a:lnTo>
                  <a:lnTo>
                    <a:pt x="344525" y="1195197"/>
                  </a:lnTo>
                  <a:lnTo>
                    <a:pt x="342658" y="1182497"/>
                  </a:lnTo>
                  <a:lnTo>
                    <a:pt x="343420" y="1169797"/>
                  </a:lnTo>
                  <a:lnTo>
                    <a:pt x="343484" y="1168768"/>
                  </a:lnTo>
                  <a:lnTo>
                    <a:pt x="343573" y="1167193"/>
                  </a:lnTo>
                  <a:lnTo>
                    <a:pt x="343700" y="1165288"/>
                  </a:lnTo>
                  <a:lnTo>
                    <a:pt x="344182" y="1157097"/>
                  </a:lnTo>
                  <a:lnTo>
                    <a:pt x="342417" y="1157097"/>
                  </a:lnTo>
                  <a:lnTo>
                    <a:pt x="344551" y="1144397"/>
                  </a:lnTo>
                  <a:lnTo>
                    <a:pt x="346036" y="1157097"/>
                  </a:lnTo>
                  <a:lnTo>
                    <a:pt x="348576" y="1144397"/>
                  </a:lnTo>
                  <a:lnTo>
                    <a:pt x="350304" y="1144397"/>
                  </a:lnTo>
                  <a:lnTo>
                    <a:pt x="346722" y="1131697"/>
                  </a:lnTo>
                  <a:lnTo>
                    <a:pt x="351409" y="1131697"/>
                  </a:lnTo>
                  <a:lnTo>
                    <a:pt x="349199" y="1119632"/>
                  </a:lnTo>
                  <a:lnTo>
                    <a:pt x="343941" y="1131697"/>
                  </a:lnTo>
                  <a:lnTo>
                    <a:pt x="340106" y="1131697"/>
                  </a:lnTo>
                  <a:lnTo>
                    <a:pt x="342595" y="1118997"/>
                  </a:lnTo>
                  <a:lnTo>
                    <a:pt x="348526" y="1118997"/>
                  </a:lnTo>
                  <a:lnTo>
                    <a:pt x="348513" y="1106297"/>
                  </a:lnTo>
                  <a:lnTo>
                    <a:pt x="346075" y="1106297"/>
                  </a:lnTo>
                  <a:lnTo>
                    <a:pt x="343369" y="1093597"/>
                  </a:lnTo>
                  <a:lnTo>
                    <a:pt x="340156" y="1093597"/>
                  </a:lnTo>
                  <a:lnTo>
                    <a:pt x="339890" y="1106297"/>
                  </a:lnTo>
                  <a:lnTo>
                    <a:pt x="338721" y="1106297"/>
                  </a:lnTo>
                  <a:lnTo>
                    <a:pt x="338721" y="1207897"/>
                  </a:lnTo>
                  <a:lnTo>
                    <a:pt x="336410" y="1207897"/>
                  </a:lnTo>
                  <a:lnTo>
                    <a:pt x="337731" y="1195197"/>
                  </a:lnTo>
                  <a:lnTo>
                    <a:pt x="338721" y="1207897"/>
                  </a:lnTo>
                  <a:lnTo>
                    <a:pt x="338721" y="1106297"/>
                  </a:lnTo>
                  <a:lnTo>
                    <a:pt x="336156" y="1106297"/>
                  </a:lnTo>
                  <a:lnTo>
                    <a:pt x="336156" y="1233297"/>
                  </a:lnTo>
                  <a:lnTo>
                    <a:pt x="330149" y="1233297"/>
                  </a:lnTo>
                  <a:lnTo>
                    <a:pt x="328066" y="1220927"/>
                  </a:lnTo>
                  <a:lnTo>
                    <a:pt x="327952" y="1220584"/>
                  </a:lnTo>
                  <a:lnTo>
                    <a:pt x="323684" y="1207897"/>
                  </a:lnTo>
                  <a:lnTo>
                    <a:pt x="328244" y="1207897"/>
                  </a:lnTo>
                  <a:lnTo>
                    <a:pt x="329247" y="1195197"/>
                  </a:lnTo>
                  <a:lnTo>
                    <a:pt x="331139" y="1207897"/>
                  </a:lnTo>
                  <a:lnTo>
                    <a:pt x="333984" y="1207897"/>
                  </a:lnTo>
                  <a:lnTo>
                    <a:pt x="333921" y="1209878"/>
                  </a:lnTo>
                  <a:lnTo>
                    <a:pt x="333552" y="1220584"/>
                  </a:lnTo>
                  <a:lnTo>
                    <a:pt x="331482" y="1220584"/>
                  </a:lnTo>
                  <a:lnTo>
                    <a:pt x="331609" y="1220927"/>
                  </a:lnTo>
                  <a:lnTo>
                    <a:pt x="336156" y="1233297"/>
                  </a:lnTo>
                  <a:lnTo>
                    <a:pt x="336156" y="1106297"/>
                  </a:lnTo>
                  <a:lnTo>
                    <a:pt x="333362" y="1106297"/>
                  </a:lnTo>
                  <a:lnTo>
                    <a:pt x="334264" y="1093597"/>
                  </a:lnTo>
                  <a:lnTo>
                    <a:pt x="330555" y="1106297"/>
                  </a:lnTo>
                  <a:lnTo>
                    <a:pt x="328358" y="1093597"/>
                  </a:lnTo>
                  <a:lnTo>
                    <a:pt x="324358" y="1106297"/>
                  </a:lnTo>
                  <a:lnTo>
                    <a:pt x="326136" y="1093597"/>
                  </a:lnTo>
                  <a:lnTo>
                    <a:pt x="328358" y="1093597"/>
                  </a:lnTo>
                  <a:lnTo>
                    <a:pt x="328409" y="1093444"/>
                  </a:lnTo>
                  <a:lnTo>
                    <a:pt x="331025" y="1080897"/>
                  </a:lnTo>
                  <a:lnTo>
                    <a:pt x="334022" y="1068197"/>
                  </a:lnTo>
                  <a:lnTo>
                    <a:pt x="337693" y="1068197"/>
                  </a:lnTo>
                  <a:lnTo>
                    <a:pt x="341655" y="1055497"/>
                  </a:lnTo>
                  <a:lnTo>
                    <a:pt x="350227" y="1042797"/>
                  </a:lnTo>
                  <a:lnTo>
                    <a:pt x="353187" y="1042797"/>
                  </a:lnTo>
                  <a:lnTo>
                    <a:pt x="356882" y="1030097"/>
                  </a:lnTo>
                  <a:lnTo>
                    <a:pt x="361149" y="1030097"/>
                  </a:lnTo>
                  <a:lnTo>
                    <a:pt x="365848" y="1017397"/>
                  </a:lnTo>
                  <a:lnTo>
                    <a:pt x="366153" y="1017397"/>
                  </a:lnTo>
                  <a:lnTo>
                    <a:pt x="366979" y="1030097"/>
                  </a:lnTo>
                  <a:lnTo>
                    <a:pt x="366826" y="1030097"/>
                  </a:lnTo>
                  <a:lnTo>
                    <a:pt x="369722" y="1042797"/>
                  </a:lnTo>
                  <a:lnTo>
                    <a:pt x="365099" y="1042797"/>
                  </a:lnTo>
                  <a:lnTo>
                    <a:pt x="364718" y="1055497"/>
                  </a:lnTo>
                  <a:lnTo>
                    <a:pt x="354939" y="1055497"/>
                  </a:lnTo>
                  <a:lnTo>
                    <a:pt x="357581" y="1068197"/>
                  </a:lnTo>
                  <a:lnTo>
                    <a:pt x="358800" y="1068197"/>
                  </a:lnTo>
                  <a:lnTo>
                    <a:pt x="358813" y="1068539"/>
                  </a:lnTo>
                  <a:lnTo>
                    <a:pt x="359562" y="1080897"/>
                  </a:lnTo>
                  <a:lnTo>
                    <a:pt x="362432" y="1080897"/>
                  </a:lnTo>
                  <a:lnTo>
                    <a:pt x="363524" y="1068197"/>
                  </a:lnTo>
                  <a:lnTo>
                    <a:pt x="373151" y="1068197"/>
                  </a:lnTo>
                  <a:lnTo>
                    <a:pt x="376694" y="1055497"/>
                  </a:lnTo>
                  <a:lnTo>
                    <a:pt x="381063" y="1055497"/>
                  </a:lnTo>
                  <a:lnTo>
                    <a:pt x="378269" y="1068197"/>
                  </a:lnTo>
                  <a:lnTo>
                    <a:pt x="375551" y="1068197"/>
                  </a:lnTo>
                  <a:lnTo>
                    <a:pt x="375475" y="1068539"/>
                  </a:lnTo>
                  <a:lnTo>
                    <a:pt x="372821" y="1080897"/>
                  </a:lnTo>
                  <a:lnTo>
                    <a:pt x="393369" y="1055497"/>
                  </a:lnTo>
                  <a:lnTo>
                    <a:pt x="417372" y="1030097"/>
                  </a:lnTo>
                  <a:lnTo>
                    <a:pt x="442976" y="1004671"/>
                  </a:lnTo>
                  <a:lnTo>
                    <a:pt x="468210" y="979297"/>
                  </a:lnTo>
                  <a:lnTo>
                    <a:pt x="481215" y="979297"/>
                  </a:lnTo>
                  <a:lnTo>
                    <a:pt x="484949" y="966597"/>
                  </a:lnTo>
                  <a:lnTo>
                    <a:pt x="498754" y="966597"/>
                  </a:lnTo>
                  <a:lnTo>
                    <a:pt x="503478" y="953897"/>
                  </a:lnTo>
                  <a:lnTo>
                    <a:pt x="508342" y="953897"/>
                  </a:lnTo>
                  <a:lnTo>
                    <a:pt x="512864" y="941197"/>
                  </a:lnTo>
                  <a:lnTo>
                    <a:pt x="521296" y="941197"/>
                  </a:lnTo>
                  <a:lnTo>
                    <a:pt x="515886" y="953897"/>
                  </a:lnTo>
                  <a:lnTo>
                    <a:pt x="516051" y="953897"/>
                  </a:lnTo>
                  <a:lnTo>
                    <a:pt x="513334" y="966597"/>
                  </a:lnTo>
                  <a:lnTo>
                    <a:pt x="509765" y="966597"/>
                  </a:lnTo>
                  <a:lnTo>
                    <a:pt x="509765" y="1042797"/>
                  </a:lnTo>
                  <a:lnTo>
                    <a:pt x="505917" y="1042797"/>
                  </a:lnTo>
                  <a:lnTo>
                    <a:pt x="509574" y="1034630"/>
                  </a:lnTo>
                  <a:lnTo>
                    <a:pt x="509765" y="1042797"/>
                  </a:lnTo>
                  <a:lnTo>
                    <a:pt x="509765" y="966597"/>
                  </a:lnTo>
                  <a:lnTo>
                    <a:pt x="499211" y="966597"/>
                  </a:lnTo>
                  <a:lnTo>
                    <a:pt x="498170" y="968311"/>
                  </a:lnTo>
                  <a:lnTo>
                    <a:pt x="498170" y="1030097"/>
                  </a:lnTo>
                  <a:lnTo>
                    <a:pt x="495033" y="1042797"/>
                  </a:lnTo>
                  <a:lnTo>
                    <a:pt x="496836" y="1042797"/>
                  </a:lnTo>
                  <a:lnTo>
                    <a:pt x="489750" y="1055497"/>
                  </a:lnTo>
                  <a:lnTo>
                    <a:pt x="486486" y="1055497"/>
                  </a:lnTo>
                  <a:lnTo>
                    <a:pt x="485495" y="1042797"/>
                  </a:lnTo>
                  <a:lnTo>
                    <a:pt x="489369" y="1042797"/>
                  </a:lnTo>
                  <a:lnTo>
                    <a:pt x="493572" y="1030097"/>
                  </a:lnTo>
                  <a:lnTo>
                    <a:pt x="498170" y="1030097"/>
                  </a:lnTo>
                  <a:lnTo>
                    <a:pt x="498170" y="968311"/>
                  </a:lnTo>
                  <a:lnTo>
                    <a:pt x="491464" y="979297"/>
                  </a:lnTo>
                  <a:lnTo>
                    <a:pt x="490004" y="979297"/>
                  </a:lnTo>
                  <a:lnTo>
                    <a:pt x="490004" y="982459"/>
                  </a:lnTo>
                  <a:lnTo>
                    <a:pt x="485597" y="991997"/>
                  </a:lnTo>
                  <a:lnTo>
                    <a:pt x="483069" y="991997"/>
                  </a:lnTo>
                  <a:lnTo>
                    <a:pt x="490004" y="982459"/>
                  </a:lnTo>
                  <a:lnTo>
                    <a:pt x="490004" y="979297"/>
                  </a:lnTo>
                  <a:lnTo>
                    <a:pt x="489381" y="979297"/>
                  </a:lnTo>
                  <a:lnTo>
                    <a:pt x="479552" y="991997"/>
                  </a:lnTo>
                  <a:lnTo>
                    <a:pt x="470992" y="991997"/>
                  </a:lnTo>
                  <a:lnTo>
                    <a:pt x="466001" y="997610"/>
                  </a:lnTo>
                  <a:lnTo>
                    <a:pt x="466001" y="1004671"/>
                  </a:lnTo>
                  <a:lnTo>
                    <a:pt x="460895" y="1017397"/>
                  </a:lnTo>
                  <a:lnTo>
                    <a:pt x="455523" y="1017397"/>
                  </a:lnTo>
                  <a:lnTo>
                    <a:pt x="460590" y="1004671"/>
                  </a:lnTo>
                  <a:lnTo>
                    <a:pt x="466001" y="1004671"/>
                  </a:lnTo>
                  <a:lnTo>
                    <a:pt x="466001" y="997610"/>
                  </a:lnTo>
                  <a:lnTo>
                    <a:pt x="459714" y="1004671"/>
                  </a:lnTo>
                  <a:lnTo>
                    <a:pt x="454621" y="1017397"/>
                  </a:lnTo>
                  <a:lnTo>
                    <a:pt x="444487" y="1017397"/>
                  </a:lnTo>
                  <a:lnTo>
                    <a:pt x="440778" y="1030097"/>
                  </a:lnTo>
                  <a:lnTo>
                    <a:pt x="436841" y="1030097"/>
                  </a:lnTo>
                  <a:lnTo>
                    <a:pt x="428866" y="1042797"/>
                  </a:lnTo>
                  <a:lnTo>
                    <a:pt x="418960" y="1042797"/>
                  </a:lnTo>
                  <a:lnTo>
                    <a:pt x="410565" y="1055497"/>
                  </a:lnTo>
                  <a:lnTo>
                    <a:pt x="406387" y="1068197"/>
                  </a:lnTo>
                  <a:lnTo>
                    <a:pt x="402145" y="1068197"/>
                  </a:lnTo>
                  <a:lnTo>
                    <a:pt x="402069" y="1068539"/>
                  </a:lnTo>
                  <a:lnTo>
                    <a:pt x="399275" y="1080897"/>
                  </a:lnTo>
                  <a:lnTo>
                    <a:pt x="393369" y="1080897"/>
                  </a:lnTo>
                  <a:lnTo>
                    <a:pt x="376732" y="1106297"/>
                  </a:lnTo>
                  <a:lnTo>
                    <a:pt x="369049" y="1118997"/>
                  </a:lnTo>
                  <a:lnTo>
                    <a:pt x="362064" y="1131874"/>
                  </a:lnTo>
                  <a:lnTo>
                    <a:pt x="356171" y="1144397"/>
                  </a:lnTo>
                  <a:lnTo>
                    <a:pt x="363601" y="1131697"/>
                  </a:lnTo>
                  <a:lnTo>
                    <a:pt x="366903" y="1131697"/>
                  </a:lnTo>
                  <a:lnTo>
                    <a:pt x="375932" y="1118997"/>
                  </a:lnTo>
                  <a:lnTo>
                    <a:pt x="383273" y="1118997"/>
                  </a:lnTo>
                  <a:lnTo>
                    <a:pt x="386410" y="1106297"/>
                  </a:lnTo>
                  <a:lnTo>
                    <a:pt x="402247" y="1106297"/>
                  </a:lnTo>
                  <a:lnTo>
                    <a:pt x="402767" y="1093597"/>
                  </a:lnTo>
                  <a:lnTo>
                    <a:pt x="411200" y="1093597"/>
                  </a:lnTo>
                  <a:lnTo>
                    <a:pt x="409625" y="1106297"/>
                  </a:lnTo>
                  <a:lnTo>
                    <a:pt x="417410" y="1093597"/>
                  </a:lnTo>
                  <a:lnTo>
                    <a:pt x="420522" y="1093597"/>
                  </a:lnTo>
                  <a:lnTo>
                    <a:pt x="420598" y="1093444"/>
                  </a:lnTo>
                  <a:lnTo>
                    <a:pt x="426783" y="1080897"/>
                  </a:lnTo>
                  <a:lnTo>
                    <a:pt x="432295" y="1080897"/>
                  </a:lnTo>
                  <a:lnTo>
                    <a:pt x="427062" y="1093597"/>
                  </a:lnTo>
                  <a:lnTo>
                    <a:pt x="431304" y="1093597"/>
                  </a:lnTo>
                  <a:lnTo>
                    <a:pt x="431380" y="1093444"/>
                  </a:lnTo>
                  <a:lnTo>
                    <a:pt x="437197" y="1080897"/>
                  </a:lnTo>
                  <a:lnTo>
                    <a:pt x="441490" y="1080897"/>
                  </a:lnTo>
                  <a:lnTo>
                    <a:pt x="445719" y="1068197"/>
                  </a:lnTo>
                  <a:lnTo>
                    <a:pt x="456628" y="1068197"/>
                  </a:lnTo>
                  <a:lnTo>
                    <a:pt x="456641" y="1068539"/>
                  </a:lnTo>
                  <a:lnTo>
                    <a:pt x="456895" y="1068197"/>
                  </a:lnTo>
                  <a:lnTo>
                    <a:pt x="472732" y="1068197"/>
                  </a:lnTo>
                  <a:lnTo>
                    <a:pt x="478624" y="1055497"/>
                  </a:lnTo>
                  <a:lnTo>
                    <a:pt x="483565" y="1055497"/>
                  </a:lnTo>
                  <a:lnTo>
                    <a:pt x="479425" y="1068197"/>
                  </a:lnTo>
                  <a:lnTo>
                    <a:pt x="479386" y="1068539"/>
                  </a:lnTo>
                  <a:lnTo>
                    <a:pt x="478421" y="1080897"/>
                  </a:lnTo>
                  <a:lnTo>
                    <a:pt x="471830" y="1080897"/>
                  </a:lnTo>
                  <a:lnTo>
                    <a:pt x="466026" y="1093597"/>
                  </a:lnTo>
                  <a:lnTo>
                    <a:pt x="453517" y="1093597"/>
                  </a:lnTo>
                  <a:lnTo>
                    <a:pt x="450176" y="1106297"/>
                  </a:lnTo>
                  <a:lnTo>
                    <a:pt x="442836" y="1106297"/>
                  </a:lnTo>
                  <a:lnTo>
                    <a:pt x="440842" y="1118997"/>
                  </a:lnTo>
                  <a:lnTo>
                    <a:pt x="429768" y="1118997"/>
                  </a:lnTo>
                  <a:lnTo>
                    <a:pt x="429691" y="1119632"/>
                  </a:lnTo>
                  <a:lnTo>
                    <a:pt x="429628" y="1120152"/>
                  </a:lnTo>
                  <a:lnTo>
                    <a:pt x="429514" y="1121181"/>
                  </a:lnTo>
                  <a:lnTo>
                    <a:pt x="428294" y="1131697"/>
                  </a:lnTo>
                  <a:lnTo>
                    <a:pt x="421030" y="1131697"/>
                  </a:lnTo>
                  <a:lnTo>
                    <a:pt x="421005" y="1131874"/>
                  </a:lnTo>
                  <a:lnTo>
                    <a:pt x="418655" y="1144397"/>
                  </a:lnTo>
                  <a:lnTo>
                    <a:pt x="411708" y="1144397"/>
                  </a:lnTo>
                  <a:lnTo>
                    <a:pt x="407162" y="1157097"/>
                  </a:lnTo>
                  <a:lnTo>
                    <a:pt x="405638" y="1157097"/>
                  </a:lnTo>
                  <a:lnTo>
                    <a:pt x="405638" y="1284058"/>
                  </a:lnTo>
                  <a:lnTo>
                    <a:pt x="404037" y="1284058"/>
                  </a:lnTo>
                  <a:lnTo>
                    <a:pt x="404025" y="1283766"/>
                  </a:lnTo>
                  <a:lnTo>
                    <a:pt x="403288" y="1271397"/>
                  </a:lnTo>
                  <a:lnTo>
                    <a:pt x="404596" y="1271397"/>
                  </a:lnTo>
                  <a:lnTo>
                    <a:pt x="405638" y="1284058"/>
                  </a:lnTo>
                  <a:lnTo>
                    <a:pt x="405638" y="1157097"/>
                  </a:lnTo>
                  <a:lnTo>
                    <a:pt x="401764" y="1157097"/>
                  </a:lnTo>
                  <a:lnTo>
                    <a:pt x="398614" y="1169797"/>
                  </a:lnTo>
                  <a:lnTo>
                    <a:pt x="400227" y="1169797"/>
                  </a:lnTo>
                  <a:lnTo>
                    <a:pt x="399021" y="1182497"/>
                  </a:lnTo>
                  <a:lnTo>
                    <a:pt x="396595" y="1182497"/>
                  </a:lnTo>
                  <a:lnTo>
                    <a:pt x="392772" y="1195197"/>
                  </a:lnTo>
                  <a:lnTo>
                    <a:pt x="392150" y="1195197"/>
                  </a:lnTo>
                  <a:lnTo>
                    <a:pt x="392150" y="1245997"/>
                  </a:lnTo>
                  <a:lnTo>
                    <a:pt x="385775" y="1245997"/>
                  </a:lnTo>
                  <a:lnTo>
                    <a:pt x="386854" y="1233297"/>
                  </a:lnTo>
                  <a:lnTo>
                    <a:pt x="390499" y="1233297"/>
                  </a:lnTo>
                  <a:lnTo>
                    <a:pt x="392150" y="1245997"/>
                  </a:lnTo>
                  <a:lnTo>
                    <a:pt x="392150" y="1195197"/>
                  </a:lnTo>
                  <a:lnTo>
                    <a:pt x="389610" y="1195197"/>
                  </a:lnTo>
                  <a:lnTo>
                    <a:pt x="385152" y="1207897"/>
                  </a:lnTo>
                  <a:lnTo>
                    <a:pt x="378701" y="1207897"/>
                  </a:lnTo>
                  <a:lnTo>
                    <a:pt x="378612" y="1209878"/>
                  </a:lnTo>
                  <a:lnTo>
                    <a:pt x="378167" y="1220584"/>
                  </a:lnTo>
                  <a:lnTo>
                    <a:pt x="376186" y="1220584"/>
                  </a:lnTo>
                  <a:lnTo>
                    <a:pt x="376110" y="1220927"/>
                  </a:lnTo>
                  <a:lnTo>
                    <a:pt x="373380" y="1233297"/>
                  </a:lnTo>
                  <a:lnTo>
                    <a:pt x="373087" y="1233297"/>
                  </a:lnTo>
                  <a:lnTo>
                    <a:pt x="373087" y="1271397"/>
                  </a:lnTo>
                  <a:lnTo>
                    <a:pt x="368439" y="1284058"/>
                  </a:lnTo>
                  <a:lnTo>
                    <a:pt x="365709" y="1284058"/>
                  </a:lnTo>
                  <a:lnTo>
                    <a:pt x="365760" y="1283766"/>
                  </a:lnTo>
                  <a:lnTo>
                    <a:pt x="368033" y="1271397"/>
                  </a:lnTo>
                  <a:lnTo>
                    <a:pt x="373087" y="1271397"/>
                  </a:lnTo>
                  <a:lnTo>
                    <a:pt x="373087" y="1233297"/>
                  </a:lnTo>
                  <a:lnTo>
                    <a:pt x="370357" y="1233297"/>
                  </a:lnTo>
                  <a:lnTo>
                    <a:pt x="368465" y="1245997"/>
                  </a:lnTo>
                  <a:lnTo>
                    <a:pt x="368376" y="1247228"/>
                  </a:lnTo>
                  <a:lnTo>
                    <a:pt x="367614" y="1258658"/>
                  </a:lnTo>
                  <a:lnTo>
                    <a:pt x="371741" y="1258658"/>
                  </a:lnTo>
                  <a:lnTo>
                    <a:pt x="366661" y="1271397"/>
                  </a:lnTo>
                  <a:lnTo>
                    <a:pt x="364197" y="1271397"/>
                  </a:lnTo>
                  <a:lnTo>
                    <a:pt x="364109" y="1284058"/>
                  </a:lnTo>
                  <a:lnTo>
                    <a:pt x="364477" y="1296797"/>
                  </a:lnTo>
                  <a:lnTo>
                    <a:pt x="366204" y="1296797"/>
                  </a:lnTo>
                  <a:lnTo>
                    <a:pt x="369976" y="1309497"/>
                  </a:lnTo>
                  <a:lnTo>
                    <a:pt x="373595" y="1322184"/>
                  </a:lnTo>
                  <a:lnTo>
                    <a:pt x="382485" y="1322184"/>
                  </a:lnTo>
                  <a:lnTo>
                    <a:pt x="386676" y="1309497"/>
                  </a:lnTo>
                  <a:lnTo>
                    <a:pt x="393242" y="1309497"/>
                  </a:lnTo>
                  <a:lnTo>
                    <a:pt x="394995" y="1296797"/>
                  </a:lnTo>
                  <a:lnTo>
                    <a:pt x="409511" y="1296797"/>
                  </a:lnTo>
                  <a:lnTo>
                    <a:pt x="406539" y="1284058"/>
                  </a:lnTo>
                  <a:lnTo>
                    <a:pt x="410146" y="1284058"/>
                  </a:lnTo>
                  <a:lnTo>
                    <a:pt x="410057" y="1283766"/>
                  </a:lnTo>
                  <a:lnTo>
                    <a:pt x="406006" y="1271397"/>
                  </a:lnTo>
                  <a:lnTo>
                    <a:pt x="414426" y="1271397"/>
                  </a:lnTo>
                  <a:lnTo>
                    <a:pt x="419011" y="1258658"/>
                  </a:lnTo>
                  <a:lnTo>
                    <a:pt x="422084" y="1258658"/>
                  </a:lnTo>
                  <a:lnTo>
                    <a:pt x="424116" y="1245997"/>
                  </a:lnTo>
                  <a:lnTo>
                    <a:pt x="425589" y="1233297"/>
                  </a:lnTo>
                  <a:lnTo>
                    <a:pt x="434314" y="1233297"/>
                  </a:lnTo>
                  <a:lnTo>
                    <a:pt x="435317" y="1220584"/>
                  </a:lnTo>
                  <a:lnTo>
                    <a:pt x="436283" y="1220584"/>
                  </a:lnTo>
                  <a:lnTo>
                    <a:pt x="436359" y="1219441"/>
                  </a:lnTo>
                  <a:lnTo>
                    <a:pt x="437070" y="1207897"/>
                  </a:lnTo>
                  <a:lnTo>
                    <a:pt x="442252" y="1207897"/>
                  </a:lnTo>
                  <a:lnTo>
                    <a:pt x="440791" y="1220584"/>
                  </a:lnTo>
                  <a:lnTo>
                    <a:pt x="439699" y="1220584"/>
                  </a:lnTo>
                  <a:lnTo>
                    <a:pt x="439712" y="1233297"/>
                  </a:lnTo>
                  <a:lnTo>
                    <a:pt x="443204" y="1233297"/>
                  </a:lnTo>
                  <a:lnTo>
                    <a:pt x="442556" y="1220584"/>
                  </a:lnTo>
                  <a:lnTo>
                    <a:pt x="447725" y="1220584"/>
                  </a:lnTo>
                  <a:lnTo>
                    <a:pt x="450380" y="1207897"/>
                  </a:lnTo>
                  <a:lnTo>
                    <a:pt x="454037" y="1207897"/>
                  </a:lnTo>
                  <a:lnTo>
                    <a:pt x="458127" y="1195197"/>
                  </a:lnTo>
                  <a:lnTo>
                    <a:pt x="461645" y="1195197"/>
                  </a:lnTo>
                  <a:lnTo>
                    <a:pt x="465772" y="1182497"/>
                  </a:lnTo>
                  <a:lnTo>
                    <a:pt x="466229" y="1182497"/>
                  </a:lnTo>
                  <a:lnTo>
                    <a:pt x="464489" y="1195197"/>
                  </a:lnTo>
                  <a:lnTo>
                    <a:pt x="462508" y="1195197"/>
                  </a:lnTo>
                  <a:lnTo>
                    <a:pt x="462026" y="1207897"/>
                  </a:lnTo>
                  <a:lnTo>
                    <a:pt x="466305" y="1207897"/>
                  </a:lnTo>
                  <a:lnTo>
                    <a:pt x="465899" y="1195197"/>
                  </a:lnTo>
                  <a:lnTo>
                    <a:pt x="466153" y="1195197"/>
                  </a:lnTo>
                  <a:lnTo>
                    <a:pt x="470573" y="1182497"/>
                  </a:lnTo>
                  <a:lnTo>
                    <a:pt x="474167" y="1182497"/>
                  </a:lnTo>
                  <a:lnTo>
                    <a:pt x="475449" y="1169797"/>
                  </a:lnTo>
                  <a:lnTo>
                    <a:pt x="482460" y="1169797"/>
                  </a:lnTo>
                  <a:lnTo>
                    <a:pt x="479717" y="1157097"/>
                  </a:lnTo>
                  <a:lnTo>
                    <a:pt x="481203" y="1157097"/>
                  </a:lnTo>
                  <a:lnTo>
                    <a:pt x="484479" y="1169797"/>
                  </a:lnTo>
                  <a:lnTo>
                    <a:pt x="487667" y="1169797"/>
                  </a:lnTo>
                  <a:lnTo>
                    <a:pt x="490524" y="1157097"/>
                  </a:lnTo>
                  <a:lnTo>
                    <a:pt x="495401" y="1157097"/>
                  </a:lnTo>
                  <a:lnTo>
                    <a:pt x="491286" y="1144397"/>
                  </a:lnTo>
                  <a:lnTo>
                    <a:pt x="499770" y="1144397"/>
                  </a:lnTo>
                  <a:lnTo>
                    <a:pt x="499529" y="1157097"/>
                  </a:lnTo>
                  <a:lnTo>
                    <a:pt x="502843" y="1157097"/>
                  </a:lnTo>
                  <a:lnTo>
                    <a:pt x="501675" y="1144397"/>
                  </a:lnTo>
                  <a:lnTo>
                    <a:pt x="505206" y="1144397"/>
                  </a:lnTo>
                  <a:lnTo>
                    <a:pt x="510247" y="1131874"/>
                  </a:lnTo>
                  <a:lnTo>
                    <a:pt x="510286" y="1131697"/>
                  </a:lnTo>
                  <a:lnTo>
                    <a:pt x="510247" y="1131874"/>
                  </a:lnTo>
                  <a:lnTo>
                    <a:pt x="507479" y="1144397"/>
                  </a:lnTo>
                  <a:lnTo>
                    <a:pt x="524408" y="1144397"/>
                  </a:lnTo>
                  <a:lnTo>
                    <a:pt x="527075" y="1131697"/>
                  </a:lnTo>
                  <a:lnTo>
                    <a:pt x="526808" y="1131697"/>
                  </a:lnTo>
                  <a:lnTo>
                    <a:pt x="522490" y="1118997"/>
                  </a:lnTo>
                  <a:lnTo>
                    <a:pt x="519188" y="1131697"/>
                  </a:lnTo>
                  <a:lnTo>
                    <a:pt x="515035" y="1131697"/>
                  </a:lnTo>
                  <a:lnTo>
                    <a:pt x="516991" y="1121181"/>
                  </a:lnTo>
                  <a:lnTo>
                    <a:pt x="513295" y="1131697"/>
                  </a:lnTo>
                  <a:lnTo>
                    <a:pt x="511429" y="1131697"/>
                  </a:lnTo>
                  <a:lnTo>
                    <a:pt x="517182" y="1120152"/>
                  </a:lnTo>
                  <a:lnTo>
                    <a:pt x="517283" y="1119632"/>
                  </a:lnTo>
                  <a:lnTo>
                    <a:pt x="517398" y="1118997"/>
                  </a:lnTo>
                  <a:lnTo>
                    <a:pt x="522490" y="1118997"/>
                  </a:lnTo>
                  <a:lnTo>
                    <a:pt x="527723" y="1118997"/>
                  </a:lnTo>
                  <a:lnTo>
                    <a:pt x="530529" y="1106297"/>
                  </a:lnTo>
                  <a:lnTo>
                    <a:pt x="534441" y="1106297"/>
                  </a:lnTo>
                  <a:lnTo>
                    <a:pt x="537756" y="1118997"/>
                  </a:lnTo>
                  <a:lnTo>
                    <a:pt x="540042" y="1106297"/>
                  </a:lnTo>
                  <a:lnTo>
                    <a:pt x="547382" y="1106297"/>
                  </a:lnTo>
                  <a:lnTo>
                    <a:pt x="541997" y="1118997"/>
                  </a:lnTo>
                  <a:lnTo>
                    <a:pt x="537756" y="1118997"/>
                  </a:lnTo>
                  <a:lnTo>
                    <a:pt x="533412" y="1118997"/>
                  </a:lnTo>
                  <a:lnTo>
                    <a:pt x="533336" y="1120152"/>
                  </a:lnTo>
                  <a:lnTo>
                    <a:pt x="533260" y="1121181"/>
                  </a:lnTo>
                  <a:lnTo>
                    <a:pt x="532485" y="1131697"/>
                  </a:lnTo>
                  <a:lnTo>
                    <a:pt x="533400" y="1131697"/>
                  </a:lnTo>
                  <a:lnTo>
                    <a:pt x="533387" y="1131874"/>
                  </a:lnTo>
                  <a:lnTo>
                    <a:pt x="532396" y="1144397"/>
                  </a:lnTo>
                  <a:lnTo>
                    <a:pt x="537603" y="1144397"/>
                  </a:lnTo>
                  <a:lnTo>
                    <a:pt x="539648" y="1131697"/>
                  </a:lnTo>
                  <a:lnTo>
                    <a:pt x="568032" y="1131697"/>
                  </a:lnTo>
                  <a:lnTo>
                    <a:pt x="573227" y="1118997"/>
                  </a:lnTo>
                  <a:lnTo>
                    <a:pt x="583895" y="1118997"/>
                  </a:lnTo>
                  <a:lnTo>
                    <a:pt x="583793" y="1120152"/>
                  </a:lnTo>
                  <a:lnTo>
                    <a:pt x="583704" y="1121181"/>
                  </a:lnTo>
                  <a:lnTo>
                    <a:pt x="582815" y="1131697"/>
                  </a:lnTo>
                  <a:lnTo>
                    <a:pt x="586613" y="1131697"/>
                  </a:lnTo>
                  <a:lnTo>
                    <a:pt x="587616" y="1118997"/>
                  </a:lnTo>
                  <a:lnTo>
                    <a:pt x="603300" y="1118997"/>
                  </a:lnTo>
                  <a:lnTo>
                    <a:pt x="614413" y="1106297"/>
                  </a:lnTo>
                  <a:lnTo>
                    <a:pt x="625690" y="1106297"/>
                  </a:lnTo>
                  <a:lnTo>
                    <a:pt x="637806" y="1093597"/>
                  </a:lnTo>
                  <a:lnTo>
                    <a:pt x="654481" y="1093597"/>
                  </a:lnTo>
                  <a:lnTo>
                    <a:pt x="654558" y="1093444"/>
                  </a:lnTo>
                  <a:lnTo>
                    <a:pt x="660730" y="1080897"/>
                  </a:lnTo>
                  <a:lnTo>
                    <a:pt x="668794" y="1080897"/>
                  </a:lnTo>
                  <a:lnTo>
                    <a:pt x="664121" y="1093597"/>
                  </a:lnTo>
                  <a:lnTo>
                    <a:pt x="665187" y="1093597"/>
                  </a:lnTo>
                  <a:lnTo>
                    <a:pt x="667486" y="1106297"/>
                  </a:lnTo>
                  <a:lnTo>
                    <a:pt x="670102" y="1106297"/>
                  </a:lnTo>
                  <a:lnTo>
                    <a:pt x="672985" y="1093597"/>
                  </a:lnTo>
                  <a:lnTo>
                    <a:pt x="683806" y="1093597"/>
                  </a:lnTo>
                  <a:lnTo>
                    <a:pt x="683856" y="1093444"/>
                  </a:lnTo>
                  <a:lnTo>
                    <a:pt x="687260" y="1080897"/>
                  </a:lnTo>
                  <a:lnTo>
                    <a:pt x="691654" y="1080897"/>
                  </a:lnTo>
                  <a:lnTo>
                    <a:pt x="689825" y="1093597"/>
                  </a:lnTo>
                  <a:lnTo>
                    <a:pt x="697306" y="1093597"/>
                  </a:lnTo>
                  <a:lnTo>
                    <a:pt x="697306" y="1093444"/>
                  </a:lnTo>
                  <a:lnTo>
                    <a:pt x="697941" y="1080897"/>
                  </a:lnTo>
                  <a:lnTo>
                    <a:pt x="711136" y="1080897"/>
                  </a:lnTo>
                  <a:lnTo>
                    <a:pt x="714133" y="1068197"/>
                  </a:lnTo>
                  <a:lnTo>
                    <a:pt x="714184" y="1068539"/>
                  </a:lnTo>
                  <a:lnTo>
                    <a:pt x="716089" y="1080897"/>
                  </a:lnTo>
                  <a:lnTo>
                    <a:pt x="728268" y="1080897"/>
                  </a:lnTo>
                  <a:lnTo>
                    <a:pt x="734707" y="1068197"/>
                  </a:lnTo>
                  <a:lnTo>
                    <a:pt x="730669" y="1068197"/>
                  </a:lnTo>
                  <a:lnTo>
                    <a:pt x="737590" y="1055497"/>
                  </a:lnTo>
                  <a:lnTo>
                    <a:pt x="764641" y="1055497"/>
                  </a:lnTo>
                  <a:lnTo>
                    <a:pt x="766318" y="1055497"/>
                  </a:lnTo>
                  <a:lnTo>
                    <a:pt x="768731" y="1068197"/>
                  </a:lnTo>
                  <a:lnTo>
                    <a:pt x="774077" y="1068197"/>
                  </a:lnTo>
                  <a:lnTo>
                    <a:pt x="772553" y="1055497"/>
                  </a:lnTo>
                  <a:lnTo>
                    <a:pt x="778738" y="1055497"/>
                  </a:lnTo>
                  <a:lnTo>
                    <a:pt x="774077" y="1068197"/>
                  </a:lnTo>
                  <a:lnTo>
                    <a:pt x="783412" y="1068197"/>
                  </a:lnTo>
                  <a:lnTo>
                    <a:pt x="789990" y="1055497"/>
                  </a:lnTo>
                  <a:lnTo>
                    <a:pt x="794994" y="1055497"/>
                  </a:lnTo>
                  <a:lnTo>
                    <a:pt x="793064" y="1068197"/>
                  </a:lnTo>
                  <a:lnTo>
                    <a:pt x="796620" y="1055497"/>
                  </a:lnTo>
                  <a:lnTo>
                    <a:pt x="799122" y="1068197"/>
                  </a:lnTo>
                  <a:lnTo>
                    <a:pt x="802576" y="1055497"/>
                  </a:lnTo>
                  <a:lnTo>
                    <a:pt x="807834" y="1068197"/>
                  </a:lnTo>
                  <a:lnTo>
                    <a:pt x="867879" y="1068197"/>
                  </a:lnTo>
                  <a:lnTo>
                    <a:pt x="867918" y="1068539"/>
                  </a:lnTo>
                  <a:lnTo>
                    <a:pt x="869696" y="1080897"/>
                  </a:lnTo>
                  <a:lnTo>
                    <a:pt x="874953" y="1080897"/>
                  </a:lnTo>
                  <a:lnTo>
                    <a:pt x="884770" y="1068197"/>
                  </a:lnTo>
                  <a:lnTo>
                    <a:pt x="884897" y="1068539"/>
                  </a:lnTo>
                  <a:lnTo>
                    <a:pt x="889254" y="1080897"/>
                  </a:lnTo>
                  <a:lnTo>
                    <a:pt x="882332" y="1080897"/>
                  </a:lnTo>
                  <a:lnTo>
                    <a:pt x="877316" y="1093597"/>
                  </a:lnTo>
                  <a:lnTo>
                    <a:pt x="884682" y="1093597"/>
                  </a:lnTo>
                  <a:lnTo>
                    <a:pt x="884758" y="1093444"/>
                  </a:lnTo>
                  <a:lnTo>
                    <a:pt x="890651" y="1080897"/>
                  </a:lnTo>
                  <a:lnTo>
                    <a:pt x="894207" y="1086180"/>
                  </a:lnTo>
                  <a:lnTo>
                    <a:pt x="894549" y="1080897"/>
                  </a:lnTo>
                  <a:lnTo>
                    <a:pt x="896835" y="1080897"/>
                  </a:lnTo>
                  <a:lnTo>
                    <a:pt x="896378" y="1089406"/>
                  </a:lnTo>
                  <a:lnTo>
                    <a:pt x="899198" y="1093597"/>
                  </a:lnTo>
                  <a:lnTo>
                    <a:pt x="902690" y="1093597"/>
                  </a:lnTo>
                  <a:lnTo>
                    <a:pt x="902589" y="1089406"/>
                  </a:lnTo>
                  <a:lnTo>
                    <a:pt x="902500" y="1086180"/>
                  </a:lnTo>
                  <a:lnTo>
                    <a:pt x="902373" y="1080897"/>
                  </a:lnTo>
                  <a:lnTo>
                    <a:pt x="906284" y="1093597"/>
                  </a:lnTo>
                  <a:lnTo>
                    <a:pt x="928674" y="1093597"/>
                  </a:lnTo>
                  <a:lnTo>
                    <a:pt x="939761" y="1106297"/>
                  </a:lnTo>
                  <a:lnTo>
                    <a:pt x="953147" y="1106297"/>
                  </a:lnTo>
                  <a:lnTo>
                    <a:pt x="965098" y="1118997"/>
                  </a:lnTo>
                  <a:lnTo>
                    <a:pt x="967816" y="1118997"/>
                  </a:lnTo>
                  <a:lnTo>
                    <a:pt x="972527" y="1131697"/>
                  </a:lnTo>
                  <a:lnTo>
                    <a:pt x="969479" y="1131697"/>
                  </a:lnTo>
                  <a:lnTo>
                    <a:pt x="969518" y="1131874"/>
                  </a:lnTo>
                  <a:lnTo>
                    <a:pt x="972515" y="1144397"/>
                  </a:lnTo>
                  <a:lnTo>
                    <a:pt x="977887" y="1144397"/>
                  </a:lnTo>
                  <a:lnTo>
                    <a:pt x="973340" y="1131697"/>
                  </a:lnTo>
                  <a:lnTo>
                    <a:pt x="981075" y="1131697"/>
                  </a:lnTo>
                  <a:lnTo>
                    <a:pt x="981113" y="1131874"/>
                  </a:lnTo>
                  <a:lnTo>
                    <a:pt x="984453" y="1144397"/>
                  </a:lnTo>
                  <a:lnTo>
                    <a:pt x="979881" y="1144397"/>
                  </a:lnTo>
                  <a:lnTo>
                    <a:pt x="984872" y="1157097"/>
                  </a:lnTo>
                  <a:lnTo>
                    <a:pt x="995133" y="1157097"/>
                  </a:lnTo>
                  <a:lnTo>
                    <a:pt x="994714" y="1144397"/>
                  </a:lnTo>
                  <a:lnTo>
                    <a:pt x="998334" y="1157097"/>
                  </a:lnTo>
                  <a:lnTo>
                    <a:pt x="996950" y="1157097"/>
                  </a:lnTo>
                  <a:lnTo>
                    <a:pt x="1007287" y="1167193"/>
                  </a:lnTo>
                  <a:lnTo>
                    <a:pt x="1007351" y="1169797"/>
                  </a:lnTo>
                  <a:lnTo>
                    <a:pt x="1009383" y="1169797"/>
                  </a:lnTo>
                  <a:lnTo>
                    <a:pt x="1008900" y="1168768"/>
                  </a:lnTo>
                  <a:lnTo>
                    <a:pt x="1009942" y="1169797"/>
                  </a:lnTo>
                  <a:lnTo>
                    <a:pt x="1011910" y="1169797"/>
                  </a:lnTo>
                  <a:lnTo>
                    <a:pt x="1015860" y="1169797"/>
                  </a:lnTo>
                  <a:lnTo>
                    <a:pt x="1016838" y="1177645"/>
                  </a:lnTo>
                  <a:lnTo>
                    <a:pt x="1011910" y="1169797"/>
                  </a:lnTo>
                  <a:lnTo>
                    <a:pt x="1013256" y="1182497"/>
                  </a:lnTo>
                  <a:lnTo>
                    <a:pt x="1017447" y="1182497"/>
                  </a:lnTo>
                  <a:lnTo>
                    <a:pt x="1019886" y="1182497"/>
                  </a:lnTo>
                  <a:lnTo>
                    <a:pt x="1022362" y="1182497"/>
                  </a:lnTo>
                  <a:lnTo>
                    <a:pt x="1026033" y="1195197"/>
                  </a:lnTo>
                  <a:lnTo>
                    <a:pt x="1024991" y="1182497"/>
                  </a:lnTo>
                  <a:lnTo>
                    <a:pt x="1029284" y="1182497"/>
                  </a:lnTo>
                  <a:lnTo>
                    <a:pt x="1027620" y="1195197"/>
                  </a:lnTo>
                  <a:lnTo>
                    <a:pt x="1034783" y="1195197"/>
                  </a:lnTo>
                  <a:lnTo>
                    <a:pt x="1041412" y="1207897"/>
                  </a:lnTo>
                  <a:lnTo>
                    <a:pt x="1044943" y="1207897"/>
                  </a:lnTo>
                  <a:lnTo>
                    <a:pt x="1044892" y="1209878"/>
                  </a:lnTo>
                  <a:lnTo>
                    <a:pt x="1044562" y="1220584"/>
                  </a:lnTo>
                  <a:lnTo>
                    <a:pt x="1047381" y="1220584"/>
                  </a:lnTo>
                  <a:lnTo>
                    <a:pt x="1047432" y="1220927"/>
                  </a:lnTo>
                  <a:lnTo>
                    <a:pt x="1049502" y="1233297"/>
                  </a:lnTo>
                  <a:lnTo>
                    <a:pt x="1053807" y="1233297"/>
                  </a:lnTo>
                  <a:lnTo>
                    <a:pt x="1055484" y="1245997"/>
                  </a:lnTo>
                  <a:lnTo>
                    <a:pt x="1057211" y="1245997"/>
                  </a:lnTo>
                  <a:lnTo>
                    <a:pt x="1060881" y="1258658"/>
                  </a:lnTo>
                  <a:lnTo>
                    <a:pt x="1062837" y="1258658"/>
                  </a:lnTo>
                  <a:lnTo>
                    <a:pt x="1068247" y="1271397"/>
                  </a:lnTo>
                  <a:lnTo>
                    <a:pt x="1071130" y="1271397"/>
                  </a:lnTo>
                  <a:lnTo>
                    <a:pt x="1069975" y="1284058"/>
                  </a:lnTo>
                  <a:lnTo>
                    <a:pt x="1069238" y="1284058"/>
                  </a:lnTo>
                  <a:lnTo>
                    <a:pt x="1072896" y="1296797"/>
                  </a:lnTo>
                  <a:lnTo>
                    <a:pt x="1072870" y="1284058"/>
                  </a:lnTo>
                  <a:lnTo>
                    <a:pt x="1076337" y="1284058"/>
                  </a:lnTo>
                  <a:lnTo>
                    <a:pt x="1074407" y="1296797"/>
                  </a:lnTo>
                  <a:lnTo>
                    <a:pt x="1076794" y="1296797"/>
                  </a:lnTo>
                  <a:lnTo>
                    <a:pt x="1081417" y="1309497"/>
                  </a:lnTo>
                  <a:lnTo>
                    <a:pt x="1083449" y="1309497"/>
                  </a:lnTo>
                  <a:lnTo>
                    <a:pt x="1079842" y="1322184"/>
                  </a:lnTo>
                  <a:lnTo>
                    <a:pt x="1084732" y="1309497"/>
                  </a:lnTo>
                  <a:lnTo>
                    <a:pt x="1087183" y="1322184"/>
                  </a:lnTo>
                  <a:lnTo>
                    <a:pt x="1086929" y="1322184"/>
                  </a:lnTo>
                  <a:lnTo>
                    <a:pt x="1083957" y="1322184"/>
                  </a:lnTo>
                  <a:lnTo>
                    <a:pt x="1083945" y="1322336"/>
                  </a:lnTo>
                  <a:lnTo>
                    <a:pt x="1082992" y="1334897"/>
                  </a:lnTo>
                  <a:lnTo>
                    <a:pt x="1085875" y="1334897"/>
                  </a:lnTo>
                  <a:lnTo>
                    <a:pt x="1086929" y="1322476"/>
                  </a:lnTo>
                  <a:lnTo>
                    <a:pt x="1088199" y="1334897"/>
                  </a:lnTo>
                  <a:lnTo>
                    <a:pt x="1087310" y="1347597"/>
                  </a:lnTo>
                  <a:lnTo>
                    <a:pt x="1088491" y="1347597"/>
                  </a:lnTo>
                  <a:lnTo>
                    <a:pt x="1090663" y="1347597"/>
                  </a:lnTo>
                  <a:lnTo>
                    <a:pt x="1090790" y="1360297"/>
                  </a:lnTo>
                  <a:lnTo>
                    <a:pt x="1088491" y="1347597"/>
                  </a:lnTo>
                  <a:lnTo>
                    <a:pt x="1086840" y="1360297"/>
                  </a:lnTo>
                  <a:lnTo>
                    <a:pt x="1088859" y="1360297"/>
                  </a:lnTo>
                  <a:lnTo>
                    <a:pt x="1089647" y="1363243"/>
                  </a:lnTo>
                  <a:lnTo>
                    <a:pt x="1090218" y="1360297"/>
                  </a:lnTo>
                  <a:lnTo>
                    <a:pt x="1090510" y="1360297"/>
                  </a:lnTo>
                  <a:lnTo>
                    <a:pt x="1092238" y="1372997"/>
                  </a:lnTo>
                  <a:lnTo>
                    <a:pt x="1093851" y="1372997"/>
                  </a:lnTo>
                  <a:lnTo>
                    <a:pt x="1093965" y="1375651"/>
                  </a:lnTo>
                  <a:lnTo>
                    <a:pt x="1094435" y="1385697"/>
                  </a:lnTo>
                  <a:lnTo>
                    <a:pt x="1092238" y="1385697"/>
                  </a:lnTo>
                  <a:lnTo>
                    <a:pt x="1092339" y="1386852"/>
                  </a:lnTo>
                  <a:lnTo>
                    <a:pt x="1093381" y="1398384"/>
                  </a:lnTo>
                  <a:lnTo>
                    <a:pt x="1097622" y="1386852"/>
                  </a:lnTo>
                  <a:lnTo>
                    <a:pt x="1097788" y="1398384"/>
                  </a:lnTo>
                  <a:lnTo>
                    <a:pt x="1097584" y="1398384"/>
                  </a:lnTo>
                  <a:lnTo>
                    <a:pt x="1097572" y="1411097"/>
                  </a:lnTo>
                  <a:lnTo>
                    <a:pt x="1097064" y="1411097"/>
                  </a:lnTo>
                  <a:lnTo>
                    <a:pt x="1098423" y="1423797"/>
                  </a:lnTo>
                  <a:lnTo>
                    <a:pt x="1098423" y="890397"/>
                  </a:lnTo>
                  <a:lnTo>
                    <a:pt x="1087755" y="890397"/>
                  </a:lnTo>
                  <a:lnTo>
                    <a:pt x="1079576" y="877697"/>
                  </a:lnTo>
                  <a:lnTo>
                    <a:pt x="1068019" y="877697"/>
                  </a:lnTo>
                  <a:lnTo>
                    <a:pt x="1061935" y="864997"/>
                  </a:lnTo>
                  <a:lnTo>
                    <a:pt x="1042454" y="864997"/>
                  </a:lnTo>
                  <a:lnTo>
                    <a:pt x="1032535" y="852297"/>
                  </a:lnTo>
                  <a:lnTo>
                    <a:pt x="1012977" y="852297"/>
                  </a:lnTo>
                  <a:lnTo>
                    <a:pt x="1007249" y="844791"/>
                  </a:lnTo>
                  <a:lnTo>
                    <a:pt x="1007249" y="1165288"/>
                  </a:lnTo>
                  <a:lnTo>
                    <a:pt x="1003363" y="1157097"/>
                  </a:lnTo>
                  <a:lnTo>
                    <a:pt x="1007059" y="1157097"/>
                  </a:lnTo>
                  <a:lnTo>
                    <a:pt x="1007249" y="1165288"/>
                  </a:lnTo>
                  <a:lnTo>
                    <a:pt x="1007249" y="844791"/>
                  </a:lnTo>
                  <a:lnTo>
                    <a:pt x="1003287" y="839597"/>
                  </a:lnTo>
                  <a:lnTo>
                    <a:pt x="984542" y="839597"/>
                  </a:lnTo>
                  <a:lnTo>
                    <a:pt x="975817" y="826897"/>
                  </a:lnTo>
                  <a:lnTo>
                    <a:pt x="911517" y="826897"/>
                  </a:lnTo>
                  <a:lnTo>
                    <a:pt x="904849" y="814197"/>
                  </a:lnTo>
                  <a:lnTo>
                    <a:pt x="820039" y="814197"/>
                  </a:lnTo>
                  <a:lnTo>
                    <a:pt x="820039" y="1055497"/>
                  </a:lnTo>
                  <a:lnTo>
                    <a:pt x="807415" y="1055497"/>
                  </a:lnTo>
                  <a:lnTo>
                    <a:pt x="816381" y="1042797"/>
                  </a:lnTo>
                  <a:lnTo>
                    <a:pt x="820039" y="1055497"/>
                  </a:lnTo>
                  <a:lnTo>
                    <a:pt x="820039" y="814197"/>
                  </a:lnTo>
                  <a:lnTo>
                    <a:pt x="819442" y="814197"/>
                  </a:lnTo>
                  <a:lnTo>
                    <a:pt x="811949" y="801497"/>
                  </a:lnTo>
                  <a:lnTo>
                    <a:pt x="770458" y="801497"/>
                  </a:lnTo>
                  <a:lnTo>
                    <a:pt x="772922" y="814197"/>
                  </a:lnTo>
                  <a:lnTo>
                    <a:pt x="766318" y="814197"/>
                  </a:lnTo>
                  <a:lnTo>
                    <a:pt x="760133" y="801497"/>
                  </a:lnTo>
                  <a:lnTo>
                    <a:pt x="736231" y="801497"/>
                  </a:lnTo>
                  <a:lnTo>
                    <a:pt x="733450" y="814197"/>
                  </a:lnTo>
                  <a:lnTo>
                    <a:pt x="723722" y="814197"/>
                  </a:lnTo>
                  <a:lnTo>
                    <a:pt x="723722" y="1055497"/>
                  </a:lnTo>
                  <a:lnTo>
                    <a:pt x="722045" y="1068197"/>
                  </a:lnTo>
                  <a:lnTo>
                    <a:pt x="719035" y="1068197"/>
                  </a:lnTo>
                  <a:lnTo>
                    <a:pt x="722896" y="1055497"/>
                  </a:lnTo>
                  <a:lnTo>
                    <a:pt x="723722" y="1055497"/>
                  </a:lnTo>
                  <a:lnTo>
                    <a:pt x="723722" y="814197"/>
                  </a:lnTo>
                  <a:lnTo>
                    <a:pt x="689076" y="814197"/>
                  </a:lnTo>
                  <a:lnTo>
                    <a:pt x="682586" y="826897"/>
                  </a:lnTo>
                  <a:lnTo>
                    <a:pt x="655345" y="826897"/>
                  </a:lnTo>
                  <a:lnTo>
                    <a:pt x="655345" y="890397"/>
                  </a:lnTo>
                  <a:lnTo>
                    <a:pt x="651560" y="903097"/>
                  </a:lnTo>
                  <a:lnTo>
                    <a:pt x="634974" y="903097"/>
                  </a:lnTo>
                  <a:lnTo>
                    <a:pt x="643077" y="890397"/>
                  </a:lnTo>
                  <a:lnTo>
                    <a:pt x="655345" y="890397"/>
                  </a:lnTo>
                  <a:lnTo>
                    <a:pt x="655345" y="826897"/>
                  </a:lnTo>
                  <a:lnTo>
                    <a:pt x="632650" y="826897"/>
                  </a:lnTo>
                  <a:lnTo>
                    <a:pt x="632650" y="903097"/>
                  </a:lnTo>
                  <a:lnTo>
                    <a:pt x="619734" y="915797"/>
                  </a:lnTo>
                  <a:lnTo>
                    <a:pt x="614108" y="915797"/>
                  </a:lnTo>
                  <a:lnTo>
                    <a:pt x="617194" y="903097"/>
                  </a:lnTo>
                  <a:lnTo>
                    <a:pt x="632650" y="903097"/>
                  </a:lnTo>
                  <a:lnTo>
                    <a:pt x="632650" y="826897"/>
                  </a:lnTo>
                  <a:lnTo>
                    <a:pt x="613029" y="826897"/>
                  </a:lnTo>
                  <a:lnTo>
                    <a:pt x="605066" y="839597"/>
                  </a:lnTo>
                  <a:lnTo>
                    <a:pt x="596582" y="839597"/>
                  </a:lnTo>
                  <a:lnTo>
                    <a:pt x="587654" y="852297"/>
                  </a:lnTo>
                  <a:lnTo>
                    <a:pt x="584085" y="852297"/>
                  </a:lnTo>
                  <a:lnTo>
                    <a:pt x="584085" y="915797"/>
                  </a:lnTo>
                  <a:lnTo>
                    <a:pt x="577634" y="928497"/>
                  </a:lnTo>
                  <a:lnTo>
                    <a:pt x="577215" y="928497"/>
                  </a:lnTo>
                  <a:lnTo>
                    <a:pt x="577215" y="1080897"/>
                  </a:lnTo>
                  <a:lnTo>
                    <a:pt x="571576" y="1093597"/>
                  </a:lnTo>
                  <a:lnTo>
                    <a:pt x="565937" y="1093597"/>
                  </a:lnTo>
                  <a:lnTo>
                    <a:pt x="565988" y="1093444"/>
                  </a:lnTo>
                  <a:lnTo>
                    <a:pt x="570484" y="1080897"/>
                  </a:lnTo>
                  <a:lnTo>
                    <a:pt x="577215" y="1080897"/>
                  </a:lnTo>
                  <a:lnTo>
                    <a:pt x="577215" y="928497"/>
                  </a:lnTo>
                  <a:lnTo>
                    <a:pt x="573316" y="928497"/>
                  </a:lnTo>
                  <a:lnTo>
                    <a:pt x="580898" y="915797"/>
                  </a:lnTo>
                  <a:lnTo>
                    <a:pt x="584085" y="915797"/>
                  </a:lnTo>
                  <a:lnTo>
                    <a:pt x="584085" y="852297"/>
                  </a:lnTo>
                  <a:lnTo>
                    <a:pt x="578358" y="852297"/>
                  </a:lnTo>
                  <a:lnTo>
                    <a:pt x="569201" y="864997"/>
                  </a:lnTo>
                  <a:lnTo>
                    <a:pt x="561517" y="864997"/>
                  </a:lnTo>
                  <a:lnTo>
                    <a:pt x="561517" y="928497"/>
                  </a:lnTo>
                  <a:lnTo>
                    <a:pt x="554609" y="941197"/>
                  </a:lnTo>
                  <a:lnTo>
                    <a:pt x="550379" y="941197"/>
                  </a:lnTo>
                  <a:lnTo>
                    <a:pt x="556590" y="928497"/>
                  </a:lnTo>
                  <a:lnTo>
                    <a:pt x="561517" y="928497"/>
                  </a:lnTo>
                  <a:lnTo>
                    <a:pt x="561517" y="864997"/>
                  </a:lnTo>
                  <a:lnTo>
                    <a:pt x="559841" y="864997"/>
                  </a:lnTo>
                  <a:lnTo>
                    <a:pt x="550354" y="877697"/>
                  </a:lnTo>
                  <a:lnTo>
                    <a:pt x="546023" y="877697"/>
                  </a:lnTo>
                  <a:lnTo>
                    <a:pt x="546023" y="941197"/>
                  </a:lnTo>
                  <a:lnTo>
                    <a:pt x="534530" y="953897"/>
                  </a:lnTo>
                  <a:lnTo>
                    <a:pt x="542823" y="941197"/>
                  </a:lnTo>
                  <a:lnTo>
                    <a:pt x="546023" y="941197"/>
                  </a:lnTo>
                  <a:lnTo>
                    <a:pt x="546023" y="877697"/>
                  </a:lnTo>
                  <a:lnTo>
                    <a:pt x="529297" y="877697"/>
                  </a:lnTo>
                  <a:lnTo>
                    <a:pt x="527316" y="882319"/>
                  </a:lnTo>
                  <a:lnTo>
                    <a:pt x="527316" y="953897"/>
                  </a:lnTo>
                  <a:lnTo>
                    <a:pt x="526135" y="966597"/>
                  </a:lnTo>
                  <a:lnTo>
                    <a:pt x="525170" y="953897"/>
                  </a:lnTo>
                  <a:lnTo>
                    <a:pt x="521296" y="966597"/>
                  </a:lnTo>
                  <a:lnTo>
                    <a:pt x="517601" y="966597"/>
                  </a:lnTo>
                  <a:lnTo>
                    <a:pt x="518287" y="953897"/>
                  </a:lnTo>
                  <a:lnTo>
                    <a:pt x="525170" y="953897"/>
                  </a:lnTo>
                  <a:lnTo>
                    <a:pt x="527316" y="953897"/>
                  </a:lnTo>
                  <a:lnTo>
                    <a:pt x="527316" y="882319"/>
                  </a:lnTo>
                  <a:lnTo>
                    <a:pt x="523849" y="890397"/>
                  </a:lnTo>
                  <a:lnTo>
                    <a:pt x="509193" y="890397"/>
                  </a:lnTo>
                  <a:lnTo>
                    <a:pt x="492721" y="903097"/>
                  </a:lnTo>
                  <a:lnTo>
                    <a:pt x="484809" y="903097"/>
                  </a:lnTo>
                  <a:lnTo>
                    <a:pt x="477202" y="915797"/>
                  </a:lnTo>
                  <a:lnTo>
                    <a:pt x="463448" y="915797"/>
                  </a:lnTo>
                  <a:lnTo>
                    <a:pt x="457250" y="928497"/>
                  </a:lnTo>
                  <a:lnTo>
                    <a:pt x="451612" y="928497"/>
                  </a:lnTo>
                  <a:lnTo>
                    <a:pt x="443077" y="941197"/>
                  </a:lnTo>
                  <a:lnTo>
                    <a:pt x="436651" y="941197"/>
                  </a:lnTo>
                  <a:lnTo>
                    <a:pt x="436651" y="991997"/>
                  </a:lnTo>
                  <a:lnTo>
                    <a:pt x="434467" y="1004671"/>
                  </a:lnTo>
                  <a:lnTo>
                    <a:pt x="429717" y="1004671"/>
                  </a:lnTo>
                  <a:lnTo>
                    <a:pt x="429793" y="1004214"/>
                  </a:lnTo>
                  <a:lnTo>
                    <a:pt x="431850" y="991997"/>
                  </a:lnTo>
                  <a:lnTo>
                    <a:pt x="436651" y="991997"/>
                  </a:lnTo>
                  <a:lnTo>
                    <a:pt x="436651" y="941197"/>
                  </a:lnTo>
                  <a:lnTo>
                    <a:pt x="434187" y="941197"/>
                  </a:lnTo>
                  <a:lnTo>
                    <a:pt x="425246" y="953897"/>
                  </a:lnTo>
                  <a:lnTo>
                    <a:pt x="416572" y="953897"/>
                  </a:lnTo>
                  <a:lnTo>
                    <a:pt x="408584" y="966597"/>
                  </a:lnTo>
                  <a:lnTo>
                    <a:pt x="401269" y="979297"/>
                  </a:lnTo>
                  <a:lnTo>
                    <a:pt x="395046" y="979297"/>
                  </a:lnTo>
                  <a:lnTo>
                    <a:pt x="390309" y="991997"/>
                  </a:lnTo>
                  <a:lnTo>
                    <a:pt x="384733" y="991997"/>
                  </a:lnTo>
                  <a:lnTo>
                    <a:pt x="378815" y="1004671"/>
                  </a:lnTo>
                  <a:lnTo>
                    <a:pt x="372935" y="1004671"/>
                  </a:lnTo>
                  <a:lnTo>
                    <a:pt x="377063" y="991997"/>
                  </a:lnTo>
                  <a:lnTo>
                    <a:pt x="377431" y="979297"/>
                  </a:lnTo>
                  <a:lnTo>
                    <a:pt x="380441" y="966597"/>
                  </a:lnTo>
                  <a:lnTo>
                    <a:pt x="383933" y="966597"/>
                  </a:lnTo>
                  <a:lnTo>
                    <a:pt x="385749" y="953897"/>
                  </a:lnTo>
                  <a:lnTo>
                    <a:pt x="380161" y="953897"/>
                  </a:lnTo>
                  <a:lnTo>
                    <a:pt x="382066" y="941197"/>
                  </a:lnTo>
                  <a:lnTo>
                    <a:pt x="392899" y="941197"/>
                  </a:lnTo>
                  <a:lnTo>
                    <a:pt x="392264" y="928497"/>
                  </a:lnTo>
                  <a:lnTo>
                    <a:pt x="389255" y="928497"/>
                  </a:lnTo>
                  <a:lnTo>
                    <a:pt x="387591" y="915797"/>
                  </a:lnTo>
                  <a:lnTo>
                    <a:pt x="395909" y="915797"/>
                  </a:lnTo>
                  <a:lnTo>
                    <a:pt x="397484" y="903097"/>
                  </a:lnTo>
                  <a:lnTo>
                    <a:pt x="400710" y="903097"/>
                  </a:lnTo>
                  <a:lnTo>
                    <a:pt x="401027" y="890397"/>
                  </a:lnTo>
                  <a:lnTo>
                    <a:pt x="402805" y="877697"/>
                  </a:lnTo>
                  <a:lnTo>
                    <a:pt x="405536" y="877697"/>
                  </a:lnTo>
                  <a:lnTo>
                    <a:pt x="408724" y="864997"/>
                  </a:lnTo>
                  <a:lnTo>
                    <a:pt x="410679" y="864997"/>
                  </a:lnTo>
                  <a:lnTo>
                    <a:pt x="410603" y="852297"/>
                  </a:lnTo>
                  <a:lnTo>
                    <a:pt x="420458" y="852297"/>
                  </a:lnTo>
                  <a:lnTo>
                    <a:pt x="423938" y="839597"/>
                  </a:lnTo>
                  <a:lnTo>
                    <a:pt x="426821" y="839597"/>
                  </a:lnTo>
                  <a:lnTo>
                    <a:pt x="425399" y="826897"/>
                  </a:lnTo>
                  <a:lnTo>
                    <a:pt x="425704" y="826897"/>
                  </a:lnTo>
                  <a:lnTo>
                    <a:pt x="427456" y="826897"/>
                  </a:lnTo>
                  <a:lnTo>
                    <a:pt x="431711" y="814197"/>
                  </a:lnTo>
                  <a:lnTo>
                    <a:pt x="428472" y="814197"/>
                  </a:lnTo>
                  <a:lnTo>
                    <a:pt x="425323" y="825246"/>
                  </a:lnTo>
                  <a:lnTo>
                    <a:pt x="422719" y="814197"/>
                  </a:lnTo>
                  <a:lnTo>
                    <a:pt x="427609" y="814197"/>
                  </a:lnTo>
                  <a:lnTo>
                    <a:pt x="431952" y="801497"/>
                  </a:lnTo>
                  <a:lnTo>
                    <a:pt x="438467" y="801497"/>
                  </a:lnTo>
                  <a:lnTo>
                    <a:pt x="440512" y="788797"/>
                  </a:lnTo>
                  <a:lnTo>
                    <a:pt x="436740" y="788797"/>
                  </a:lnTo>
                  <a:lnTo>
                    <a:pt x="441172" y="776109"/>
                  </a:lnTo>
                  <a:lnTo>
                    <a:pt x="441312" y="776058"/>
                  </a:lnTo>
                  <a:lnTo>
                    <a:pt x="443915" y="776058"/>
                  </a:lnTo>
                  <a:lnTo>
                    <a:pt x="447967" y="776058"/>
                  </a:lnTo>
                  <a:lnTo>
                    <a:pt x="448017" y="775665"/>
                  </a:lnTo>
                  <a:lnTo>
                    <a:pt x="449541" y="763397"/>
                  </a:lnTo>
                  <a:lnTo>
                    <a:pt x="452145" y="771728"/>
                  </a:lnTo>
                  <a:lnTo>
                    <a:pt x="453428" y="775665"/>
                  </a:lnTo>
                  <a:lnTo>
                    <a:pt x="452602" y="771017"/>
                  </a:lnTo>
                  <a:lnTo>
                    <a:pt x="451256" y="763397"/>
                  </a:lnTo>
                  <a:lnTo>
                    <a:pt x="454520" y="753122"/>
                  </a:lnTo>
                  <a:lnTo>
                    <a:pt x="454926" y="751547"/>
                  </a:lnTo>
                  <a:lnTo>
                    <a:pt x="455117" y="750938"/>
                  </a:lnTo>
                  <a:lnTo>
                    <a:pt x="455231" y="750430"/>
                  </a:lnTo>
                  <a:lnTo>
                    <a:pt x="455371" y="750227"/>
                  </a:lnTo>
                  <a:lnTo>
                    <a:pt x="457568" y="737997"/>
                  </a:lnTo>
                  <a:lnTo>
                    <a:pt x="456412" y="737997"/>
                  </a:lnTo>
                  <a:lnTo>
                    <a:pt x="459613" y="725297"/>
                  </a:lnTo>
                  <a:lnTo>
                    <a:pt x="459714" y="737997"/>
                  </a:lnTo>
                  <a:lnTo>
                    <a:pt x="464616" y="737997"/>
                  </a:lnTo>
                  <a:lnTo>
                    <a:pt x="464350" y="725297"/>
                  </a:lnTo>
                  <a:lnTo>
                    <a:pt x="460425" y="725297"/>
                  </a:lnTo>
                  <a:lnTo>
                    <a:pt x="463359" y="712597"/>
                  </a:lnTo>
                  <a:lnTo>
                    <a:pt x="465264" y="712597"/>
                  </a:lnTo>
                  <a:lnTo>
                    <a:pt x="466686" y="720686"/>
                  </a:lnTo>
                  <a:lnTo>
                    <a:pt x="470014" y="712597"/>
                  </a:lnTo>
                  <a:lnTo>
                    <a:pt x="470776" y="712597"/>
                  </a:lnTo>
                  <a:lnTo>
                    <a:pt x="469290" y="699897"/>
                  </a:lnTo>
                  <a:lnTo>
                    <a:pt x="472071" y="699897"/>
                  </a:lnTo>
                  <a:lnTo>
                    <a:pt x="475665" y="687197"/>
                  </a:lnTo>
                  <a:lnTo>
                    <a:pt x="479780" y="699897"/>
                  </a:lnTo>
                  <a:lnTo>
                    <a:pt x="479056" y="699897"/>
                  </a:lnTo>
                  <a:lnTo>
                    <a:pt x="480060" y="708926"/>
                  </a:lnTo>
                  <a:lnTo>
                    <a:pt x="481977" y="699897"/>
                  </a:lnTo>
                  <a:lnTo>
                    <a:pt x="481799" y="699897"/>
                  </a:lnTo>
                  <a:lnTo>
                    <a:pt x="487832" y="687197"/>
                  </a:lnTo>
                  <a:lnTo>
                    <a:pt x="486765" y="687197"/>
                  </a:lnTo>
                  <a:lnTo>
                    <a:pt x="480275" y="699897"/>
                  </a:lnTo>
                  <a:lnTo>
                    <a:pt x="484835" y="687197"/>
                  </a:lnTo>
                  <a:lnTo>
                    <a:pt x="486448" y="687197"/>
                  </a:lnTo>
                  <a:lnTo>
                    <a:pt x="485051" y="677672"/>
                  </a:lnTo>
                  <a:lnTo>
                    <a:pt x="488327" y="687197"/>
                  </a:lnTo>
                  <a:lnTo>
                    <a:pt x="487832" y="687197"/>
                  </a:lnTo>
                  <a:lnTo>
                    <a:pt x="487006" y="699897"/>
                  </a:lnTo>
                  <a:lnTo>
                    <a:pt x="490347" y="687197"/>
                  </a:lnTo>
                  <a:lnTo>
                    <a:pt x="492163" y="674497"/>
                  </a:lnTo>
                  <a:lnTo>
                    <a:pt x="491807" y="661797"/>
                  </a:lnTo>
                  <a:lnTo>
                    <a:pt x="489978" y="661797"/>
                  </a:lnTo>
                  <a:lnTo>
                    <a:pt x="492137" y="649097"/>
                  </a:lnTo>
                  <a:lnTo>
                    <a:pt x="497789" y="649097"/>
                  </a:lnTo>
                  <a:lnTo>
                    <a:pt x="497725" y="649351"/>
                  </a:lnTo>
                  <a:lnTo>
                    <a:pt x="494868" y="661797"/>
                  </a:lnTo>
                  <a:lnTo>
                    <a:pt x="500621" y="649973"/>
                  </a:lnTo>
                  <a:lnTo>
                    <a:pt x="501027" y="649351"/>
                  </a:lnTo>
                  <a:lnTo>
                    <a:pt x="501002" y="649973"/>
                  </a:lnTo>
                  <a:lnTo>
                    <a:pt x="500494" y="661797"/>
                  </a:lnTo>
                  <a:lnTo>
                    <a:pt x="505637" y="661797"/>
                  </a:lnTo>
                  <a:lnTo>
                    <a:pt x="510844" y="649097"/>
                  </a:lnTo>
                  <a:lnTo>
                    <a:pt x="513232" y="649097"/>
                  </a:lnTo>
                  <a:lnTo>
                    <a:pt x="519404" y="636397"/>
                  </a:lnTo>
                  <a:lnTo>
                    <a:pt x="526097" y="636397"/>
                  </a:lnTo>
                  <a:lnTo>
                    <a:pt x="525919" y="628751"/>
                  </a:lnTo>
                  <a:lnTo>
                    <a:pt x="531152" y="622630"/>
                  </a:lnTo>
                  <a:lnTo>
                    <a:pt x="536765" y="614565"/>
                  </a:lnTo>
                  <a:lnTo>
                    <a:pt x="541807" y="606145"/>
                  </a:lnTo>
                  <a:lnTo>
                    <a:pt x="546277" y="597966"/>
                  </a:lnTo>
                  <a:lnTo>
                    <a:pt x="546531" y="597382"/>
                  </a:lnTo>
                  <a:lnTo>
                    <a:pt x="546379" y="595642"/>
                  </a:lnTo>
                  <a:lnTo>
                    <a:pt x="544042" y="597382"/>
                  </a:lnTo>
                  <a:lnTo>
                    <a:pt x="542391" y="597966"/>
                  </a:lnTo>
                  <a:lnTo>
                    <a:pt x="544118" y="594652"/>
                  </a:lnTo>
                  <a:lnTo>
                    <a:pt x="544398" y="590296"/>
                  </a:lnTo>
                  <a:lnTo>
                    <a:pt x="544372" y="590016"/>
                  </a:lnTo>
                  <a:lnTo>
                    <a:pt x="544068" y="587717"/>
                  </a:lnTo>
                  <a:lnTo>
                    <a:pt x="541147" y="599249"/>
                  </a:lnTo>
                  <a:lnTo>
                    <a:pt x="535647" y="609523"/>
                  </a:lnTo>
                  <a:lnTo>
                    <a:pt x="529539" y="619429"/>
                  </a:lnTo>
                  <a:lnTo>
                    <a:pt x="525894" y="627532"/>
                  </a:lnTo>
                  <a:lnTo>
                    <a:pt x="525818" y="623697"/>
                  </a:lnTo>
                  <a:lnTo>
                    <a:pt x="522528" y="623697"/>
                  </a:lnTo>
                  <a:lnTo>
                    <a:pt x="518452" y="636397"/>
                  </a:lnTo>
                  <a:lnTo>
                    <a:pt x="512089" y="636397"/>
                  </a:lnTo>
                  <a:lnTo>
                    <a:pt x="507238" y="649097"/>
                  </a:lnTo>
                  <a:lnTo>
                    <a:pt x="505460" y="649097"/>
                  </a:lnTo>
                  <a:lnTo>
                    <a:pt x="505548" y="648830"/>
                  </a:lnTo>
                  <a:lnTo>
                    <a:pt x="509524" y="636397"/>
                  </a:lnTo>
                  <a:lnTo>
                    <a:pt x="514388" y="623697"/>
                  </a:lnTo>
                  <a:lnTo>
                    <a:pt x="519836" y="610997"/>
                  </a:lnTo>
                  <a:lnTo>
                    <a:pt x="525729" y="598297"/>
                  </a:lnTo>
                  <a:lnTo>
                    <a:pt x="531520" y="598297"/>
                  </a:lnTo>
                  <a:lnTo>
                    <a:pt x="536917" y="585597"/>
                  </a:lnTo>
                  <a:lnTo>
                    <a:pt x="541604" y="572897"/>
                  </a:lnTo>
                  <a:lnTo>
                    <a:pt x="542671" y="572897"/>
                  </a:lnTo>
                  <a:lnTo>
                    <a:pt x="542823" y="585597"/>
                  </a:lnTo>
                  <a:lnTo>
                    <a:pt x="545719" y="572897"/>
                  </a:lnTo>
                  <a:lnTo>
                    <a:pt x="552742" y="572897"/>
                  </a:lnTo>
                  <a:lnTo>
                    <a:pt x="550633" y="560197"/>
                  </a:lnTo>
                  <a:lnTo>
                    <a:pt x="557974" y="560197"/>
                  </a:lnTo>
                  <a:lnTo>
                    <a:pt x="558317" y="562864"/>
                  </a:lnTo>
                  <a:lnTo>
                    <a:pt x="559485" y="560197"/>
                  </a:lnTo>
                  <a:lnTo>
                    <a:pt x="568693" y="560197"/>
                  </a:lnTo>
                  <a:lnTo>
                    <a:pt x="567690" y="547497"/>
                  </a:lnTo>
                  <a:lnTo>
                    <a:pt x="568629" y="547497"/>
                  </a:lnTo>
                  <a:lnTo>
                    <a:pt x="576808" y="534797"/>
                  </a:lnTo>
                  <a:lnTo>
                    <a:pt x="581253" y="534797"/>
                  </a:lnTo>
                  <a:lnTo>
                    <a:pt x="581164" y="522097"/>
                  </a:lnTo>
                  <a:lnTo>
                    <a:pt x="592861" y="522097"/>
                  </a:lnTo>
                  <a:lnTo>
                    <a:pt x="603542" y="509397"/>
                  </a:lnTo>
                  <a:lnTo>
                    <a:pt x="614870" y="496697"/>
                  </a:lnTo>
                  <a:lnTo>
                    <a:pt x="628484" y="483997"/>
                  </a:lnTo>
                  <a:lnTo>
                    <a:pt x="625538" y="483997"/>
                  </a:lnTo>
                  <a:lnTo>
                    <a:pt x="627595" y="471297"/>
                  </a:lnTo>
                  <a:lnTo>
                    <a:pt x="632790" y="483997"/>
                  </a:lnTo>
                  <a:lnTo>
                    <a:pt x="635127" y="471297"/>
                  </a:lnTo>
                  <a:lnTo>
                    <a:pt x="643877" y="471297"/>
                  </a:lnTo>
                  <a:lnTo>
                    <a:pt x="641464" y="458584"/>
                  </a:lnTo>
                  <a:lnTo>
                    <a:pt x="659295" y="458584"/>
                  </a:lnTo>
                  <a:lnTo>
                    <a:pt x="659409" y="458254"/>
                  </a:lnTo>
                  <a:lnTo>
                    <a:pt x="664159" y="445897"/>
                  </a:lnTo>
                  <a:lnTo>
                    <a:pt x="669239" y="445897"/>
                  </a:lnTo>
                  <a:lnTo>
                    <a:pt x="673519" y="433197"/>
                  </a:lnTo>
                  <a:lnTo>
                    <a:pt x="673836" y="433197"/>
                  </a:lnTo>
                  <a:lnTo>
                    <a:pt x="677468" y="420497"/>
                  </a:lnTo>
                  <a:lnTo>
                    <a:pt x="681469" y="420497"/>
                  </a:lnTo>
                  <a:lnTo>
                    <a:pt x="679792" y="407797"/>
                  </a:lnTo>
                  <a:lnTo>
                    <a:pt x="689000" y="407797"/>
                  </a:lnTo>
                  <a:lnTo>
                    <a:pt x="685482" y="420497"/>
                  </a:lnTo>
                  <a:lnTo>
                    <a:pt x="687108" y="420497"/>
                  </a:lnTo>
                  <a:lnTo>
                    <a:pt x="683272" y="433197"/>
                  </a:lnTo>
                  <a:lnTo>
                    <a:pt x="688251" y="433197"/>
                  </a:lnTo>
                  <a:lnTo>
                    <a:pt x="690562" y="420497"/>
                  </a:lnTo>
                  <a:lnTo>
                    <a:pt x="688898" y="420497"/>
                  </a:lnTo>
                  <a:lnTo>
                    <a:pt x="692581" y="407797"/>
                  </a:lnTo>
                  <a:lnTo>
                    <a:pt x="698106" y="420497"/>
                  </a:lnTo>
                  <a:lnTo>
                    <a:pt x="694804" y="420497"/>
                  </a:lnTo>
                  <a:lnTo>
                    <a:pt x="690219" y="433197"/>
                  </a:lnTo>
                  <a:lnTo>
                    <a:pt x="698741" y="433197"/>
                  </a:lnTo>
                  <a:lnTo>
                    <a:pt x="706450" y="420497"/>
                  </a:lnTo>
                  <a:lnTo>
                    <a:pt x="713447" y="420497"/>
                  </a:lnTo>
                  <a:lnTo>
                    <a:pt x="718870" y="407797"/>
                  </a:lnTo>
                  <a:lnTo>
                    <a:pt x="723442" y="407797"/>
                  </a:lnTo>
                  <a:lnTo>
                    <a:pt x="723392" y="408457"/>
                  </a:lnTo>
                  <a:lnTo>
                    <a:pt x="723773" y="407797"/>
                  </a:lnTo>
                  <a:lnTo>
                    <a:pt x="736295" y="407797"/>
                  </a:lnTo>
                  <a:lnTo>
                    <a:pt x="742759" y="395084"/>
                  </a:lnTo>
                  <a:lnTo>
                    <a:pt x="743559" y="395084"/>
                  </a:lnTo>
                  <a:lnTo>
                    <a:pt x="748030" y="382371"/>
                  </a:lnTo>
                  <a:lnTo>
                    <a:pt x="759612" y="382371"/>
                  </a:lnTo>
                  <a:lnTo>
                    <a:pt x="758355" y="386016"/>
                  </a:lnTo>
                  <a:lnTo>
                    <a:pt x="758469" y="386600"/>
                  </a:lnTo>
                  <a:lnTo>
                    <a:pt x="759485" y="391795"/>
                  </a:lnTo>
                  <a:lnTo>
                    <a:pt x="760310" y="382371"/>
                  </a:lnTo>
                  <a:lnTo>
                    <a:pt x="762685" y="382371"/>
                  </a:lnTo>
                  <a:lnTo>
                    <a:pt x="761250" y="394144"/>
                  </a:lnTo>
                  <a:lnTo>
                    <a:pt x="769086" y="382371"/>
                  </a:lnTo>
                  <a:lnTo>
                    <a:pt x="786663" y="382371"/>
                  </a:lnTo>
                  <a:lnTo>
                    <a:pt x="786777" y="382092"/>
                  </a:lnTo>
                  <a:lnTo>
                    <a:pt x="791692" y="369697"/>
                  </a:lnTo>
                  <a:lnTo>
                    <a:pt x="804799" y="369697"/>
                  </a:lnTo>
                  <a:lnTo>
                    <a:pt x="807643" y="356997"/>
                  </a:lnTo>
                  <a:lnTo>
                    <a:pt x="808367" y="356997"/>
                  </a:lnTo>
                  <a:lnTo>
                    <a:pt x="808418" y="355485"/>
                  </a:lnTo>
                  <a:lnTo>
                    <a:pt x="808799" y="344246"/>
                  </a:lnTo>
                  <a:lnTo>
                    <a:pt x="811745" y="344246"/>
                  </a:lnTo>
                  <a:lnTo>
                    <a:pt x="814692" y="331597"/>
                  </a:lnTo>
                  <a:lnTo>
                    <a:pt x="807580" y="331597"/>
                  </a:lnTo>
                  <a:lnTo>
                    <a:pt x="809993" y="318897"/>
                  </a:lnTo>
                  <a:lnTo>
                    <a:pt x="806234" y="331597"/>
                  </a:lnTo>
                  <a:lnTo>
                    <a:pt x="790790" y="331597"/>
                  </a:lnTo>
                  <a:lnTo>
                    <a:pt x="788593" y="337261"/>
                  </a:lnTo>
                  <a:lnTo>
                    <a:pt x="788403" y="337375"/>
                  </a:lnTo>
                  <a:lnTo>
                    <a:pt x="788403" y="344246"/>
                  </a:lnTo>
                  <a:lnTo>
                    <a:pt x="782904" y="355777"/>
                  </a:lnTo>
                  <a:lnTo>
                    <a:pt x="783209" y="356997"/>
                  </a:lnTo>
                  <a:lnTo>
                    <a:pt x="782320" y="356997"/>
                  </a:lnTo>
                  <a:lnTo>
                    <a:pt x="773874" y="356997"/>
                  </a:lnTo>
                  <a:lnTo>
                    <a:pt x="768527" y="369697"/>
                  </a:lnTo>
                  <a:lnTo>
                    <a:pt x="767016" y="369697"/>
                  </a:lnTo>
                  <a:lnTo>
                    <a:pt x="764895" y="356997"/>
                  </a:lnTo>
                  <a:lnTo>
                    <a:pt x="772401" y="356997"/>
                  </a:lnTo>
                  <a:lnTo>
                    <a:pt x="776770" y="344246"/>
                  </a:lnTo>
                  <a:lnTo>
                    <a:pt x="774522" y="344246"/>
                  </a:lnTo>
                  <a:lnTo>
                    <a:pt x="774547" y="343941"/>
                  </a:lnTo>
                  <a:lnTo>
                    <a:pt x="778090" y="343052"/>
                  </a:lnTo>
                  <a:lnTo>
                    <a:pt x="783488" y="343014"/>
                  </a:lnTo>
                  <a:lnTo>
                    <a:pt x="786625" y="342303"/>
                  </a:lnTo>
                  <a:lnTo>
                    <a:pt x="785876" y="344246"/>
                  </a:lnTo>
                  <a:lnTo>
                    <a:pt x="779983" y="344246"/>
                  </a:lnTo>
                  <a:lnTo>
                    <a:pt x="780097" y="344690"/>
                  </a:lnTo>
                  <a:lnTo>
                    <a:pt x="782828" y="355485"/>
                  </a:lnTo>
                  <a:lnTo>
                    <a:pt x="786599" y="344246"/>
                  </a:lnTo>
                  <a:lnTo>
                    <a:pt x="788403" y="344246"/>
                  </a:lnTo>
                  <a:lnTo>
                    <a:pt x="788403" y="337375"/>
                  </a:lnTo>
                  <a:lnTo>
                    <a:pt x="782612" y="340461"/>
                  </a:lnTo>
                  <a:lnTo>
                    <a:pt x="778319" y="341172"/>
                  </a:lnTo>
                  <a:lnTo>
                    <a:pt x="777722" y="336003"/>
                  </a:lnTo>
                  <a:lnTo>
                    <a:pt x="769772" y="337108"/>
                  </a:lnTo>
                  <a:lnTo>
                    <a:pt x="769772" y="344246"/>
                  </a:lnTo>
                  <a:lnTo>
                    <a:pt x="769581" y="344246"/>
                  </a:lnTo>
                  <a:lnTo>
                    <a:pt x="769772" y="344246"/>
                  </a:lnTo>
                  <a:lnTo>
                    <a:pt x="769772" y="337108"/>
                  </a:lnTo>
                  <a:lnTo>
                    <a:pt x="766991" y="337489"/>
                  </a:lnTo>
                  <a:lnTo>
                    <a:pt x="762952" y="337769"/>
                  </a:lnTo>
                  <a:lnTo>
                    <a:pt x="765175" y="341845"/>
                  </a:lnTo>
                  <a:lnTo>
                    <a:pt x="769416" y="344068"/>
                  </a:lnTo>
                  <a:lnTo>
                    <a:pt x="768870" y="344246"/>
                  </a:lnTo>
                  <a:lnTo>
                    <a:pt x="750493" y="344246"/>
                  </a:lnTo>
                  <a:lnTo>
                    <a:pt x="744893" y="356997"/>
                  </a:lnTo>
                  <a:lnTo>
                    <a:pt x="738378" y="356997"/>
                  </a:lnTo>
                  <a:lnTo>
                    <a:pt x="731456" y="369697"/>
                  </a:lnTo>
                  <a:lnTo>
                    <a:pt x="721639" y="369697"/>
                  </a:lnTo>
                  <a:lnTo>
                    <a:pt x="719455" y="369697"/>
                  </a:lnTo>
                  <a:lnTo>
                    <a:pt x="720813" y="367842"/>
                  </a:lnTo>
                  <a:lnTo>
                    <a:pt x="716788" y="358851"/>
                  </a:lnTo>
                  <a:lnTo>
                    <a:pt x="716788" y="407797"/>
                  </a:lnTo>
                  <a:lnTo>
                    <a:pt x="711009" y="407797"/>
                  </a:lnTo>
                  <a:lnTo>
                    <a:pt x="711022" y="406349"/>
                  </a:lnTo>
                  <a:lnTo>
                    <a:pt x="710006" y="407797"/>
                  </a:lnTo>
                  <a:lnTo>
                    <a:pt x="706386" y="407797"/>
                  </a:lnTo>
                  <a:lnTo>
                    <a:pt x="709879" y="395084"/>
                  </a:lnTo>
                  <a:lnTo>
                    <a:pt x="711060" y="395084"/>
                  </a:lnTo>
                  <a:lnTo>
                    <a:pt x="711022" y="406349"/>
                  </a:lnTo>
                  <a:lnTo>
                    <a:pt x="716394" y="398627"/>
                  </a:lnTo>
                  <a:lnTo>
                    <a:pt x="716241" y="395084"/>
                  </a:lnTo>
                  <a:lnTo>
                    <a:pt x="716254" y="395325"/>
                  </a:lnTo>
                  <a:lnTo>
                    <a:pt x="716394" y="398627"/>
                  </a:lnTo>
                  <a:lnTo>
                    <a:pt x="716788" y="407797"/>
                  </a:lnTo>
                  <a:lnTo>
                    <a:pt x="716788" y="358851"/>
                  </a:lnTo>
                  <a:lnTo>
                    <a:pt x="715962" y="356997"/>
                  </a:lnTo>
                  <a:lnTo>
                    <a:pt x="715314" y="369697"/>
                  </a:lnTo>
                  <a:lnTo>
                    <a:pt x="712279" y="369697"/>
                  </a:lnTo>
                  <a:lnTo>
                    <a:pt x="713689" y="367817"/>
                  </a:lnTo>
                  <a:lnTo>
                    <a:pt x="711187" y="369697"/>
                  </a:lnTo>
                  <a:lnTo>
                    <a:pt x="709091" y="369697"/>
                  </a:lnTo>
                  <a:lnTo>
                    <a:pt x="703059" y="382371"/>
                  </a:lnTo>
                  <a:lnTo>
                    <a:pt x="702818" y="382371"/>
                  </a:lnTo>
                  <a:lnTo>
                    <a:pt x="702881" y="395084"/>
                  </a:lnTo>
                  <a:lnTo>
                    <a:pt x="698373" y="395084"/>
                  </a:lnTo>
                  <a:lnTo>
                    <a:pt x="696722" y="383971"/>
                  </a:lnTo>
                  <a:lnTo>
                    <a:pt x="690676" y="392963"/>
                  </a:lnTo>
                  <a:lnTo>
                    <a:pt x="690765" y="391795"/>
                  </a:lnTo>
                  <a:lnTo>
                    <a:pt x="691476" y="382371"/>
                  </a:lnTo>
                  <a:lnTo>
                    <a:pt x="686371" y="382371"/>
                  </a:lnTo>
                  <a:lnTo>
                    <a:pt x="685203" y="395084"/>
                  </a:lnTo>
                  <a:lnTo>
                    <a:pt x="678319" y="395084"/>
                  </a:lnTo>
                  <a:lnTo>
                    <a:pt x="678408" y="394144"/>
                  </a:lnTo>
                  <a:lnTo>
                    <a:pt x="678535" y="392963"/>
                  </a:lnTo>
                  <a:lnTo>
                    <a:pt x="678649" y="391795"/>
                  </a:lnTo>
                  <a:lnTo>
                    <a:pt x="679589" y="382371"/>
                  </a:lnTo>
                  <a:lnTo>
                    <a:pt x="671093" y="382371"/>
                  </a:lnTo>
                  <a:lnTo>
                    <a:pt x="671093" y="420497"/>
                  </a:lnTo>
                  <a:lnTo>
                    <a:pt x="669061" y="432155"/>
                  </a:lnTo>
                  <a:lnTo>
                    <a:pt x="668997" y="428472"/>
                  </a:lnTo>
                  <a:lnTo>
                    <a:pt x="668858" y="420497"/>
                  </a:lnTo>
                  <a:lnTo>
                    <a:pt x="671093" y="420497"/>
                  </a:lnTo>
                  <a:lnTo>
                    <a:pt x="671093" y="382371"/>
                  </a:lnTo>
                  <a:lnTo>
                    <a:pt x="670610" y="382371"/>
                  </a:lnTo>
                  <a:lnTo>
                    <a:pt x="664629" y="395084"/>
                  </a:lnTo>
                  <a:lnTo>
                    <a:pt x="660565" y="395084"/>
                  </a:lnTo>
                  <a:lnTo>
                    <a:pt x="660603" y="395325"/>
                  </a:lnTo>
                  <a:lnTo>
                    <a:pt x="662051" y="407797"/>
                  </a:lnTo>
                  <a:lnTo>
                    <a:pt x="657771" y="407797"/>
                  </a:lnTo>
                  <a:lnTo>
                    <a:pt x="657656" y="409498"/>
                  </a:lnTo>
                  <a:lnTo>
                    <a:pt x="656920" y="420497"/>
                  </a:lnTo>
                  <a:lnTo>
                    <a:pt x="652741" y="420497"/>
                  </a:lnTo>
                  <a:lnTo>
                    <a:pt x="654062" y="407797"/>
                  </a:lnTo>
                  <a:lnTo>
                    <a:pt x="657707" y="407797"/>
                  </a:lnTo>
                  <a:lnTo>
                    <a:pt x="657809" y="404228"/>
                  </a:lnTo>
                  <a:lnTo>
                    <a:pt x="657974" y="398627"/>
                  </a:lnTo>
                  <a:lnTo>
                    <a:pt x="657974" y="395325"/>
                  </a:lnTo>
                  <a:lnTo>
                    <a:pt x="652437" y="407797"/>
                  </a:lnTo>
                  <a:lnTo>
                    <a:pt x="650049" y="398627"/>
                  </a:lnTo>
                  <a:lnTo>
                    <a:pt x="649122" y="395325"/>
                  </a:lnTo>
                  <a:lnTo>
                    <a:pt x="649020" y="398627"/>
                  </a:lnTo>
                  <a:lnTo>
                    <a:pt x="648728" y="407797"/>
                  </a:lnTo>
                  <a:lnTo>
                    <a:pt x="647344" y="407797"/>
                  </a:lnTo>
                  <a:lnTo>
                    <a:pt x="647344" y="433197"/>
                  </a:lnTo>
                  <a:lnTo>
                    <a:pt x="647242" y="433565"/>
                  </a:lnTo>
                  <a:lnTo>
                    <a:pt x="643763" y="445897"/>
                  </a:lnTo>
                  <a:lnTo>
                    <a:pt x="638505" y="445897"/>
                  </a:lnTo>
                  <a:lnTo>
                    <a:pt x="640842" y="433197"/>
                  </a:lnTo>
                  <a:lnTo>
                    <a:pt x="647344" y="433197"/>
                  </a:lnTo>
                  <a:lnTo>
                    <a:pt x="647344" y="407797"/>
                  </a:lnTo>
                  <a:lnTo>
                    <a:pt x="643877" y="407797"/>
                  </a:lnTo>
                  <a:lnTo>
                    <a:pt x="643953" y="408457"/>
                  </a:lnTo>
                  <a:lnTo>
                    <a:pt x="644067" y="409498"/>
                  </a:lnTo>
                  <a:lnTo>
                    <a:pt x="645274" y="420497"/>
                  </a:lnTo>
                  <a:lnTo>
                    <a:pt x="630389" y="420497"/>
                  </a:lnTo>
                  <a:lnTo>
                    <a:pt x="627481" y="433197"/>
                  </a:lnTo>
                  <a:lnTo>
                    <a:pt x="624357" y="433197"/>
                  </a:lnTo>
                  <a:lnTo>
                    <a:pt x="624268" y="432155"/>
                  </a:lnTo>
                  <a:lnTo>
                    <a:pt x="623265" y="420497"/>
                  </a:lnTo>
                  <a:lnTo>
                    <a:pt x="616115" y="433197"/>
                  </a:lnTo>
                  <a:lnTo>
                    <a:pt x="611479" y="433197"/>
                  </a:lnTo>
                  <a:lnTo>
                    <a:pt x="611403" y="433565"/>
                  </a:lnTo>
                  <a:lnTo>
                    <a:pt x="610755" y="436854"/>
                  </a:lnTo>
                  <a:lnTo>
                    <a:pt x="610704" y="437997"/>
                  </a:lnTo>
                  <a:lnTo>
                    <a:pt x="610489" y="442633"/>
                  </a:lnTo>
                  <a:lnTo>
                    <a:pt x="610489" y="483997"/>
                  </a:lnTo>
                  <a:lnTo>
                    <a:pt x="603694" y="483997"/>
                  </a:lnTo>
                  <a:lnTo>
                    <a:pt x="605320" y="471297"/>
                  </a:lnTo>
                  <a:lnTo>
                    <a:pt x="610425" y="471297"/>
                  </a:lnTo>
                  <a:lnTo>
                    <a:pt x="610489" y="483997"/>
                  </a:lnTo>
                  <a:lnTo>
                    <a:pt x="610489" y="442633"/>
                  </a:lnTo>
                  <a:lnTo>
                    <a:pt x="610336" y="445897"/>
                  </a:lnTo>
                  <a:lnTo>
                    <a:pt x="610755" y="436854"/>
                  </a:lnTo>
                  <a:lnTo>
                    <a:pt x="610870" y="434492"/>
                  </a:lnTo>
                  <a:lnTo>
                    <a:pt x="610933" y="433197"/>
                  </a:lnTo>
                  <a:lnTo>
                    <a:pt x="605993" y="433197"/>
                  </a:lnTo>
                  <a:lnTo>
                    <a:pt x="605942" y="433565"/>
                  </a:lnTo>
                  <a:lnTo>
                    <a:pt x="604177" y="445897"/>
                  </a:lnTo>
                  <a:lnTo>
                    <a:pt x="591997" y="445897"/>
                  </a:lnTo>
                  <a:lnTo>
                    <a:pt x="588848" y="451205"/>
                  </a:lnTo>
                  <a:lnTo>
                    <a:pt x="588975" y="449935"/>
                  </a:lnTo>
                  <a:lnTo>
                    <a:pt x="584212" y="458584"/>
                  </a:lnTo>
                  <a:lnTo>
                    <a:pt x="584085" y="458584"/>
                  </a:lnTo>
                  <a:lnTo>
                    <a:pt x="583996" y="458825"/>
                  </a:lnTo>
                  <a:lnTo>
                    <a:pt x="579907" y="471297"/>
                  </a:lnTo>
                  <a:lnTo>
                    <a:pt x="578408" y="458825"/>
                  </a:lnTo>
                  <a:lnTo>
                    <a:pt x="575297" y="471297"/>
                  </a:lnTo>
                  <a:lnTo>
                    <a:pt x="575068" y="471297"/>
                  </a:lnTo>
                  <a:lnTo>
                    <a:pt x="570738" y="483997"/>
                  </a:lnTo>
                  <a:lnTo>
                    <a:pt x="566127" y="483997"/>
                  </a:lnTo>
                  <a:lnTo>
                    <a:pt x="566127" y="509397"/>
                  </a:lnTo>
                  <a:lnTo>
                    <a:pt x="564769" y="522097"/>
                  </a:lnTo>
                  <a:lnTo>
                    <a:pt x="558761" y="522097"/>
                  </a:lnTo>
                  <a:lnTo>
                    <a:pt x="561022" y="534797"/>
                  </a:lnTo>
                  <a:lnTo>
                    <a:pt x="555612" y="534797"/>
                  </a:lnTo>
                  <a:lnTo>
                    <a:pt x="557542" y="522097"/>
                  </a:lnTo>
                  <a:lnTo>
                    <a:pt x="566127" y="509397"/>
                  </a:lnTo>
                  <a:lnTo>
                    <a:pt x="566127" y="483997"/>
                  </a:lnTo>
                  <a:lnTo>
                    <a:pt x="562330" y="483997"/>
                  </a:lnTo>
                  <a:lnTo>
                    <a:pt x="561733" y="496697"/>
                  </a:lnTo>
                  <a:lnTo>
                    <a:pt x="549922" y="496697"/>
                  </a:lnTo>
                  <a:lnTo>
                    <a:pt x="549211" y="496697"/>
                  </a:lnTo>
                  <a:lnTo>
                    <a:pt x="549211" y="547497"/>
                  </a:lnTo>
                  <a:lnTo>
                    <a:pt x="545033" y="547497"/>
                  </a:lnTo>
                  <a:lnTo>
                    <a:pt x="544969" y="544449"/>
                  </a:lnTo>
                  <a:lnTo>
                    <a:pt x="544791" y="534797"/>
                  </a:lnTo>
                  <a:lnTo>
                    <a:pt x="548017" y="534797"/>
                  </a:lnTo>
                  <a:lnTo>
                    <a:pt x="549211" y="547497"/>
                  </a:lnTo>
                  <a:lnTo>
                    <a:pt x="549211" y="496697"/>
                  </a:lnTo>
                  <a:lnTo>
                    <a:pt x="548474" y="496697"/>
                  </a:lnTo>
                  <a:lnTo>
                    <a:pt x="548474" y="509397"/>
                  </a:lnTo>
                  <a:lnTo>
                    <a:pt x="541832" y="509397"/>
                  </a:lnTo>
                  <a:lnTo>
                    <a:pt x="548208" y="499389"/>
                  </a:lnTo>
                  <a:lnTo>
                    <a:pt x="548474" y="509397"/>
                  </a:lnTo>
                  <a:lnTo>
                    <a:pt x="548474" y="496697"/>
                  </a:lnTo>
                  <a:lnTo>
                    <a:pt x="548132" y="496697"/>
                  </a:lnTo>
                  <a:lnTo>
                    <a:pt x="540118" y="496697"/>
                  </a:lnTo>
                  <a:lnTo>
                    <a:pt x="540118" y="547497"/>
                  </a:lnTo>
                  <a:lnTo>
                    <a:pt x="535889" y="560197"/>
                  </a:lnTo>
                  <a:lnTo>
                    <a:pt x="533184" y="560197"/>
                  </a:lnTo>
                  <a:lnTo>
                    <a:pt x="538365" y="547497"/>
                  </a:lnTo>
                  <a:lnTo>
                    <a:pt x="540118" y="547497"/>
                  </a:lnTo>
                  <a:lnTo>
                    <a:pt x="540118" y="496697"/>
                  </a:lnTo>
                  <a:lnTo>
                    <a:pt x="539889" y="496697"/>
                  </a:lnTo>
                  <a:lnTo>
                    <a:pt x="536727" y="509397"/>
                  </a:lnTo>
                  <a:lnTo>
                    <a:pt x="534809" y="509397"/>
                  </a:lnTo>
                  <a:lnTo>
                    <a:pt x="531914" y="522097"/>
                  </a:lnTo>
                  <a:lnTo>
                    <a:pt x="530186" y="522097"/>
                  </a:lnTo>
                  <a:lnTo>
                    <a:pt x="530186" y="572897"/>
                  </a:lnTo>
                  <a:lnTo>
                    <a:pt x="523125" y="572897"/>
                  </a:lnTo>
                  <a:lnTo>
                    <a:pt x="525424" y="560197"/>
                  </a:lnTo>
                  <a:lnTo>
                    <a:pt x="529767" y="560197"/>
                  </a:lnTo>
                  <a:lnTo>
                    <a:pt x="529856" y="562864"/>
                  </a:lnTo>
                  <a:lnTo>
                    <a:pt x="530186" y="572897"/>
                  </a:lnTo>
                  <a:lnTo>
                    <a:pt x="530186" y="522097"/>
                  </a:lnTo>
                  <a:lnTo>
                    <a:pt x="523303" y="522097"/>
                  </a:lnTo>
                  <a:lnTo>
                    <a:pt x="523240" y="523735"/>
                  </a:lnTo>
                  <a:lnTo>
                    <a:pt x="523138" y="525983"/>
                  </a:lnTo>
                  <a:lnTo>
                    <a:pt x="523113" y="526859"/>
                  </a:lnTo>
                  <a:lnTo>
                    <a:pt x="522998" y="529424"/>
                  </a:lnTo>
                  <a:lnTo>
                    <a:pt x="522909" y="531825"/>
                  </a:lnTo>
                  <a:lnTo>
                    <a:pt x="522782" y="534797"/>
                  </a:lnTo>
                  <a:lnTo>
                    <a:pt x="515366" y="534797"/>
                  </a:lnTo>
                  <a:lnTo>
                    <a:pt x="519658" y="522097"/>
                  </a:lnTo>
                  <a:lnTo>
                    <a:pt x="521017" y="522097"/>
                  </a:lnTo>
                  <a:lnTo>
                    <a:pt x="525805" y="509397"/>
                  </a:lnTo>
                  <a:lnTo>
                    <a:pt x="518604" y="522097"/>
                  </a:lnTo>
                  <a:lnTo>
                    <a:pt x="517334" y="522097"/>
                  </a:lnTo>
                  <a:lnTo>
                    <a:pt x="516191" y="523735"/>
                  </a:lnTo>
                  <a:lnTo>
                    <a:pt x="517296" y="522097"/>
                  </a:lnTo>
                  <a:lnTo>
                    <a:pt x="520509" y="509397"/>
                  </a:lnTo>
                  <a:lnTo>
                    <a:pt x="522681" y="509397"/>
                  </a:lnTo>
                  <a:lnTo>
                    <a:pt x="524611" y="496697"/>
                  </a:lnTo>
                  <a:lnTo>
                    <a:pt x="526135" y="509397"/>
                  </a:lnTo>
                  <a:lnTo>
                    <a:pt x="530098" y="509397"/>
                  </a:lnTo>
                  <a:lnTo>
                    <a:pt x="530415" y="496697"/>
                  </a:lnTo>
                  <a:lnTo>
                    <a:pt x="532345" y="496697"/>
                  </a:lnTo>
                  <a:lnTo>
                    <a:pt x="532434" y="496430"/>
                  </a:lnTo>
                  <a:lnTo>
                    <a:pt x="536257" y="483997"/>
                  </a:lnTo>
                  <a:lnTo>
                    <a:pt x="532739" y="483997"/>
                  </a:lnTo>
                  <a:lnTo>
                    <a:pt x="535851" y="471297"/>
                  </a:lnTo>
                  <a:lnTo>
                    <a:pt x="537552" y="471297"/>
                  </a:lnTo>
                  <a:lnTo>
                    <a:pt x="537514" y="474535"/>
                  </a:lnTo>
                  <a:lnTo>
                    <a:pt x="537413" y="483997"/>
                  </a:lnTo>
                  <a:lnTo>
                    <a:pt x="540092" y="471297"/>
                  </a:lnTo>
                  <a:lnTo>
                    <a:pt x="541845" y="471297"/>
                  </a:lnTo>
                  <a:lnTo>
                    <a:pt x="540804" y="483997"/>
                  </a:lnTo>
                  <a:lnTo>
                    <a:pt x="544233" y="483997"/>
                  </a:lnTo>
                  <a:lnTo>
                    <a:pt x="549186" y="471297"/>
                  </a:lnTo>
                  <a:lnTo>
                    <a:pt x="545553" y="471297"/>
                  </a:lnTo>
                  <a:lnTo>
                    <a:pt x="542683" y="471297"/>
                  </a:lnTo>
                  <a:lnTo>
                    <a:pt x="547535" y="459054"/>
                  </a:lnTo>
                  <a:lnTo>
                    <a:pt x="545553" y="471297"/>
                  </a:lnTo>
                  <a:lnTo>
                    <a:pt x="549986" y="458584"/>
                  </a:lnTo>
                  <a:lnTo>
                    <a:pt x="552208" y="458584"/>
                  </a:lnTo>
                  <a:lnTo>
                    <a:pt x="552919" y="458584"/>
                  </a:lnTo>
                  <a:lnTo>
                    <a:pt x="562978" y="458584"/>
                  </a:lnTo>
                  <a:lnTo>
                    <a:pt x="563067" y="458254"/>
                  </a:lnTo>
                  <a:lnTo>
                    <a:pt x="566331" y="445897"/>
                  </a:lnTo>
                  <a:lnTo>
                    <a:pt x="562965" y="445897"/>
                  </a:lnTo>
                  <a:lnTo>
                    <a:pt x="569429" y="433197"/>
                  </a:lnTo>
                  <a:lnTo>
                    <a:pt x="576008" y="433197"/>
                  </a:lnTo>
                  <a:lnTo>
                    <a:pt x="582244" y="420497"/>
                  </a:lnTo>
                  <a:lnTo>
                    <a:pt x="589965" y="420497"/>
                  </a:lnTo>
                  <a:lnTo>
                    <a:pt x="580097" y="433197"/>
                  </a:lnTo>
                  <a:lnTo>
                    <a:pt x="591616" y="433197"/>
                  </a:lnTo>
                  <a:lnTo>
                    <a:pt x="594080" y="420497"/>
                  </a:lnTo>
                  <a:lnTo>
                    <a:pt x="590867" y="420497"/>
                  </a:lnTo>
                  <a:lnTo>
                    <a:pt x="593318" y="407797"/>
                  </a:lnTo>
                  <a:lnTo>
                    <a:pt x="597839" y="407797"/>
                  </a:lnTo>
                  <a:lnTo>
                    <a:pt x="597738" y="411962"/>
                  </a:lnTo>
                  <a:lnTo>
                    <a:pt x="597611" y="416788"/>
                  </a:lnTo>
                  <a:lnTo>
                    <a:pt x="597522" y="420497"/>
                  </a:lnTo>
                  <a:lnTo>
                    <a:pt x="601903" y="420497"/>
                  </a:lnTo>
                  <a:lnTo>
                    <a:pt x="601624" y="428472"/>
                  </a:lnTo>
                  <a:lnTo>
                    <a:pt x="604735" y="420497"/>
                  </a:lnTo>
                  <a:lnTo>
                    <a:pt x="608622" y="420497"/>
                  </a:lnTo>
                  <a:lnTo>
                    <a:pt x="611187" y="407797"/>
                  </a:lnTo>
                  <a:lnTo>
                    <a:pt x="603694" y="407797"/>
                  </a:lnTo>
                  <a:lnTo>
                    <a:pt x="608533" y="395084"/>
                  </a:lnTo>
                  <a:lnTo>
                    <a:pt x="607034" y="395084"/>
                  </a:lnTo>
                  <a:lnTo>
                    <a:pt x="607161" y="394144"/>
                  </a:lnTo>
                  <a:lnTo>
                    <a:pt x="608660" y="382409"/>
                  </a:lnTo>
                  <a:lnTo>
                    <a:pt x="613117" y="395084"/>
                  </a:lnTo>
                  <a:lnTo>
                    <a:pt x="613041" y="394144"/>
                  </a:lnTo>
                  <a:lnTo>
                    <a:pt x="612940" y="392963"/>
                  </a:lnTo>
                  <a:lnTo>
                    <a:pt x="612838" y="391795"/>
                  </a:lnTo>
                  <a:lnTo>
                    <a:pt x="612063" y="382371"/>
                  </a:lnTo>
                  <a:lnTo>
                    <a:pt x="617918" y="382371"/>
                  </a:lnTo>
                  <a:lnTo>
                    <a:pt x="616127" y="395084"/>
                  </a:lnTo>
                  <a:lnTo>
                    <a:pt x="619417" y="395084"/>
                  </a:lnTo>
                  <a:lnTo>
                    <a:pt x="619328" y="395325"/>
                  </a:lnTo>
                  <a:lnTo>
                    <a:pt x="615810" y="404228"/>
                  </a:lnTo>
                  <a:lnTo>
                    <a:pt x="618210" y="398627"/>
                  </a:lnTo>
                  <a:lnTo>
                    <a:pt x="619594" y="395541"/>
                  </a:lnTo>
                  <a:lnTo>
                    <a:pt x="619315" y="398627"/>
                  </a:lnTo>
                  <a:lnTo>
                    <a:pt x="618274" y="407797"/>
                  </a:lnTo>
                  <a:lnTo>
                    <a:pt x="615188" y="407797"/>
                  </a:lnTo>
                  <a:lnTo>
                    <a:pt x="615086" y="411962"/>
                  </a:lnTo>
                  <a:lnTo>
                    <a:pt x="614959" y="416788"/>
                  </a:lnTo>
                  <a:lnTo>
                    <a:pt x="614870" y="420497"/>
                  </a:lnTo>
                  <a:lnTo>
                    <a:pt x="619023" y="420497"/>
                  </a:lnTo>
                  <a:lnTo>
                    <a:pt x="623265" y="407797"/>
                  </a:lnTo>
                  <a:lnTo>
                    <a:pt x="621017" y="407797"/>
                  </a:lnTo>
                  <a:lnTo>
                    <a:pt x="624293" y="395084"/>
                  </a:lnTo>
                  <a:lnTo>
                    <a:pt x="624509" y="395084"/>
                  </a:lnTo>
                  <a:lnTo>
                    <a:pt x="628383" y="382409"/>
                  </a:lnTo>
                  <a:lnTo>
                    <a:pt x="628446" y="383971"/>
                  </a:lnTo>
                  <a:lnTo>
                    <a:pt x="628535" y="386600"/>
                  </a:lnTo>
                  <a:lnTo>
                    <a:pt x="628624" y="388696"/>
                  </a:lnTo>
                  <a:lnTo>
                    <a:pt x="628738" y="391795"/>
                  </a:lnTo>
                  <a:lnTo>
                    <a:pt x="628853" y="395084"/>
                  </a:lnTo>
                  <a:lnTo>
                    <a:pt x="629818" y="395084"/>
                  </a:lnTo>
                  <a:lnTo>
                    <a:pt x="629881" y="394144"/>
                  </a:lnTo>
                  <a:lnTo>
                    <a:pt x="629958" y="392963"/>
                  </a:lnTo>
                  <a:lnTo>
                    <a:pt x="630047" y="391795"/>
                  </a:lnTo>
                  <a:lnTo>
                    <a:pt x="630682" y="382371"/>
                  </a:lnTo>
                  <a:lnTo>
                    <a:pt x="634695" y="382371"/>
                  </a:lnTo>
                  <a:lnTo>
                    <a:pt x="629818" y="395084"/>
                  </a:lnTo>
                  <a:lnTo>
                    <a:pt x="629970" y="395084"/>
                  </a:lnTo>
                  <a:lnTo>
                    <a:pt x="629869" y="395325"/>
                  </a:lnTo>
                  <a:lnTo>
                    <a:pt x="625627" y="405409"/>
                  </a:lnTo>
                  <a:lnTo>
                    <a:pt x="624636" y="407797"/>
                  </a:lnTo>
                  <a:lnTo>
                    <a:pt x="625233" y="407797"/>
                  </a:lnTo>
                  <a:lnTo>
                    <a:pt x="631520" y="407797"/>
                  </a:lnTo>
                  <a:lnTo>
                    <a:pt x="635457" y="395084"/>
                  </a:lnTo>
                  <a:lnTo>
                    <a:pt x="636587" y="395084"/>
                  </a:lnTo>
                  <a:lnTo>
                    <a:pt x="638721" y="382397"/>
                  </a:lnTo>
                  <a:lnTo>
                    <a:pt x="643293" y="388696"/>
                  </a:lnTo>
                  <a:lnTo>
                    <a:pt x="639699" y="395084"/>
                  </a:lnTo>
                  <a:lnTo>
                    <a:pt x="645782" y="395084"/>
                  </a:lnTo>
                  <a:lnTo>
                    <a:pt x="645871" y="394144"/>
                  </a:lnTo>
                  <a:lnTo>
                    <a:pt x="645960" y="392963"/>
                  </a:lnTo>
                  <a:lnTo>
                    <a:pt x="646010" y="392455"/>
                  </a:lnTo>
                  <a:lnTo>
                    <a:pt x="647928" y="395084"/>
                  </a:lnTo>
                  <a:lnTo>
                    <a:pt x="648004" y="394144"/>
                  </a:lnTo>
                  <a:lnTo>
                    <a:pt x="648106" y="392963"/>
                  </a:lnTo>
                  <a:lnTo>
                    <a:pt x="648220" y="391795"/>
                  </a:lnTo>
                  <a:lnTo>
                    <a:pt x="649046" y="382371"/>
                  </a:lnTo>
                  <a:lnTo>
                    <a:pt x="650189" y="382371"/>
                  </a:lnTo>
                  <a:lnTo>
                    <a:pt x="650303" y="374789"/>
                  </a:lnTo>
                  <a:lnTo>
                    <a:pt x="650392" y="369697"/>
                  </a:lnTo>
                  <a:lnTo>
                    <a:pt x="653605" y="369697"/>
                  </a:lnTo>
                  <a:lnTo>
                    <a:pt x="650938" y="382371"/>
                  </a:lnTo>
                  <a:lnTo>
                    <a:pt x="666369" y="382371"/>
                  </a:lnTo>
                  <a:lnTo>
                    <a:pt x="673227" y="369697"/>
                  </a:lnTo>
                  <a:lnTo>
                    <a:pt x="669848" y="369697"/>
                  </a:lnTo>
                  <a:lnTo>
                    <a:pt x="672998" y="356997"/>
                  </a:lnTo>
                  <a:lnTo>
                    <a:pt x="682726" y="356997"/>
                  </a:lnTo>
                  <a:lnTo>
                    <a:pt x="682891" y="356997"/>
                  </a:lnTo>
                  <a:lnTo>
                    <a:pt x="688340" y="344246"/>
                  </a:lnTo>
                  <a:lnTo>
                    <a:pt x="681139" y="344246"/>
                  </a:lnTo>
                  <a:lnTo>
                    <a:pt x="683793" y="331597"/>
                  </a:lnTo>
                  <a:lnTo>
                    <a:pt x="692848" y="331597"/>
                  </a:lnTo>
                  <a:lnTo>
                    <a:pt x="690372" y="344246"/>
                  </a:lnTo>
                  <a:lnTo>
                    <a:pt x="692708" y="344246"/>
                  </a:lnTo>
                  <a:lnTo>
                    <a:pt x="692645" y="344690"/>
                  </a:lnTo>
                  <a:lnTo>
                    <a:pt x="690867" y="356997"/>
                  </a:lnTo>
                  <a:lnTo>
                    <a:pt x="698906" y="344246"/>
                  </a:lnTo>
                  <a:lnTo>
                    <a:pt x="707555" y="344246"/>
                  </a:lnTo>
                  <a:lnTo>
                    <a:pt x="708875" y="331597"/>
                  </a:lnTo>
                  <a:lnTo>
                    <a:pt x="708355" y="331597"/>
                  </a:lnTo>
                  <a:lnTo>
                    <a:pt x="709485" y="318897"/>
                  </a:lnTo>
                  <a:lnTo>
                    <a:pt x="719518" y="318897"/>
                  </a:lnTo>
                  <a:lnTo>
                    <a:pt x="715340" y="331597"/>
                  </a:lnTo>
                  <a:lnTo>
                    <a:pt x="710806" y="331597"/>
                  </a:lnTo>
                  <a:lnTo>
                    <a:pt x="712330" y="344246"/>
                  </a:lnTo>
                  <a:lnTo>
                    <a:pt x="718324" y="344246"/>
                  </a:lnTo>
                  <a:lnTo>
                    <a:pt x="718350" y="342290"/>
                  </a:lnTo>
                  <a:lnTo>
                    <a:pt x="718477" y="335229"/>
                  </a:lnTo>
                  <a:lnTo>
                    <a:pt x="718540" y="331597"/>
                  </a:lnTo>
                  <a:lnTo>
                    <a:pt x="727430" y="331597"/>
                  </a:lnTo>
                  <a:lnTo>
                    <a:pt x="718362" y="344246"/>
                  </a:lnTo>
                  <a:lnTo>
                    <a:pt x="731189" y="344246"/>
                  </a:lnTo>
                  <a:lnTo>
                    <a:pt x="738886" y="331597"/>
                  </a:lnTo>
                  <a:lnTo>
                    <a:pt x="761657" y="331597"/>
                  </a:lnTo>
                  <a:lnTo>
                    <a:pt x="769429" y="322300"/>
                  </a:lnTo>
                  <a:lnTo>
                    <a:pt x="767664" y="331597"/>
                  </a:lnTo>
                  <a:lnTo>
                    <a:pt x="774903" y="331597"/>
                  </a:lnTo>
                  <a:lnTo>
                    <a:pt x="780859" y="318897"/>
                  </a:lnTo>
                  <a:lnTo>
                    <a:pt x="788885" y="318897"/>
                  </a:lnTo>
                  <a:lnTo>
                    <a:pt x="790613" y="306197"/>
                  </a:lnTo>
                  <a:lnTo>
                    <a:pt x="790702" y="306451"/>
                  </a:lnTo>
                  <a:lnTo>
                    <a:pt x="790816" y="306781"/>
                  </a:lnTo>
                  <a:lnTo>
                    <a:pt x="795032" y="318897"/>
                  </a:lnTo>
                  <a:lnTo>
                    <a:pt x="797191" y="306197"/>
                  </a:lnTo>
                  <a:lnTo>
                    <a:pt x="838276" y="306197"/>
                  </a:lnTo>
                  <a:lnTo>
                    <a:pt x="844130" y="293497"/>
                  </a:lnTo>
                  <a:lnTo>
                    <a:pt x="853427" y="293497"/>
                  </a:lnTo>
                  <a:lnTo>
                    <a:pt x="846543" y="280797"/>
                  </a:lnTo>
                  <a:lnTo>
                    <a:pt x="841895" y="293497"/>
                  </a:lnTo>
                  <a:lnTo>
                    <a:pt x="834605" y="293497"/>
                  </a:lnTo>
                  <a:lnTo>
                    <a:pt x="839889" y="280797"/>
                  </a:lnTo>
                  <a:lnTo>
                    <a:pt x="846543" y="280797"/>
                  </a:lnTo>
                  <a:lnTo>
                    <a:pt x="854748" y="280797"/>
                  </a:lnTo>
                  <a:lnTo>
                    <a:pt x="853427" y="293497"/>
                  </a:lnTo>
                  <a:lnTo>
                    <a:pt x="869950" y="293497"/>
                  </a:lnTo>
                  <a:lnTo>
                    <a:pt x="875004" y="280797"/>
                  </a:lnTo>
                  <a:lnTo>
                    <a:pt x="880351" y="293497"/>
                  </a:lnTo>
                  <a:lnTo>
                    <a:pt x="946226" y="293497"/>
                  </a:lnTo>
                  <a:lnTo>
                    <a:pt x="950633" y="306197"/>
                  </a:lnTo>
                  <a:lnTo>
                    <a:pt x="987679" y="306197"/>
                  </a:lnTo>
                  <a:lnTo>
                    <a:pt x="992517" y="293497"/>
                  </a:lnTo>
                  <a:lnTo>
                    <a:pt x="991082" y="293497"/>
                  </a:lnTo>
                  <a:lnTo>
                    <a:pt x="983615" y="293497"/>
                  </a:lnTo>
                  <a:lnTo>
                    <a:pt x="990473" y="280797"/>
                  </a:lnTo>
                  <a:lnTo>
                    <a:pt x="991082" y="293497"/>
                  </a:lnTo>
                  <a:lnTo>
                    <a:pt x="996530" y="280797"/>
                  </a:lnTo>
                  <a:lnTo>
                    <a:pt x="999591" y="293497"/>
                  </a:lnTo>
                  <a:lnTo>
                    <a:pt x="1013866" y="293497"/>
                  </a:lnTo>
                  <a:lnTo>
                    <a:pt x="1021981" y="306197"/>
                  </a:lnTo>
                  <a:lnTo>
                    <a:pt x="1021486" y="306197"/>
                  </a:lnTo>
                  <a:lnTo>
                    <a:pt x="1021575" y="306451"/>
                  </a:lnTo>
                  <a:lnTo>
                    <a:pt x="1021702" y="306781"/>
                  </a:lnTo>
                  <a:lnTo>
                    <a:pt x="1026160" y="318897"/>
                  </a:lnTo>
                  <a:lnTo>
                    <a:pt x="1032243" y="318897"/>
                  </a:lnTo>
                  <a:lnTo>
                    <a:pt x="1027595" y="306197"/>
                  </a:lnTo>
                  <a:lnTo>
                    <a:pt x="1036053" y="306197"/>
                  </a:lnTo>
                  <a:lnTo>
                    <a:pt x="1036116" y="306451"/>
                  </a:lnTo>
                  <a:lnTo>
                    <a:pt x="1036193" y="306781"/>
                  </a:lnTo>
                  <a:lnTo>
                    <a:pt x="1039126" y="318897"/>
                  </a:lnTo>
                  <a:lnTo>
                    <a:pt x="1040320" y="306197"/>
                  </a:lnTo>
                  <a:lnTo>
                    <a:pt x="1045298" y="306197"/>
                  </a:lnTo>
                  <a:lnTo>
                    <a:pt x="1040358" y="293497"/>
                  </a:lnTo>
                  <a:lnTo>
                    <a:pt x="1044575" y="293497"/>
                  </a:lnTo>
                  <a:lnTo>
                    <a:pt x="1053401" y="306197"/>
                  </a:lnTo>
                  <a:lnTo>
                    <a:pt x="1048372" y="306197"/>
                  </a:lnTo>
                  <a:lnTo>
                    <a:pt x="1048435" y="306781"/>
                  </a:lnTo>
                  <a:lnTo>
                    <a:pt x="1049807" y="318897"/>
                  </a:lnTo>
                  <a:lnTo>
                    <a:pt x="1058595" y="318897"/>
                  </a:lnTo>
                  <a:lnTo>
                    <a:pt x="1058684" y="322300"/>
                  </a:lnTo>
                  <a:lnTo>
                    <a:pt x="1058773" y="325475"/>
                  </a:lnTo>
                  <a:lnTo>
                    <a:pt x="1058926" y="331597"/>
                  </a:lnTo>
                  <a:lnTo>
                    <a:pt x="1059980" y="331597"/>
                  </a:lnTo>
                  <a:lnTo>
                    <a:pt x="1061834" y="344246"/>
                  </a:lnTo>
                  <a:lnTo>
                    <a:pt x="1064107" y="344246"/>
                  </a:lnTo>
                  <a:lnTo>
                    <a:pt x="1068882" y="331597"/>
                  </a:lnTo>
                  <a:lnTo>
                    <a:pt x="1070419" y="344246"/>
                  </a:lnTo>
                  <a:lnTo>
                    <a:pt x="1075397" y="344246"/>
                  </a:lnTo>
                  <a:lnTo>
                    <a:pt x="1072642" y="331597"/>
                  </a:lnTo>
                  <a:lnTo>
                    <a:pt x="1083157" y="331597"/>
                  </a:lnTo>
                  <a:lnTo>
                    <a:pt x="1079614" y="318897"/>
                  </a:lnTo>
                  <a:lnTo>
                    <a:pt x="1080846" y="318897"/>
                  </a:lnTo>
                  <a:lnTo>
                    <a:pt x="1083157" y="331597"/>
                  </a:lnTo>
                  <a:lnTo>
                    <a:pt x="1086065" y="331597"/>
                  </a:lnTo>
                  <a:lnTo>
                    <a:pt x="1083779" y="344246"/>
                  </a:lnTo>
                  <a:lnTo>
                    <a:pt x="1093495" y="344246"/>
                  </a:lnTo>
                  <a:lnTo>
                    <a:pt x="1086815" y="331597"/>
                  </a:lnTo>
                  <a:lnTo>
                    <a:pt x="1090485" y="331597"/>
                  </a:lnTo>
                  <a:lnTo>
                    <a:pt x="1094041" y="344246"/>
                  </a:lnTo>
                  <a:lnTo>
                    <a:pt x="1101204" y="344246"/>
                  </a:lnTo>
                  <a:lnTo>
                    <a:pt x="1107274" y="356997"/>
                  </a:lnTo>
                  <a:lnTo>
                    <a:pt x="1109738" y="356997"/>
                  </a:lnTo>
                  <a:lnTo>
                    <a:pt x="1112304" y="356997"/>
                  </a:lnTo>
                  <a:lnTo>
                    <a:pt x="1116063" y="369697"/>
                  </a:lnTo>
                  <a:lnTo>
                    <a:pt x="1122705" y="369697"/>
                  </a:lnTo>
                  <a:lnTo>
                    <a:pt x="1119847" y="356997"/>
                  </a:lnTo>
                  <a:lnTo>
                    <a:pt x="1118082" y="356997"/>
                  </a:lnTo>
                  <a:lnTo>
                    <a:pt x="1115288" y="344246"/>
                  </a:lnTo>
                  <a:lnTo>
                    <a:pt x="1123911" y="344246"/>
                  </a:lnTo>
                  <a:lnTo>
                    <a:pt x="1123924" y="344690"/>
                  </a:lnTo>
                  <a:lnTo>
                    <a:pt x="1124419" y="356997"/>
                  </a:lnTo>
                  <a:lnTo>
                    <a:pt x="1128649" y="356997"/>
                  </a:lnTo>
                  <a:lnTo>
                    <a:pt x="1128560" y="369697"/>
                  </a:lnTo>
                  <a:lnTo>
                    <a:pt x="1136586" y="369697"/>
                  </a:lnTo>
                  <a:lnTo>
                    <a:pt x="1138301" y="382371"/>
                  </a:lnTo>
                  <a:lnTo>
                    <a:pt x="1149705" y="382371"/>
                  </a:lnTo>
                  <a:lnTo>
                    <a:pt x="1148156" y="395084"/>
                  </a:lnTo>
                  <a:lnTo>
                    <a:pt x="1152448" y="395084"/>
                  </a:lnTo>
                  <a:lnTo>
                    <a:pt x="1152486" y="395325"/>
                  </a:lnTo>
                  <a:lnTo>
                    <a:pt x="1154480" y="407797"/>
                  </a:lnTo>
                  <a:lnTo>
                    <a:pt x="1157820" y="407797"/>
                  </a:lnTo>
                  <a:lnTo>
                    <a:pt x="1155026" y="395084"/>
                  </a:lnTo>
                  <a:lnTo>
                    <a:pt x="1158214" y="395084"/>
                  </a:lnTo>
                  <a:lnTo>
                    <a:pt x="1158100" y="398627"/>
                  </a:lnTo>
                  <a:lnTo>
                    <a:pt x="1157820" y="407797"/>
                  </a:lnTo>
                  <a:lnTo>
                    <a:pt x="1161694" y="407797"/>
                  </a:lnTo>
                  <a:lnTo>
                    <a:pt x="1164170" y="420497"/>
                  </a:lnTo>
                  <a:lnTo>
                    <a:pt x="1181290" y="420497"/>
                  </a:lnTo>
                  <a:lnTo>
                    <a:pt x="1182636" y="433197"/>
                  </a:lnTo>
                  <a:lnTo>
                    <a:pt x="1177683" y="433197"/>
                  </a:lnTo>
                  <a:lnTo>
                    <a:pt x="1183792" y="445897"/>
                  </a:lnTo>
                  <a:lnTo>
                    <a:pt x="1186929" y="445897"/>
                  </a:lnTo>
                  <a:lnTo>
                    <a:pt x="1192834" y="458584"/>
                  </a:lnTo>
                  <a:lnTo>
                    <a:pt x="1199400" y="458584"/>
                  </a:lnTo>
                  <a:lnTo>
                    <a:pt x="1199413" y="458825"/>
                  </a:lnTo>
                  <a:lnTo>
                    <a:pt x="1199730" y="471297"/>
                  </a:lnTo>
                  <a:lnTo>
                    <a:pt x="1201610" y="458584"/>
                  </a:lnTo>
                  <a:lnTo>
                    <a:pt x="1202131" y="458584"/>
                  </a:lnTo>
                  <a:lnTo>
                    <a:pt x="1202182" y="458825"/>
                  </a:lnTo>
                  <a:lnTo>
                    <a:pt x="1204582" y="471297"/>
                  </a:lnTo>
                  <a:lnTo>
                    <a:pt x="1206982" y="471297"/>
                  </a:lnTo>
                  <a:lnTo>
                    <a:pt x="1208925" y="458584"/>
                  </a:lnTo>
                  <a:lnTo>
                    <a:pt x="1205357" y="458584"/>
                  </a:lnTo>
                  <a:lnTo>
                    <a:pt x="1205433" y="458254"/>
                  </a:lnTo>
                  <a:lnTo>
                    <a:pt x="1208138" y="445897"/>
                  </a:lnTo>
                  <a:lnTo>
                    <a:pt x="1204836" y="445897"/>
                  </a:lnTo>
                  <a:lnTo>
                    <a:pt x="1202131" y="433197"/>
                  </a:lnTo>
                  <a:lnTo>
                    <a:pt x="1205560" y="433197"/>
                  </a:lnTo>
                  <a:lnTo>
                    <a:pt x="1205636" y="428472"/>
                  </a:lnTo>
                  <a:lnTo>
                    <a:pt x="1205750" y="420497"/>
                  </a:lnTo>
                  <a:lnTo>
                    <a:pt x="1203350" y="420497"/>
                  </a:lnTo>
                  <a:lnTo>
                    <a:pt x="1195006" y="407797"/>
                  </a:lnTo>
                  <a:lnTo>
                    <a:pt x="1197838" y="407797"/>
                  </a:lnTo>
                  <a:lnTo>
                    <a:pt x="1193914" y="398538"/>
                  </a:lnTo>
                  <a:lnTo>
                    <a:pt x="1193914" y="433197"/>
                  </a:lnTo>
                  <a:lnTo>
                    <a:pt x="1193812" y="445897"/>
                  </a:lnTo>
                  <a:lnTo>
                    <a:pt x="1186345" y="433197"/>
                  </a:lnTo>
                  <a:lnTo>
                    <a:pt x="1185646" y="433197"/>
                  </a:lnTo>
                  <a:lnTo>
                    <a:pt x="1183805" y="420497"/>
                  </a:lnTo>
                  <a:lnTo>
                    <a:pt x="1191450" y="420497"/>
                  </a:lnTo>
                  <a:lnTo>
                    <a:pt x="1190980" y="433197"/>
                  </a:lnTo>
                  <a:lnTo>
                    <a:pt x="1193914" y="433197"/>
                  </a:lnTo>
                  <a:lnTo>
                    <a:pt x="1193914" y="398538"/>
                  </a:lnTo>
                  <a:lnTo>
                    <a:pt x="1192453" y="395084"/>
                  </a:lnTo>
                  <a:lnTo>
                    <a:pt x="1192403" y="395325"/>
                  </a:lnTo>
                  <a:lnTo>
                    <a:pt x="1190205" y="407797"/>
                  </a:lnTo>
                  <a:lnTo>
                    <a:pt x="1185811" y="395084"/>
                  </a:lnTo>
                  <a:lnTo>
                    <a:pt x="1192098" y="395084"/>
                  </a:lnTo>
                  <a:lnTo>
                    <a:pt x="1190447" y="391756"/>
                  </a:lnTo>
                  <a:lnTo>
                    <a:pt x="1194104" y="392290"/>
                  </a:lnTo>
                  <a:lnTo>
                    <a:pt x="1192110" y="387451"/>
                  </a:lnTo>
                  <a:lnTo>
                    <a:pt x="1189291" y="387451"/>
                  </a:lnTo>
                  <a:lnTo>
                    <a:pt x="1190078" y="385495"/>
                  </a:lnTo>
                  <a:lnTo>
                    <a:pt x="1187183" y="385152"/>
                  </a:lnTo>
                  <a:lnTo>
                    <a:pt x="1186446" y="383641"/>
                  </a:lnTo>
                  <a:lnTo>
                    <a:pt x="1186408" y="382955"/>
                  </a:lnTo>
                  <a:lnTo>
                    <a:pt x="1186332" y="381850"/>
                  </a:lnTo>
                  <a:lnTo>
                    <a:pt x="1182293" y="381850"/>
                  </a:lnTo>
                  <a:lnTo>
                    <a:pt x="1182585" y="382371"/>
                  </a:lnTo>
                  <a:lnTo>
                    <a:pt x="1178445" y="382371"/>
                  </a:lnTo>
                  <a:lnTo>
                    <a:pt x="1178382" y="382092"/>
                  </a:lnTo>
                  <a:lnTo>
                    <a:pt x="1175740" y="369697"/>
                  </a:lnTo>
                  <a:lnTo>
                    <a:pt x="1180401" y="369697"/>
                  </a:lnTo>
                  <a:lnTo>
                    <a:pt x="1176007" y="356997"/>
                  </a:lnTo>
                  <a:lnTo>
                    <a:pt x="1182611" y="356997"/>
                  </a:lnTo>
                  <a:lnTo>
                    <a:pt x="1182141" y="355485"/>
                  </a:lnTo>
                  <a:lnTo>
                    <a:pt x="1179106" y="345097"/>
                  </a:lnTo>
                  <a:lnTo>
                    <a:pt x="1186395" y="356997"/>
                  </a:lnTo>
                  <a:lnTo>
                    <a:pt x="1184973" y="356997"/>
                  </a:lnTo>
                  <a:lnTo>
                    <a:pt x="1184490" y="369697"/>
                  </a:lnTo>
                  <a:lnTo>
                    <a:pt x="1193355" y="369697"/>
                  </a:lnTo>
                  <a:lnTo>
                    <a:pt x="1190739" y="356997"/>
                  </a:lnTo>
                  <a:lnTo>
                    <a:pt x="1188720" y="356997"/>
                  </a:lnTo>
                  <a:lnTo>
                    <a:pt x="1186421" y="344246"/>
                  </a:lnTo>
                  <a:lnTo>
                    <a:pt x="1191742" y="344246"/>
                  </a:lnTo>
                  <a:lnTo>
                    <a:pt x="1190066" y="331597"/>
                  </a:lnTo>
                  <a:lnTo>
                    <a:pt x="1194714" y="331597"/>
                  </a:lnTo>
                  <a:lnTo>
                    <a:pt x="1189189" y="325475"/>
                  </a:lnTo>
                  <a:lnTo>
                    <a:pt x="1188923" y="331597"/>
                  </a:lnTo>
                  <a:lnTo>
                    <a:pt x="1182801" y="331597"/>
                  </a:lnTo>
                  <a:lnTo>
                    <a:pt x="1181392" y="331597"/>
                  </a:lnTo>
                  <a:lnTo>
                    <a:pt x="1179245" y="318897"/>
                  </a:lnTo>
                  <a:lnTo>
                    <a:pt x="1182801" y="331597"/>
                  </a:lnTo>
                  <a:lnTo>
                    <a:pt x="1184605" y="320395"/>
                  </a:lnTo>
                  <a:lnTo>
                    <a:pt x="1178737" y="313905"/>
                  </a:lnTo>
                  <a:lnTo>
                    <a:pt x="1178737" y="344246"/>
                  </a:lnTo>
                  <a:lnTo>
                    <a:pt x="1178737" y="313905"/>
                  </a:lnTo>
                  <a:lnTo>
                    <a:pt x="1175004" y="309778"/>
                  </a:lnTo>
                  <a:lnTo>
                    <a:pt x="1175004" y="356997"/>
                  </a:lnTo>
                  <a:lnTo>
                    <a:pt x="1171689" y="356997"/>
                  </a:lnTo>
                  <a:lnTo>
                    <a:pt x="1174229" y="369697"/>
                  </a:lnTo>
                  <a:lnTo>
                    <a:pt x="1173137" y="369697"/>
                  </a:lnTo>
                  <a:lnTo>
                    <a:pt x="1174572" y="382371"/>
                  </a:lnTo>
                  <a:lnTo>
                    <a:pt x="1172629" y="382371"/>
                  </a:lnTo>
                  <a:lnTo>
                    <a:pt x="1172730" y="379869"/>
                  </a:lnTo>
                  <a:lnTo>
                    <a:pt x="1173137" y="369697"/>
                  </a:lnTo>
                  <a:lnTo>
                    <a:pt x="1168107" y="369697"/>
                  </a:lnTo>
                  <a:lnTo>
                    <a:pt x="1167980" y="367411"/>
                  </a:lnTo>
                  <a:lnTo>
                    <a:pt x="1167422" y="356997"/>
                  </a:lnTo>
                  <a:lnTo>
                    <a:pt x="1170647" y="356997"/>
                  </a:lnTo>
                  <a:lnTo>
                    <a:pt x="1167917" y="344246"/>
                  </a:lnTo>
                  <a:lnTo>
                    <a:pt x="1165860" y="344246"/>
                  </a:lnTo>
                  <a:lnTo>
                    <a:pt x="1161707" y="336042"/>
                  </a:lnTo>
                  <a:lnTo>
                    <a:pt x="1161707" y="356997"/>
                  </a:lnTo>
                  <a:lnTo>
                    <a:pt x="1153668" y="356997"/>
                  </a:lnTo>
                  <a:lnTo>
                    <a:pt x="1158252" y="344246"/>
                  </a:lnTo>
                  <a:lnTo>
                    <a:pt x="1161186" y="344246"/>
                  </a:lnTo>
                  <a:lnTo>
                    <a:pt x="1161211" y="344690"/>
                  </a:lnTo>
                  <a:lnTo>
                    <a:pt x="1161707" y="356997"/>
                  </a:lnTo>
                  <a:lnTo>
                    <a:pt x="1161707" y="336042"/>
                  </a:lnTo>
                  <a:lnTo>
                    <a:pt x="1159459" y="331597"/>
                  </a:lnTo>
                  <a:lnTo>
                    <a:pt x="1164844" y="331597"/>
                  </a:lnTo>
                  <a:lnTo>
                    <a:pt x="1168107" y="344246"/>
                  </a:lnTo>
                  <a:lnTo>
                    <a:pt x="1173607" y="344246"/>
                  </a:lnTo>
                  <a:lnTo>
                    <a:pt x="1173657" y="344690"/>
                  </a:lnTo>
                  <a:lnTo>
                    <a:pt x="1175004" y="356997"/>
                  </a:lnTo>
                  <a:lnTo>
                    <a:pt x="1175004" y="309778"/>
                  </a:lnTo>
                  <a:lnTo>
                    <a:pt x="1171778" y="306197"/>
                  </a:lnTo>
                  <a:lnTo>
                    <a:pt x="1159040" y="293103"/>
                  </a:lnTo>
                  <a:lnTo>
                    <a:pt x="1159040" y="318897"/>
                  </a:lnTo>
                  <a:lnTo>
                    <a:pt x="1154480" y="331597"/>
                  </a:lnTo>
                  <a:lnTo>
                    <a:pt x="1155750" y="331597"/>
                  </a:lnTo>
                  <a:lnTo>
                    <a:pt x="1158024" y="344246"/>
                  </a:lnTo>
                  <a:lnTo>
                    <a:pt x="1153236" y="344246"/>
                  </a:lnTo>
                  <a:lnTo>
                    <a:pt x="1153236" y="369697"/>
                  </a:lnTo>
                  <a:lnTo>
                    <a:pt x="1150581" y="382371"/>
                  </a:lnTo>
                  <a:lnTo>
                    <a:pt x="1150315" y="382371"/>
                  </a:lnTo>
                  <a:lnTo>
                    <a:pt x="1150226" y="379869"/>
                  </a:lnTo>
                  <a:lnTo>
                    <a:pt x="1149858" y="369697"/>
                  </a:lnTo>
                  <a:lnTo>
                    <a:pt x="1153236" y="369697"/>
                  </a:lnTo>
                  <a:lnTo>
                    <a:pt x="1153236" y="344246"/>
                  </a:lnTo>
                  <a:lnTo>
                    <a:pt x="1149210" y="344246"/>
                  </a:lnTo>
                  <a:lnTo>
                    <a:pt x="1143596" y="331597"/>
                  </a:lnTo>
                  <a:lnTo>
                    <a:pt x="1136230" y="331597"/>
                  </a:lnTo>
                  <a:lnTo>
                    <a:pt x="1131671" y="318897"/>
                  </a:lnTo>
                  <a:lnTo>
                    <a:pt x="1129144" y="318897"/>
                  </a:lnTo>
                  <a:lnTo>
                    <a:pt x="1131582" y="331597"/>
                  </a:lnTo>
                  <a:lnTo>
                    <a:pt x="1131087" y="331597"/>
                  </a:lnTo>
                  <a:lnTo>
                    <a:pt x="1133576" y="344246"/>
                  </a:lnTo>
                  <a:lnTo>
                    <a:pt x="1124864" y="344246"/>
                  </a:lnTo>
                  <a:lnTo>
                    <a:pt x="1126845" y="331597"/>
                  </a:lnTo>
                  <a:lnTo>
                    <a:pt x="1122248" y="331597"/>
                  </a:lnTo>
                  <a:lnTo>
                    <a:pt x="1119873" y="318897"/>
                  </a:lnTo>
                  <a:lnTo>
                    <a:pt x="1116025" y="318897"/>
                  </a:lnTo>
                  <a:lnTo>
                    <a:pt x="1114183" y="306197"/>
                  </a:lnTo>
                  <a:lnTo>
                    <a:pt x="1104188" y="306197"/>
                  </a:lnTo>
                  <a:lnTo>
                    <a:pt x="1104188" y="318897"/>
                  </a:lnTo>
                  <a:lnTo>
                    <a:pt x="1093673" y="318897"/>
                  </a:lnTo>
                  <a:lnTo>
                    <a:pt x="1091692" y="306451"/>
                  </a:lnTo>
                  <a:lnTo>
                    <a:pt x="1104188" y="318897"/>
                  </a:lnTo>
                  <a:lnTo>
                    <a:pt x="1104188" y="306197"/>
                  </a:lnTo>
                  <a:lnTo>
                    <a:pt x="1097711" y="306197"/>
                  </a:lnTo>
                  <a:lnTo>
                    <a:pt x="1095959" y="293497"/>
                  </a:lnTo>
                  <a:lnTo>
                    <a:pt x="1106182" y="293497"/>
                  </a:lnTo>
                  <a:lnTo>
                    <a:pt x="1106144" y="289509"/>
                  </a:lnTo>
                  <a:lnTo>
                    <a:pt x="1106055" y="280797"/>
                  </a:lnTo>
                  <a:lnTo>
                    <a:pt x="1110030" y="293497"/>
                  </a:lnTo>
                  <a:lnTo>
                    <a:pt x="1112443" y="293497"/>
                  </a:lnTo>
                  <a:lnTo>
                    <a:pt x="1117104" y="306197"/>
                  </a:lnTo>
                  <a:lnTo>
                    <a:pt x="1117282" y="306451"/>
                  </a:lnTo>
                  <a:lnTo>
                    <a:pt x="1117244" y="306197"/>
                  </a:lnTo>
                  <a:lnTo>
                    <a:pt x="1115428" y="293497"/>
                  </a:lnTo>
                  <a:lnTo>
                    <a:pt x="1119847" y="293497"/>
                  </a:lnTo>
                  <a:lnTo>
                    <a:pt x="1118362" y="280797"/>
                  </a:lnTo>
                  <a:lnTo>
                    <a:pt x="1128649" y="280797"/>
                  </a:lnTo>
                  <a:lnTo>
                    <a:pt x="1129919" y="293497"/>
                  </a:lnTo>
                  <a:lnTo>
                    <a:pt x="1127201" y="293497"/>
                  </a:lnTo>
                  <a:lnTo>
                    <a:pt x="1125512" y="306197"/>
                  </a:lnTo>
                  <a:lnTo>
                    <a:pt x="1130630" y="306197"/>
                  </a:lnTo>
                  <a:lnTo>
                    <a:pt x="1137856" y="318897"/>
                  </a:lnTo>
                  <a:lnTo>
                    <a:pt x="1137462" y="306197"/>
                  </a:lnTo>
                  <a:lnTo>
                    <a:pt x="1139393" y="306197"/>
                  </a:lnTo>
                  <a:lnTo>
                    <a:pt x="1139444" y="306781"/>
                  </a:lnTo>
                  <a:lnTo>
                    <a:pt x="1140739" y="318897"/>
                  </a:lnTo>
                  <a:lnTo>
                    <a:pt x="1159040" y="318897"/>
                  </a:lnTo>
                  <a:lnTo>
                    <a:pt x="1159040" y="293103"/>
                  </a:lnTo>
                  <a:lnTo>
                    <a:pt x="1147076" y="280797"/>
                  </a:lnTo>
                  <a:lnTo>
                    <a:pt x="1121295" y="268097"/>
                  </a:lnTo>
                  <a:lnTo>
                    <a:pt x="1096391" y="243852"/>
                  </a:lnTo>
                  <a:lnTo>
                    <a:pt x="1095235" y="242620"/>
                  </a:lnTo>
                  <a:lnTo>
                    <a:pt x="1093698" y="245948"/>
                  </a:lnTo>
                  <a:lnTo>
                    <a:pt x="1091844" y="245033"/>
                  </a:lnTo>
                  <a:lnTo>
                    <a:pt x="1091844" y="249948"/>
                  </a:lnTo>
                  <a:lnTo>
                    <a:pt x="1091018" y="251739"/>
                  </a:lnTo>
                  <a:lnTo>
                    <a:pt x="1091018" y="293497"/>
                  </a:lnTo>
                  <a:lnTo>
                    <a:pt x="1089152" y="293497"/>
                  </a:lnTo>
                  <a:lnTo>
                    <a:pt x="1084160" y="280797"/>
                  </a:lnTo>
                  <a:lnTo>
                    <a:pt x="1083932" y="280797"/>
                  </a:lnTo>
                  <a:lnTo>
                    <a:pt x="1083932" y="306197"/>
                  </a:lnTo>
                  <a:lnTo>
                    <a:pt x="1078039" y="306197"/>
                  </a:lnTo>
                  <a:lnTo>
                    <a:pt x="1075537" y="293497"/>
                  </a:lnTo>
                  <a:lnTo>
                    <a:pt x="1077810" y="293497"/>
                  </a:lnTo>
                  <a:lnTo>
                    <a:pt x="1083932" y="306197"/>
                  </a:lnTo>
                  <a:lnTo>
                    <a:pt x="1083932" y="280797"/>
                  </a:lnTo>
                  <a:lnTo>
                    <a:pt x="1075334" y="280797"/>
                  </a:lnTo>
                  <a:lnTo>
                    <a:pt x="1074953" y="278295"/>
                  </a:lnTo>
                  <a:lnTo>
                    <a:pt x="1074953" y="318897"/>
                  </a:lnTo>
                  <a:lnTo>
                    <a:pt x="1059027" y="318897"/>
                  </a:lnTo>
                  <a:lnTo>
                    <a:pt x="1055446" y="306197"/>
                  </a:lnTo>
                  <a:lnTo>
                    <a:pt x="1062126" y="306197"/>
                  </a:lnTo>
                  <a:lnTo>
                    <a:pt x="1060818" y="293497"/>
                  </a:lnTo>
                  <a:lnTo>
                    <a:pt x="1065034" y="293497"/>
                  </a:lnTo>
                  <a:lnTo>
                    <a:pt x="1071397" y="306197"/>
                  </a:lnTo>
                  <a:lnTo>
                    <a:pt x="1068070" y="306197"/>
                  </a:lnTo>
                  <a:lnTo>
                    <a:pt x="1074953" y="318897"/>
                  </a:lnTo>
                  <a:lnTo>
                    <a:pt x="1074953" y="278295"/>
                  </a:lnTo>
                  <a:lnTo>
                    <a:pt x="1073404" y="268097"/>
                  </a:lnTo>
                  <a:lnTo>
                    <a:pt x="1084021" y="268097"/>
                  </a:lnTo>
                  <a:lnTo>
                    <a:pt x="1086231" y="280797"/>
                  </a:lnTo>
                  <a:lnTo>
                    <a:pt x="1085761" y="280797"/>
                  </a:lnTo>
                  <a:lnTo>
                    <a:pt x="1091018" y="293497"/>
                  </a:lnTo>
                  <a:lnTo>
                    <a:pt x="1091018" y="251739"/>
                  </a:lnTo>
                  <a:lnTo>
                    <a:pt x="1089329" y="255384"/>
                  </a:lnTo>
                  <a:lnTo>
                    <a:pt x="1083348" y="247992"/>
                  </a:lnTo>
                  <a:lnTo>
                    <a:pt x="1089317" y="248513"/>
                  </a:lnTo>
                  <a:lnTo>
                    <a:pt x="1091844" y="249948"/>
                  </a:lnTo>
                  <a:lnTo>
                    <a:pt x="1091844" y="245033"/>
                  </a:lnTo>
                  <a:lnTo>
                    <a:pt x="1090942" y="244576"/>
                  </a:lnTo>
                  <a:lnTo>
                    <a:pt x="1086180" y="246481"/>
                  </a:lnTo>
                  <a:lnTo>
                    <a:pt x="1086777" y="246761"/>
                  </a:lnTo>
                  <a:lnTo>
                    <a:pt x="1083221" y="247827"/>
                  </a:lnTo>
                  <a:lnTo>
                    <a:pt x="1079042" y="242620"/>
                  </a:lnTo>
                  <a:lnTo>
                    <a:pt x="1064488" y="242620"/>
                  </a:lnTo>
                  <a:lnTo>
                    <a:pt x="1064425" y="242481"/>
                  </a:lnTo>
                  <a:lnTo>
                    <a:pt x="1061745" y="236258"/>
                  </a:lnTo>
                  <a:lnTo>
                    <a:pt x="1061745" y="268097"/>
                  </a:lnTo>
                  <a:lnTo>
                    <a:pt x="1056411" y="268097"/>
                  </a:lnTo>
                  <a:lnTo>
                    <a:pt x="1055090" y="255384"/>
                  </a:lnTo>
                  <a:lnTo>
                    <a:pt x="1051064" y="255384"/>
                  </a:lnTo>
                  <a:lnTo>
                    <a:pt x="1051064" y="280797"/>
                  </a:lnTo>
                  <a:lnTo>
                    <a:pt x="1046619" y="293497"/>
                  </a:lnTo>
                  <a:lnTo>
                    <a:pt x="1044168" y="280797"/>
                  </a:lnTo>
                  <a:lnTo>
                    <a:pt x="1051064" y="280797"/>
                  </a:lnTo>
                  <a:lnTo>
                    <a:pt x="1051064" y="255384"/>
                  </a:lnTo>
                  <a:lnTo>
                    <a:pt x="1045349" y="255384"/>
                  </a:lnTo>
                  <a:lnTo>
                    <a:pt x="1050112" y="242620"/>
                  </a:lnTo>
                  <a:lnTo>
                    <a:pt x="1056538" y="242620"/>
                  </a:lnTo>
                  <a:lnTo>
                    <a:pt x="1060589" y="255384"/>
                  </a:lnTo>
                  <a:lnTo>
                    <a:pt x="1059383" y="255384"/>
                  </a:lnTo>
                  <a:lnTo>
                    <a:pt x="1061745" y="268097"/>
                  </a:lnTo>
                  <a:lnTo>
                    <a:pt x="1061745" y="236258"/>
                  </a:lnTo>
                  <a:lnTo>
                    <a:pt x="1059053" y="229997"/>
                  </a:lnTo>
                  <a:lnTo>
                    <a:pt x="1047267" y="229997"/>
                  </a:lnTo>
                  <a:lnTo>
                    <a:pt x="1045870" y="227050"/>
                  </a:lnTo>
                  <a:lnTo>
                    <a:pt x="1045870" y="242620"/>
                  </a:lnTo>
                  <a:lnTo>
                    <a:pt x="1042987" y="255384"/>
                  </a:lnTo>
                  <a:lnTo>
                    <a:pt x="1042581" y="255384"/>
                  </a:lnTo>
                  <a:lnTo>
                    <a:pt x="1045768" y="268097"/>
                  </a:lnTo>
                  <a:lnTo>
                    <a:pt x="1038059" y="255384"/>
                  </a:lnTo>
                  <a:lnTo>
                    <a:pt x="1042517" y="255384"/>
                  </a:lnTo>
                  <a:lnTo>
                    <a:pt x="1038682" y="242620"/>
                  </a:lnTo>
                  <a:lnTo>
                    <a:pt x="1045870" y="242620"/>
                  </a:lnTo>
                  <a:lnTo>
                    <a:pt x="1045870" y="227050"/>
                  </a:lnTo>
                  <a:lnTo>
                    <a:pt x="1041260" y="217297"/>
                  </a:lnTo>
                  <a:lnTo>
                    <a:pt x="1033399" y="217297"/>
                  </a:lnTo>
                  <a:lnTo>
                    <a:pt x="1037780" y="229997"/>
                  </a:lnTo>
                  <a:lnTo>
                    <a:pt x="1034034" y="229997"/>
                  </a:lnTo>
                  <a:lnTo>
                    <a:pt x="1034034" y="280797"/>
                  </a:lnTo>
                  <a:lnTo>
                    <a:pt x="1021168" y="280797"/>
                  </a:lnTo>
                  <a:lnTo>
                    <a:pt x="1029246" y="268097"/>
                  </a:lnTo>
                  <a:lnTo>
                    <a:pt x="1034034" y="280797"/>
                  </a:lnTo>
                  <a:lnTo>
                    <a:pt x="1034034" y="229997"/>
                  </a:lnTo>
                  <a:lnTo>
                    <a:pt x="1025817" y="229997"/>
                  </a:lnTo>
                  <a:lnTo>
                    <a:pt x="1020673" y="217297"/>
                  </a:lnTo>
                  <a:lnTo>
                    <a:pt x="991743" y="217297"/>
                  </a:lnTo>
                  <a:lnTo>
                    <a:pt x="991743" y="255384"/>
                  </a:lnTo>
                  <a:lnTo>
                    <a:pt x="986485" y="255384"/>
                  </a:lnTo>
                  <a:lnTo>
                    <a:pt x="986485" y="280797"/>
                  </a:lnTo>
                  <a:lnTo>
                    <a:pt x="983589" y="293420"/>
                  </a:lnTo>
                  <a:lnTo>
                    <a:pt x="980846" y="282067"/>
                  </a:lnTo>
                  <a:lnTo>
                    <a:pt x="980846" y="293497"/>
                  </a:lnTo>
                  <a:lnTo>
                    <a:pt x="974534" y="293497"/>
                  </a:lnTo>
                  <a:lnTo>
                    <a:pt x="978306" y="280797"/>
                  </a:lnTo>
                  <a:lnTo>
                    <a:pt x="980846" y="293497"/>
                  </a:lnTo>
                  <a:lnTo>
                    <a:pt x="980846" y="282067"/>
                  </a:lnTo>
                  <a:lnTo>
                    <a:pt x="980541" y="280797"/>
                  </a:lnTo>
                  <a:lnTo>
                    <a:pt x="986485" y="280797"/>
                  </a:lnTo>
                  <a:lnTo>
                    <a:pt x="986485" y="255384"/>
                  </a:lnTo>
                  <a:lnTo>
                    <a:pt x="982345" y="255384"/>
                  </a:lnTo>
                  <a:lnTo>
                    <a:pt x="977861" y="242620"/>
                  </a:lnTo>
                  <a:lnTo>
                    <a:pt x="987437" y="242620"/>
                  </a:lnTo>
                  <a:lnTo>
                    <a:pt x="991743" y="255384"/>
                  </a:lnTo>
                  <a:lnTo>
                    <a:pt x="991743" y="217297"/>
                  </a:lnTo>
                  <a:lnTo>
                    <a:pt x="982548" y="217297"/>
                  </a:lnTo>
                  <a:lnTo>
                    <a:pt x="986421" y="204597"/>
                  </a:lnTo>
                  <a:lnTo>
                    <a:pt x="969264" y="204597"/>
                  </a:lnTo>
                  <a:lnTo>
                    <a:pt x="964095" y="217297"/>
                  </a:lnTo>
                  <a:lnTo>
                    <a:pt x="960031" y="204597"/>
                  </a:lnTo>
                  <a:lnTo>
                    <a:pt x="954900" y="217297"/>
                  </a:lnTo>
                  <a:lnTo>
                    <a:pt x="954735" y="216420"/>
                  </a:lnTo>
                  <a:lnTo>
                    <a:pt x="954735" y="255384"/>
                  </a:lnTo>
                  <a:lnTo>
                    <a:pt x="954659" y="256730"/>
                  </a:lnTo>
                  <a:lnTo>
                    <a:pt x="954570" y="258635"/>
                  </a:lnTo>
                  <a:lnTo>
                    <a:pt x="954100" y="268097"/>
                  </a:lnTo>
                  <a:lnTo>
                    <a:pt x="946226" y="268097"/>
                  </a:lnTo>
                  <a:lnTo>
                    <a:pt x="951763" y="255384"/>
                  </a:lnTo>
                  <a:lnTo>
                    <a:pt x="954735" y="255384"/>
                  </a:lnTo>
                  <a:lnTo>
                    <a:pt x="954735" y="216420"/>
                  </a:lnTo>
                  <a:lnTo>
                    <a:pt x="952525" y="204597"/>
                  </a:lnTo>
                  <a:lnTo>
                    <a:pt x="940955" y="204597"/>
                  </a:lnTo>
                  <a:lnTo>
                    <a:pt x="940955" y="268097"/>
                  </a:lnTo>
                  <a:lnTo>
                    <a:pt x="930554" y="268097"/>
                  </a:lnTo>
                  <a:lnTo>
                    <a:pt x="935913" y="255409"/>
                  </a:lnTo>
                  <a:lnTo>
                    <a:pt x="940955" y="268097"/>
                  </a:lnTo>
                  <a:lnTo>
                    <a:pt x="940955" y="204597"/>
                  </a:lnTo>
                  <a:lnTo>
                    <a:pt x="857923" y="204597"/>
                  </a:lnTo>
                  <a:lnTo>
                    <a:pt x="845451" y="217297"/>
                  </a:lnTo>
                  <a:lnTo>
                    <a:pt x="839698" y="217297"/>
                  </a:lnTo>
                  <a:lnTo>
                    <a:pt x="846048" y="204597"/>
                  </a:lnTo>
                  <a:lnTo>
                    <a:pt x="838136" y="204597"/>
                  </a:lnTo>
                  <a:lnTo>
                    <a:pt x="826770" y="217297"/>
                  </a:lnTo>
                  <a:lnTo>
                    <a:pt x="808291" y="217297"/>
                  </a:lnTo>
                  <a:lnTo>
                    <a:pt x="806030" y="229997"/>
                  </a:lnTo>
                  <a:lnTo>
                    <a:pt x="797725" y="217297"/>
                  </a:lnTo>
                  <a:lnTo>
                    <a:pt x="791019" y="217297"/>
                  </a:lnTo>
                  <a:lnTo>
                    <a:pt x="785075" y="229997"/>
                  </a:lnTo>
                  <a:lnTo>
                    <a:pt x="777570" y="229997"/>
                  </a:lnTo>
                  <a:lnTo>
                    <a:pt x="777570" y="306197"/>
                  </a:lnTo>
                  <a:lnTo>
                    <a:pt x="777494" y="306451"/>
                  </a:lnTo>
                  <a:lnTo>
                    <a:pt x="777405" y="306781"/>
                  </a:lnTo>
                  <a:lnTo>
                    <a:pt x="774052" y="318897"/>
                  </a:lnTo>
                  <a:lnTo>
                    <a:pt x="772261" y="318897"/>
                  </a:lnTo>
                  <a:lnTo>
                    <a:pt x="770064" y="318897"/>
                  </a:lnTo>
                  <a:lnTo>
                    <a:pt x="764730" y="318897"/>
                  </a:lnTo>
                  <a:lnTo>
                    <a:pt x="768045" y="306197"/>
                  </a:lnTo>
                  <a:lnTo>
                    <a:pt x="777570" y="306197"/>
                  </a:lnTo>
                  <a:lnTo>
                    <a:pt x="777570" y="229997"/>
                  </a:lnTo>
                  <a:lnTo>
                    <a:pt x="762927" y="229997"/>
                  </a:lnTo>
                  <a:lnTo>
                    <a:pt x="753618" y="242620"/>
                  </a:lnTo>
                  <a:lnTo>
                    <a:pt x="740562" y="242620"/>
                  </a:lnTo>
                  <a:lnTo>
                    <a:pt x="740448" y="242874"/>
                  </a:lnTo>
                  <a:lnTo>
                    <a:pt x="740549" y="242620"/>
                  </a:lnTo>
                  <a:lnTo>
                    <a:pt x="739711" y="242620"/>
                  </a:lnTo>
                  <a:lnTo>
                    <a:pt x="739711" y="244703"/>
                  </a:lnTo>
                  <a:lnTo>
                    <a:pt x="736879" y="252285"/>
                  </a:lnTo>
                  <a:lnTo>
                    <a:pt x="735698" y="255384"/>
                  </a:lnTo>
                  <a:lnTo>
                    <a:pt x="735101" y="255384"/>
                  </a:lnTo>
                  <a:lnTo>
                    <a:pt x="730681" y="255384"/>
                  </a:lnTo>
                  <a:lnTo>
                    <a:pt x="736561" y="242697"/>
                  </a:lnTo>
                  <a:lnTo>
                    <a:pt x="735101" y="255384"/>
                  </a:lnTo>
                  <a:lnTo>
                    <a:pt x="736422" y="252285"/>
                  </a:lnTo>
                  <a:lnTo>
                    <a:pt x="739711" y="244703"/>
                  </a:lnTo>
                  <a:lnTo>
                    <a:pt x="739711" y="242620"/>
                  </a:lnTo>
                  <a:lnTo>
                    <a:pt x="736600" y="242620"/>
                  </a:lnTo>
                  <a:lnTo>
                    <a:pt x="732116" y="242620"/>
                  </a:lnTo>
                  <a:lnTo>
                    <a:pt x="730453" y="246722"/>
                  </a:lnTo>
                  <a:lnTo>
                    <a:pt x="730453" y="318897"/>
                  </a:lnTo>
                  <a:lnTo>
                    <a:pt x="726833" y="318897"/>
                  </a:lnTo>
                  <a:lnTo>
                    <a:pt x="727557" y="306197"/>
                  </a:lnTo>
                  <a:lnTo>
                    <a:pt x="730123" y="306197"/>
                  </a:lnTo>
                  <a:lnTo>
                    <a:pt x="730135" y="306781"/>
                  </a:lnTo>
                  <a:lnTo>
                    <a:pt x="730453" y="318897"/>
                  </a:lnTo>
                  <a:lnTo>
                    <a:pt x="730453" y="246722"/>
                  </a:lnTo>
                  <a:lnTo>
                    <a:pt x="726935" y="255384"/>
                  </a:lnTo>
                  <a:lnTo>
                    <a:pt x="725843" y="255384"/>
                  </a:lnTo>
                  <a:lnTo>
                    <a:pt x="723988" y="243852"/>
                  </a:lnTo>
                  <a:lnTo>
                    <a:pt x="723823" y="242620"/>
                  </a:lnTo>
                  <a:lnTo>
                    <a:pt x="719556" y="255384"/>
                  </a:lnTo>
                  <a:lnTo>
                    <a:pt x="693305" y="255384"/>
                  </a:lnTo>
                  <a:lnTo>
                    <a:pt x="689063" y="268097"/>
                  </a:lnTo>
                  <a:lnTo>
                    <a:pt x="686841" y="268097"/>
                  </a:lnTo>
                  <a:lnTo>
                    <a:pt x="679018" y="280797"/>
                  </a:lnTo>
                  <a:lnTo>
                    <a:pt x="684034" y="268097"/>
                  </a:lnTo>
                  <a:lnTo>
                    <a:pt x="680021" y="268097"/>
                  </a:lnTo>
                  <a:lnTo>
                    <a:pt x="674077" y="280797"/>
                  </a:lnTo>
                  <a:lnTo>
                    <a:pt x="670179" y="280797"/>
                  </a:lnTo>
                  <a:lnTo>
                    <a:pt x="670179" y="356997"/>
                  </a:lnTo>
                  <a:lnTo>
                    <a:pt x="667804" y="369697"/>
                  </a:lnTo>
                  <a:lnTo>
                    <a:pt x="661657" y="369697"/>
                  </a:lnTo>
                  <a:lnTo>
                    <a:pt x="662597" y="356997"/>
                  </a:lnTo>
                  <a:lnTo>
                    <a:pt x="670179" y="356997"/>
                  </a:lnTo>
                  <a:lnTo>
                    <a:pt x="670179" y="280797"/>
                  </a:lnTo>
                  <a:lnTo>
                    <a:pt x="657059" y="280797"/>
                  </a:lnTo>
                  <a:lnTo>
                    <a:pt x="657936" y="268097"/>
                  </a:lnTo>
                  <a:lnTo>
                    <a:pt x="652119" y="268097"/>
                  </a:lnTo>
                  <a:lnTo>
                    <a:pt x="649249" y="280797"/>
                  </a:lnTo>
                  <a:lnTo>
                    <a:pt x="646811" y="280797"/>
                  </a:lnTo>
                  <a:lnTo>
                    <a:pt x="645477" y="293497"/>
                  </a:lnTo>
                  <a:lnTo>
                    <a:pt x="636397" y="293497"/>
                  </a:lnTo>
                  <a:lnTo>
                    <a:pt x="635596" y="293497"/>
                  </a:lnTo>
                  <a:lnTo>
                    <a:pt x="633006" y="306197"/>
                  </a:lnTo>
                  <a:lnTo>
                    <a:pt x="626999" y="306197"/>
                  </a:lnTo>
                  <a:lnTo>
                    <a:pt x="629513" y="301193"/>
                  </a:lnTo>
                  <a:lnTo>
                    <a:pt x="630174" y="301193"/>
                  </a:lnTo>
                  <a:lnTo>
                    <a:pt x="633704" y="300786"/>
                  </a:lnTo>
                  <a:lnTo>
                    <a:pt x="631532" y="300786"/>
                  </a:lnTo>
                  <a:lnTo>
                    <a:pt x="632599" y="298792"/>
                  </a:lnTo>
                  <a:lnTo>
                    <a:pt x="630389" y="299478"/>
                  </a:lnTo>
                  <a:lnTo>
                    <a:pt x="631037" y="298170"/>
                  </a:lnTo>
                  <a:lnTo>
                    <a:pt x="632599" y="298792"/>
                  </a:lnTo>
                  <a:lnTo>
                    <a:pt x="634644" y="294944"/>
                  </a:lnTo>
                  <a:lnTo>
                    <a:pt x="635368" y="293484"/>
                  </a:lnTo>
                  <a:lnTo>
                    <a:pt x="634034" y="294944"/>
                  </a:lnTo>
                  <a:lnTo>
                    <a:pt x="632663" y="294944"/>
                  </a:lnTo>
                  <a:lnTo>
                    <a:pt x="633399" y="293497"/>
                  </a:lnTo>
                  <a:lnTo>
                    <a:pt x="632536" y="294944"/>
                  </a:lnTo>
                  <a:lnTo>
                    <a:pt x="631901" y="294944"/>
                  </a:lnTo>
                  <a:lnTo>
                    <a:pt x="631774" y="295122"/>
                  </a:lnTo>
                  <a:lnTo>
                    <a:pt x="630034" y="297751"/>
                  </a:lnTo>
                  <a:lnTo>
                    <a:pt x="630694" y="298030"/>
                  </a:lnTo>
                  <a:lnTo>
                    <a:pt x="629716" y="299681"/>
                  </a:lnTo>
                  <a:lnTo>
                    <a:pt x="629310" y="299796"/>
                  </a:lnTo>
                  <a:lnTo>
                    <a:pt x="628269" y="301193"/>
                  </a:lnTo>
                  <a:lnTo>
                    <a:pt x="628802" y="301193"/>
                  </a:lnTo>
                  <a:lnTo>
                    <a:pt x="625830" y="306197"/>
                  </a:lnTo>
                  <a:lnTo>
                    <a:pt x="625411" y="306197"/>
                  </a:lnTo>
                  <a:lnTo>
                    <a:pt x="625411" y="374472"/>
                  </a:lnTo>
                  <a:lnTo>
                    <a:pt x="625284" y="382092"/>
                  </a:lnTo>
                  <a:lnTo>
                    <a:pt x="625284" y="382371"/>
                  </a:lnTo>
                  <a:lnTo>
                    <a:pt x="618718" y="382371"/>
                  </a:lnTo>
                  <a:lnTo>
                    <a:pt x="625411" y="374472"/>
                  </a:lnTo>
                  <a:lnTo>
                    <a:pt x="625411" y="306197"/>
                  </a:lnTo>
                  <a:lnTo>
                    <a:pt x="618477" y="306197"/>
                  </a:lnTo>
                  <a:lnTo>
                    <a:pt x="618578" y="306781"/>
                  </a:lnTo>
                  <a:lnTo>
                    <a:pt x="620661" y="318897"/>
                  </a:lnTo>
                  <a:lnTo>
                    <a:pt x="609917" y="318897"/>
                  </a:lnTo>
                  <a:lnTo>
                    <a:pt x="606056" y="331597"/>
                  </a:lnTo>
                  <a:lnTo>
                    <a:pt x="603580" y="331597"/>
                  </a:lnTo>
                  <a:lnTo>
                    <a:pt x="609917" y="318897"/>
                  </a:lnTo>
                  <a:lnTo>
                    <a:pt x="603669" y="318897"/>
                  </a:lnTo>
                  <a:lnTo>
                    <a:pt x="599579" y="325882"/>
                  </a:lnTo>
                  <a:lnTo>
                    <a:pt x="599579" y="331597"/>
                  </a:lnTo>
                  <a:lnTo>
                    <a:pt x="593394" y="344246"/>
                  </a:lnTo>
                  <a:lnTo>
                    <a:pt x="597217" y="331597"/>
                  </a:lnTo>
                  <a:lnTo>
                    <a:pt x="599579" y="331597"/>
                  </a:lnTo>
                  <a:lnTo>
                    <a:pt x="599579" y="325882"/>
                  </a:lnTo>
                  <a:lnTo>
                    <a:pt x="596226" y="331597"/>
                  </a:lnTo>
                  <a:lnTo>
                    <a:pt x="594106" y="331597"/>
                  </a:lnTo>
                  <a:lnTo>
                    <a:pt x="590524" y="344246"/>
                  </a:lnTo>
                  <a:lnTo>
                    <a:pt x="584860" y="344246"/>
                  </a:lnTo>
                  <a:lnTo>
                    <a:pt x="584860" y="407797"/>
                  </a:lnTo>
                  <a:lnTo>
                    <a:pt x="581406" y="420497"/>
                  </a:lnTo>
                  <a:lnTo>
                    <a:pt x="574306" y="420497"/>
                  </a:lnTo>
                  <a:lnTo>
                    <a:pt x="584860" y="407797"/>
                  </a:lnTo>
                  <a:lnTo>
                    <a:pt x="584860" y="344246"/>
                  </a:lnTo>
                  <a:lnTo>
                    <a:pt x="578510" y="344246"/>
                  </a:lnTo>
                  <a:lnTo>
                    <a:pt x="578878" y="340156"/>
                  </a:lnTo>
                  <a:lnTo>
                    <a:pt x="576440" y="344246"/>
                  </a:lnTo>
                  <a:lnTo>
                    <a:pt x="572477" y="344246"/>
                  </a:lnTo>
                  <a:lnTo>
                    <a:pt x="567690" y="356997"/>
                  </a:lnTo>
                  <a:lnTo>
                    <a:pt x="561187" y="356997"/>
                  </a:lnTo>
                  <a:lnTo>
                    <a:pt x="560895" y="358178"/>
                  </a:lnTo>
                  <a:lnTo>
                    <a:pt x="560895" y="445897"/>
                  </a:lnTo>
                  <a:lnTo>
                    <a:pt x="553669" y="456450"/>
                  </a:lnTo>
                  <a:lnTo>
                    <a:pt x="557352" y="445897"/>
                  </a:lnTo>
                  <a:lnTo>
                    <a:pt x="560895" y="445897"/>
                  </a:lnTo>
                  <a:lnTo>
                    <a:pt x="560895" y="358178"/>
                  </a:lnTo>
                  <a:lnTo>
                    <a:pt x="558038" y="369697"/>
                  </a:lnTo>
                  <a:lnTo>
                    <a:pt x="545198" y="369697"/>
                  </a:lnTo>
                  <a:lnTo>
                    <a:pt x="540969" y="382371"/>
                  </a:lnTo>
                  <a:lnTo>
                    <a:pt x="541007" y="382092"/>
                  </a:lnTo>
                  <a:lnTo>
                    <a:pt x="542429" y="371513"/>
                  </a:lnTo>
                  <a:lnTo>
                    <a:pt x="541705" y="372071"/>
                  </a:lnTo>
                  <a:lnTo>
                    <a:pt x="537476" y="382371"/>
                  </a:lnTo>
                  <a:lnTo>
                    <a:pt x="537502" y="382092"/>
                  </a:lnTo>
                  <a:lnTo>
                    <a:pt x="538175" y="374789"/>
                  </a:lnTo>
                  <a:lnTo>
                    <a:pt x="531685" y="379780"/>
                  </a:lnTo>
                  <a:lnTo>
                    <a:pt x="531685" y="382371"/>
                  </a:lnTo>
                  <a:lnTo>
                    <a:pt x="530275" y="395084"/>
                  </a:lnTo>
                  <a:lnTo>
                    <a:pt x="524319" y="395084"/>
                  </a:lnTo>
                  <a:lnTo>
                    <a:pt x="529247" y="382371"/>
                  </a:lnTo>
                  <a:lnTo>
                    <a:pt x="531685" y="382371"/>
                  </a:lnTo>
                  <a:lnTo>
                    <a:pt x="531685" y="379780"/>
                  </a:lnTo>
                  <a:lnTo>
                    <a:pt x="528307" y="382371"/>
                  </a:lnTo>
                  <a:lnTo>
                    <a:pt x="515150" y="392925"/>
                  </a:lnTo>
                  <a:lnTo>
                    <a:pt x="515150" y="525233"/>
                  </a:lnTo>
                  <a:lnTo>
                    <a:pt x="515061" y="525983"/>
                  </a:lnTo>
                  <a:lnTo>
                    <a:pt x="514946" y="526859"/>
                  </a:lnTo>
                  <a:lnTo>
                    <a:pt x="513956" y="534797"/>
                  </a:lnTo>
                  <a:lnTo>
                    <a:pt x="513105" y="534797"/>
                  </a:lnTo>
                  <a:lnTo>
                    <a:pt x="514629" y="525983"/>
                  </a:lnTo>
                  <a:lnTo>
                    <a:pt x="514019" y="526859"/>
                  </a:lnTo>
                  <a:lnTo>
                    <a:pt x="511479" y="534797"/>
                  </a:lnTo>
                  <a:lnTo>
                    <a:pt x="508495" y="534797"/>
                  </a:lnTo>
                  <a:lnTo>
                    <a:pt x="514019" y="526859"/>
                  </a:lnTo>
                  <a:lnTo>
                    <a:pt x="515010" y="523735"/>
                  </a:lnTo>
                  <a:lnTo>
                    <a:pt x="514629" y="525983"/>
                  </a:lnTo>
                  <a:lnTo>
                    <a:pt x="515150" y="525233"/>
                  </a:lnTo>
                  <a:lnTo>
                    <a:pt x="515150" y="392925"/>
                  </a:lnTo>
                  <a:lnTo>
                    <a:pt x="512445" y="395084"/>
                  </a:lnTo>
                  <a:lnTo>
                    <a:pt x="503326" y="410184"/>
                  </a:lnTo>
                  <a:lnTo>
                    <a:pt x="503326" y="534797"/>
                  </a:lnTo>
                  <a:lnTo>
                    <a:pt x="501700" y="547497"/>
                  </a:lnTo>
                  <a:lnTo>
                    <a:pt x="496989" y="547497"/>
                  </a:lnTo>
                  <a:lnTo>
                    <a:pt x="496989" y="572897"/>
                  </a:lnTo>
                  <a:lnTo>
                    <a:pt x="491769" y="581228"/>
                  </a:lnTo>
                  <a:lnTo>
                    <a:pt x="491769" y="623697"/>
                  </a:lnTo>
                  <a:lnTo>
                    <a:pt x="487743" y="623697"/>
                  </a:lnTo>
                  <a:lnTo>
                    <a:pt x="491439" y="610997"/>
                  </a:lnTo>
                  <a:lnTo>
                    <a:pt x="491769" y="623697"/>
                  </a:lnTo>
                  <a:lnTo>
                    <a:pt x="491769" y="581228"/>
                  </a:lnTo>
                  <a:lnTo>
                    <a:pt x="489026" y="585597"/>
                  </a:lnTo>
                  <a:lnTo>
                    <a:pt x="488632" y="572897"/>
                  </a:lnTo>
                  <a:lnTo>
                    <a:pt x="485013" y="572897"/>
                  </a:lnTo>
                  <a:lnTo>
                    <a:pt x="485267" y="560197"/>
                  </a:lnTo>
                  <a:lnTo>
                    <a:pt x="489686" y="560197"/>
                  </a:lnTo>
                  <a:lnTo>
                    <a:pt x="489559" y="562864"/>
                  </a:lnTo>
                  <a:lnTo>
                    <a:pt x="489115" y="572897"/>
                  </a:lnTo>
                  <a:lnTo>
                    <a:pt x="496989" y="572897"/>
                  </a:lnTo>
                  <a:lnTo>
                    <a:pt x="496989" y="547497"/>
                  </a:lnTo>
                  <a:lnTo>
                    <a:pt x="495122" y="547497"/>
                  </a:lnTo>
                  <a:lnTo>
                    <a:pt x="494601" y="547497"/>
                  </a:lnTo>
                  <a:lnTo>
                    <a:pt x="494931" y="546620"/>
                  </a:lnTo>
                  <a:lnTo>
                    <a:pt x="492467" y="534797"/>
                  </a:lnTo>
                  <a:lnTo>
                    <a:pt x="497547" y="534797"/>
                  </a:lnTo>
                  <a:lnTo>
                    <a:pt x="500570" y="522097"/>
                  </a:lnTo>
                  <a:lnTo>
                    <a:pt x="503237" y="522097"/>
                  </a:lnTo>
                  <a:lnTo>
                    <a:pt x="497801" y="534797"/>
                  </a:lnTo>
                  <a:lnTo>
                    <a:pt x="495757" y="544449"/>
                  </a:lnTo>
                  <a:lnTo>
                    <a:pt x="499440" y="534797"/>
                  </a:lnTo>
                  <a:lnTo>
                    <a:pt x="503326" y="534797"/>
                  </a:lnTo>
                  <a:lnTo>
                    <a:pt x="503326" y="410184"/>
                  </a:lnTo>
                  <a:lnTo>
                    <a:pt x="497090" y="420497"/>
                  </a:lnTo>
                  <a:lnTo>
                    <a:pt x="482117" y="433197"/>
                  </a:lnTo>
                  <a:lnTo>
                    <a:pt x="481749" y="433197"/>
                  </a:lnTo>
                  <a:lnTo>
                    <a:pt x="481749" y="572897"/>
                  </a:lnTo>
                  <a:lnTo>
                    <a:pt x="481304" y="585597"/>
                  </a:lnTo>
                  <a:lnTo>
                    <a:pt x="479539" y="585597"/>
                  </a:lnTo>
                  <a:lnTo>
                    <a:pt x="476034" y="598297"/>
                  </a:lnTo>
                  <a:lnTo>
                    <a:pt x="471868" y="598297"/>
                  </a:lnTo>
                  <a:lnTo>
                    <a:pt x="476580" y="585597"/>
                  </a:lnTo>
                  <a:lnTo>
                    <a:pt x="469785" y="585597"/>
                  </a:lnTo>
                  <a:lnTo>
                    <a:pt x="473341" y="572897"/>
                  </a:lnTo>
                  <a:lnTo>
                    <a:pt x="470662" y="572897"/>
                  </a:lnTo>
                  <a:lnTo>
                    <a:pt x="476846" y="560197"/>
                  </a:lnTo>
                  <a:lnTo>
                    <a:pt x="479679" y="560197"/>
                  </a:lnTo>
                  <a:lnTo>
                    <a:pt x="479552" y="562864"/>
                  </a:lnTo>
                  <a:lnTo>
                    <a:pt x="479094" y="572897"/>
                  </a:lnTo>
                  <a:lnTo>
                    <a:pt x="481749" y="572897"/>
                  </a:lnTo>
                  <a:lnTo>
                    <a:pt x="481749" y="433197"/>
                  </a:lnTo>
                  <a:lnTo>
                    <a:pt x="480517" y="433197"/>
                  </a:lnTo>
                  <a:lnTo>
                    <a:pt x="480593" y="432155"/>
                  </a:lnTo>
                  <a:lnTo>
                    <a:pt x="481457" y="420497"/>
                  </a:lnTo>
                  <a:lnTo>
                    <a:pt x="476872" y="420497"/>
                  </a:lnTo>
                  <a:lnTo>
                    <a:pt x="475157" y="433197"/>
                  </a:lnTo>
                  <a:lnTo>
                    <a:pt x="471652" y="433197"/>
                  </a:lnTo>
                  <a:lnTo>
                    <a:pt x="476224" y="420497"/>
                  </a:lnTo>
                  <a:lnTo>
                    <a:pt x="474510" y="420497"/>
                  </a:lnTo>
                  <a:lnTo>
                    <a:pt x="476097" y="411962"/>
                  </a:lnTo>
                  <a:lnTo>
                    <a:pt x="476440" y="409498"/>
                  </a:lnTo>
                  <a:lnTo>
                    <a:pt x="473621" y="420497"/>
                  </a:lnTo>
                  <a:lnTo>
                    <a:pt x="469734" y="420497"/>
                  </a:lnTo>
                  <a:lnTo>
                    <a:pt x="469734" y="433197"/>
                  </a:lnTo>
                  <a:lnTo>
                    <a:pt x="469696" y="433565"/>
                  </a:lnTo>
                  <a:lnTo>
                    <a:pt x="469607" y="434492"/>
                  </a:lnTo>
                  <a:lnTo>
                    <a:pt x="468490" y="445897"/>
                  </a:lnTo>
                  <a:lnTo>
                    <a:pt x="466115" y="445897"/>
                  </a:lnTo>
                  <a:lnTo>
                    <a:pt x="466115" y="572897"/>
                  </a:lnTo>
                  <a:lnTo>
                    <a:pt x="463588" y="578370"/>
                  </a:lnTo>
                  <a:lnTo>
                    <a:pt x="463588" y="610997"/>
                  </a:lnTo>
                  <a:lnTo>
                    <a:pt x="459460" y="610997"/>
                  </a:lnTo>
                  <a:lnTo>
                    <a:pt x="456971" y="599579"/>
                  </a:lnTo>
                  <a:lnTo>
                    <a:pt x="456971" y="610997"/>
                  </a:lnTo>
                  <a:lnTo>
                    <a:pt x="456603" y="612089"/>
                  </a:lnTo>
                  <a:lnTo>
                    <a:pt x="456603" y="699897"/>
                  </a:lnTo>
                  <a:lnTo>
                    <a:pt x="455993" y="712597"/>
                  </a:lnTo>
                  <a:lnTo>
                    <a:pt x="454558" y="712597"/>
                  </a:lnTo>
                  <a:lnTo>
                    <a:pt x="454558" y="737997"/>
                  </a:lnTo>
                  <a:lnTo>
                    <a:pt x="453618" y="750671"/>
                  </a:lnTo>
                  <a:lnTo>
                    <a:pt x="450608" y="750671"/>
                  </a:lnTo>
                  <a:lnTo>
                    <a:pt x="450697" y="750227"/>
                  </a:lnTo>
                  <a:lnTo>
                    <a:pt x="453313" y="737997"/>
                  </a:lnTo>
                  <a:lnTo>
                    <a:pt x="454558" y="737997"/>
                  </a:lnTo>
                  <a:lnTo>
                    <a:pt x="454558" y="712597"/>
                  </a:lnTo>
                  <a:lnTo>
                    <a:pt x="452907" y="712597"/>
                  </a:lnTo>
                  <a:lnTo>
                    <a:pt x="456603" y="699897"/>
                  </a:lnTo>
                  <a:lnTo>
                    <a:pt x="456603" y="612089"/>
                  </a:lnTo>
                  <a:lnTo>
                    <a:pt x="456120" y="613498"/>
                  </a:lnTo>
                  <a:lnTo>
                    <a:pt x="456120" y="623697"/>
                  </a:lnTo>
                  <a:lnTo>
                    <a:pt x="456031" y="628891"/>
                  </a:lnTo>
                  <a:lnTo>
                    <a:pt x="455904" y="636397"/>
                  </a:lnTo>
                  <a:lnTo>
                    <a:pt x="452907" y="636397"/>
                  </a:lnTo>
                  <a:lnTo>
                    <a:pt x="455904" y="623697"/>
                  </a:lnTo>
                  <a:lnTo>
                    <a:pt x="456120" y="623697"/>
                  </a:lnTo>
                  <a:lnTo>
                    <a:pt x="456120" y="613498"/>
                  </a:lnTo>
                  <a:lnTo>
                    <a:pt x="452640" y="623697"/>
                  </a:lnTo>
                  <a:lnTo>
                    <a:pt x="449491" y="636397"/>
                  </a:lnTo>
                  <a:lnTo>
                    <a:pt x="448449" y="640689"/>
                  </a:lnTo>
                  <a:lnTo>
                    <a:pt x="448449" y="763397"/>
                  </a:lnTo>
                  <a:lnTo>
                    <a:pt x="444385" y="763397"/>
                  </a:lnTo>
                  <a:lnTo>
                    <a:pt x="443217" y="750671"/>
                  </a:lnTo>
                  <a:lnTo>
                    <a:pt x="448005" y="750671"/>
                  </a:lnTo>
                  <a:lnTo>
                    <a:pt x="448094" y="753122"/>
                  </a:lnTo>
                  <a:lnTo>
                    <a:pt x="448449" y="763397"/>
                  </a:lnTo>
                  <a:lnTo>
                    <a:pt x="448449" y="640689"/>
                  </a:lnTo>
                  <a:lnTo>
                    <a:pt x="446405" y="649097"/>
                  </a:lnTo>
                  <a:lnTo>
                    <a:pt x="445604" y="649097"/>
                  </a:lnTo>
                  <a:lnTo>
                    <a:pt x="445655" y="648830"/>
                  </a:lnTo>
                  <a:lnTo>
                    <a:pt x="447916" y="636397"/>
                  </a:lnTo>
                  <a:lnTo>
                    <a:pt x="444919" y="636397"/>
                  </a:lnTo>
                  <a:lnTo>
                    <a:pt x="444423" y="649097"/>
                  </a:lnTo>
                  <a:lnTo>
                    <a:pt x="440778" y="649097"/>
                  </a:lnTo>
                  <a:lnTo>
                    <a:pt x="440677" y="636397"/>
                  </a:lnTo>
                  <a:lnTo>
                    <a:pt x="447001" y="623697"/>
                  </a:lnTo>
                  <a:lnTo>
                    <a:pt x="452031" y="623697"/>
                  </a:lnTo>
                  <a:lnTo>
                    <a:pt x="456082" y="610997"/>
                  </a:lnTo>
                  <a:lnTo>
                    <a:pt x="456971" y="610997"/>
                  </a:lnTo>
                  <a:lnTo>
                    <a:pt x="456971" y="599579"/>
                  </a:lnTo>
                  <a:lnTo>
                    <a:pt x="456692" y="598297"/>
                  </a:lnTo>
                  <a:lnTo>
                    <a:pt x="462749" y="598297"/>
                  </a:lnTo>
                  <a:lnTo>
                    <a:pt x="463588" y="610997"/>
                  </a:lnTo>
                  <a:lnTo>
                    <a:pt x="463588" y="578370"/>
                  </a:lnTo>
                  <a:lnTo>
                    <a:pt x="460248" y="585597"/>
                  </a:lnTo>
                  <a:lnTo>
                    <a:pt x="463435" y="585597"/>
                  </a:lnTo>
                  <a:lnTo>
                    <a:pt x="462749" y="598271"/>
                  </a:lnTo>
                  <a:lnTo>
                    <a:pt x="457720" y="585597"/>
                  </a:lnTo>
                  <a:lnTo>
                    <a:pt x="460248" y="585597"/>
                  </a:lnTo>
                  <a:lnTo>
                    <a:pt x="459447" y="572897"/>
                  </a:lnTo>
                  <a:lnTo>
                    <a:pt x="466115" y="572897"/>
                  </a:lnTo>
                  <a:lnTo>
                    <a:pt x="466115" y="445897"/>
                  </a:lnTo>
                  <a:lnTo>
                    <a:pt x="464591" y="445897"/>
                  </a:lnTo>
                  <a:lnTo>
                    <a:pt x="454672" y="458584"/>
                  </a:lnTo>
                  <a:lnTo>
                    <a:pt x="446468" y="471297"/>
                  </a:lnTo>
                  <a:lnTo>
                    <a:pt x="443318" y="483997"/>
                  </a:lnTo>
                  <a:lnTo>
                    <a:pt x="440143" y="483997"/>
                  </a:lnTo>
                  <a:lnTo>
                    <a:pt x="440143" y="649097"/>
                  </a:lnTo>
                  <a:lnTo>
                    <a:pt x="440093" y="649973"/>
                  </a:lnTo>
                  <a:lnTo>
                    <a:pt x="438772" y="674497"/>
                  </a:lnTo>
                  <a:lnTo>
                    <a:pt x="436245" y="667689"/>
                  </a:lnTo>
                  <a:lnTo>
                    <a:pt x="436245" y="788797"/>
                  </a:lnTo>
                  <a:lnTo>
                    <a:pt x="432689" y="788797"/>
                  </a:lnTo>
                  <a:lnTo>
                    <a:pt x="432625" y="788136"/>
                  </a:lnTo>
                  <a:lnTo>
                    <a:pt x="431469" y="776058"/>
                  </a:lnTo>
                  <a:lnTo>
                    <a:pt x="435495" y="776058"/>
                  </a:lnTo>
                  <a:lnTo>
                    <a:pt x="436245" y="788797"/>
                  </a:lnTo>
                  <a:lnTo>
                    <a:pt x="436245" y="667689"/>
                  </a:lnTo>
                  <a:lnTo>
                    <a:pt x="434200" y="662165"/>
                  </a:lnTo>
                  <a:lnTo>
                    <a:pt x="433209" y="674497"/>
                  </a:lnTo>
                  <a:lnTo>
                    <a:pt x="430568" y="674497"/>
                  </a:lnTo>
                  <a:lnTo>
                    <a:pt x="430568" y="788797"/>
                  </a:lnTo>
                  <a:lnTo>
                    <a:pt x="427355" y="797814"/>
                  </a:lnTo>
                  <a:lnTo>
                    <a:pt x="426008" y="788797"/>
                  </a:lnTo>
                  <a:lnTo>
                    <a:pt x="430568" y="788797"/>
                  </a:lnTo>
                  <a:lnTo>
                    <a:pt x="430568" y="674497"/>
                  </a:lnTo>
                  <a:lnTo>
                    <a:pt x="429069" y="674497"/>
                  </a:lnTo>
                  <a:lnTo>
                    <a:pt x="432587" y="661797"/>
                  </a:lnTo>
                  <a:lnTo>
                    <a:pt x="430631" y="661797"/>
                  </a:lnTo>
                  <a:lnTo>
                    <a:pt x="428383" y="649973"/>
                  </a:lnTo>
                  <a:lnTo>
                    <a:pt x="428205" y="649351"/>
                  </a:lnTo>
                  <a:lnTo>
                    <a:pt x="428180" y="649973"/>
                  </a:lnTo>
                  <a:lnTo>
                    <a:pt x="427659" y="661797"/>
                  </a:lnTo>
                  <a:lnTo>
                    <a:pt x="430390" y="661797"/>
                  </a:lnTo>
                  <a:lnTo>
                    <a:pt x="430263" y="662165"/>
                  </a:lnTo>
                  <a:lnTo>
                    <a:pt x="426072" y="674497"/>
                  </a:lnTo>
                  <a:lnTo>
                    <a:pt x="427812" y="674497"/>
                  </a:lnTo>
                  <a:lnTo>
                    <a:pt x="424624" y="687146"/>
                  </a:lnTo>
                  <a:lnTo>
                    <a:pt x="424751" y="674497"/>
                  </a:lnTo>
                  <a:lnTo>
                    <a:pt x="422795" y="674497"/>
                  </a:lnTo>
                  <a:lnTo>
                    <a:pt x="425742" y="661797"/>
                  </a:lnTo>
                  <a:lnTo>
                    <a:pt x="424053" y="661797"/>
                  </a:lnTo>
                  <a:lnTo>
                    <a:pt x="425323" y="649097"/>
                  </a:lnTo>
                  <a:lnTo>
                    <a:pt x="432435" y="649097"/>
                  </a:lnTo>
                  <a:lnTo>
                    <a:pt x="432498" y="649973"/>
                  </a:lnTo>
                  <a:lnTo>
                    <a:pt x="433336" y="661797"/>
                  </a:lnTo>
                  <a:lnTo>
                    <a:pt x="434073" y="661797"/>
                  </a:lnTo>
                  <a:lnTo>
                    <a:pt x="434200" y="662165"/>
                  </a:lnTo>
                  <a:lnTo>
                    <a:pt x="434238" y="661797"/>
                  </a:lnTo>
                  <a:lnTo>
                    <a:pt x="437705" y="661797"/>
                  </a:lnTo>
                  <a:lnTo>
                    <a:pt x="436219" y="649097"/>
                  </a:lnTo>
                  <a:lnTo>
                    <a:pt x="440143" y="649097"/>
                  </a:lnTo>
                  <a:lnTo>
                    <a:pt x="440143" y="483997"/>
                  </a:lnTo>
                  <a:lnTo>
                    <a:pt x="434378" y="483997"/>
                  </a:lnTo>
                  <a:lnTo>
                    <a:pt x="429209" y="496697"/>
                  </a:lnTo>
                  <a:lnTo>
                    <a:pt x="431609" y="496697"/>
                  </a:lnTo>
                  <a:lnTo>
                    <a:pt x="426389" y="509397"/>
                  </a:lnTo>
                  <a:lnTo>
                    <a:pt x="422046" y="509397"/>
                  </a:lnTo>
                  <a:lnTo>
                    <a:pt x="422046" y="687197"/>
                  </a:lnTo>
                  <a:lnTo>
                    <a:pt x="421043" y="699897"/>
                  </a:lnTo>
                  <a:lnTo>
                    <a:pt x="420458" y="699897"/>
                  </a:lnTo>
                  <a:lnTo>
                    <a:pt x="420458" y="750671"/>
                  </a:lnTo>
                  <a:lnTo>
                    <a:pt x="420382" y="750938"/>
                  </a:lnTo>
                  <a:lnTo>
                    <a:pt x="416852" y="763397"/>
                  </a:lnTo>
                  <a:lnTo>
                    <a:pt x="413004" y="763397"/>
                  </a:lnTo>
                  <a:lnTo>
                    <a:pt x="414274" y="750671"/>
                  </a:lnTo>
                  <a:lnTo>
                    <a:pt x="420458" y="750671"/>
                  </a:lnTo>
                  <a:lnTo>
                    <a:pt x="420458" y="699897"/>
                  </a:lnTo>
                  <a:lnTo>
                    <a:pt x="415950" y="699897"/>
                  </a:lnTo>
                  <a:lnTo>
                    <a:pt x="415124" y="691210"/>
                  </a:lnTo>
                  <a:lnTo>
                    <a:pt x="415124" y="699897"/>
                  </a:lnTo>
                  <a:lnTo>
                    <a:pt x="412165" y="712597"/>
                  </a:lnTo>
                  <a:lnTo>
                    <a:pt x="412051" y="709917"/>
                  </a:lnTo>
                  <a:lnTo>
                    <a:pt x="412000" y="708926"/>
                  </a:lnTo>
                  <a:lnTo>
                    <a:pt x="411619" y="699897"/>
                  </a:lnTo>
                  <a:lnTo>
                    <a:pt x="411289" y="699897"/>
                  </a:lnTo>
                  <a:lnTo>
                    <a:pt x="411187" y="696734"/>
                  </a:lnTo>
                  <a:lnTo>
                    <a:pt x="410870" y="687197"/>
                  </a:lnTo>
                  <a:lnTo>
                    <a:pt x="414426" y="687197"/>
                  </a:lnTo>
                  <a:lnTo>
                    <a:pt x="413321" y="699897"/>
                  </a:lnTo>
                  <a:lnTo>
                    <a:pt x="415124" y="699897"/>
                  </a:lnTo>
                  <a:lnTo>
                    <a:pt x="415124" y="691210"/>
                  </a:lnTo>
                  <a:lnTo>
                    <a:pt x="414743" y="687197"/>
                  </a:lnTo>
                  <a:lnTo>
                    <a:pt x="422046" y="687197"/>
                  </a:lnTo>
                  <a:lnTo>
                    <a:pt x="422046" y="509397"/>
                  </a:lnTo>
                  <a:lnTo>
                    <a:pt x="419557" y="509397"/>
                  </a:lnTo>
                  <a:lnTo>
                    <a:pt x="414147" y="522097"/>
                  </a:lnTo>
                  <a:lnTo>
                    <a:pt x="413156" y="522097"/>
                  </a:lnTo>
                  <a:lnTo>
                    <a:pt x="409613" y="534797"/>
                  </a:lnTo>
                  <a:lnTo>
                    <a:pt x="408990" y="522097"/>
                  </a:lnTo>
                  <a:lnTo>
                    <a:pt x="404279" y="534797"/>
                  </a:lnTo>
                  <a:lnTo>
                    <a:pt x="402577" y="534797"/>
                  </a:lnTo>
                  <a:lnTo>
                    <a:pt x="403288" y="547497"/>
                  </a:lnTo>
                  <a:lnTo>
                    <a:pt x="399161" y="547497"/>
                  </a:lnTo>
                  <a:lnTo>
                    <a:pt x="399161" y="712597"/>
                  </a:lnTo>
                  <a:lnTo>
                    <a:pt x="395249" y="725297"/>
                  </a:lnTo>
                  <a:lnTo>
                    <a:pt x="392849" y="737997"/>
                  </a:lnTo>
                  <a:lnTo>
                    <a:pt x="391744" y="750671"/>
                  </a:lnTo>
                  <a:lnTo>
                    <a:pt x="391693" y="750227"/>
                  </a:lnTo>
                  <a:lnTo>
                    <a:pt x="390994" y="742924"/>
                  </a:lnTo>
                  <a:lnTo>
                    <a:pt x="390994" y="750671"/>
                  </a:lnTo>
                  <a:lnTo>
                    <a:pt x="390931" y="750938"/>
                  </a:lnTo>
                  <a:lnTo>
                    <a:pt x="388124" y="763397"/>
                  </a:lnTo>
                  <a:lnTo>
                    <a:pt x="384987" y="763397"/>
                  </a:lnTo>
                  <a:lnTo>
                    <a:pt x="386054" y="750671"/>
                  </a:lnTo>
                  <a:lnTo>
                    <a:pt x="383260" y="750671"/>
                  </a:lnTo>
                  <a:lnTo>
                    <a:pt x="383209" y="750430"/>
                  </a:lnTo>
                  <a:lnTo>
                    <a:pt x="383159" y="750227"/>
                  </a:lnTo>
                  <a:lnTo>
                    <a:pt x="381203" y="741781"/>
                  </a:lnTo>
                  <a:lnTo>
                    <a:pt x="381203" y="751547"/>
                  </a:lnTo>
                  <a:lnTo>
                    <a:pt x="380974" y="750938"/>
                  </a:lnTo>
                  <a:lnTo>
                    <a:pt x="380885" y="751547"/>
                  </a:lnTo>
                  <a:lnTo>
                    <a:pt x="379018" y="763397"/>
                  </a:lnTo>
                  <a:lnTo>
                    <a:pt x="380961" y="763397"/>
                  </a:lnTo>
                  <a:lnTo>
                    <a:pt x="377190" y="776058"/>
                  </a:lnTo>
                  <a:lnTo>
                    <a:pt x="377151" y="941197"/>
                  </a:lnTo>
                  <a:lnTo>
                    <a:pt x="376783" y="942746"/>
                  </a:lnTo>
                  <a:lnTo>
                    <a:pt x="376783" y="966597"/>
                  </a:lnTo>
                  <a:lnTo>
                    <a:pt x="376669" y="967409"/>
                  </a:lnTo>
                  <a:lnTo>
                    <a:pt x="375132" y="979297"/>
                  </a:lnTo>
                  <a:lnTo>
                    <a:pt x="374027" y="979297"/>
                  </a:lnTo>
                  <a:lnTo>
                    <a:pt x="372884" y="967638"/>
                  </a:lnTo>
                  <a:lnTo>
                    <a:pt x="372884" y="1004671"/>
                  </a:lnTo>
                  <a:lnTo>
                    <a:pt x="367258" y="1017397"/>
                  </a:lnTo>
                  <a:lnTo>
                    <a:pt x="366674" y="1017397"/>
                  </a:lnTo>
                  <a:lnTo>
                    <a:pt x="369252" y="1004671"/>
                  </a:lnTo>
                  <a:lnTo>
                    <a:pt x="372884" y="1004671"/>
                  </a:lnTo>
                  <a:lnTo>
                    <a:pt x="372884" y="967638"/>
                  </a:lnTo>
                  <a:lnTo>
                    <a:pt x="372783" y="966597"/>
                  </a:lnTo>
                  <a:lnTo>
                    <a:pt x="376783" y="966597"/>
                  </a:lnTo>
                  <a:lnTo>
                    <a:pt x="376783" y="942746"/>
                  </a:lnTo>
                  <a:lnTo>
                    <a:pt x="374116" y="953897"/>
                  </a:lnTo>
                  <a:lnTo>
                    <a:pt x="370776" y="953897"/>
                  </a:lnTo>
                  <a:lnTo>
                    <a:pt x="374408" y="941197"/>
                  </a:lnTo>
                  <a:lnTo>
                    <a:pt x="377151" y="941197"/>
                  </a:lnTo>
                  <a:lnTo>
                    <a:pt x="377151" y="776058"/>
                  </a:lnTo>
                  <a:lnTo>
                    <a:pt x="374586" y="776058"/>
                  </a:lnTo>
                  <a:lnTo>
                    <a:pt x="374675" y="775665"/>
                  </a:lnTo>
                  <a:lnTo>
                    <a:pt x="377685" y="763397"/>
                  </a:lnTo>
                  <a:lnTo>
                    <a:pt x="375843" y="763397"/>
                  </a:lnTo>
                  <a:lnTo>
                    <a:pt x="380707" y="750671"/>
                  </a:lnTo>
                  <a:lnTo>
                    <a:pt x="380923" y="750671"/>
                  </a:lnTo>
                  <a:lnTo>
                    <a:pt x="380961" y="750430"/>
                  </a:lnTo>
                  <a:lnTo>
                    <a:pt x="381076" y="750938"/>
                  </a:lnTo>
                  <a:lnTo>
                    <a:pt x="381203" y="751547"/>
                  </a:lnTo>
                  <a:lnTo>
                    <a:pt x="381203" y="741781"/>
                  </a:lnTo>
                  <a:lnTo>
                    <a:pt x="380326" y="737997"/>
                  </a:lnTo>
                  <a:lnTo>
                    <a:pt x="384619" y="737997"/>
                  </a:lnTo>
                  <a:lnTo>
                    <a:pt x="387642" y="750671"/>
                  </a:lnTo>
                  <a:lnTo>
                    <a:pt x="390994" y="750671"/>
                  </a:lnTo>
                  <a:lnTo>
                    <a:pt x="390994" y="742924"/>
                  </a:lnTo>
                  <a:lnTo>
                    <a:pt x="390525" y="737997"/>
                  </a:lnTo>
                  <a:lnTo>
                    <a:pt x="387172" y="737997"/>
                  </a:lnTo>
                  <a:lnTo>
                    <a:pt x="389102" y="725297"/>
                  </a:lnTo>
                  <a:lnTo>
                    <a:pt x="393204" y="725297"/>
                  </a:lnTo>
                  <a:lnTo>
                    <a:pt x="398691" y="712597"/>
                  </a:lnTo>
                  <a:lnTo>
                    <a:pt x="399161" y="712597"/>
                  </a:lnTo>
                  <a:lnTo>
                    <a:pt x="399161" y="547497"/>
                  </a:lnTo>
                  <a:lnTo>
                    <a:pt x="396392" y="547497"/>
                  </a:lnTo>
                  <a:lnTo>
                    <a:pt x="396011" y="548386"/>
                  </a:lnTo>
                  <a:lnTo>
                    <a:pt x="396011" y="712597"/>
                  </a:lnTo>
                  <a:lnTo>
                    <a:pt x="387083" y="712597"/>
                  </a:lnTo>
                  <a:lnTo>
                    <a:pt x="387172" y="709917"/>
                  </a:lnTo>
                  <a:lnTo>
                    <a:pt x="387210" y="708926"/>
                  </a:lnTo>
                  <a:lnTo>
                    <a:pt x="387527" y="699897"/>
                  </a:lnTo>
                  <a:lnTo>
                    <a:pt x="393636" y="699897"/>
                  </a:lnTo>
                  <a:lnTo>
                    <a:pt x="396011" y="712597"/>
                  </a:lnTo>
                  <a:lnTo>
                    <a:pt x="396011" y="548386"/>
                  </a:lnTo>
                  <a:lnTo>
                    <a:pt x="390906" y="560197"/>
                  </a:lnTo>
                  <a:lnTo>
                    <a:pt x="384619" y="572897"/>
                  </a:lnTo>
                  <a:lnTo>
                    <a:pt x="381139" y="585597"/>
                  </a:lnTo>
                  <a:lnTo>
                    <a:pt x="380365" y="572897"/>
                  </a:lnTo>
                  <a:lnTo>
                    <a:pt x="375424" y="585597"/>
                  </a:lnTo>
                  <a:lnTo>
                    <a:pt x="372948" y="585597"/>
                  </a:lnTo>
                  <a:lnTo>
                    <a:pt x="371767" y="598297"/>
                  </a:lnTo>
                  <a:lnTo>
                    <a:pt x="370992" y="598297"/>
                  </a:lnTo>
                  <a:lnTo>
                    <a:pt x="370992" y="788797"/>
                  </a:lnTo>
                  <a:lnTo>
                    <a:pt x="370903" y="941197"/>
                  </a:lnTo>
                  <a:lnTo>
                    <a:pt x="370395" y="953897"/>
                  </a:lnTo>
                  <a:lnTo>
                    <a:pt x="369887" y="953897"/>
                  </a:lnTo>
                  <a:lnTo>
                    <a:pt x="369887" y="979297"/>
                  </a:lnTo>
                  <a:lnTo>
                    <a:pt x="363918" y="979297"/>
                  </a:lnTo>
                  <a:lnTo>
                    <a:pt x="361162" y="967409"/>
                  </a:lnTo>
                  <a:lnTo>
                    <a:pt x="358254" y="979297"/>
                  </a:lnTo>
                  <a:lnTo>
                    <a:pt x="357301" y="966597"/>
                  </a:lnTo>
                  <a:lnTo>
                    <a:pt x="354114" y="979297"/>
                  </a:lnTo>
                  <a:lnTo>
                    <a:pt x="352806" y="979297"/>
                  </a:lnTo>
                  <a:lnTo>
                    <a:pt x="351409" y="966597"/>
                  </a:lnTo>
                  <a:lnTo>
                    <a:pt x="357301" y="966597"/>
                  </a:lnTo>
                  <a:lnTo>
                    <a:pt x="360972" y="966597"/>
                  </a:lnTo>
                  <a:lnTo>
                    <a:pt x="365721" y="953897"/>
                  </a:lnTo>
                  <a:lnTo>
                    <a:pt x="368642" y="966597"/>
                  </a:lnTo>
                  <a:lnTo>
                    <a:pt x="369125" y="966597"/>
                  </a:lnTo>
                  <a:lnTo>
                    <a:pt x="369176" y="967409"/>
                  </a:lnTo>
                  <a:lnTo>
                    <a:pt x="369887" y="979297"/>
                  </a:lnTo>
                  <a:lnTo>
                    <a:pt x="369887" y="953897"/>
                  </a:lnTo>
                  <a:lnTo>
                    <a:pt x="369392" y="953897"/>
                  </a:lnTo>
                  <a:lnTo>
                    <a:pt x="370903" y="941197"/>
                  </a:lnTo>
                  <a:lnTo>
                    <a:pt x="370903" y="788797"/>
                  </a:lnTo>
                  <a:lnTo>
                    <a:pt x="368287" y="788797"/>
                  </a:lnTo>
                  <a:lnTo>
                    <a:pt x="369836" y="780884"/>
                  </a:lnTo>
                  <a:lnTo>
                    <a:pt x="370992" y="788797"/>
                  </a:lnTo>
                  <a:lnTo>
                    <a:pt x="370992" y="598297"/>
                  </a:lnTo>
                  <a:lnTo>
                    <a:pt x="367334" y="598297"/>
                  </a:lnTo>
                  <a:lnTo>
                    <a:pt x="367334" y="801497"/>
                  </a:lnTo>
                  <a:lnTo>
                    <a:pt x="365023" y="801497"/>
                  </a:lnTo>
                  <a:lnTo>
                    <a:pt x="360984" y="814197"/>
                  </a:lnTo>
                  <a:lnTo>
                    <a:pt x="357695" y="826897"/>
                  </a:lnTo>
                  <a:lnTo>
                    <a:pt x="352983" y="839597"/>
                  </a:lnTo>
                  <a:lnTo>
                    <a:pt x="354330" y="826897"/>
                  </a:lnTo>
                  <a:lnTo>
                    <a:pt x="356692" y="826897"/>
                  </a:lnTo>
                  <a:lnTo>
                    <a:pt x="362178" y="801497"/>
                  </a:lnTo>
                  <a:lnTo>
                    <a:pt x="360273" y="801497"/>
                  </a:lnTo>
                  <a:lnTo>
                    <a:pt x="366420" y="788797"/>
                  </a:lnTo>
                  <a:lnTo>
                    <a:pt x="367334" y="801497"/>
                  </a:lnTo>
                  <a:lnTo>
                    <a:pt x="367334" y="598297"/>
                  </a:lnTo>
                  <a:lnTo>
                    <a:pt x="366369" y="598297"/>
                  </a:lnTo>
                  <a:lnTo>
                    <a:pt x="363753" y="590892"/>
                  </a:lnTo>
                  <a:lnTo>
                    <a:pt x="363753" y="610997"/>
                  </a:lnTo>
                  <a:lnTo>
                    <a:pt x="359130" y="610997"/>
                  </a:lnTo>
                  <a:lnTo>
                    <a:pt x="355155" y="623697"/>
                  </a:lnTo>
                  <a:lnTo>
                    <a:pt x="354418" y="623697"/>
                  </a:lnTo>
                  <a:lnTo>
                    <a:pt x="349973" y="636397"/>
                  </a:lnTo>
                  <a:lnTo>
                    <a:pt x="349834" y="636397"/>
                  </a:lnTo>
                  <a:lnTo>
                    <a:pt x="349834" y="864997"/>
                  </a:lnTo>
                  <a:lnTo>
                    <a:pt x="342887" y="864997"/>
                  </a:lnTo>
                  <a:lnTo>
                    <a:pt x="337578" y="864997"/>
                  </a:lnTo>
                  <a:lnTo>
                    <a:pt x="340017" y="852297"/>
                  </a:lnTo>
                  <a:lnTo>
                    <a:pt x="342887" y="864997"/>
                  </a:lnTo>
                  <a:lnTo>
                    <a:pt x="345516" y="852297"/>
                  </a:lnTo>
                  <a:lnTo>
                    <a:pt x="348919" y="852297"/>
                  </a:lnTo>
                  <a:lnTo>
                    <a:pt x="349834" y="864997"/>
                  </a:lnTo>
                  <a:lnTo>
                    <a:pt x="349834" y="636397"/>
                  </a:lnTo>
                  <a:lnTo>
                    <a:pt x="348437" y="636397"/>
                  </a:lnTo>
                  <a:lnTo>
                    <a:pt x="346887" y="649097"/>
                  </a:lnTo>
                  <a:lnTo>
                    <a:pt x="339674" y="649097"/>
                  </a:lnTo>
                  <a:lnTo>
                    <a:pt x="339763" y="647369"/>
                  </a:lnTo>
                  <a:lnTo>
                    <a:pt x="339877" y="644817"/>
                  </a:lnTo>
                  <a:lnTo>
                    <a:pt x="340055" y="641273"/>
                  </a:lnTo>
                  <a:lnTo>
                    <a:pt x="339509" y="642988"/>
                  </a:lnTo>
                  <a:lnTo>
                    <a:pt x="339509" y="839597"/>
                  </a:lnTo>
                  <a:lnTo>
                    <a:pt x="336334" y="846378"/>
                  </a:lnTo>
                  <a:lnTo>
                    <a:pt x="336334" y="877697"/>
                  </a:lnTo>
                  <a:lnTo>
                    <a:pt x="335470" y="890397"/>
                  </a:lnTo>
                  <a:lnTo>
                    <a:pt x="334568" y="890397"/>
                  </a:lnTo>
                  <a:lnTo>
                    <a:pt x="331711" y="903097"/>
                  </a:lnTo>
                  <a:lnTo>
                    <a:pt x="332854" y="890397"/>
                  </a:lnTo>
                  <a:lnTo>
                    <a:pt x="333781" y="877697"/>
                  </a:lnTo>
                  <a:lnTo>
                    <a:pt x="336334" y="877697"/>
                  </a:lnTo>
                  <a:lnTo>
                    <a:pt x="336334" y="846378"/>
                  </a:lnTo>
                  <a:lnTo>
                    <a:pt x="333552" y="852297"/>
                  </a:lnTo>
                  <a:lnTo>
                    <a:pt x="334111" y="864997"/>
                  </a:lnTo>
                  <a:lnTo>
                    <a:pt x="329552" y="864997"/>
                  </a:lnTo>
                  <a:lnTo>
                    <a:pt x="332092" y="852297"/>
                  </a:lnTo>
                  <a:lnTo>
                    <a:pt x="335508" y="839597"/>
                  </a:lnTo>
                  <a:lnTo>
                    <a:pt x="339509" y="839597"/>
                  </a:lnTo>
                  <a:lnTo>
                    <a:pt x="339509" y="642988"/>
                  </a:lnTo>
                  <a:lnTo>
                    <a:pt x="338607" y="645795"/>
                  </a:lnTo>
                  <a:lnTo>
                    <a:pt x="338582" y="641273"/>
                  </a:lnTo>
                  <a:lnTo>
                    <a:pt x="337350" y="644817"/>
                  </a:lnTo>
                  <a:lnTo>
                    <a:pt x="338099" y="647369"/>
                  </a:lnTo>
                  <a:lnTo>
                    <a:pt x="338531" y="648614"/>
                  </a:lnTo>
                  <a:lnTo>
                    <a:pt x="338531" y="648830"/>
                  </a:lnTo>
                  <a:lnTo>
                    <a:pt x="338099" y="647369"/>
                  </a:lnTo>
                  <a:lnTo>
                    <a:pt x="337553" y="649097"/>
                  </a:lnTo>
                  <a:lnTo>
                    <a:pt x="338518" y="649097"/>
                  </a:lnTo>
                  <a:lnTo>
                    <a:pt x="338505" y="649973"/>
                  </a:lnTo>
                  <a:lnTo>
                    <a:pt x="336753" y="661797"/>
                  </a:lnTo>
                  <a:lnTo>
                    <a:pt x="336448" y="661797"/>
                  </a:lnTo>
                  <a:lnTo>
                    <a:pt x="333590" y="649973"/>
                  </a:lnTo>
                  <a:lnTo>
                    <a:pt x="333324" y="649351"/>
                  </a:lnTo>
                  <a:lnTo>
                    <a:pt x="330619" y="661797"/>
                  </a:lnTo>
                  <a:lnTo>
                    <a:pt x="329272" y="661797"/>
                  </a:lnTo>
                  <a:lnTo>
                    <a:pt x="329272" y="674497"/>
                  </a:lnTo>
                  <a:lnTo>
                    <a:pt x="327520" y="677989"/>
                  </a:lnTo>
                  <a:lnTo>
                    <a:pt x="327520" y="915797"/>
                  </a:lnTo>
                  <a:lnTo>
                    <a:pt x="323583" y="928497"/>
                  </a:lnTo>
                  <a:lnTo>
                    <a:pt x="320903" y="928497"/>
                  </a:lnTo>
                  <a:lnTo>
                    <a:pt x="318376" y="941197"/>
                  </a:lnTo>
                  <a:lnTo>
                    <a:pt x="317512" y="941197"/>
                  </a:lnTo>
                  <a:lnTo>
                    <a:pt x="319798" y="928497"/>
                  </a:lnTo>
                  <a:lnTo>
                    <a:pt x="322783" y="915797"/>
                  </a:lnTo>
                  <a:lnTo>
                    <a:pt x="327520" y="915797"/>
                  </a:lnTo>
                  <a:lnTo>
                    <a:pt x="327520" y="677989"/>
                  </a:lnTo>
                  <a:lnTo>
                    <a:pt x="325285" y="682447"/>
                  </a:lnTo>
                  <a:lnTo>
                    <a:pt x="325285" y="839597"/>
                  </a:lnTo>
                  <a:lnTo>
                    <a:pt x="325132" y="852297"/>
                  </a:lnTo>
                  <a:lnTo>
                    <a:pt x="321475" y="852297"/>
                  </a:lnTo>
                  <a:lnTo>
                    <a:pt x="324713" y="839597"/>
                  </a:lnTo>
                  <a:lnTo>
                    <a:pt x="325285" y="839597"/>
                  </a:lnTo>
                  <a:lnTo>
                    <a:pt x="325285" y="682447"/>
                  </a:lnTo>
                  <a:lnTo>
                    <a:pt x="322897" y="687197"/>
                  </a:lnTo>
                  <a:lnTo>
                    <a:pt x="318020" y="696734"/>
                  </a:lnTo>
                  <a:lnTo>
                    <a:pt x="317004" y="687197"/>
                  </a:lnTo>
                  <a:lnTo>
                    <a:pt x="316826" y="687197"/>
                  </a:lnTo>
                  <a:lnTo>
                    <a:pt x="316928" y="677672"/>
                  </a:lnTo>
                  <a:lnTo>
                    <a:pt x="316966" y="674497"/>
                  </a:lnTo>
                  <a:lnTo>
                    <a:pt x="311442" y="687197"/>
                  </a:lnTo>
                  <a:lnTo>
                    <a:pt x="314667" y="687197"/>
                  </a:lnTo>
                  <a:lnTo>
                    <a:pt x="313817" y="699897"/>
                  </a:lnTo>
                  <a:lnTo>
                    <a:pt x="316407" y="699897"/>
                  </a:lnTo>
                  <a:lnTo>
                    <a:pt x="314299" y="703643"/>
                  </a:lnTo>
                  <a:lnTo>
                    <a:pt x="314299" y="1880997"/>
                  </a:lnTo>
                  <a:lnTo>
                    <a:pt x="309651" y="1880997"/>
                  </a:lnTo>
                  <a:lnTo>
                    <a:pt x="307860" y="1868297"/>
                  </a:lnTo>
                  <a:lnTo>
                    <a:pt x="314299" y="1880997"/>
                  </a:lnTo>
                  <a:lnTo>
                    <a:pt x="314299" y="703643"/>
                  </a:lnTo>
                  <a:lnTo>
                    <a:pt x="310819" y="709828"/>
                  </a:lnTo>
                  <a:lnTo>
                    <a:pt x="310819" y="928497"/>
                  </a:lnTo>
                  <a:lnTo>
                    <a:pt x="310476" y="941197"/>
                  </a:lnTo>
                  <a:lnTo>
                    <a:pt x="306247" y="941197"/>
                  </a:lnTo>
                  <a:lnTo>
                    <a:pt x="306374" y="928497"/>
                  </a:lnTo>
                  <a:lnTo>
                    <a:pt x="310819" y="928497"/>
                  </a:lnTo>
                  <a:lnTo>
                    <a:pt x="310819" y="709828"/>
                  </a:lnTo>
                  <a:lnTo>
                    <a:pt x="310692" y="708926"/>
                  </a:lnTo>
                  <a:lnTo>
                    <a:pt x="310007" y="699897"/>
                  </a:lnTo>
                  <a:lnTo>
                    <a:pt x="309270" y="699897"/>
                  </a:lnTo>
                  <a:lnTo>
                    <a:pt x="309270" y="712597"/>
                  </a:lnTo>
                  <a:lnTo>
                    <a:pt x="307340" y="715530"/>
                  </a:lnTo>
                  <a:lnTo>
                    <a:pt x="306984" y="712597"/>
                  </a:lnTo>
                  <a:lnTo>
                    <a:pt x="309270" y="712597"/>
                  </a:lnTo>
                  <a:lnTo>
                    <a:pt x="309270" y="699897"/>
                  </a:lnTo>
                  <a:lnTo>
                    <a:pt x="309016" y="699897"/>
                  </a:lnTo>
                  <a:lnTo>
                    <a:pt x="308216" y="687197"/>
                  </a:lnTo>
                  <a:lnTo>
                    <a:pt x="311442" y="687197"/>
                  </a:lnTo>
                  <a:lnTo>
                    <a:pt x="312331" y="674497"/>
                  </a:lnTo>
                  <a:lnTo>
                    <a:pt x="316966" y="674497"/>
                  </a:lnTo>
                  <a:lnTo>
                    <a:pt x="329272" y="674497"/>
                  </a:lnTo>
                  <a:lnTo>
                    <a:pt x="329272" y="661797"/>
                  </a:lnTo>
                  <a:lnTo>
                    <a:pt x="324954" y="661797"/>
                  </a:lnTo>
                  <a:lnTo>
                    <a:pt x="327507" y="649097"/>
                  </a:lnTo>
                  <a:lnTo>
                    <a:pt x="322999" y="649097"/>
                  </a:lnTo>
                  <a:lnTo>
                    <a:pt x="323037" y="648830"/>
                  </a:lnTo>
                  <a:lnTo>
                    <a:pt x="324612" y="636397"/>
                  </a:lnTo>
                  <a:lnTo>
                    <a:pt x="327507" y="636397"/>
                  </a:lnTo>
                  <a:lnTo>
                    <a:pt x="327507" y="649097"/>
                  </a:lnTo>
                  <a:lnTo>
                    <a:pt x="328968" y="649097"/>
                  </a:lnTo>
                  <a:lnTo>
                    <a:pt x="329069" y="648830"/>
                  </a:lnTo>
                  <a:lnTo>
                    <a:pt x="333578" y="636397"/>
                  </a:lnTo>
                  <a:lnTo>
                    <a:pt x="330187" y="636397"/>
                  </a:lnTo>
                  <a:lnTo>
                    <a:pt x="332460" y="623697"/>
                  </a:lnTo>
                  <a:lnTo>
                    <a:pt x="337185" y="623697"/>
                  </a:lnTo>
                  <a:lnTo>
                    <a:pt x="337312" y="628891"/>
                  </a:lnTo>
                  <a:lnTo>
                    <a:pt x="339255" y="623697"/>
                  </a:lnTo>
                  <a:lnTo>
                    <a:pt x="343217" y="623697"/>
                  </a:lnTo>
                  <a:lnTo>
                    <a:pt x="345147" y="610997"/>
                  </a:lnTo>
                  <a:lnTo>
                    <a:pt x="349389" y="598297"/>
                  </a:lnTo>
                  <a:lnTo>
                    <a:pt x="352158" y="598297"/>
                  </a:lnTo>
                  <a:lnTo>
                    <a:pt x="357200" y="585597"/>
                  </a:lnTo>
                  <a:lnTo>
                    <a:pt x="360045" y="585597"/>
                  </a:lnTo>
                  <a:lnTo>
                    <a:pt x="362508" y="598297"/>
                  </a:lnTo>
                  <a:lnTo>
                    <a:pt x="363359" y="598297"/>
                  </a:lnTo>
                  <a:lnTo>
                    <a:pt x="363753" y="610997"/>
                  </a:lnTo>
                  <a:lnTo>
                    <a:pt x="363753" y="590892"/>
                  </a:lnTo>
                  <a:lnTo>
                    <a:pt x="361886" y="585597"/>
                  </a:lnTo>
                  <a:lnTo>
                    <a:pt x="363613" y="585597"/>
                  </a:lnTo>
                  <a:lnTo>
                    <a:pt x="364782" y="572897"/>
                  </a:lnTo>
                  <a:lnTo>
                    <a:pt x="370370" y="572897"/>
                  </a:lnTo>
                  <a:lnTo>
                    <a:pt x="375666" y="560197"/>
                  </a:lnTo>
                  <a:lnTo>
                    <a:pt x="375094" y="560197"/>
                  </a:lnTo>
                  <a:lnTo>
                    <a:pt x="378790" y="547497"/>
                  </a:lnTo>
                  <a:lnTo>
                    <a:pt x="383743" y="534797"/>
                  </a:lnTo>
                  <a:lnTo>
                    <a:pt x="385000" y="531825"/>
                  </a:lnTo>
                  <a:lnTo>
                    <a:pt x="386969" y="522097"/>
                  </a:lnTo>
                  <a:lnTo>
                    <a:pt x="390817" y="509397"/>
                  </a:lnTo>
                  <a:lnTo>
                    <a:pt x="396582" y="509397"/>
                  </a:lnTo>
                  <a:lnTo>
                    <a:pt x="396875" y="522097"/>
                  </a:lnTo>
                  <a:lnTo>
                    <a:pt x="398475" y="522097"/>
                  </a:lnTo>
                  <a:lnTo>
                    <a:pt x="401751" y="509397"/>
                  </a:lnTo>
                  <a:lnTo>
                    <a:pt x="405384" y="509397"/>
                  </a:lnTo>
                  <a:lnTo>
                    <a:pt x="407568" y="496697"/>
                  </a:lnTo>
                  <a:lnTo>
                    <a:pt x="416534" y="496697"/>
                  </a:lnTo>
                  <a:lnTo>
                    <a:pt x="416483" y="495554"/>
                  </a:lnTo>
                  <a:lnTo>
                    <a:pt x="415925" y="483997"/>
                  </a:lnTo>
                  <a:lnTo>
                    <a:pt x="419735" y="483997"/>
                  </a:lnTo>
                  <a:lnTo>
                    <a:pt x="426212" y="471297"/>
                  </a:lnTo>
                  <a:lnTo>
                    <a:pt x="432396" y="458584"/>
                  </a:lnTo>
                  <a:lnTo>
                    <a:pt x="438556" y="458584"/>
                  </a:lnTo>
                  <a:lnTo>
                    <a:pt x="438632" y="458444"/>
                  </a:lnTo>
                  <a:lnTo>
                    <a:pt x="438734" y="458254"/>
                  </a:lnTo>
                  <a:lnTo>
                    <a:pt x="444995" y="445897"/>
                  </a:lnTo>
                  <a:lnTo>
                    <a:pt x="448881" y="445897"/>
                  </a:lnTo>
                  <a:lnTo>
                    <a:pt x="452018" y="433197"/>
                  </a:lnTo>
                  <a:lnTo>
                    <a:pt x="460044" y="433197"/>
                  </a:lnTo>
                  <a:lnTo>
                    <a:pt x="466166" y="420497"/>
                  </a:lnTo>
                  <a:lnTo>
                    <a:pt x="465772" y="433197"/>
                  </a:lnTo>
                  <a:lnTo>
                    <a:pt x="469734" y="433197"/>
                  </a:lnTo>
                  <a:lnTo>
                    <a:pt x="469734" y="420497"/>
                  </a:lnTo>
                  <a:lnTo>
                    <a:pt x="468249" y="420497"/>
                  </a:lnTo>
                  <a:lnTo>
                    <a:pt x="474510" y="407797"/>
                  </a:lnTo>
                  <a:lnTo>
                    <a:pt x="482003" y="407797"/>
                  </a:lnTo>
                  <a:lnTo>
                    <a:pt x="489470" y="395084"/>
                  </a:lnTo>
                  <a:lnTo>
                    <a:pt x="484339" y="395084"/>
                  </a:lnTo>
                  <a:lnTo>
                    <a:pt x="487273" y="382371"/>
                  </a:lnTo>
                  <a:lnTo>
                    <a:pt x="494423" y="382371"/>
                  </a:lnTo>
                  <a:lnTo>
                    <a:pt x="490105" y="395084"/>
                  </a:lnTo>
                  <a:lnTo>
                    <a:pt x="493915" y="395084"/>
                  </a:lnTo>
                  <a:lnTo>
                    <a:pt x="493890" y="395325"/>
                  </a:lnTo>
                  <a:lnTo>
                    <a:pt x="492569" y="407797"/>
                  </a:lnTo>
                  <a:lnTo>
                    <a:pt x="497700" y="395325"/>
                  </a:lnTo>
                  <a:lnTo>
                    <a:pt x="497738" y="395084"/>
                  </a:lnTo>
                  <a:lnTo>
                    <a:pt x="499960" y="382371"/>
                  </a:lnTo>
                  <a:lnTo>
                    <a:pt x="506171" y="382371"/>
                  </a:lnTo>
                  <a:lnTo>
                    <a:pt x="506260" y="382092"/>
                  </a:lnTo>
                  <a:lnTo>
                    <a:pt x="510159" y="369697"/>
                  </a:lnTo>
                  <a:lnTo>
                    <a:pt x="521627" y="369697"/>
                  </a:lnTo>
                  <a:lnTo>
                    <a:pt x="519861" y="356997"/>
                  </a:lnTo>
                  <a:lnTo>
                    <a:pt x="533107" y="356997"/>
                  </a:lnTo>
                  <a:lnTo>
                    <a:pt x="534504" y="344246"/>
                  </a:lnTo>
                  <a:lnTo>
                    <a:pt x="539242" y="344246"/>
                  </a:lnTo>
                  <a:lnTo>
                    <a:pt x="545820" y="331597"/>
                  </a:lnTo>
                  <a:lnTo>
                    <a:pt x="553300" y="331597"/>
                  </a:lnTo>
                  <a:lnTo>
                    <a:pt x="561365" y="318897"/>
                  </a:lnTo>
                  <a:lnTo>
                    <a:pt x="571855" y="318897"/>
                  </a:lnTo>
                  <a:lnTo>
                    <a:pt x="573608" y="306197"/>
                  </a:lnTo>
                  <a:lnTo>
                    <a:pt x="576681" y="306197"/>
                  </a:lnTo>
                  <a:lnTo>
                    <a:pt x="580834" y="293497"/>
                  </a:lnTo>
                  <a:lnTo>
                    <a:pt x="587933" y="293497"/>
                  </a:lnTo>
                  <a:lnTo>
                    <a:pt x="586295" y="306197"/>
                  </a:lnTo>
                  <a:lnTo>
                    <a:pt x="591947" y="306197"/>
                  </a:lnTo>
                  <a:lnTo>
                    <a:pt x="598551" y="293497"/>
                  </a:lnTo>
                  <a:lnTo>
                    <a:pt x="599173" y="293497"/>
                  </a:lnTo>
                  <a:lnTo>
                    <a:pt x="601624" y="293497"/>
                  </a:lnTo>
                  <a:lnTo>
                    <a:pt x="604913" y="293497"/>
                  </a:lnTo>
                  <a:lnTo>
                    <a:pt x="608012" y="280797"/>
                  </a:lnTo>
                  <a:lnTo>
                    <a:pt x="617893" y="280797"/>
                  </a:lnTo>
                  <a:lnTo>
                    <a:pt x="624674" y="268097"/>
                  </a:lnTo>
                  <a:lnTo>
                    <a:pt x="632206" y="268097"/>
                  </a:lnTo>
                  <a:lnTo>
                    <a:pt x="640486" y="255384"/>
                  </a:lnTo>
                  <a:lnTo>
                    <a:pt x="641616" y="255384"/>
                  </a:lnTo>
                  <a:lnTo>
                    <a:pt x="638225" y="268097"/>
                  </a:lnTo>
                  <a:lnTo>
                    <a:pt x="645591" y="255409"/>
                  </a:lnTo>
                  <a:lnTo>
                    <a:pt x="647941" y="266827"/>
                  </a:lnTo>
                  <a:lnTo>
                    <a:pt x="650824" y="255384"/>
                  </a:lnTo>
                  <a:lnTo>
                    <a:pt x="668083" y="255384"/>
                  </a:lnTo>
                  <a:lnTo>
                    <a:pt x="669683" y="242620"/>
                  </a:lnTo>
                  <a:lnTo>
                    <a:pt x="674471" y="242620"/>
                  </a:lnTo>
                  <a:lnTo>
                    <a:pt x="669480" y="255384"/>
                  </a:lnTo>
                  <a:lnTo>
                    <a:pt x="677951" y="255384"/>
                  </a:lnTo>
                  <a:lnTo>
                    <a:pt x="681939" y="242620"/>
                  </a:lnTo>
                  <a:lnTo>
                    <a:pt x="683082" y="242620"/>
                  </a:lnTo>
                  <a:lnTo>
                    <a:pt x="683171" y="242481"/>
                  </a:lnTo>
                  <a:lnTo>
                    <a:pt x="691400" y="229997"/>
                  </a:lnTo>
                  <a:lnTo>
                    <a:pt x="698207" y="229997"/>
                  </a:lnTo>
                  <a:lnTo>
                    <a:pt x="704519" y="217297"/>
                  </a:lnTo>
                  <a:lnTo>
                    <a:pt x="705129" y="218922"/>
                  </a:lnTo>
                  <a:lnTo>
                    <a:pt x="705523" y="217297"/>
                  </a:lnTo>
                  <a:lnTo>
                    <a:pt x="712635" y="217297"/>
                  </a:lnTo>
                  <a:lnTo>
                    <a:pt x="710006" y="229997"/>
                  </a:lnTo>
                  <a:lnTo>
                    <a:pt x="715314" y="217297"/>
                  </a:lnTo>
                  <a:lnTo>
                    <a:pt x="736803" y="217297"/>
                  </a:lnTo>
                  <a:lnTo>
                    <a:pt x="736257" y="204597"/>
                  </a:lnTo>
                  <a:lnTo>
                    <a:pt x="747788" y="204597"/>
                  </a:lnTo>
                  <a:lnTo>
                    <a:pt x="736803" y="217297"/>
                  </a:lnTo>
                  <a:lnTo>
                    <a:pt x="746747" y="217297"/>
                  </a:lnTo>
                  <a:lnTo>
                    <a:pt x="749769" y="204597"/>
                  </a:lnTo>
                  <a:lnTo>
                    <a:pt x="760564" y="204597"/>
                  </a:lnTo>
                  <a:lnTo>
                    <a:pt x="766140" y="191897"/>
                  </a:lnTo>
                  <a:lnTo>
                    <a:pt x="787628" y="191897"/>
                  </a:lnTo>
                  <a:lnTo>
                    <a:pt x="793000" y="179197"/>
                  </a:lnTo>
                  <a:lnTo>
                    <a:pt x="798118" y="179197"/>
                  </a:lnTo>
                  <a:lnTo>
                    <a:pt x="796823" y="191897"/>
                  </a:lnTo>
                  <a:lnTo>
                    <a:pt x="798715" y="179197"/>
                  </a:lnTo>
                  <a:lnTo>
                    <a:pt x="825881" y="179197"/>
                  </a:lnTo>
                  <a:lnTo>
                    <a:pt x="832904" y="166497"/>
                  </a:lnTo>
                  <a:lnTo>
                    <a:pt x="835494" y="166497"/>
                  </a:lnTo>
                  <a:lnTo>
                    <a:pt x="831862" y="179197"/>
                  </a:lnTo>
                  <a:lnTo>
                    <a:pt x="838428" y="179197"/>
                  </a:lnTo>
                  <a:lnTo>
                    <a:pt x="851306" y="166497"/>
                  </a:lnTo>
                  <a:lnTo>
                    <a:pt x="905370" y="166497"/>
                  </a:lnTo>
                  <a:lnTo>
                    <a:pt x="915797" y="153797"/>
                  </a:lnTo>
                  <a:lnTo>
                    <a:pt x="924648" y="166497"/>
                  </a:lnTo>
                  <a:lnTo>
                    <a:pt x="937234" y="166497"/>
                  </a:lnTo>
                  <a:lnTo>
                    <a:pt x="950366" y="153797"/>
                  </a:lnTo>
                  <a:lnTo>
                    <a:pt x="941260" y="153797"/>
                  </a:lnTo>
                  <a:lnTo>
                    <a:pt x="945908" y="141097"/>
                  </a:lnTo>
                  <a:lnTo>
                    <a:pt x="1000404" y="141097"/>
                  </a:lnTo>
                  <a:lnTo>
                    <a:pt x="993470" y="153797"/>
                  </a:lnTo>
                  <a:lnTo>
                    <a:pt x="1003211" y="141097"/>
                  </a:lnTo>
                  <a:lnTo>
                    <a:pt x="1008291" y="153797"/>
                  </a:lnTo>
                  <a:lnTo>
                    <a:pt x="1014133" y="153797"/>
                  </a:lnTo>
                  <a:lnTo>
                    <a:pt x="1050391" y="153797"/>
                  </a:lnTo>
                  <a:lnTo>
                    <a:pt x="1057694" y="166497"/>
                  </a:lnTo>
                  <a:lnTo>
                    <a:pt x="1018400" y="166497"/>
                  </a:lnTo>
                  <a:lnTo>
                    <a:pt x="1013206" y="179197"/>
                  </a:lnTo>
                  <a:lnTo>
                    <a:pt x="1048943" y="179197"/>
                  </a:lnTo>
                  <a:lnTo>
                    <a:pt x="1054950" y="191897"/>
                  </a:lnTo>
                  <a:lnTo>
                    <a:pt x="1061643" y="191897"/>
                  </a:lnTo>
                  <a:lnTo>
                    <a:pt x="1055585" y="179197"/>
                  </a:lnTo>
                  <a:lnTo>
                    <a:pt x="1058494" y="179197"/>
                  </a:lnTo>
                  <a:lnTo>
                    <a:pt x="1062316" y="191897"/>
                  </a:lnTo>
                  <a:lnTo>
                    <a:pt x="1070813" y="191897"/>
                  </a:lnTo>
                  <a:lnTo>
                    <a:pt x="1066114" y="179197"/>
                  </a:lnTo>
                  <a:lnTo>
                    <a:pt x="1068527" y="179197"/>
                  </a:lnTo>
                  <a:lnTo>
                    <a:pt x="1078014" y="191897"/>
                  </a:lnTo>
                  <a:lnTo>
                    <a:pt x="1083678" y="191897"/>
                  </a:lnTo>
                  <a:lnTo>
                    <a:pt x="1091984" y="204597"/>
                  </a:lnTo>
                  <a:lnTo>
                    <a:pt x="1113955" y="204597"/>
                  </a:lnTo>
                  <a:lnTo>
                    <a:pt x="1124927" y="217297"/>
                  </a:lnTo>
                  <a:lnTo>
                    <a:pt x="1121791" y="204597"/>
                  </a:lnTo>
                  <a:lnTo>
                    <a:pt x="1125105" y="204597"/>
                  </a:lnTo>
                  <a:lnTo>
                    <a:pt x="1109179" y="191897"/>
                  </a:lnTo>
                  <a:lnTo>
                    <a:pt x="1092708" y="179197"/>
                  </a:lnTo>
                  <a:lnTo>
                    <a:pt x="1105395" y="179197"/>
                  </a:lnTo>
                  <a:lnTo>
                    <a:pt x="1114717" y="191897"/>
                  </a:lnTo>
                  <a:lnTo>
                    <a:pt x="1137246" y="191897"/>
                  </a:lnTo>
                  <a:lnTo>
                    <a:pt x="1141577" y="204597"/>
                  </a:lnTo>
                  <a:lnTo>
                    <a:pt x="1160589" y="204597"/>
                  </a:lnTo>
                  <a:lnTo>
                    <a:pt x="1165352" y="217297"/>
                  </a:lnTo>
                  <a:lnTo>
                    <a:pt x="1181277" y="217297"/>
                  </a:lnTo>
                  <a:lnTo>
                    <a:pt x="1183906" y="229997"/>
                  </a:lnTo>
                  <a:lnTo>
                    <a:pt x="1190383" y="229997"/>
                  </a:lnTo>
                  <a:lnTo>
                    <a:pt x="1191856" y="242620"/>
                  </a:lnTo>
                  <a:lnTo>
                    <a:pt x="1209929" y="242620"/>
                  </a:lnTo>
                  <a:lnTo>
                    <a:pt x="1215072" y="255384"/>
                  </a:lnTo>
                  <a:lnTo>
                    <a:pt x="1216101" y="255384"/>
                  </a:lnTo>
                  <a:lnTo>
                    <a:pt x="1215390" y="242481"/>
                  </a:lnTo>
                  <a:lnTo>
                    <a:pt x="1208354" y="229997"/>
                  </a:lnTo>
                  <a:lnTo>
                    <a:pt x="1200150" y="229997"/>
                  </a:lnTo>
                  <a:lnTo>
                    <a:pt x="1196352" y="217297"/>
                  </a:lnTo>
                  <a:lnTo>
                    <a:pt x="1188389" y="217297"/>
                  </a:lnTo>
                  <a:lnTo>
                    <a:pt x="1186243" y="204597"/>
                  </a:lnTo>
                  <a:lnTo>
                    <a:pt x="1176477" y="204597"/>
                  </a:lnTo>
                  <a:lnTo>
                    <a:pt x="1165377" y="191897"/>
                  </a:lnTo>
                  <a:lnTo>
                    <a:pt x="1154430" y="191897"/>
                  </a:lnTo>
                  <a:lnTo>
                    <a:pt x="1143368" y="179197"/>
                  </a:lnTo>
                  <a:lnTo>
                    <a:pt x="1129144" y="179197"/>
                  </a:lnTo>
                  <a:lnTo>
                    <a:pt x="1122730" y="166497"/>
                  </a:lnTo>
                  <a:lnTo>
                    <a:pt x="1109916" y="166497"/>
                  </a:lnTo>
                  <a:lnTo>
                    <a:pt x="1103249" y="153797"/>
                  </a:lnTo>
                  <a:lnTo>
                    <a:pt x="1102893" y="153797"/>
                  </a:lnTo>
                  <a:lnTo>
                    <a:pt x="1100416" y="141097"/>
                  </a:lnTo>
                  <a:lnTo>
                    <a:pt x="1102360" y="141097"/>
                  </a:lnTo>
                  <a:lnTo>
                    <a:pt x="1110856" y="153797"/>
                  </a:lnTo>
                  <a:lnTo>
                    <a:pt x="1132090" y="153797"/>
                  </a:lnTo>
                  <a:lnTo>
                    <a:pt x="1138161" y="166497"/>
                  </a:lnTo>
                  <a:lnTo>
                    <a:pt x="1152385" y="166497"/>
                  </a:lnTo>
                  <a:lnTo>
                    <a:pt x="1159497" y="179197"/>
                  </a:lnTo>
                  <a:lnTo>
                    <a:pt x="1176070" y="179197"/>
                  </a:lnTo>
                  <a:lnTo>
                    <a:pt x="1182192" y="191897"/>
                  </a:lnTo>
                  <a:lnTo>
                    <a:pt x="1189126" y="191897"/>
                  </a:lnTo>
                  <a:lnTo>
                    <a:pt x="1183284" y="179197"/>
                  </a:lnTo>
                  <a:lnTo>
                    <a:pt x="1190752" y="191897"/>
                  </a:lnTo>
                  <a:lnTo>
                    <a:pt x="1204239" y="191897"/>
                  </a:lnTo>
                  <a:lnTo>
                    <a:pt x="1206639" y="204597"/>
                  </a:lnTo>
                  <a:lnTo>
                    <a:pt x="1219352" y="204597"/>
                  </a:lnTo>
                  <a:lnTo>
                    <a:pt x="1223924" y="217297"/>
                  </a:lnTo>
                  <a:lnTo>
                    <a:pt x="1234884" y="217297"/>
                  </a:lnTo>
                  <a:lnTo>
                    <a:pt x="1241933" y="229997"/>
                  </a:lnTo>
                  <a:lnTo>
                    <a:pt x="1245679" y="229997"/>
                  </a:lnTo>
                  <a:lnTo>
                    <a:pt x="1254048" y="242620"/>
                  </a:lnTo>
                  <a:lnTo>
                    <a:pt x="1262646" y="242620"/>
                  </a:lnTo>
                  <a:lnTo>
                    <a:pt x="1270190" y="255384"/>
                  </a:lnTo>
                  <a:lnTo>
                    <a:pt x="1271689" y="255384"/>
                  </a:lnTo>
                  <a:lnTo>
                    <a:pt x="1278394" y="268097"/>
                  </a:lnTo>
                  <a:lnTo>
                    <a:pt x="1282103" y="268097"/>
                  </a:lnTo>
                  <a:lnTo>
                    <a:pt x="1288973" y="280797"/>
                  </a:lnTo>
                  <a:lnTo>
                    <a:pt x="1297139" y="280797"/>
                  </a:lnTo>
                  <a:lnTo>
                    <a:pt x="1304480" y="293497"/>
                  </a:lnTo>
                  <a:lnTo>
                    <a:pt x="1315999" y="293497"/>
                  </a:lnTo>
                  <a:lnTo>
                    <a:pt x="1318437" y="306197"/>
                  </a:lnTo>
                  <a:lnTo>
                    <a:pt x="1324800" y="306197"/>
                  </a:lnTo>
                  <a:lnTo>
                    <a:pt x="1324876" y="306781"/>
                  </a:lnTo>
                  <a:lnTo>
                    <a:pt x="1326222" y="318897"/>
                  </a:lnTo>
                  <a:lnTo>
                    <a:pt x="1327607" y="318897"/>
                  </a:lnTo>
                  <a:lnTo>
                    <a:pt x="1332242" y="331597"/>
                  </a:lnTo>
                  <a:lnTo>
                    <a:pt x="1336395" y="331597"/>
                  </a:lnTo>
                  <a:lnTo>
                    <a:pt x="1341704" y="344246"/>
                  </a:lnTo>
                  <a:lnTo>
                    <a:pt x="1345361" y="344246"/>
                  </a:lnTo>
                  <a:lnTo>
                    <a:pt x="1345387" y="344690"/>
                  </a:lnTo>
                  <a:lnTo>
                    <a:pt x="1345971" y="356997"/>
                  </a:lnTo>
                  <a:lnTo>
                    <a:pt x="1351965" y="356997"/>
                  </a:lnTo>
                  <a:lnTo>
                    <a:pt x="1358150" y="369697"/>
                  </a:lnTo>
                  <a:lnTo>
                    <a:pt x="1358023" y="367842"/>
                  </a:lnTo>
                  <a:lnTo>
                    <a:pt x="1357998" y="367411"/>
                  </a:lnTo>
                  <a:lnTo>
                    <a:pt x="1357287" y="356997"/>
                  </a:lnTo>
                  <a:lnTo>
                    <a:pt x="1360906" y="356997"/>
                  </a:lnTo>
                  <a:lnTo>
                    <a:pt x="1360906" y="369697"/>
                  </a:lnTo>
                  <a:lnTo>
                    <a:pt x="1364526" y="369697"/>
                  </a:lnTo>
                  <a:lnTo>
                    <a:pt x="1368386" y="382371"/>
                  </a:lnTo>
                  <a:lnTo>
                    <a:pt x="1372171" y="382371"/>
                  </a:lnTo>
                  <a:lnTo>
                    <a:pt x="1375930" y="395084"/>
                  </a:lnTo>
                  <a:lnTo>
                    <a:pt x="1372692" y="395084"/>
                  </a:lnTo>
                  <a:lnTo>
                    <a:pt x="1372755" y="395325"/>
                  </a:lnTo>
                  <a:lnTo>
                    <a:pt x="1376476" y="407797"/>
                  </a:lnTo>
                  <a:lnTo>
                    <a:pt x="1379689" y="420497"/>
                  </a:lnTo>
                  <a:lnTo>
                    <a:pt x="1381480" y="420497"/>
                  </a:lnTo>
                  <a:lnTo>
                    <a:pt x="1379715" y="407797"/>
                  </a:lnTo>
                  <a:lnTo>
                    <a:pt x="1384884" y="407797"/>
                  </a:lnTo>
                  <a:lnTo>
                    <a:pt x="1384985" y="420497"/>
                  </a:lnTo>
                  <a:lnTo>
                    <a:pt x="1392504" y="420497"/>
                  </a:lnTo>
                  <a:lnTo>
                    <a:pt x="1395145" y="407797"/>
                  </a:lnTo>
                  <a:lnTo>
                    <a:pt x="1395209" y="408457"/>
                  </a:lnTo>
                  <a:lnTo>
                    <a:pt x="1395310" y="409498"/>
                  </a:lnTo>
                  <a:lnTo>
                    <a:pt x="1396403" y="420497"/>
                  </a:lnTo>
                  <a:lnTo>
                    <a:pt x="1399565" y="420497"/>
                  </a:lnTo>
                  <a:lnTo>
                    <a:pt x="1397025" y="433197"/>
                  </a:lnTo>
                  <a:lnTo>
                    <a:pt x="1399819" y="433197"/>
                  </a:lnTo>
                  <a:lnTo>
                    <a:pt x="1399933" y="434492"/>
                  </a:lnTo>
                  <a:lnTo>
                    <a:pt x="1401025" y="445897"/>
                  </a:lnTo>
                  <a:lnTo>
                    <a:pt x="1403184" y="445897"/>
                  </a:lnTo>
                  <a:lnTo>
                    <a:pt x="1403934" y="449795"/>
                  </a:lnTo>
                  <a:lnTo>
                    <a:pt x="1401737" y="433197"/>
                  </a:lnTo>
                  <a:lnTo>
                    <a:pt x="1404404" y="433197"/>
                  </a:lnTo>
                  <a:lnTo>
                    <a:pt x="1404493" y="437997"/>
                  </a:lnTo>
                  <a:lnTo>
                    <a:pt x="1404620" y="445897"/>
                  </a:lnTo>
                  <a:lnTo>
                    <a:pt x="1405204" y="445897"/>
                  </a:lnTo>
                  <a:lnTo>
                    <a:pt x="1414792" y="458584"/>
                  </a:lnTo>
                  <a:lnTo>
                    <a:pt x="1406169" y="458584"/>
                  </a:lnTo>
                  <a:lnTo>
                    <a:pt x="1406232" y="458825"/>
                  </a:lnTo>
                  <a:lnTo>
                    <a:pt x="1409255" y="471297"/>
                  </a:lnTo>
                  <a:lnTo>
                    <a:pt x="1410601" y="471297"/>
                  </a:lnTo>
                  <a:lnTo>
                    <a:pt x="1411808" y="483997"/>
                  </a:lnTo>
                  <a:lnTo>
                    <a:pt x="1412900" y="483997"/>
                  </a:lnTo>
                  <a:lnTo>
                    <a:pt x="1413408" y="495554"/>
                  </a:lnTo>
                  <a:lnTo>
                    <a:pt x="1414564" y="483997"/>
                  </a:lnTo>
                  <a:lnTo>
                    <a:pt x="1416646" y="483997"/>
                  </a:lnTo>
                  <a:lnTo>
                    <a:pt x="1416900" y="496697"/>
                  </a:lnTo>
                  <a:lnTo>
                    <a:pt x="1420609" y="496697"/>
                  </a:lnTo>
                  <a:lnTo>
                    <a:pt x="1424254" y="509397"/>
                  </a:lnTo>
                  <a:lnTo>
                    <a:pt x="1428915" y="496697"/>
                  </a:lnTo>
                  <a:lnTo>
                    <a:pt x="1428407" y="496697"/>
                  </a:lnTo>
                  <a:lnTo>
                    <a:pt x="1428508" y="495554"/>
                  </a:lnTo>
                  <a:lnTo>
                    <a:pt x="1429537" y="483997"/>
                  </a:lnTo>
                  <a:close/>
                </a:path>
                <a:path w="1439545" h="2046605">
                  <a:moveTo>
                    <a:pt x="1434363" y="496697"/>
                  </a:moveTo>
                  <a:lnTo>
                    <a:pt x="1434261" y="495554"/>
                  </a:lnTo>
                  <a:lnTo>
                    <a:pt x="1433233" y="483997"/>
                  </a:lnTo>
                  <a:lnTo>
                    <a:pt x="1430896" y="483997"/>
                  </a:lnTo>
                  <a:lnTo>
                    <a:pt x="1429867" y="496697"/>
                  </a:lnTo>
                  <a:lnTo>
                    <a:pt x="1434363" y="496697"/>
                  </a:lnTo>
                  <a:close/>
                </a:path>
                <a:path w="1439545" h="2046605">
                  <a:moveTo>
                    <a:pt x="1439316" y="541426"/>
                  </a:moveTo>
                  <a:lnTo>
                    <a:pt x="1439011" y="533806"/>
                  </a:lnTo>
                  <a:lnTo>
                    <a:pt x="1437881" y="526224"/>
                  </a:lnTo>
                  <a:lnTo>
                    <a:pt x="1436039" y="518756"/>
                  </a:lnTo>
                  <a:lnTo>
                    <a:pt x="1435303" y="525653"/>
                  </a:lnTo>
                  <a:lnTo>
                    <a:pt x="1433042" y="521093"/>
                  </a:lnTo>
                  <a:lnTo>
                    <a:pt x="1432077" y="526351"/>
                  </a:lnTo>
                  <a:lnTo>
                    <a:pt x="1435900" y="529983"/>
                  </a:lnTo>
                  <a:lnTo>
                    <a:pt x="1437055" y="535584"/>
                  </a:lnTo>
                  <a:lnTo>
                    <a:pt x="1437360" y="542239"/>
                  </a:lnTo>
                  <a:lnTo>
                    <a:pt x="1438668" y="549008"/>
                  </a:lnTo>
                  <a:lnTo>
                    <a:pt x="1439316" y="5414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F4951E"/>
                </a:solidFill>
              </a:endParaRPr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43436491-1968-BAA1-ABF5-EE292B05E163}"/>
              </a:ext>
            </a:extLst>
          </p:cNvPr>
          <p:cNvSpPr txBox="1"/>
          <p:nvPr/>
        </p:nvSpPr>
        <p:spPr>
          <a:xfrm>
            <a:off x="457200" y="4381500"/>
            <a:ext cx="14523719" cy="5480988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091565" marR="739775" indent="-1079500">
              <a:lnSpc>
                <a:spcPts val="4950"/>
              </a:lnSpc>
              <a:spcBef>
                <a:spcPts val="1140"/>
              </a:spcBef>
            </a:pPr>
            <a:r>
              <a:rPr sz="5000" spc="330" dirty="0">
                <a:solidFill>
                  <a:srgbClr val="F4951E"/>
                </a:solidFill>
                <a:latin typeface="Trebuchet MS"/>
                <a:cs typeface="Trebuchet MS"/>
              </a:rPr>
              <a:t>Ne</a:t>
            </a:r>
            <a:r>
              <a:rPr sz="5000" spc="-16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625" dirty="0">
                <a:solidFill>
                  <a:srgbClr val="F4951E"/>
                </a:solidFill>
                <a:latin typeface="Trebuchet MS"/>
                <a:cs typeface="Trebuchet MS"/>
              </a:rPr>
              <a:t>pas</a:t>
            </a:r>
            <a:r>
              <a:rPr sz="5000" spc="-16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320" dirty="0">
                <a:solidFill>
                  <a:srgbClr val="F4951E"/>
                </a:solidFill>
                <a:latin typeface="Trebuchet MS"/>
                <a:cs typeface="Trebuchet MS"/>
              </a:rPr>
              <a:t>agir</a:t>
            </a:r>
            <a:r>
              <a:rPr sz="5000" spc="-16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240" dirty="0">
                <a:solidFill>
                  <a:srgbClr val="F4951E"/>
                </a:solidFill>
                <a:latin typeface="Trebuchet MS"/>
                <a:cs typeface="Trebuchet MS"/>
              </a:rPr>
              <a:t>est</a:t>
            </a:r>
            <a:r>
              <a:rPr sz="5000" spc="-16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345" dirty="0">
                <a:solidFill>
                  <a:srgbClr val="F4951E"/>
                </a:solidFill>
                <a:latin typeface="Trebuchet MS"/>
                <a:cs typeface="Trebuchet MS"/>
              </a:rPr>
              <a:t>souvent</a:t>
            </a:r>
            <a:r>
              <a:rPr sz="5000" spc="-16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330" dirty="0">
                <a:solidFill>
                  <a:srgbClr val="F4951E"/>
                </a:solidFill>
                <a:latin typeface="Trebuchet MS"/>
                <a:cs typeface="Trebuchet MS"/>
              </a:rPr>
              <a:t>plus</a:t>
            </a:r>
            <a:r>
              <a:rPr sz="5000" spc="-16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270" dirty="0">
                <a:solidFill>
                  <a:srgbClr val="F4951E"/>
                </a:solidFill>
                <a:latin typeface="Trebuchet MS"/>
                <a:cs typeface="Trebuchet MS"/>
              </a:rPr>
              <a:t>risqué</a:t>
            </a:r>
            <a:r>
              <a:rPr sz="5000" spc="-16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220" dirty="0">
                <a:solidFill>
                  <a:srgbClr val="F4951E"/>
                </a:solidFill>
                <a:latin typeface="Trebuchet MS"/>
                <a:cs typeface="Trebuchet MS"/>
              </a:rPr>
              <a:t>qu’agir</a:t>
            </a:r>
            <a:r>
              <a:rPr sz="5000" spc="-16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-844" dirty="0">
                <a:solidFill>
                  <a:srgbClr val="F4951E"/>
                </a:solidFill>
                <a:latin typeface="Trebuchet MS"/>
                <a:cs typeface="Trebuchet MS"/>
              </a:rPr>
              <a:t>: </a:t>
            </a:r>
            <a:r>
              <a:rPr sz="5000" spc="145" dirty="0">
                <a:solidFill>
                  <a:srgbClr val="F4951E"/>
                </a:solidFill>
                <a:latin typeface="Trebuchet MS"/>
                <a:cs typeface="Trebuchet MS"/>
              </a:rPr>
              <a:t>conflits</a:t>
            </a:r>
            <a:r>
              <a:rPr sz="5000" spc="-16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270" dirty="0">
                <a:solidFill>
                  <a:srgbClr val="F4951E"/>
                </a:solidFill>
                <a:latin typeface="Trebuchet MS"/>
                <a:cs typeface="Trebuchet MS"/>
              </a:rPr>
              <a:t>qui</a:t>
            </a:r>
            <a:r>
              <a:rPr sz="5000" spc="-16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90" dirty="0">
                <a:solidFill>
                  <a:srgbClr val="F4951E"/>
                </a:solidFill>
                <a:latin typeface="Trebuchet MS"/>
                <a:cs typeface="Trebuchet MS"/>
              </a:rPr>
              <a:t>s’installent</a:t>
            </a:r>
            <a:endParaRPr sz="5000" dirty="0">
              <a:solidFill>
                <a:srgbClr val="F4951E"/>
              </a:solidFill>
              <a:latin typeface="Trebuchet MS"/>
              <a:cs typeface="Trebuchet MS"/>
            </a:endParaRPr>
          </a:p>
          <a:p>
            <a:pPr marL="1091565" marR="8244205">
              <a:lnSpc>
                <a:spcPts val="4950"/>
              </a:lnSpc>
            </a:pPr>
            <a:r>
              <a:rPr sz="5000" spc="360" dirty="0">
                <a:solidFill>
                  <a:srgbClr val="F4951E"/>
                </a:solidFill>
                <a:latin typeface="Trebuchet MS"/>
                <a:cs typeface="Trebuchet MS"/>
              </a:rPr>
              <a:t>désorganisation </a:t>
            </a:r>
            <a:r>
              <a:rPr sz="5000" spc="200" dirty="0">
                <a:solidFill>
                  <a:srgbClr val="F4951E"/>
                </a:solidFill>
                <a:latin typeface="Trebuchet MS"/>
                <a:cs typeface="Trebuchet MS"/>
              </a:rPr>
              <a:t>perte</a:t>
            </a:r>
            <a:r>
              <a:rPr sz="5000" spc="-16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spc="105" dirty="0">
                <a:solidFill>
                  <a:srgbClr val="F4951E"/>
                </a:solidFill>
                <a:latin typeface="Trebuchet MS"/>
                <a:cs typeface="Trebuchet MS"/>
              </a:rPr>
              <a:t>d’autorité</a:t>
            </a:r>
            <a:endParaRPr sz="5000" dirty="0">
              <a:solidFill>
                <a:srgbClr val="F4951E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610"/>
              </a:spcBef>
            </a:pPr>
            <a:endParaRPr sz="5000" dirty="0">
              <a:latin typeface="Trebuchet MS"/>
              <a:cs typeface="Trebuchet MS"/>
            </a:endParaRPr>
          </a:p>
          <a:p>
            <a:pPr marL="7042784" marR="5080" indent="-585470">
              <a:lnSpc>
                <a:spcPts val="4950"/>
              </a:lnSpc>
            </a:pPr>
            <a:r>
              <a:rPr sz="5000" b="1" spc="245" dirty="0">
                <a:solidFill>
                  <a:srgbClr val="007378"/>
                </a:solidFill>
                <a:latin typeface="Trebuchet MS"/>
                <a:cs typeface="Trebuchet MS"/>
              </a:rPr>
              <a:t>Décider</a:t>
            </a:r>
            <a:r>
              <a:rPr sz="5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560" dirty="0">
                <a:solidFill>
                  <a:srgbClr val="007378"/>
                </a:solidFill>
                <a:latin typeface="Trebuchet MS"/>
                <a:cs typeface="Trebuchet MS"/>
              </a:rPr>
              <a:t>au</a:t>
            </a:r>
            <a:r>
              <a:rPr sz="5000" b="1" spc="-44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400" dirty="0">
                <a:solidFill>
                  <a:srgbClr val="007378"/>
                </a:solidFill>
                <a:latin typeface="Trebuchet MS"/>
                <a:cs typeface="Trebuchet MS"/>
              </a:rPr>
              <a:t>bon</a:t>
            </a:r>
            <a:r>
              <a:rPr sz="5000" b="1" spc="-44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50" dirty="0">
                <a:solidFill>
                  <a:srgbClr val="007378"/>
                </a:solidFill>
                <a:latin typeface="Trebuchet MS"/>
                <a:cs typeface="Trebuchet MS"/>
              </a:rPr>
              <a:t>moment, </a:t>
            </a:r>
            <a:r>
              <a:rPr sz="5000" b="1" spc="340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sz="5000" b="1" spc="-434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50" dirty="0">
                <a:solidFill>
                  <a:srgbClr val="007378"/>
                </a:solidFill>
                <a:latin typeface="Trebuchet MS"/>
                <a:cs typeface="Trebuchet MS"/>
              </a:rPr>
              <a:t>manière</a:t>
            </a:r>
            <a:r>
              <a:rPr sz="5000" b="1" spc="-43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285" dirty="0">
                <a:solidFill>
                  <a:srgbClr val="007378"/>
                </a:solidFill>
                <a:latin typeface="Trebuchet MS"/>
                <a:cs typeface="Trebuchet MS"/>
              </a:rPr>
              <a:t>sécurisée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pic>
        <p:nvPicPr>
          <p:cNvPr id="16" name="object 18">
            <a:extLst>
              <a:ext uri="{FF2B5EF4-FFF2-40B4-BE49-F238E27FC236}">
                <a16:creationId xmlns:a16="http://schemas.microsoft.com/office/drawing/2014/main" id="{E6624D93-6016-9A22-ACFD-5B58FA9BDD1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5372100"/>
            <a:ext cx="219075" cy="219074"/>
          </a:xfrm>
          <a:prstGeom prst="rect">
            <a:avLst/>
          </a:prstGeom>
        </p:spPr>
      </p:pic>
      <p:pic>
        <p:nvPicPr>
          <p:cNvPr id="17" name="object 18">
            <a:extLst>
              <a:ext uri="{FF2B5EF4-FFF2-40B4-BE49-F238E27FC236}">
                <a16:creationId xmlns:a16="http://schemas.microsoft.com/office/drawing/2014/main" id="{8DCBE08A-1EAB-1443-FDD2-1235F048F63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5981700"/>
            <a:ext cx="219075" cy="219074"/>
          </a:xfrm>
          <a:prstGeom prst="rect">
            <a:avLst/>
          </a:prstGeom>
        </p:spPr>
      </p:pic>
      <p:pic>
        <p:nvPicPr>
          <p:cNvPr id="18" name="object 18">
            <a:extLst>
              <a:ext uri="{FF2B5EF4-FFF2-40B4-BE49-F238E27FC236}">
                <a16:creationId xmlns:a16="http://schemas.microsoft.com/office/drawing/2014/main" id="{95BC2081-918B-7E6C-D8DB-956B74A152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6591300"/>
            <a:ext cx="219075" cy="21907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53E46CA-837E-34C2-B353-6E981B6824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070">
            <a:off x="14384148" y="-131952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7301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348D27-3BDF-CEEF-D48D-4BAFDB147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5D3E1B85-A7D6-2FEA-3552-C45EEAF0918B}"/>
              </a:ext>
            </a:extLst>
          </p:cNvPr>
          <p:cNvSpPr/>
          <p:nvPr/>
        </p:nvSpPr>
        <p:spPr>
          <a:xfrm>
            <a:off x="4953000" y="83439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525350D-2DA5-FFE1-9C66-5D057F23D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0E0E4AE-1CAE-F382-CB23-6182EF01D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object 17" descr="$PPTXTitle">
            <a:extLst>
              <a:ext uri="{FF2B5EF4-FFF2-40B4-BE49-F238E27FC236}">
                <a16:creationId xmlns:a16="http://schemas.microsoft.com/office/drawing/2014/main" id="{548541A8-08B1-178A-36AB-524C26732F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419100"/>
            <a:ext cx="13109575" cy="1090042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Idée</a:t>
            </a:r>
            <a:r>
              <a:rPr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5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reçue</a:t>
            </a:r>
            <a:r>
              <a:rPr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B3FACBE9-1A03-45FE-C874-AB8CF4E12852}"/>
              </a:ext>
            </a:extLst>
          </p:cNvPr>
          <p:cNvSpPr txBox="1"/>
          <p:nvPr/>
        </p:nvSpPr>
        <p:spPr>
          <a:xfrm>
            <a:off x="12573000" y="4991100"/>
            <a:ext cx="3733800" cy="128176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3175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90" dirty="0">
                <a:solidFill>
                  <a:srgbClr val="002060"/>
                </a:solidFill>
                <a:latin typeface="SimSun-ExtB"/>
                <a:cs typeface="SimSun-ExtB"/>
              </a:rPr>
              <a:t>✔</a:t>
            </a:r>
            <a:r>
              <a:rPr sz="8250" spc="-3265" dirty="0">
                <a:solidFill>
                  <a:srgbClr val="002060"/>
                </a:solidFill>
                <a:latin typeface="SimSun-ExtB"/>
                <a:cs typeface="SimSun-ExtB"/>
              </a:rPr>
              <a:t> </a:t>
            </a:r>
            <a:r>
              <a:rPr sz="7450" b="1" spc="350" dirty="0">
                <a:solidFill>
                  <a:srgbClr val="002060"/>
                </a:solidFill>
                <a:latin typeface="Trebuchet MS"/>
                <a:cs typeface="Trebuchet MS"/>
              </a:rPr>
              <a:t>FAUX</a:t>
            </a:r>
            <a:endParaRPr sz="74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42" name="object 4">
            <a:extLst>
              <a:ext uri="{FF2B5EF4-FFF2-40B4-BE49-F238E27FC236}">
                <a16:creationId xmlns:a16="http://schemas.microsoft.com/office/drawing/2014/main" id="{BF72F51A-3BEE-0876-3709-92099936FC68}"/>
              </a:ext>
            </a:extLst>
          </p:cNvPr>
          <p:cNvGrpSpPr/>
          <p:nvPr/>
        </p:nvGrpSpPr>
        <p:grpSpPr>
          <a:xfrm>
            <a:off x="2133600" y="8724900"/>
            <a:ext cx="2104390" cy="133604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794D3487-6BE0-EB92-14ED-34BD7766C812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367C84E8-96D5-A697-A27C-218F40C1B1FD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8">
            <a:extLst>
              <a:ext uri="{FF2B5EF4-FFF2-40B4-BE49-F238E27FC236}">
                <a16:creationId xmlns:a16="http://schemas.microsoft.com/office/drawing/2014/main" id="{050B1666-1FB9-12A6-3941-DC98E584F20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600" y="5524500"/>
            <a:ext cx="219075" cy="219074"/>
          </a:xfrm>
          <a:prstGeom prst="rect">
            <a:avLst/>
          </a:prstGeom>
        </p:spPr>
      </p:pic>
      <p:pic>
        <p:nvPicPr>
          <p:cNvPr id="17" name="object 18">
            <a:extLst>
              <a:ext uri="{FF2B5EF4-FFF2-40B4-BE49-F238E27FC236}">
                <a16:creationId xmlns:a16="http://schemas.microsoft.com/office/drawing/2014/main" id="{F61997E0-02DC-81F3-F180-501434C3B12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600" y="6210300"/>
            <a:ext cx="219075" cy="219074"/>
          </a:xfrm>
          <a:prstGeom prst="rect">
            <a:avLst/>
          </a:prstGeom>
        </p:spPr>
      </p:pic>
      <p:pic>
        <p:nvPicPr>
          <p:cNvPr id="18" name="object 18">
            <a:extLst>
              <a:ext uri="{FF2B5EF4-FFF2-40B4-BE49-F238E27FC236}">
                <a16:creationId xmlns:a16="http://schemas.microsoft.com/office/drawing/2014/main" id="{D29AA932-9F5A-EF96-36F4-52C9175D5C7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600" y="6896100"/>
            <a:ext cx="219075" cy="219074"/>
          </a:xfrm>
          <a:prstGeom prst="rect">
            <a:avLst/>
          </a:prstGeom>
        </p:spPr>
      </p:pic>
      <p:grpSp>
        <p:nvGrpSpPr>
          <p:cNvPr id="3" name="object 7">
            <a:extLst>
              <a:ext uri="{FF2B5EF4-FFF2-40B4-BE49-F238E27FC236}">
                <a16:creationId xmlns:a16="http://schemas.microsoft.com/office/drawing/2014/main" id="{328540F1-A987-23E3-3988-95844552353D}"/>
              </a:ext>
            </a:extLst>
          </p:cNvPr>
          <p:cNvGrpSpPr/>
          <p:nvPr/>
        </p:nvGrpSpPr>
        <p:grpSpPr>
          <a:xfrm>
            <a:off x="11887200" y="419100"/>
            <a:ext cx="1522095" cy="2082164"/>
            <a:chOff x="6081102" y="109432"/>
            <a:chExt cx="1522095" cy="2082164"/>
          </a:xfrm>
          <a:solidFill>
            <a:srgbClr val="F4951E"/>
          </a:solidFill>
        </p:grpSpPr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208397DB-5120-971E-375B-AA0036A931D0}"/>
                </a:ext>
              </a:extLst>
            </p:cNvPr>
            <p:cNvSpPr/>
            <p:nvPr/>
          </p:nvSpPr>
          <p:spPr>
            <a:xfrm>
              <a:off x="6103848" y="116305"/>
              <a:ext cx="511809" cy="336550"/>
            </a:xfrm>
            <a:custGeom>
              <a:avLst/>
              <a:gdLst/>
              <a:ahLst/>
              <a:cxnLst/>
              <a:rect l="l" t="t" r="r" b="b"/>
              <a:pathLst>
                <a:path w="511809" h="336550">
                  <a:moveTo>
                    <a:pt x="4089" y="213944"/>
                  </a:moveTo>
                  <a:lnTo>
                    <a:pt x="2717" y="213944"/>
                  </a:lnTo>
                  <a:lnTo>
                    <a:pt x="1371" y="210235"/>
                  </a:lnTo>
                  <a:lnTo>
                    <a:pt x="0" y="212877"/>
                  </a:lnTo>
                  <a:lnTo>
                    <a:pt x="1333" y="215773"/>
                  </a:lnTo>
                  <a:lnTo>
                    <a:pt x="2705" y="215938"/>
                  </a:lnTo>
                  <a:lnTo>
                    <a:pt x="4089" y="213944"/>
                  </a:lnTo>
                  <a:close/>
                </a:path>
                <a:path w="511809" h="336550">
                  <a:moveTo>
                    <a:pt x="7797" y="206197"/>
                  </a:moveTo>
                  <a:lnTo>
                    <a:pt x="6438" y="205143"/>
                  </a:lnTo>
                  <a:lnTo>
                    <a:pt x="5092" y="201295"/>
                  </a:lnTo>
                  <a:lnTo>
                    <a:pt x="3695" y="205155"/>
                  </a:lnTo>
                  <a:lnTo>
                    <a:pt x="5080" y="204343"/>
                  </a:lnTo>
                  <a:lnTo>
                    <a:pt x="6413" y="208749"/>
                  </a:lnTo>
                  <a:lnTo>
                    <a:pt x="7797" y="206197"/>
                  </a:lnTo>
                  <a:close/>
                </a:path>
                <a:path w="511809" h="336550">
                  <a:moveTo>
                    <a:pt x="14630" y="206006"/>
                  </a:moveTo>
                  <a:lnTo>
                    <a:pt x="13550" y="208000"/>
                  </a:lnTo>
                  <a:lnTo>
                    <a:pt x="12369" y="204889"/>
                  </a:lnTo>
                  <a:lnTo>
                    <a:pt x="12242" y="206095"/>
                  </a:lnTo>
                  <a:lnTo>
                    <a:pt x="12077" y="207276"/>
                  </a:lnTo>
                  <a:lnTo>
                    <a:pt x="11442" y="206438"/>
                  </a:lnTo>
                  <a:lnTo>
                    <a:pt x="10744" y="208737"/>
                  </a:lnTo>
                  <a:lnTo>
                    <a:pt x="13792" y="211505"/>
                  </a:lnTo>
                  <a:lnTo>
                    <a:pt x="14630" y="209042"/>
                  </a:lnTo>
                  <a:lnTo>
                    <a:pt x="14630" y="206006"/>
                  </a:lnTo>
                  <a:close/>
                </a:path>
                <a:path w="511809" h="336550">
                  <a:moveTo>
                    <a:pt x="18211" y="218833"/>
                  </a:moveTo>
                  <a:lnTo>
                    <a:pt x="17462" y="216776"/>
                  </a:lnTo>
                  <a:lnTo>
                    <a:pt x="16700" y="217170"/>
                  </a:lnTo>
                  <a:lnTo>
                    <a:pt x="15951" y="216293"/>
                  </a:lnTo>
                  <a:lnTo>
                    <a:pt x="15062" y="217576"/>
                  </a:lnTo>
                  <a:lnTo>
                    <a:pt x="15519" y="218935"/>
                  </a:lnTo>
                  <a:lnTo>
                    <a:pt x="14554" y="220192"/>
                  </a:lnTo>
                  <a:lnTo>
                    <a:pt x="16027" y="222161"/>
                  </a:lnTo>
                  <a:lnTo>
                    <a:pt x="16052" y="219544"/>
                  </a:lnTo>
                  <a:lnTo>
                    <a:pt x="18211" y="218833"/>
                  </a:lnTo>
                  <a:close/>
                </a:path>
                <a:path w="511809" h="336550">
                  <a:moveTo>
                    <a:pt x="42341" y="229146"/>
                  </a:moveTo>
                  <a:lnTo>
                    <a:pt x="41148" y="225412"/>
                  </a:lnTo>
                  <a:lnTo>
                    <a:pt x="39890" y="231889"/>
                  </a:lnTo>
                  <a:lnTo>
                    <a:pt x="38696" y="228917"/>
                  </a:lnTo>
                  <a:lnTo>
                    <a:pt x="38112" y="231736"/>
                  </a:lnTo>
                  <a:lnTo>
                    <a:pt x="41363" y="233032"/>
                  </a:lnTo>
                  <a:lnTo>
                    <a:pt x="42341" y="229146"/>
                  </a:lnTo>
                  <a:close/>
                </a:path>
                <a:path w="511809" h="336550">
                  <a:moveTo>
                    <a:pt x="48514" y="230441"/>
                  </a:moveTo>
                  <a:lnTo>
                    <a:pt x="45440" y="228333"/>
                  </a:lnTo>
                  <a:lnTo>
                    <a:pt x="44602" y="231686"/>
                  </a:lnTo>
                  <a:lnTo>
                    <a:pt x="46418" y="234975"/>
                  </a:lnTo>
                  <a:lnTo>
                    <a:pt x="46482" y="233794"/>
                  </a:lnTo>
                  <a:lnTo>
                    <a:pt x="46977" y="231597"/>
                  </a:lnTo>
                  <a:lnTo>
                    <a:pt x="47790" y="232689"/>
                  </a:lnTo>
                  <a:lnTo>
                    <a:pt x="48514" y="230441"/>
                  </a:lnTo>
                  <a:close/>
                </a:path>
                <a:path w="511809" h="336550">
                  <a:moveTo>
                    <a:pt x="54381" y="207594"/>
                  </a:moveTo>
                  <a:lnTo>
                    <a:pt x="52946" y="206921"/>
                  </a:lnTo>
                  <a:lnTo>
                    <a:pt x="50330" y="205714"/>
                  </a:lnTo>
                  <a:lnTo>
                    <a:pt x="50253" y="209740"/>
                  </a:lnTo>
                  <a:lnTo>
                    <a:pt x="51612" y="210756"/>
                  </a:lnTo>
                  <a:lnTo>
                    <a:pt x="52997" y="209981"/>
                  </a:lnTo>
                  <a:lnTo>
                    <a:pt x="54381" y="207594"/>
                  </a:lnTo>
                  <a:close/>
                </a:path>
                <a:path w="511809" h="336550">
                  <a:moveTo>
                    <a:pt x="57912" y="34836"/>
                  </a:moveTo>
                  <a:lnTo>
                    <a:pt x="55918" y="36398"/>
                  </a:lnTo>
                  <a:lnTo>
                    <a:pt x="53949" y="35814"/>
                  </a:lnTo>
                  <a:lnTo>
                    <a:pt x="51943" y="40030"/>
                  </a:lnTo>
                  <a:lnTo>
                    <a:pt x="53314" y="41033"/>
                  </a:lnTo>
                  <a:lnTo>
                    <a:pt x="55384" y="38900"/>
                  </a:lnTo>
                  <a:lnTo>
                    <a:pt x="56946" y="36398"/>
                  </a:lnTo>
                  <a:lnTo>
                    <a:pt x="57912" y="34836"/>
                  </a:lnTo>
                  <a:close/>
                </a:path>
                <a:path w="511809" h="336550">
                  <a:moveTo>
                    <a:pt x="60629" y="291693"/>
                  </a:moveTo>
                  <a:lnTo>
                    <a:pt x="59131" y="288582"/>
                  </a:lnTo>
                  <a:lnTo>
                    <a:pt x="57607" y="288480"/>
                  </a:lnTo>
                  <a:lnTo>
                    <a:pt x="56057" y="291414"/>
                  </a:lnTo>
                  <a:lnTo>
                    <a:pt x="57251" y="293611"/>
                  </a:lnTo>
                  <a:lnTo>
                    <a:pt x="57861" y="294703"/>
                  </a:lnTo>
                  <a:lnTo>
                    <a:pt x="58788" y="291858"/>
                  </a:lnTo>
                  <a:lnTo>
                    <a:pt x="59702" y="293890"/>
                  </a:lnTo>
                  <a:lnTo>
                    <a:pt x="60629" y="291693"/>
                  </a:lnTo>
                  <a:close/>
                </a:path>
                <a:path w="511809" h="336550">
                  <a:moveTo>
                    <a:pt x="65303" y="87122"/>
                  </a:moveTo>
                  <a:lnTo>
                    <a:pt x="64274" y="82677"/>
                  </a:lnTo>
                  <a:lnTo>
                    <a:pt x="63169" y="87401"/>
                  </a:lnTo>
                  <a:lnTo>
                    <a:pt x="62115" y="86118"/>
                  </a:lnTo>
                  <a:lnTo>
                    <a:pt x="61404" y="88874"/>
                  </a:lnTo>
                  <a:lnTo>
                    <a:pt x="64477" y="89154"/>
                  </a:lnTo>
                  <a:lnTo>
                    <a:pt x="65303" y="87122"/>
                  </a:lnTo>
                  <a:close/>
                </a:path>
                <a:path w="511809" h="336550">
                  <a:moveTo>
                    <a:pt x="65900" y="295757"/>
                  </a:moveTo>
                  <a:lnTo>
                    <a:pt x="65493" y="293077"/>
                  </a:lnTo>
                  <a:lnTo>
                    <a:pt x="64287" y="290334"/>
                  </a:lnTo>
                  <a:lnTo>
                    <a:pt x="62445" y="293408"/>
                  </a:lnTo>
                  <a:lnTo>
                    <a:pt x="64185" y="293433"/>
                  </a:lnTo>
                  <a:lnTo>
                    <a:pt x="64223" y="296189"/>
                  </a:lnTo>
                  <a:lnTo>
                    <a:pt x="65151" y="298361"/>
                  </a:lnTo>
                  <a:lnTo>
                    <a:pt x="65900" y="295757"/>
                  </a:lnTo>
                  <a:close/>
                </a:path>
                <a:path w="511809" h="336550">
                  <a:moveTo>
                    <a:pt x="67081" y="93611"/>
                  </a:moveTo>
                  <a:lnTo>
                    <a:pt x="65557" y="92659"/>
                  </a:lnTo>
                  <a:lnTo>
                    <a:pt x="64058" y="89941"/>
                  </a:lnTo>
                  <a:lnTo>
                    <a:pt x="62522" y="91732"/>
                  </a:lnTo>
                  <a:lnTo>
                    <a:pt x="64020" y="93599"/>
                  </a:lnTo>
                  <a:lnTo>
                    <a:pt x="65519" y="97383"/>
                  </a:lnTo>
                  <a:lnTo>
                    <a:pt x="67081" y="93611"/>
                  </a:lnTo>
                  <a:close/>
                </a:path>
                <a:path w="511809" h="336550">
                  <a:moveTo>
                    <a:pt x="68516" y="212496"/>
                  </a:moveTo>
                  <a:lnTo>
                    <a:pt x="66992" y="211353"/>
                  </a:lnTo>
                  <a:lnTo>
                    <a:pt x="65481" y="210197"/>
                  </a:lnTo>
                  <a:lnTo>
                    <a:pt x="63944" y="212191"/>
                  </a:lnTo>
                  <a:lnTo>
                    <a:pt x="65455" y="212699"/>
                  </a:lnTo>
                  <a:lnTo>
                    <a:pt x="66954" y="216839"/>
                  </a:lnTo>
                  <a:lnTo>
                    <a:pt x="68516" y="212496"/>
                  </a:lnTo>
                  <a:close/>
                </a:path>
                <a:path w="511809" h="336550">
                  <a:moveTo>
                    <a:pt x="69850" y="87414"/>
                  </a:moveTo>
                  <a:lnTo>
                    <a:pt x="69100" y="86601"/>
                  </a:lnTo>
                  <a:lnTo>
                    <a:pt x="68326" y="87464"/>
                  </a:lnTo>
                  <a:lnTo>
                    <a:pt x="67576" y="86461"/>
                  </a:lnTo>
                  <a:lnTo>
                    <a:pt x="66979" y="88557"/>
                  </a:lnTo>
                  <a:lnTo>
                    <a:pt x="67551" y="90728"/>
                  </a:lnTo>
                  <a:lnTo>
                    <a:pt x="68440" y="92900"/>
                  </a:lnTo>
                  <a:lnTo>
                    <a:pt x="69659" y="91122"/>
                  </a:lnTo>
                  <a:lnTo>
                    <a:pt x="69176" y="89230"/>
                  </a:lnTo>
                  <a:lnTo>
                    <a:pt x="69850" y="87414"/>
                  </a:lnTo>
                  <a:close/>
                </a:path>
                <a:path w="511809" h="336550">
                  <a:moveTo>
                    <a:pt x="80111" y="199478"/>
                  </a:moveTo>
                  <a:lnTo>
                    <a:pt x="76860" y="199237"/>
                  </a:lnTo>
                  <a:lnTo>
                    <a:pt x="75933" y="195414"/>
                  </a:lnTo>
                  <a:lnTo>
                    <a:pt x="74549" y="198907"/>
                  </a:lnTo>
                  <a:lnTo>
                    <a:pt x="78206" y="200482"/>
                  </a:lnTo>
                  <a:lnTo>
                    <a:pt x="79527" y="202031"/>
                  </a:lnTo>
                  <a:lnTo>
                    <a:pt x="80111" y="199478"/>
                  </a:lnTo>
                  <a:close/>
                </a:path>
                <a:path w="511809" h="336550">
                  <a:moveTo>
                    <a:pt x="81864" y="69049"/>
                  </a:moveTo>
                  <a:lnTo>
                    <a:pt x="80035" y="69824"/>
                  </a:lnTo>
                  <a:lnTo>
                    <a:pt x="78244" y="64262"/>
                  </a:lnTo>
                  <a:lnTo>
                    <a:pt x="76403" y="67106"/>
                  </a:lnTo>
                  <a:lnTo>
                    <a:pt x="78206" y="71094"/>
                  </a:lnTo>
                  <a:lnTo>
                    <a:pt x="80035" y="71069"/>
                  </a:lnTo>
                  <a:lnTo>
                    <a:pt x="81864" y="69049"/>
                  </a:lnTo>
                  <a:close/>
                </a:path>
                <a:path w="511809" h="336550">
                  <a:moveTo>
                    <a:pt x="88760" y="163830"/>
                  </a:moveTo>
                  <a:lnTo>
                    <a:pt x="87630" y="161620"/>
                  </a:lnTo>
                  <a:lnTo>
                    <a:pt x="86245" y="159410"/>
                  </a:lnTo>
                  <a:lnTo>
                    <a:pt x="84404" y="162483"/>
                  </a:lnTo>
                  <a:lnTo>
                    <a:pt x="85293" y="165455"/>
                  </a:lnTo>
                  <a:lnTo>
                    <a:pt x="86220" y="163525"/>
                  </a:lnTo>
                  <a:lnTo>
                    <a:pt x="87109" y="165849"/>
                  </a:lnTo>
                  <a:lnTo>
                    <a:pt x="88760" y="163830"/>
                  </a:lnTo>
                  <a:close/>
                </a:path>
                <a:path w="511809" h="336550">
                  <a:moveTo>
                    <a:pt x="89255" y="298475"/>
                  </a:moveTo>
                  <a:lnTo>
                    <a:pt x="89128" y="298170"/>
                  </a:lnTo>
                  <a:lnTo>
                    <a:pt x="88569" y="296913"/>
                  </a:lnTo>
                  <a:lnTo>
                    <a:pt x="86791" y="298754"/>
                  </a:lnTo>
                  <a:lnTo>
                    <a:pt x="86575" y="298754"/>
                  </a:lnTo>
                  <a:lnTo>
                    <a:pt x="86537" y="298475"/>
                  </a:lnTo>
                  <a:lnTo>
                    <a:pt x="86423" y="297484"/>
                  </a:lnTo>
                  <a:lnTo>
                    <a:pt x="86398" y="297243"/>
                  </a:lnTo>
                  <a:lnTo>
                    <a:pt x="86296" y="296710"/>
                  </a:lnTo>
                  <a:lnTo>
                    <a:pt x="85699" y="295706"/>
                  </a:lnTo>
                  <a:lnTo>
                    <a:pt x="84531" y="297484"/>
                  </a:lnTo>
                  <a:lnTo>
                    <a:pt x="83261" y="297484"/>
                  </a:lnTo>
                  <a:lnTo>
                    <a:pt x="82054" y="295478"/>
                  </a:lnTo>
                  <a:lnTo>
                    <a:pt x="80860" y="297243"/>
                  </a:lnTo>
                  <a:lnTo>
                    <a:pt x="79933" y="298754"/>
                  </a:lnTo>
                  <a:lnTo>
                    <a:pt x="79756" y="298754"/>
                  </a:lnTo>
                  <a:lnTo>
                    <a:pt x="79717" y="300913"/>
                  </a:lnTo>
                  <a:lnTo>
                    <a:pt x="80416" y="301244"/>
                  </a:lnTo>
                  <a:lnTo>
                    <a:pt x="81699" y="300012"/>
                  </a:lnTo>
                  <a:lnTo>
                    <a:pt x="81089" y="301802"/>
                  </a:lnTo>
                  <a:lnTo>
                    <a:pt x="82003" y="303707"/>
                  </a:lnTo>
                  <a:lnTo>
                    <a:pt x="82118" y="303149"/>
                  </a:lnTo>
                  <a:lnTo>
                    <a:pt x="82816" y="300012"/>
                  </a:lnTo>
                  <a:lnTo>
                    <a:pt x="82943" y="299453"/>
                  </a:lnTo>
                  <a:lnTo>
                    <a:pt x="83845" y="298780"/>
                  </a:lnTo>
                  <a:lnTo>
                    <a:pt x="84556" y="301802"/>
                  </a:lnTo>
                  <a:lnTo>
                    <a:pt x="86080" y="303149"/>
                  </a:lnTo>
                  <a:lnTo>
                    <a:pt x="87922" y="304609"/>
                  </a:lnTo>
                  <a:lnTo>
                    <a:pt x="87909" y="298170"/>
                  </a:lnTo>
                  <a:lnTo>
                    <a:pt x="89255" y="298475"/>
                  </a:lnTo>
                  <a:close/>
                </a:path>
                <a:path w="511809" h="336550">
                  <a:moveTo>
                    <a:pt x="94640" y="297243"/>
                  </a:moveTo>
                  <a:lnTo>
                    <a:pt x="92087" y="296710"/>
                  </a:lnTo>
                  <a:lnTo>
                    <a:pt x="90970" y="297484"/>
                  </a:lnTo>
                  <a:lnTo>
                    <a:pt x="90639" y="297484"/>
                  </a:lnTo>
                  <a:lnTo>
                    <a:pt x="90538" y="297243"/>
                  </a:lnTo>
                  <a:lnTo>
                    <a:pt x="89382" y="294360"/>
                  </a:lnTo>
                  <a:lnTo>
                    <a:pt x="89382" y="298475"/>
                  </a:lnTo>
                  <a:lnTo>
                    <a:pt x="90436" y="298754"/>
                  </a:lnTo>
                  <a:lnTo>
                    <a:pt x="91211" y="298754"/>
                  </a:lnTo>
                  <a:lnTo>
                    <a:pt x="92849" y="297484"/>
                  </a:lnTo>
                  <a:lnTo>
                    <a:pt x="93154" y="297243"/>
                  </a:lnTo>
                  <a:lnTo>
                    <a:pt x="94640" y="297243"/>
                  </a:lnTo>
                  <a:close/>
                </a:path>
                <a:path w="511809" h="336550">
                  <a:moveTo>
                    <a:pt x="100050" y="207327"/>
                  </a:moveTo>
                  <a:lnTo>
                    <a:pt x="98247" y="205994"/>
                  </a:lnTo>
                  <a:lnTo>
                    <a:pt x="96405" y="205981"/>
                  </a:lnTo>
                  <a:lnTo>
                    <a:pt x="94602" y="203796"/>
                  </a:lnTo>
                  <a:lnTo>
                    <a:pt x="93002" y="205282"/>
                  </a:lnTo>
                  <a:lnTo>
                    <a:pt x="97053" y="207137"/>
                  </a:lnTo>
                  <a:lnTo>
                    <a:pt x="95478" y="208635"/>
                  </a:lnTo>
                  <a:lnTo>
                    <a:pt x="97002" y="208407"/>
                  </a:lnTo>
                  <a:lnTo>
                    <a:pt x="98513" y="209918"/>
                  </a:lnTo>
                  <a:lnTo>
                    <a:pt x="100050" y="207327"/>
                  </a:lnTo>
                  <a:close/>
                </a:path>
                <a:path w="511809" h="336550">
                  <a:moveTo>
                    <a:pt x="100774" y="184213"/>
                  </a:moveTo>
                  <a:lnTo>
                    <a:pt x="97574" y="179552"/>
                  </a:lnTo>
                  <a:lnTo>
                    <a:pt x="96570" y="183197"/>
                  </a:lnTo>
                  <a:lnTo>
                    <a:pt x="97777" y="186651"/>
                  </a:lnTo>
                  <a:lnTo>
                    <a:pt x="98983" y="185826"/>
                  </a:lnTo>
                  <a:lnTo>
                    <a:pt x="100203" y="186613"/>
                  </a:lnTo>
                  <a:lnTo>
                    <a:pt x="100774" y="184213"/>
                  </a:lnTo>
                  <a:close/>
                </a:path>
                <a:path w="511809" h="336550">
                  <a:moveTo>
                    <a:pt x="102806" y="118732"/>
                  </a:moveTo>
                  <a:lnTo>
                    <a:pt x="100266" y="114071"/>
                  </a:lnTo>
                  <a:lnTo>
                    <a:pt x="98869" y="118300"/>
                  </a:lnTo>
                  <a:lnTo>
                    <a:pt x="97510" y="116116"/>
                  </a:lnTo>
                  <a:lnTo>
                    <a:pt x="96139" y="117805"/>
                  </a:lnTo>
                  <a:lnTo>
                    <a:pt x="97624" y="121005"/>
                  </a:lnTo>
                  <a:lnTo>
                    <a:pt x="102806" y="118732"/>
                  </a:lnTo>
                  <a:close/>
                </a:path>
                <a:path w="511809" h="336550">
                  <a:moveTo>
                    <a:pt x="107835" y="166916"/>
                  </a:moveTo>
                  <a:lnTo>
                    <a:pt x="106565" y="164172"/>
                  </a:lnTo>
                  <a:lnTo>
                    <a:pt x="107696" y="161594"/>
                  </a:lnTo>
                  <a:lnTo>
                    <a:pt x="105638" y="159092"/>
                  </a:lnTo>
                  <a:lnTo>
                    <a:pt x="106057" y="164223"/>
                  </a:lnTo>
                  <a:lnTo>
                    <a:pt x="104482" y="163766"/>
                  </a:lnTo>
                  <a:lnTo>
                    <a:pt x="102768" y="161594"/>
                  </a:lnTo>
                  <a:lnTo>
                    <a:pt x="103949" y="159778"/>
                  </a:lnTo>
                  <a:lnTo>
                    <a:pt x="102222" y="159651"/>
                  </a:lnTo>
                  <a:lnTo>
                    <a:pt x="102133" y="163995"/>
                  </a:lnTo>
                  <a:lnTo>
                    <a:pt x="99517" y="162661"/>
                  </a:lnTo>
                  <a:lnTo>
                    <a:pt x="98082" y="164960"/>
                  </a:lnTo>
                  <a:lnTo>
                    <a:pt x="97028" y="161886"/>
                  </a:lnTo>
                  <a:lnTo>
                    <a:pt x="95961" y="162737"/>
                  </a:lnTo>
                  <a:lnTo>
                    <a:pt x="94907" y="160769"/>
                  </a:lnTo>
                  <a:lnTo>
                    <a:pt x="92849" y="162229"/>
                  </a:lnTo>
                  <a:lnTo>
                    <a:pt x="96024" y="164033"/>
                  </a:lnTo>
                  <a:lnTo>
                    <a:pt x="93954" y="165493"/>
                  </a:lnTo>
                  <a:lnTo>
                    <a:pt x="94259" y="166331"/>
                  </a:lnTo>
                  <a:lnTo>
                    <a:pt x="94564" y="165976"/>
                  </a:lnTo>
                  <a:lnTo>
                    <a:pt x="94881" y="165557"/>
                  </a:lnTo>
                  <a:lnTo>
                    <a:pt x="98501" y="169811"/>
                  </a:lnTo>
                  <a:lnTo>
                    <a:pt x="102184" y="166077"/>
                  </a:lnTo>
                  <a:lnTo>
                    <a:pt x="105816" y="169443"/>
                  </a:lnTo>
                  <a:lnTo>
                    <a:pt x="107835" y="166916"/>
                  </a:lnTo>
                  <a:close/>
                </a:path>
                <a:path w="511809" h="336550">
                  <a:moveTo>
                    <a:pt x="110998" y="262801"/>
                  </a:moveTo>
                  <a:lnTo>
                    <a:pt x="110820" y="262445"/>
                  </a:lnTo>
                  <a:lnTo>
                    <a:pt x="110871" y="262801"/>
                  </a:lnTo>
                  <a:lnTo>
                    <a:pt x="110998" y="262801"/>
                  </a:lnTo>
                  <a:close/>
                </a:path>
                <a:path w="511809" h="336550">
                  <a:moveTo>
                    <a:pt x="113474" y="268605"/>
                  </a:moveTo>
                  <a:lnTo>
                    <a:pt x="113360" y="266865"/>
                  </a:lnTo>
                  <a:lnTo>
                    <a:pt x="113284" y="265658"/>
                  </a:lnTo>
                  <a:lnTo>
                    <a:pt x="113118" y="266865"/>
                  </a:lnTo>
                  <a:lnTo>
                    <a:pt x="111290" y="263347"/>
                  </a:lnTo>
                  <a:lnTo>
                    <a:pt x="110947" y="263347"/>
                  </a:lnTo>
                  <a:lnTo>
                    <a:pt x="111493" y="267055"/>
                  </a:lnTo>
                  <a:lnTo>
                    <a:pt x="113474" y="268605"/>
                  </a:lnTo>
                  <a:close/>
                </a:path>
                <a:path w="511809" h="336550">
                  <a:moveTo>
                    <a:pt x="113665" y="262801"/>
                  </a:moveTo>
                  <a:lnTo>
                    <a:pt x="110998" y="262801"/>
                  </a:lnTo>
                  <a:lnTo>
                    <a:pt x="111290" y="263347"/>
                  </a:lnTo>
                  <a:lnTo>
                    <a:pt x="113588" y="263347"/>
                  </a:lnTo>
                  <a:lnTo>
                    <a:pt x="113665" y="262801"/>
                  </a:lnTo>
                  <a:close/>
                </a:path>
                <a:path w="511809" h="336550">
                  <a:moveTo>
                    <a:pt x="114414" y="262801"/>
                  </a:moveTo>
                  <a:lnTo>
                    <a:pt x="113817" y="261620"/>
                  </a:lnTo>
                  <a:lnTo>
                    <a:pt x="113715" y="262445"/>
                  </a:lnTo>
                  <a:lnTo>
                    <a:pt x="113665" y="262801"/>
                  </a:lnTo>
                  <a:lnTo>
                    <a:pt x="114414" y="262801"/>
                  </a:lnTo>
                  <a:close/>
                </a:path>
                <a:path w="511809" h="336550">
                  <a:moveTo>
                    <a:pt x="115633" y="263347"/>
                  </a:moveTo>
                  <a:lnTo>
                    <a:pt x="113588" y="263347"/>
                  </a:lnTo>
                  <a:lnTo>
                    <a:pt x="113385" y="264871"/>
                  </a:lnTo>
                  <a:lnTo>
                    <a:pt x="115633" y="263347"/>
                  </a:lnTo>
                  <a:close/>
                </a:path>
                <a:path w="511809" h="336550">
                  <a:moveTo>
                    <a:pt x="117538" y="119583"/>
                  </a:moveTo>
                  <a:lnTo>
                    <a:pt x="117487" y="119837"/>
                  </a:lnTo>
                  <a:lnTo>
                    <a:pt x="117538" y="119697"/>
                  </a:lnTo>
                  <a:close/>
                </a:path>
                <a:path w="511809" h="336550">
                  <a:moveTo>
                    <a:pt x="118198" y="119545"/>
                  </a:moveTo>
                  <a:lnTo>
                    <a:pt x="117602" y="118364"/>
                  </a:lnTo>
                  <a:lnTo>
                    <a:pt x="117538" y="119583"/>
                  </a:lnTo>
                  <a:lnTo>
                    <a:pt x="118198" y="119545"/>
                  </a:lnTo>
                  <a:close/>
                </a:path>
                <a:path w="511809" h="336550">
                  <a:moveTo>
                    <a:pt x="119418" y="120078"/>
                  </a:moveTo>
                  <a:lnTo>
                    <a:pt x="117398" y="120078"/>
                  </a:lnTo>
                  <a:lnTo>
                    <a:pt x="117030" y="120992"/>
                  </a:lnTo>
                  <a:lnTo>
                    <a:pt x="116928" y="121158"/>
                  </a:lnTo>
                  <a:lnTo>
                    <a:pt x="116205" y="122262"/>
                  </a:lnTo>
                  <a:lnTo>
                    <a:pt x="117233" y="125844"/>
                  </a:lnTo>
                  <a:lnTo>
                    <a:pt x="118338" y="121158"/>
                  </a:lnTo>
                  <a:lnTo>
                    <a:pt x="119418" y="120078"/>
                  </a:lnTo>
                  <a:close/>
                </a:path>
                <a:path w="511809" h="336550">
                  <a:moveTo>
                    <a:pt x="121615" y="319519"/>
                  </a:moveTo>
                  <a:lnTo>
                    <a:pt x="120396" y="319709"/>
                  </a:lnTo>
                  <a:lnTo>
                    <a:pt x="119176" y="319011"/>
                  </a:lnTo>
                  <a:lnTo>
                    <a:pt x="117957" y="320890"/>
                  </a:lnTo>
                  <a:lnTo>
                    <a:pt x="119265" y="323418"/>
                  </a:lnTo>
                  <a:lnTo>
                    <a:pt x="121589" y="322821"/>
                  </a:lnTo>
                  <a:lnTo>
                    <a:pt x="121615" y="319519"/>
                  </a:lnTo>
                  <a:close/>
                </a:path>
                <a:path w="511809" h="336550">
                  <a:moveTo>
                    <a:pt x="122948" y="86868"/>
                  </a:moveTo>
                  <a:lnTo>
                    <a:pt x="121056" y="82740"/>
                  </a:lnTo>
                  <a:lnTo>
                    <a:pt x="119316" y="85128"/>
                  </a:lnTo>
                  <a:lnTo>
                    <a:pt x="118618" y="84391"/>
                  </a:lnTo>
                  <a:lnTo>
                    <a:pt x="117830" y="88112"/>
                  </a:lnTo>
                  <a:lnTo>
                    <a:pt x="119951" y="89141"/>
                  </a:lnTo>
                  <a:lnTo>
                    <a:pt x="122948" y="86868"/>
                  </a:lnTo>
                  <a:close/>
                </a:path>
                <a:path w="511809" h="336550">
                  <a:moveTo>
                    <a:pt x="134150" y="168071"/>
                  </a:moveTo>
                  <a:lnTo>
                    <a:pt x="132041" y="164172"/>
                  </a:lnTo>
                  <a:lnTo>
                    <a:pt x="129844" y="173393"/>
                  </a:lnTo>
                  <a:lnTo>
                    <a:pt x="127723" y="170840"/>
                  </a:lnTo>
                  <a:lnTo>
                    <a:pt x="128028" y="175145"/>
                  </a:lnTo>
                  <a:lnTo>
                    <a:pt x="132245" y="175425"/>
                  </a:lnTo>
                  <a:lnTo>
                    <a:pt x="134124" y="171272"/>
                  </a:lnTo>
                  <a:lnTo>
                    <a:pt x="133197" y="170129"/>
                  </a:lnTo>
                  <a:lnTo>
                    <a:pt x="133642" y="169100"/>
                  </a:lnTo>
                  <a:lnTo>
                    <a:pt x="134150" y="168071"/>
                  </a:lnTo>
                  <a:close/>
                </a:path>
                <a:path w="511809" h="336550">
                  <a:moveTo>
                    <a:pt x="147866" y="285711"/>
                  </a:moveTo>
                  <a:lnTo>
                    <a:pt x="146989" y="282105"/>
                  </a:lnTo>
                  <a:lnTo>
                    <a:pt x="146151" y="284175"/>
                  </a:lnTo>
                  <a:lnTo>
                    <a:pt x="146151" y="286308"/>
                  </a:lnTo>
                  <a:lnTo>
                    <a:pt x="146951" y="288480"/>
                  </a:lnTo>
                  <a:lnTo>
                    <a:pt x="147866" y="285711"/>
                  </a:lnTo>
                  <a:close/>
                </a:path>
                <a:path w="511809" h="336550">
                  <a:moveTo>
                    <a:pt x="148361" y="284861"/>
                  </a:moveTo>
                  <a:lnTo>
                    <a:pt x="148145" y="284861"/>
                  </a:lnTo>
                  <a:lnTo>
                    <a:pt x="147866" y="285711"/>
                  </a:lnTo>
                  <a:lnTo>
                    <a:pt x="148043" y="286308"/>
                  </a:lnTo>
                  <a:lnTo>
                    <a:pt x="148361" y="284861"/>
                  </a:lnTo>
                  <a:close/>
                </a:path>
                <a:path w="511809" h="336550">
                  <a:moveTo>
                    <a:pt x="150177" y="288480"/>
                  </a:moveTo>
                  <a:lnTo>
                    <a:pt x="150126" y="284594"/>
                  </a:lnTo>
                  <a:lnTo>
                    <a:pt x="149110" y="281584"/>
                  </a:lnTo>
                  <a:lnTo>
                    <a:pt x="148996" y="282105"/>
                  </a:lnTo>
                  <a:lnTo>
                    <a:pt x="148361" y="284861"/>
                  </a:lnTo>
                  <a:lnTo>
                    <a:pt x="149059" y="286308"/>
                  </a:lnTo>
                  <a:lnTo>
                    <a:pt x="150177" y="288480"/>
                  </a:lnTo>
                  <a:close/>
                </a:path>
                <a:path w="511809" h="336550">
                  <a:moveTo>
                    <a:pt x="151079" y="299072"/>
                  </a:moveTo>
                  <a:lnTo>
                    <a:pt x="147815" y="301879"/>
                  </a:lnTo>
                  <a:lnTo>
                    <a:pt x="146862" y="301218"/>
                  </a:lnTo>
                  <a:lnTo>
                    <a:pt x="146278" y="306120"/>
                  </a:lnTo>
                  <a:lnTo>
                    <a:pt x="149555" y="302247"/>
                  </a:lnTo>
                  <a:lnTo>
                    <a:pt x="150507" y="303047"/>
                  </a:lnTo>
                  <a:lnTo>
                    <a:pt x="151079" y="299072"/>
                  </a:lnTo>
                  <a:close/>
                </a:path>
                <a:path w="511809" h="336550">
                  <a:moveTo>
                    <a:pt x="155943" y="1257"/>
                  </a:moveTo>
                  <a:lnTo>
                    <a:pt x="154165" y="1943"/>
                  </a:lnTo>
                  <a:lnTo>
                    <a:pt x="150787" y="698"/>
                  </a:lnTo>
                  <a:lnTo>
                    <a:pt x="150444" y="4102"/>
                  </a:lnTo>
                  <a:lnTo>
                    <a:pt x="152247" y="6197"/>
                  </a:lnTo>
                  <a:lnTo>
                    <a:pt x="154076" y="4470"/>
                  </a:lnTo>
                  <a:lnTo>
                    <a:pt x="155943" y="1257"/>
                  </a:lnTo>
                  <a:close/>
                </a:path>
                <a:path w="511809" h="336550">
                  <a:moveTo>
                    <a:pt x="162598" y="132969"/>
                  </a:moveTo>
                  <a:lnTo>
                    <a:pt x="162128" y="131076"/>
                  </a:lnTo>
                  <a:lnTo>
                    <a:pt x="162306" y="129235"/>
                  </a:lnTo>
                  <a:lnTo>
                    <a:pt x="161531" y="128333"/>
                  </a:lnTo>
                  <a:lnTo>
                    <a:pt x="160769" y="130467"/>
                  </a:lnTo>
                  <a:lnTo>
                    <a:pt x="159994" y="131470"/>
                  </a:lnTo>
                  <a:lnTo>
                    <a:pt x="161658" y="131826"/>
                  </a:lnTo>
                  <a:lnTo>
                    <a:pt x="160528" y="132588"/>
                  </a:lnTo>
                  <a:lnTo>
                    <a:pt x="161798" y="134772"/>
                  </a:lnTo>
                  <a:lnTo>
                    <a:pt x="162598" y="132969"/>
                  </a:lnTo>
                  <a:close/>
                </a:path>
                <a:path w="511809" h="336550">
                  <a:moveTo>
                    <a:pt x="172491" y="290220"/>
                  </a:moveTo>
                  <a:lnTo>
                    <a:pt x="172402" y="289687"/>
                  </a:lnTo>
                  <a:lnTo>
                    <a:pt x="172364" y="289445"/>
                  </a:lnTo>
                  <a:lnTo>
                    <a:pt x="172072" y="287705"/>
                  </a:lnTo>
                  <a:lnTo>
                    <a:pt x="170205" y="289445"/>
                  </a:lnTo>
                  <a:lnTo>
                    <a:pt x="170662" y="290220"/>
                  </a:lnTo>
                  <a:lnTo>
                    <a:pt x="172491" y="290220"/>
                  </a:lnTo>
                  <a:close/>
                </a:path>
                <a:path w="511809" h="336550">
                  <a:moveTo>
                    <a:pt x="172542" y="290499"/>
                  </a:moveTo>
                  <a:lnTo>
                    <a:pt x="170827" y="290499"/>
                  </a:lnTo>
                  <a:lnTo>
                    <a:pt x="171259" y="291236"/>
                  </a:lnTo>
                  <a:lnTo>
                    <a:pt x="171284" y="291439"/>
                  </a:lnTo>
                  <a:lnTo>
                    <a:pt x="171399" y="291236"/>
                  </a:lnTo>
                  <a:lnTo>
                    <a:pt x="172542" y="290499"/>
                  </a:lnTo>
                  <a:close/>
                </a:path>
                <a:path w="511809" h="336550">
                  <a:moveTo>
                    <a:pt x="172923" y="290220"/>
                  </a:moveTo>
                  <a:lnTo>
                    <a:pt x="172491" y="290220"/>
                  </a:lnTo>
                  <a:lnTo>
                    <a:pt x="172542" y="290499"/>
                  </a:lnTo>
                  <a:lnTo>
                    <a:pt x="172758" y="290499"/>
                  </a:lnTo>
                  <a:lnTo>
                    <a:pt x="172923" y="290220"/>
                  </a:lnTo>
                  <a:close/>
                </a:path>
                <a:path w="511809" h="336550">
                  <a:moveTo>
                    <a:pt x="175323" y="286131"/>
                  </a:moveTo>
                  <a:lnTo>
                    <a:pt x="173228" y="289687"/>
                  </a:lnTo>
                  <a:lnTo>
                    <a:pt x="173799" y="289687"/>
                  </a:lnTo>
                  <a:lnTo>
                    <a:pt x="174472" y="289687"/>
                  </a:lnTo>
                  <a:lnTo>
                    <a:pt x="174523" y="289445"/>
                  </a:lnTo>
                  <a:lnTo>
                    <a:pt x="175323" y="286131"/>
                  </a:lnTo>
                  <a:close/>
                </a:path>
                <a:path w="511809" h="336550">
                  <a:moveTo>
                    <a:pt x="175552" y="294144"/>
                  </a:moveTo>
                  <a:lnTo>
                    <a:pt x="173215" y="292481"/>
                  </a:lnTo>
                  <a:lnTo>
                    <a:pt x="172034" y="292481"/>
                  </a:lnTo>
                  <a:lnTo>
                    <a:pt x="171259" y="291630"/>
                  </a:lnTo>
                  <a:lnTo>
                    <a:pt x="170649" y="293204"/>
                  </a:lnTo>
                  <a:lnTo>
                    <a:pt x="171856" y="294868"/>
                  </a:lnTo>
                  <a:lnTo>
                    <a:pt x="173062" y="295694"/>
                  </a:lnTo>
                  <a:lnTo>
                    <a:pt x="174282" y="296633"/>
                  </a:lnTo>
                  <a:lnTo>
                    <a:pt x="175552" y="294144"/>
                  </a:lnTo>
                  <a:close/>
                </a:path>
                <a:path w="511809" h="336550">
                  <a:moveTo>
                    <a:pt x="178638" y="49758"/>
                  </a:moveTo>
                  <a:lnTo>
                    <a:pt x="174599" y="47904"/>
                  </a:lnTo>
                  <a:lnTo>
                    <a:pt x="176174" y="46418"/>
                  </a:lnTo>
                  <a:lnTo>
                    <a:pt x="175412" y="45529"/>
                  </a:lnTo>
                  <a:lnTo>
                    <a:pt x="174650" y="47637"/>
                  </a:lnTo>
                  <a:lnTo>
                    <a:pt x="173863" y="48653"/>
                  </a:lnTo>
                  <a:lnTo>
                    <a:pt x="174917" y="50825"/>
                  </a:lnTo>
                  <a:lnTo>
                    <a:pt x="175983" y="50012"/>
                  </a:lnTo>
                  <a:lnTo>
                    <a:pt x="177038" y="51244"/>
                  </a:lnTo>
                  <a:lnTo>
                    <a:pt x="178638" y="49758"/>
                  </a:lnTo>
                  <a:close/>
                </a:path>
                <a:path w="511809" h="336550">
                  <a:moveTo>
                    <a:pt x="181317" y="333743"/>
                  </a:moveTo>
                  <a:lnTo>
                    <a:pt x="179641" y="333133"/>
                  </a:lnTo>
                  <a:lnTo>
                    <a:pt x="177977" y="331571"/>
                  </a:lnTo>
                  <a:lnTo>
                    <a:pt x="176288" y="332638"/>
                  </a:lnTo>
                  <a:lnTo>
                    <a:pt x="177952" y="334632"/>
                  </a:lnTo>
                  <a:lnTo>
                    <a:pt x="179616" y="336194"/>
                  </a:lnTo>
                  <a:lnTo>
                    <a:pt x="181317" y="333743"/>
                  </a:lnTo>
                  <a:close/>
                </a:path>
                <a:path w="511809" h="336550">
                  <a:moveTo>
                    <a:pt x="183769" y="290334"/>
                  </a:moveTo>
                  <a:lnTo>
                    <a:pt x="179108" y="290868"/>
                  </a:lnTo>
                  <a:lnTo>
                    <a:pt x="177520" y="291249"/>
                  </a:lnTo>
                  <a:lnTo>
                    <a:pt x="177355" y="296176"/>
                  </a:lnTo>
                  <a:lnTo>
                    <a:pt x="181140" y="292976"/>
                  </a:lnTo>
                  <a:lnTo>
                    <a:pt x="182511" y="295554"/>
                  </a:lnTo>
                  <a:lnTo>
                    <a:pt x="183769" y="290334"/>
                  </a:lnTo>
                  <a:close/>
                </a:path>
                <a:path w="511809" h="336550">
                  <a:moveTo>
                    <a:pt x="191693" y="34391"/>
                  </a:moveTo>
                  <a:lnTo>
                    <a:pt x="190576" y="32461"/>
                  </a:lnTo>
                  <a:lnTo>
                    <a:pt x="190563" y="32169"/>
                  </a:lnTo>
                  <a:lnTo>
                    <a:pt x="190449" y="30581"/>
                  </a:lnTo>
                  <a:lnTo>
                    <a:pt x="191211" y="29743"/>
                  </a:lnTo>
                  <a:lnTo>
                    <a:pt x="191122" y="29451"/>
                  </a:lnTo>
                  <a:lnTo>
                    <a:pt x="191033" y="29159"/>
                  </a:lnTo>
                  <a:lnTo>
                    <a:pt x="190474" y="27393"/>
                  </a:lnTo>
                  <a:lnTo>
                    <a:pt x="189623" y="33020"/>
                  </a:lnTo>
                  <a:lnTo>
                    <a:pt x="187972" y="33020"/>
                  </a:lnTo>
                  <a:lnTo>
                    <a:pt x="188798" y="31826"/>
                  </a:lnTo>
                  <a:lnTo>
                    <a:pt x="188861" y="31610"/>
                  </a:lnTo>
                  <a:lnTo>
                    <a:pt x="187071" y="28282"/>
                  </a:lnTo>
                  <a:lnTo>
                    <a:pt x="185089" y="31610"/>
                  </a:lnTo>
                  <a:lnTo>
                    <a:pt x="185216" y="32169"/>
                  </a:lnTo>
                  <a:lnTo>
                    <a:pt x="186931" y="34556"/>
                  </a:lnTo>
                  <a:lnTo>
                    <a:pt x="187045" y="34391"/>
                  </a:lnTo>
                  <a:lnTo>
                    <a:pt x="187871" y="33185"/>
                  </a:lnTo>
                  <a:lnTo>
                    <a:pt x="189598" y="33185"/>
                  </a:lnTo>
                  <a:lnTo>
                    <a:pt x="190855" y="36195"/>
                  </a:lnTo>
                  <a:lnTo>
                    <a:pt x="191693" y="34391"/>
                  </a:lnTo>
                  <a:close/>
                </a:path>
                <a:path w="511809" h="336550">
                  <a:moveTo>
                    <a:pt x="191820" y="29743"/>
                  </a:moveTo>
                  <a:lnTo>
                    <a:pt x="191719" y="29159"/>
                  </a:lnTo>
                  <a:lnTo>
                    <a:pt x="191211" y="29743"/>
                  </a:lnTo>
                  <a:lnTo>
                    <a:pt x="191566" y="30581"/>
                  </a:lnTo>
                  <a:lnTo>
                    <a:pt x="191820" y="29743"/>
                  </a:lnTo>
                  <a:close/>
                </a:path>
                <a:path w="511809" h="336550">
                  <a:moveTo>
                    <a:pt x="193675" y="32169"/>
                  </a:moveTo>
                  <a:lnTo>
                    <a:pt x="193573" y="28282"/>
                  </a:lnTo>
                  <a:lnTo>
                    <a:pt x="192608" y="27127"/>
                  </a:lnTo>
                  <a:lnTo>
                    <a:pt x="192532" y="27393"/>
                  </a:lnTo>
                  <a:lnTo>
                    <a:pt x="191998" y="29159"/>
                  </a:lnTo>
                  <a:lnTo>
                    <a:pt x="192100" y="29743"/>
                  </a:lnTo>
                  <a:lnTo>
                    <a:pt x="193675" y="32169"/>
                  </a:lnTo>
                  <a:close/>
                </a:path>
                <a:path w="511809" h="336550">
                  <a:moveTo>
                    <a:pt x="194297" y="186283"/>
                  </a:moveTo>
                  <a:lnTo>
                    <a:pt x="192303" y="185724"/>
                  </a:lnTo>
                  <a:lnTo>
                    <a:pt x="190042" y="185648"/>
                  </a:lnTo>
                  <a:lnTo>
                    <a:pt x="189242" y="189953"/>
                  </a:lnTo>
                  <a:lnTo>
                    <a:pt x="191223" y="192379"/>
                  </a:lnTo>
                  <a:lnTo>
                    <a:pt x="193509" y="189039"/>
                  </a:lnTo>
                  <a:lnTo>
                    <a:pt x="194297" y="186283"/>
                  </a:lnTo>
                  <a:close/>
                </a:path>
                <a:path w="511809" h="336550">
                  <a:moveTo>
                    <a:pt x="194843" y="294538"/>
                  </a:moveTo>
                  <a:lnTo>
                    <a:pt x="192544" y="291020"/>
                  </a:lnTo>
                  <a:lnTo>
                    <a:pt x="191198" y="293712"/>
                  </a:lnTo>
                  <a:lnTo>
                    <a:pt x="191173" y="296151"/>
                  </a:lnTo>
                  <a:lnTo>
                    <a:pt x="193459" y="300748"/>
                  </a:lnTo>
                  <a:lnTo>
                    <a:pt x="194818" y="297141"/>
                  </a:lnTo>
                  <a:lnTo>
                    <a:pt x="194843" y="294538"/>
                  </a:lnTo>
                  <a:close/>
                </a:path>
                <a:path w="511809" h="336550">
                  <a:moveTo>
                    <a:pt x="207886" y="141719"/>
                  </a:moveTo>
                  <a:lnTo>
                    <a:pt x="205981" y="143078"/>
                  </a:lnTo>
                  <a:lnTo>
                    <a:pt x="202399" y="139649"/>
                  </a:lnTo>
                  <a:lnTo>
                    <a:pt x="201917" y="143738"/>
                  </a:lnTo>
                  <a:lnTo>
                    <a:pt x="203898" y="144564"/>
                  </a:lnTo>
                  <a:lnTo>
                    <a:pt x="205879" y="145161"/>
                  </a:lnTo>
                  <a:lnTo>
                    <a:pt x="207886" y="141719"/>
                  </a:lnTo>
                  <a:close/>
                </a:path>
                <a:path w="511809" h="336550">
                  <a:moveTo>
                    <a:pt x="212166" y="889"/>
                  </a:moveTo>
                  <a:lnTo>
                    <a:pt x="210629" y="1511"/>
                  </a:lnTo>
                  <a:lnTo>
                    <a:pt x="209118" y="0"/>
                  </a:lnTo>
                  <a:lnTo>
                    <a:pt x="207581" y="2197"/>
                  </a:lnTo>
                  <a:lnTo>
                    <a:pt x="209092" y="4724"/>
                  </a:lnTo>
                  <a:lnTo>
                    <a:pt x="210616" y="4089"/>
                  </a:lnTo>
                  <a:lnTo>
                    <a:pt x="212166" y="889"/>
                  </a:lnTo>
                  <a:close/>
                </a:path>
                <a:path w="511809" h="336550">
                  <a:moveTo>
                    <a:pt x="213067" y="299923"/>
                  </a:moveTo>
                  <a:lnTo>
                    <a:pt x="209600" y="300101"/>
                  </a:lnTo>
                  <a:lnTo>
                    <a:pt x="208775" y="300101"/>
                  </a:lnTo>
                  <a:lnTo>
                    <a:pt x="208737" y="299923"/>
                  </a:lnTo>
                  <a:lnTo>
                    <a:pt x="208394" y="298323"/>
                  </a:lnTo>
                  <a:lnTo>
                    <a:pt x="206743" y="290779"/>
                  </a:lnTo>
                  <a:lnTo>
                    <a:pt x="203466" y="300101"/>
                  </a:lnTo>
                  <a:lnTo>
                    <a:pt x="204152" y="300355"/>
                  </a:lnTo>
                  <a:lnTo>
                    <a:pt x="204838" y="300659"/>
                  </a:lnTo>
                  <a:lnTo>
                    <a:pt x="204381" y="301752"/>
                  </a:lnTo>
                  <a:lnTo>
                    <a:pt x="207289" y="298323"/>
                  </a:lnTo>
                  <a:lnTo>
                    <a:pt x="210146" y="303530"/>
                  </a:lnTo>
                  <a:lnTo>
                    <a:pt x="212928" y="300101"/>
                  </a:lnTo>
                  <a:lnTo>
                    <a:pt x="213067" y="299923"/>
                  </a:lnTo>
                  <a:close/>
                </a:path>
                <a:path w="511809" h="336550">
                  <a:moveTo>
                    <a:pt x="215392" y="300990"/>
                  </a:moveTo>
                  <a:lnTo>
                    <a:pt x="215353" y="300812"/>
                  </a:lnTo>
                  <a:lnTo>
                    <a:pt x="215163" y="299694"/>
                  </a:lnTo>
                  <a:lnTo>
                    <a:pt x="214579" y="300812"/>
                  </a:lnTo>
                  <a:lnTo>
                    <a:pt x="213982" y="299974"/>
                  </a:lnTo>
                  <a:lnTo>
                    <a:pt x="213131" y="302171"/>
                  </a:lnTo>
                  <a:lnTo>
                    <a:pt x="212953" y="302755"/>
                  </a:lnTo>
                  <a:lnTo>
                    <a:pt x="215392" y="300990"/>
                  </a:lnTo>
                  <a:close/>
                </a:path>
                <a:path w="511809" h="336550">
                  <a:moveTo>
                    <a:pt x="215404" y="299250"/>
                  </a:moveTo>
                  <a:lnTo>
                    <a:pt x="214960" y="298475"/>
                  </a:lnTo>
                  <a:lnTo>
                    <a:pt x="215163" y="299694"/>
                  </a:lnTo>
                  <a:lnTo>
                    <a:pt x="215277" y="299504"/>
                  </a:lnTo>
                  <a:lnTo>
                    <a:pt x="215404" y="299250"/>
                  </a:lnTo>
                  <a:close/>
                </a:path>
                <a:path w="511809" h="336550">
                  <a:moveTo>
                    <a:pt x="216420" y="300990"/>
                  </a:moveTo>
                  <a:lnTo>
                    <a:pt x="216369" y="300812"/>
                  </a:lnTo>
                  <a:lnTo>
                    <a:pt x="215811" y="298475"/>
                  </a:lnTo>
                  <a:lnTo>
                    <a:pt x="215404" y="299250"/>
                  </a:lnTo>
                  <a:lnTo>
                    <a:pt x="216217" y="300812"/>
                  </a:lnTo>
                  <a:lnTo>
                    <a:pt x="216420" y="300990"/>
                  </a:lnTo>
                  <a:close/>
                </a:path>
                <a:path w="511809" h="336550">
                  <a:moveTo>
                    <a:pt x="216928" y="302171"/>
                  </a:moveTo>
                  <a:lnTo>
                    <a:pt x="216509" y="301358"/>
                  </a:lnTo>
                  <a:lnTo>
                    <a:pt x="216839" y="302755"/>
                  </a:lnTo>
                  <a:lnTo>
                    <a:pt x="216928" y="302171"/>
                  </a:lnTo>
                  <a:close/>
                </a:path>
                <a:path w="511809" h="336550">
                  <a:moveTo>
                    <a:pt x="217881" y="30759"/>
                  </a:moveTo>
                  <a:lnTo>
                    <a:pt x="215747" y="31229"/>
                  </a:lnTo>
                  <a:lnTo>
                    <a:pt x="213601" y="33401"/>
                  </a:lnTo>
                  <a:lnTo>
                    <a:pt x="211480" y="30340"/>
                  </a:lnTo>
                  <a:lnTo>
                    <a:pt x="211620" y="34340"/>
                  </a:lnTo>
                  <a:lnTo>
                    <a:pt x="217627" y="35826"/>
                  </a:lnTo>
                  <a:lnTo>
                    <a:pt x="217881" y="30759"/>
                  </a:lnTo>
                  <a:close/>
                </a:path>
                <a:path w="511809" h="336550">
                  <a:moveTo>
                    <a:pt x="218935" y="299250"/>
                  </a:moveTo>
                  <a:lnTo>
                    <a:pt x="217970" y="295236"/>
                  </a:lnTo>
                  <a:lnTo>
                    <a:pt x="216928" y="302171"/>
                  </a:lnTo>
                  <a:lnTo>
                    <a:pt x="217373" y="303022"/>
                  </a:lnTo>
                  <a:lnTo>
                    <a:pt x="217500" y="302755"/>
                  </a:lnTo>
                  <a:lnTo>
                    <a:pt x="218922" y="299694"/>
                  </a:lnTo>
                  <a:lnTo>
                    <a:pt x="218935" y="299250"/>
                  </a:lnTo>
                  <a:close/>
                </a:path>
                <a:path w="511809" h="336550">
                  <a:moveTo>
                    <a:pt x="223075" y="303072"/>
                  </a:moveTo>
                  <a:lnTo>
                    <a:pt x="220878" y="299085"/>
                  </a:lnTo>
                  <a:lnTo>
                    <a:pt x="219443" y="301929"/>
                  </a:lnTo>
                  <a:lnTo>
                    <a:pt x="222275" y="303263"/>
                  </a:lnTo>
                  <a:lnTo>
                    <a:pt x="222415" y="303263"/>
                  </a:lnTo>
                  <a:lnTo>
                    <a:pt x="222808" y="303263"/>
                  </a:lnTo>
                  <a:lnTo>
                    <a:pt x="223075" y="303072"/>
                  </a:lnTo>
                  <a:close/>
                </a:path>
                <a:path w="511809" h="336550">
                  <a:moveTo>
                    <a:pt x="223494" y="302806"/>
                  </a:moveTo>
                  <a:lnTo>
                    <a:pt x="223075" y="303072"/>
                  </a:lnTo>
                  <a:lnTo>
                    <a:pt x="223177" y="303263"/>
                  </a:lnTo>
                  <a:lnTo>
                    <a:pt x="223469" y="303796"/>
                  </a:lnTo>
                  <a:lnTo>
                    <a:pt x="223494" y="302806"/>
                  </a:lnTo>
                  <a:close/>
                </a:path>
                <a:path w="511809" h="336550">
                  <a:moveTo>
                    <a:pt x="225348" y="306285"/>
                  </a:moveTo>
                  <a:lnTo>
                    <a:pt x="222885" y="303796"/>
                  </a:lnTo>
                  <a:lnTo>
                    <a:pt x="222415" y="303263"/>
                  </a:lnTo>
                  <a:lnTo>
                    <a:pt x="222453" y="303796"/>
                  </a:lnTo>
                  <a:lnTo>
                    <a:pt x="222973" y="309664"/>
                  </a:lnTo>
                  <a:lnTo>
                    <a:pt x="225348" y="306285"/>
                  </a:lnTo>
                  <a:close/>
                </a:path>
                <a:path w="511809" h="336550">
                  <a:moveTo>
                    <a:pt x="226148" y="301015"/>
                  </a:moveTo>
                  <a:lnTo>
                    <a:pt x="223570" y="298196"/>
                  </a:lnTo>
                  <a:lnTo>
                    <a:pt x="223494" y="302806"/>
                  </a:lnTo>
                  <a:lnTo>
                    <a:pt x="226148" y="301015"/>
                  </a:lnTo>
                  <a:close/>
                </a:path>
                <a:path w="511809" h="336550">
                  <a:moveTo>
                    <a:pt x="238798" y="44869"/>
                  </a:moveTo>
                  <a:lnTo>
                    <a:pt x="237286" y="43751"/>
                  </a:lnTo>
                  <a:lnTo>
                    <a:pt x="235762" y="42570"/>
                  </a:lnTo>
                  <a:lnTo>
                    <a:pt x="234226" y="44564"/>
                  </a:lnTo>
                  <a:lnTo>
                    <a:pt x="235750" y="45288"/>
                  </a:lnTo>
                  <a:lnTo>
                    <a:pt x="237261" y="47536"/>
                  </a:lnTo>
                  <a:lnTo>
                    <a:pt x="238798" y="44869"/>
                  </a:lnTo>
                  <a:close/>
                </a:path>
                <a:path w="511809" h="336550">
                  <a:moveTo>
                    <a:pt x="242189" y="312699"/>
                  </a:moveTo>
                  <a:lnTo>
                    <a:pt x="242138" y="310349"/>
                  </a:lnTo>
                  <a:lnTo>
                    <a:pt x="242036" y="305168"/>
                  </a:lnTo>
                  <a:lnTo>
                    <a:pt x="241554" y="305168"/>
                  </a:lnTo>
                  <a:lnTo>
                    <a:pt x="240639" y="303707"/>
                  </a:lnTo>
                  <a:lnTo>
                    <a:pt x="238315" y="300012"/>
                  </a:lnTo>
                  <a:lnTo>
                    <a:pt x="234950" y="302920"/>
                  </a:lnTo>
                  <a:lnTo>
                    <a:pt x="236753" y="306654"/>
                  </a:lnTo>
                  <a:lnTo>
                    <a:pt x="238594" y="303707"/>
                  </a:lnTo>
                  <a:lnTo>
                    <a:pt x="240411" y="304876"/>
                  </a:lnTo>
                  <a:lnTo>
                    <a:pt x="241325" y="306781"/>
                  </a:lnTo>
                  <a:lnTo>
                    <a:pt x="240207" y="308584"/>
                  </a:lnTo>
                  <a:lnTo>
                    <a:pt x="239001" y="310349"/>
                  </a:lnTo>
                  <a:lnTo>
                    <a:pt x="242189" y="312699"/>
                  </a:lnTo>
                  <a:close/>
                </a:path>
                <a:path w="511809" h="336550">
                  <a:moveTo>
                    <a:pt x="243471" y="305168"/>
                  </a:moveTo>
                  <a:lnTo>
                    <a:pt x="242036" y="304723"/>
                  </a:lnTo>
                  <a:lnTo>
                    <a:pt x="242036" y="305168"/>
                  </a:lnTo>
                  <a:lnTo>
                    <a:pt x="243471" y="305168"/>
                  </a:lnTo>
                  <a:close/>
                </a:path>
                <a:path w="511809" h="336550">
                  <a:moveTo>
                    <a:pt x="244411" y="302463"/>
                  </a:moveTo>
                  <a:lnTo>
                    <a:pt x="244335" y="302094"/>
                  </a:lnTo>
                  <a:lnTo>
                    <a:pt x="244208" y="302094"/>
                  </a:lnTo>
                  <a:lnTo>
                    <a:pt x="243636" y="301091"/>
                  </a:lnTo>
                  <a:lnTo>
                    <a:pt x="241617" y="303974"/>
                  </a:lnTo>
                  <a:lnTo>
                    <a:pt x="244233" y="302171"/>
                  </a:lnTo>
                  <a:lnTo>
                    <a:pt x="244411" y="302463"/>
                  </a:lnTo>
                  <a:close/>
                </a:path>
                <a:path w="511809" h="336550">
                  <a:moveTo>
                    <a:pt x="246341" y="306044"/>
                  </a:moveTo>
                  <a:lnTo>
                    <a:pt x="245833" y="304101"/>
                  </a:lnTo>
                  <a:lnTo>
                    <a:pt x="245732" y="303707"/>
                  </a:lnTo>
                  <a:lnTo>
                    <a:pt x="245427" y="302920"/>
                  </a:lnTo>
                  <a:lnTo>
                    <a:pt x="245351" y="304101"/>
                  </a:lnTo>
                  <a:lnTo>
                    <a:pt x="245287" y="303974"/>
                  </a:lnTo>
                  <a:lnTo>
                    <a:pt x="244411" y="302463"/>
                  </a:lnTo>
                  <a:lnTo>
                    <a:pt x="244513" y="302920"/>
                  </a:lnTo>
                  <a:lnTo>
                    <a:pt x="244970" y="305168"/>
                  </a:lnTo>
                  <a:lnTo>
                    <a:pt x="243471" y="305168"/>
                  </a:lnTo>
                  <a:lnTo>
                    <a:pt x="246341" y="306044"/>
                  </a:lnTo>
                  <a:close/>
                </a:path>
                <a:path w="511809" h="336550">
                  <a:moveTo>
                    <a:pt x="252793" y="170103"/>
                  </a:moveTo>
                  <a:lnTo>
                    <a:pt x="249923" y="167919"/>
                  </a:lnTo>
                  <a:lnTo>
                    <a:pt x="249237" y="170713"/>
                  </a:lnTo>
                  <a:lnTo>
                    <a:pt x="251040" y="174015"/>
                  </a:lnTo>
                  <a:lnTo>
                    <a:pt x="251320" y="171653"/>
                  </a:lnTo>
                  <a:lnTo>
                    <a:pt x="251955" y="172491"/>
                  </a:lnTo>
                  <a:lnTo>
                    <a:pt x="252247" y="171653"/>
                  </a:lnTo>
                  <a:lnTo>
                    <a:pt x="252793" y="170103"/>
                  </a:lnTo>
                  <a:close/>
                </a:path>
                <a:path w="511809" h="336550">
                  <a:moveTo>
                    <a:pt x="254203" y="52006"/>
                  </a:moveTo>
                  <a:lnTo>
                    <a:pt x="254152" y="51549"/>
                  </a:lnTo>
                  <a:lnTo>
                    <a:pt x="253085" y="50317"/>
                  </a:lnTo>
                  <a:lnTo>
                    <a:pt x="252488" y="48945"/>
                  </a:lnTo>
                  <a:lnTo>
                    <a:pt x="250647" y="52006"/>
                  </a:lnTo>
                  <a:lnTo>
                    <a:pt x="251701" y="53467"/>
                  </a:lnTo>
                  <a:lnTo>
                    <a:pt x="252780" y="51549"/>
                  </a:lnTo>
                  <a:lnTo>
                    <a:pt x="253822" y="53009"/>
                  </a:lnTo>
                  <a:lnTo>
                    <a:pt x="254203" y="52006"/>
                  </a:lnTo>
                  <a:close/>
                </a:path>
                <a:path w="511809" h="336550">
                  <a:moveTo>
                    <a:pt x="261721" y="50165"/>
                  </a:moveTo>
                  <a:lnTo>
                    <a:pt x="258495" y="46253"/>
                  </a:lnTo>
                  <a:lnTo>
                    <a:pt x="257505" y="50076"/>
                  </a:lnTo>
                  <a:lnTo>
                    <a:pt x="258699" y="53022"/>
                  </a:lnTo>
                  <a:lnTo>
                    <a:pt x="259943" y="50190"/>
                  </a:lnTo>
                  <a:lnTo>
                    <a:pt x="261150" y="51904"/>
                  </a:lnTo>
                  <a:lnTo>
                    <a:pt x="261721" y="50165"/>
                  </a:lnTo>
                  <a:close/>
                </a:path>
                <a:path w="511809" h="336550">
                  <a:moveTo>
                    <a:pt x="261797" y="151777"/>
                  </a:moveTo>
                  <a:lnTo>
                    <a:pt x="260362" y="148234"/>
                  </a:lnTo>
                  <a:lnTo>
                    <a:pt x="259003" y="148209"/>
                  </a:lnTo>
                  <a:lnTo>
                    <a:pt x="256946" y="149682"/>
                  </a:lnTo>
                  <a:lnTo>
                    <a:pt x="260108" y="151485"/>
                  </a:lnTo>
                  <a:lnTo>
                    <a:pt x="258051" y="152933"/>
                  </a:lnTo>
                  <a:lnTo>
                    <a:pt x="258813" y="152933"/>
                  </a:lnTo>
                  <a:lnTo>
                    <a:pt x="259562" y="154749"/>
                  </a:lnTo>
                  <a:lnTo>
                    <a:pt x="260324" y="153898"/>
                  </a:lnTo>
                  <a:lnTo>
                    <a:pt x="261797" y="151777"/>
                  </a:lnTo>
                  <a:close/>
                </a:path>
                <a:path w="511809" h="336550">
                  <a:moveTo>
                    <a:pt x="284530" y="63157"/>
                  </a:moveTo>
                  <a:lnTo>
                    <a:pt x="284391" y="57492"/>
                  </a:lnTo>
                  <a:lnTo>
                    <a:pt x="283527" y="55765"/>
                  </a:lnTo>
                  <a:lnTo>
                    <a:pt x="281228" y="55600"/>
                  </a:lnTo>
                  <a:lnTo>
                    <a:pt x="282917" y="59766"/>
                  </a:lnTo>
                  <a:lnTo>
                    <a:pt x="282575" y="62077"/>
                  </a:lnTo>
                  <a:lnTo>
                    <a:pt x="284530" y="63157"/>
                  </a:lnTo>
                  <a:close/>
                </a:path>
                <a:path w="511809" h="336550">
                  <a:moveTo>
                    <a:pt x="285864" y="50317"/>
                  </a:moveTo>
                  <a:lnTo>
                    <a:pt x="283565" y="51828"/>
                  </a:lnTo>
                  <a:lnTo>
                    <a:pt x="281305" y="46672"/>
                  </a:lnTo>
                  <a:lnTo>
                    <a:pt x="278980" y="52273"/>
                  </a:lnTo>
                  <a:lnTo>
                    <a:pt x="281368" y="53733"/>
                  </a:lnTo>
                  <a:lnTo>
                    <a:pt x="284772" y="56248"/>
                  </a:lnTo>
                  <a:lnTo>
                    <a:pt x="285864" y="50317"/>
                  </a:lnTo>
                  <a:close/>
                </a:path>
                <a:path w="511809" h="336550">
                  <a:moveTo>
                    <a:pt x="290347" y="60172"/>
                  </a:moveTo>
                  <a:lnTo>
                    <a:pt x="288836" y="59245"/>
                  </a:lnTo>
                  <a:lnTo>
                    <a:pt x="287312" y="59994"/>
                  </a:lnTo>
                  <a:lnTo>
                    <a:pt x="285800" y="58280"/>
                  </a:lnTo>
                  <a:lnTo>
                    <a:pt x="285407" y="59321"/>
                  </a:lnTo>
                  <a:lnTo>
                    <a:pt x="286385" y="60439"/>
                  </a:lnTo>
                  <a:lnTo>
                    <a:pt x="285762" y="61468"/>
                  </a:lnTo>
                  <a:lnTo>
                    <a:pt x="287286" y="60858"/>
                  </a:lnTo>
                  <a:lnTo>
                    <a:pt x="288798" y="62357"/>
                  </a:lnTo>
                  <a:lnTo>
                    <a:pt x="290347" y="60172"/>
                  </a:lnTo>
                  <a:close/>
                </a:path>
                <a:path w="511809" h="336550">
                  <a:moveTo>
                    <a:pt x="298373" y="76936"/>
                  </a:moveTo>
                  <a:lnTo>
                    <a:pt x="295770" y="68503"/>
                  </a:lnTo>
                  <a:lnTo>
                    <a:pt x="293839" y="70764"/>
                  </a:lnTo>
                  <a:lnTo>
                    <a:pt x="294055" y="73177"/>
                  </a:lnTo>
                  <a:lnTo>
                    <a:pt x="293420" y="75526"/>
                  </a:lnTo>
                  <a:lnTo>
                    <a:pt x="297434" y="74218"/>
                  </a:lnTo>
                  <a:lnTo>
                    <a:pt x="298373" y="76936"/>
                  </a:lnTo>
                  <a:close/>
                </a:path>
                <a:path w="511809" h="336550">
                  <a:moveTo>
                    <a:pt x="322072" y="63246"/>
                  </a:moveTo>
                  <a:lnTo>
                    <a:pt x="321957" y="63500"/>
                  </a:lnTo>
                  <a:lnTo>
                    <a:pt x="322072" y="63690"/>
                  </a:lnTo>
                  <a:lnTo>
                    <a:pt x="322072" y="63246"/>
                  </a:lnTo>
                  <a:close/>
                </a:path>
                <a:path w="511809" h="336550">
                  <a:moveTo>
                    <a:pt x="323278" y="63690"/>
                  </a:moveTo>
                  <a:lnTo>
                    <a:pt x="322072" y="63690"/>
                  </a:lnTo>
                  <a:lnTo>
                    <a:pt x="323227" y="65519"/>
                  </a:lnTo>
                  <a:lnTo>
                    <a:pt x="323278" y="63690"/>
                  </a:lnTo>
                  <a:close/>
                </a:path>
                <a:path w="511809" h="336550">
                  <a:moveTo>
                    <a:pt x="323303" y="71678"/>
                  </a:moveTo>
                  <a:lnTo>
                    <a:pt x="321868" y="63690"/>
                  </a:lnTo>
                  <a:lnTo>
                    <a:pt x="320154" y="67487"/>
                  </a:lnTo>
                  <a:lnTo>
                    <a:pt x="320903" y="69354"/>
                  </a:lnTo>
                  <a:lnTo>
                    <a:pt x="323303" y="71678"/>
                  </a:lnTo>
                  <a:close/>
                </a:path>
                <a:path w="511809" h="336550">
                  <a:moveTo>
                    <a:pt x="323392" y="60337"/>
                  </a:moveTo>
                  <a:lnTo>
                    <a:pt x="322072" y="63246"/>
                  </a:lnTo>
                  <a:lnTo>
                    <a:pt x="323291" y="63500"/>
                  </a:lnTo>
                  <a:lnTo>
                    <a:pt x="323291" y="63246"/>
                  </a:lnTo>
                  <a:lnTo>
                    <a:pt x="323392" y="60337"/>
                  </a:lnTo>
                  <a:close/>
                </a:path>
                <a:path w="511809" h="336550">
                  <a:moveTo>
                    <a:pt x="325970" y="159156"/>
                  </a:moveTo>
                  <a:lnTo>
                    <a:pt x="325729" y="158902"/>
                  </a:lnTo>
                  <a:lnTo>
                    <a:pt x="325755" y="159156"/>
                  </a:lnTo>
                  <a:lnTo>
                    <a:pt x="325970" y="159156"/>
                  </a:lnTo>
                  <a:close/>
                </a:path>
                <a:path w="511809" h="336550">
                  <a:moveTo>
                    <a:pt x="326555" y="157416"/>
                  </a:moveTo>
                  <a:lnTo>
                    <a:pt x="325132" y="157759"/>
                  </a:lnTo>
                  <a:lnTo>
                    <a:pt x="320840" y="160540"/>
                  </a:lnTo>
                  <a:lnTo>
                    <a:pt x="320929" y="160667"/>
                  </a:lnTo>
                  <a:lnTo>
                    <a:pt x="323291" y="164376"/>
                  </a:lnTo>
                  <a:lnTo>
                    <a:pt x="323773" y="163893"/>
                  </a:lnTo>
                  <a:lnTo>
                    <a:pt x="323659" y="163639"/>
                  </a:lnTo>
                  <a:lnTo>
                    <a:pt x="323316" y="162775"/>
                  </a:lnTo>
                  <a:lnTo>
                    <a:pt x="323926" y="162013"/>
                  </a:lnTo>
                  <a:lnTo>
                    <a:pt x="324510" y="163639"/>
                  </a:lnTo>
                  <a:lnTo>
                    <a:pt x="325043" y="164376"/>
                  </a:lnTo>
                  <a:lnTo>
                    <a:pt x="325272" y="164376"/>
                  </a:lnTo>
                  <a:lnTo>
                    <a:pt x="326212" y="163639"/>
                  </a:lnTo>
                  <a:lnTo>
                    <a:pt x="326123" y="162775"/>
                  </a:lnTo>
                  <a:lnTo>
                    <a:pt x="326047" y="162013"/>
                  </a:lnTo>
                  <a:lnTo>
                    <a:pt x="325793" y="159575"/>
                  </a:lnTo>
                  <a:lnTo>
                    <a:pt x="325755" y="159245"/>
                  </a:lnTo>
                  <a:lnTo>
                    <a:pt x="324980" y="159575"/>
                  </a:lnTo>
                  <a:lnTo>
                    <a:pt x="326555" y="157416"/>
                  </a:lnTo>
                  <a:close/>
                </a:path>
                <a:path w="511809" h="336550">
                  <a:moveTo>
                    <a:pt x="327342" y="64985"/>
                  </a:moveTo>
                  <a:lnTo>
                    <a:pt x="325996" y="63957"/>
                  </a:lnTo>
                  <a:lnTo>
                    <a:pt x="324599" y="64731"/>
                  </a:lnTo>
                  <a:lnTo>
                    <a:pt x="323215" y="67094"/>
                  </a:lnTo>
                  <a:lnTo>
                    <a:pt x="324586" y="68224"/>
                  </a:lnTo>
                  <a:lnTo>
                    <a:pt x="325932" y="68135"/>
                  </a:lnTo>
                  <a:lnTo>
                    <a:pt x="327342" y="64985"/>
                  </a:lnTo>
                  <a:close/>
                </a:path>
                <a:path w="511809" h="336550">
                  <a:moveTo>
                    <a:pt x="333375" y="160235"/>
                  </a:moveTo>
                  <a:lnTo>
                    <a:pt x="331127" y="156108"/>
                  </a:lnTo>
                  <a:lnTo>
                    <a:pt x="330187" y="158953"/>
                  </a:lnTo>
                  <a:lnTo>
                    <a:pt x="329298" y="156921"/>
                  </a:lnTo>
                  <a:lnTo>
                    <a:pt x="328853" y="157949"/>
                  </a:lnTo>
                  <a:lnTo>
                    <a:pt x="325970" y="159156"/>
                  </a:lnTo>
                  <a:lnTo>
                    <a:pt x="327444" y="160667"/>
                  </a:lnTo>
                  <a:lnTo>
                    <a:pt x="327520" y="160540"/>
                  </a:lnTo>
                  <a:lnTo>
                    <a:pt x="328307" y="159156"/>
                  </a:lnTo>
                  <a:lnTo>
                    <a:pt x="328447" y="158915"/>
                  </a:lnTo>
                  <a:lnTo>
                    <a:pt x="328358" y="159118"/>
                  </a:lnTo>
                  <a:lnTo>
                    <a:pt x="328955" y="160807"/>
                  </a:lnTo>
                  <a:lnTo>
                    <a:pt x="329565" y="160070"/>
                  </a:lnTo>
                  <a:lnTo>
                    <a:pt x="330187" y="159232"/>
                  </a:lnTo>
                  <a:lnTo>
                    <a:pt x="331533" y="161455"/>
                  </a:lnTo>
                  <a:lnTo>
                    <a:pt x="331063" y="162483"/>
                  </a:lnTo>
                  <a:lnTo>
                    <a:pt x="331825" y="163372"/>
                  </a:lnTo>
                  <a:lnTo>
                    <a:pt x="332587" y="161251"/>
                  </a:lnTo>
                  <a:lnTo>
                    <a:pt x="333375" y="160235"/>
                  </a:lnTo>
                  <a:close/>
                </a:path>
                <a:path w="511809" h="336550">
                  <a:moveTo>
                    <a:pt x="342392" y="173583"/>
                  </a:moveTo>
                  <a:lnTo>
                    <a:pt x="341198" y="170649"/>
                  </a:lnTo>
                  <a:lnTo>
                    <a:pt x="339966" y="172580"/>
                  </a:lnTo>
                  <a:lnTo>
                    <a:pt x="338734" y="174942"/>
                  </a:lnTo>
                  <a:lnTo>
                    <a:pt x="339940" y="176047"/>
                  </a:lnTo>
                  <a:lnTo>
                    <a:pt x="341172" y="175107"/>
                  </a:lnTo>
                  <a:lnTo>
                    <a:pt x="342392" y="173583"/>
                  </a:lnTo>
                  <a:close/>
                </a:path>
                <a:path w="511809" h="336550">
                  <a:moveTo>
                    <a:pt x="355092" y="83540"/>
                  </a:moveTo>
                  <a:lnTo>
                    <a:pt x="352933" y="82499"/>
                  </a:lnTo>
                  <a:lnTo>
                    <a:pt x="350329" y="88341"/>
                  </a:lnTo>
                  <a:lnTo>
                    <a:pt x="353669" y="89039"/>
                  </a:lnTo>
                  <a:lnTo>
                    <a:pt x="354368" y="87210"/>
                  </a:lnTo>
                  <a:lnTo>
                    <a:pt x="353225" y="85280"/>
                  </a:lnTo>
                  <a:lnTo>
                    <a:pt x="355092" y="83540"/>
                  </a:lnTo>
                  <a:close/>
                </a:path>
                <a:path w="511809" h="336550">
                  <a:moveTo>
                    <a:pt x="357009" y="174574"/>
                  </a:moveTo>
                  <a:lnTo>
                    <a:pt x="355485" y="173837"/>
                  </a:lnTo>
                  <a:lnTo>
                    <a:pt x="353987" y="171589"/>
                  </a:lnTo>
                  <a:lnTo>
                    <a:pt x="352437" y="174269"/>
                  </a:lnTo>
                  <a:lnTo>
                    <a:pt x="353923" y="176720"/>
                  </a:lnTo>
                  <a:lnTo>
                    <a:pt x="355460" y="176822"/>
                  </a:lnTo>
                  <a:lnTo>
                    <a:pt x="357009" y="174574"/>
                  </a:lnTo>
                  <a:close/>
                </a:path>
                <a:path w="511809" h="336550">
                  <a:moveTo>
                    <a:pt x="385305" y="176441"/>
                  </a:moveTo>
                  <a:lnTo>
                    <a:pt x="381952" y="176466"/>
                  </a:lnTo>
                  <a:lnTo>
                    <a:pt x="378612" y="176695"/>
                  </a:lnTo>
                  <a:lnTo>
                    <a:pt x="375234" y="178968"/>
                  </a:lnTo>
                  <a:lnTo>
                    <a:pt x="374789" y="177863"/>
                  </a:lnTo>
                  <a:lnTo>
                    <a:pt x="375704" y="176872"/>
                  </a:lnTo>
                  <a:lnTo>
                    <a:pt x="376186" y="175844"/>
                  </a:lnTo>
                  <a:lnTo>
                    <a:pt x="373100" y="172821"/>
                  </a:lnTo>
                  <a:lnTo>
                    <a:pt x="372960" y="179209"/>
                  </a:lnTo>
                  <a:lnTo>
                    <a:pt x="374738" y="182918"/>
                  </a:lnTo>
                  <a:lnTo>
                    <a:pt x="379069" y="178676"/>
                  </a:lnTo>
                  <a:lnTo>
                    <a:pt x="382803" y="182575"/>
                  </a:lnTo>
                  <a:lnTo>
                    <a:pt x="385305" y="176441"/>
                  </a:lnTo>
                  <a:close/>
                </a:path>
                <a:path w="511809" h="336550">
                  <a:moveTo>
                    <a:pt x="399008" y="177368"/>
                  </a:moveTo>
                  <a:lnTo>
                    <a:pt x="397941" y="177939"/>
                  </a:lnTo>
                  <a:lnTo>
                    <a:pt x="396887" y="175882"/>
                  </a:lnTo>
                  <a:lnTo>
                    <a:pt x="395808" y="177939"/>
                  </a:lnTo>
                  <a:lnTo>
                    <a:pt x="397598" y="181254"/>
                  </a:lnTo>
                  <a:lnTo>
                    <a:pt x="398475" y="179984"/>
                  </a:lnTo>
                  <a:lnTo>
                    <a:pt x="398030" y="178638"/>
                  </a:lnTo>
                  <a:lnTo>
                    <a:pt x="398564" y="177939"/>
                  </a:lnTo>
                  <a:lnTo>
                    <a:pt x="399008" y="177368"/>
                  </a:lnTo>
                  <a:close/>
                </a:path>
                <a:path w="511809" h="336550">
                  <a:moveTo>
                    <a:pt x="421627" y="17805"/>
                  </a:moveTo>
                  <a:lnTo>
                    <a:pt x="420255" y="17741"/>
                  </a:lnTo>
                  <a:lnTo>
                    <a:pt x="418858" y="19837"/>
                  </a:lnTo>
                  <a:lnTo>
                    <a:pt x="417474" y="21501"/>
                  </a:lnTo>
                  <a:lnTo>
                    <a:pt x="419684" y="26403"/>
                  </a:lnTo>
                  <a:lnTo>
                    <a:pt x="421436" y="20916"/>
                  </a:lnTo>
                  <a:lnTo>
                    <a:pt x="421627" y="17805"/>
                  </a:lnTo>
                  <a:close/>
                </a:path>
                <a:path w="511809" h="336550">
                  <a:moveTo>
                    <a:pt x="465556" y="30010"/>
                  </a:moveTo>
                  <a:lnTo>
                    <a:pt x="465505" y="25057"/>
                  </a:lnTo>
                  <a:lnTo>
                    <a:pt x="463677" y="27012"/>
                  </a:lnTo>
                  <a:lnTo>
                    <a:pt x="465556" y="30010"/>
                  </a:lnTo>
                  <a:close/>
                </a:path>
                <a:path w="511809" h="336550">
                  <a:moveTo>
                    <a:pt x="469658" y="26479"/>
                  </a:moveTo>
                  <a:lnTo>
                    <a:pt x="469201" y="26479"/>
                  </a:lnTo>
                  <a:lnTo>
                    <a:pt x="468426" y="26263"/>
                  </a:lnTo>
                  <a:lnTo>
                    <a:pt x="467956" y="25400"/>
                  </a:lnTo>
                  <a:lnTo>
                    <a:pt x="467842" y="23304"/>
                  </a:lnTo>
                  <a:lnTo>
                    <a:pt x="468236" y="22529"/>
                  </a:lnTo>
                  <a:lnTo>
                    <a:pt x="468934" y="21183"/>
                  </a:lnTo>
                  <a:lnTo>
                    <a:pt x="468007" y="22529"/>
                  </a:lnTo>
                  <a:lnTo>
                    <a:pt x="465632" y="20701"/>
                  </a:lnTo>
                  <a:lnTo>
                    <a:pt x="464223" y="18262"/>
                  </a:lnTo>
                  <a:lnTo>
                    <a:pt x="464172" y="21183"/>
                  </a:lnTo>
                  <a:lnTo>
                    <a:pt x="465416" y="23050"/>
                  </a:lnTo>
                  <a:lnTo>
                    <a:pt x="465505" y="25057"/>
                  </a:lnTo>
                  <a:lnTo>
                    <a:pt x="466217" y="24231"/>
                  </a:lnTo>
                  <a:lnTo>
                    <a:pt x="465594" y="23304"/>
                  </a:lnTo>
                  <a:lnTo>
                    <a:pt x="467804" y="26479"/>
                  </a:lnTo>
                  <a:lnTo>
                    <a:pt x="468731" y="29552"/>
                  </a:lnTo>
                  <a:lnTo>
                    <a:pt x="466026" y="28448"/>
                  </a:lnTo>
                  <a:lnTo>
                    <a:pt x="465696" y="29552"/>
                  </a:lnTo>
                  <a:lnTo>
                    <a:pt x="465632" y="30010"/>
                  </a:lnTo>
                  <a:lnTo>
                    <a:pt x="465467" y="30289"/>
                  </a:lnTo>
                  <a:lnTo>
                    <a:pt x="467309" y="32258"/>
                  </a:lnTo>
                  <a:lnTo>
                    <a:pt x="468884" y="30010"/>
                  </a:lnTo>
                  <a:lnTo>
                    <a:pt x="468985" y="29552"/>
                  </a:lnTo>
                  <a:lnTo>
                    <a:pt x="469658" y="26479"/>
                  </a:lnTo>
                  <a:close/>
                </a:path>
                <a:path w="511809" h="336550">
                  <a:moveTo>
                    <a:pt x="469950" y="19697"/>
                  </a:moveTo>
                  <a:lnTo>
                    <a:pt x="469861" y="19392"/>
                  </a:lnTo>
                  <a:lnTo>
                    <a:pt x="469696" y="19697"/>
                  </a:lnTo>
                  <a:lnTo>
                    <a:pt x="469265" y="20701"/>
                  </a:lnTo>
                  <a:lnTo>
                    <a:pt x="469950" y="19697"/>
                  </a:lnTo>
                  <a:close/>
                </a:path>
                <a:path w="511809" h="336550">
                  <a:moveTo>
                    <a:pt x="473887" y="21183"/>
                  </a:moveTo>
                  <a:lnTo>
                    <a:pt x="472757" y="21183"/>
                  </a:lnTo>
                  <a:lnTo>
                    <a:pt x="471665" y="21996"/>
                  </a:lnTo>
                  <a:lnTo>
                    <a:pt x="470636" y="18694"/>
                  </a:lnTo>
                  <a:lnTo>
                    <a:pt x="469950" y="19697"/>
                  </a:lnTo>
                  <a:lnTo>
                    <a:pt x="471792" y="25641"/>
                  </a:lnTo>
                  <a:lnTo>
                    <a:pt x="471906" y="25400"/>
                  </a:lnTo>
                  <a:lnTo>
                    <a:pt x="473506" y="21996"/>
                  </a:lnTo>
                  <a:lnTo>
                    <a:pt x="473887" y="21183"/>
                  </a:lnTo>
                  <a:close/>
                </a:path>
                <a:path w="511809" h="336550">
                  <a:moveTo>
                    <a:pt x="481901" y="28079"/>
                  </a:moveTo>
                  <a:lnTo>
                    <a:pt x="481774" y="28079"/>
                  </a:lnTo>
                  <a:lnTo>
                    <a:pt x="481685" y="28651"/>
                  </a:lnTo>
                  <a:lnTo>
                    <a:pt x="481901" y="28079"/>
                  </a:lnTo>
                  <a:close/>
                </a:path>
                <a:path w="511809" h="336550">
                  <a:moveTo>
                    <a:pt x="482968" y="23533"/>
                  </a:moveTo>
                  <a:lnTo>
                    <a:pt x="481774" y="21590"/>
                  </a:lnTo>
                  <a:lnTo>
                    <a:pt x="481672" y="22440"/>
                  </a:lnTo>
                  <a:lnTo>
                    <a:pt x="481266" y="25882"/>
                  </a:lnTo>
                  <a:lnTo>
                    <a:pt x="481101" y="26593"/>
                  </a:lnTo>
                  <a:lnTo>
                    <a:pt x="481812" y="27901"/>
                  </a:lnTo>
                  <a:lnTo>
                    <a:pt x="482968" y="23533"/>
                  </a:lnTo>
                  <a:close/>
                </a:path>
                <a:path w="511809" h="336550">
                  <a:moveTo>
                    <a:pt x="485711" y="25311"/>
                  </a:moveTo>
                  <a:lnTo>
                    <a:pt x="484073" y="22440"/>
                  </a:lnTo>
                  <a:lnTo>
                    <a:pt x="481901" y="28079"/>
                  </a:lnTo>
                  <a:lnTo>
                    <a:pt x="482904" y="29908"/>
                  </a:lnTo>
                  <a:lnTo>
                    <a:pt x="484682" y="27127"/>
                  </a:lnTo>
                  <a:lnTo>
                    <a:pt x="484733" y="28651"/>
                  </a:lnTo>
                  <a:lnTo>
                    <a:pt x="485178" y="27127"/>
                  </a:lnTo>
                  <a:lnTo>
                    <a:pt x="485711" y="25311"/>
                  </a:lnTo>
                  <a:close/>
                </a:path>
                <a:path w="511809" h="336550">
                  <a:moveTo>
                    <a:pt x="489966" y="23393"/>
                  </a:moveTo>
                  <a:lnTo>
                    <a:pt x="489407" y="22377"/>
                  </a:lnTo>
                  <a:lnTo>
                    <a:pt x="488937" y="23393"/>
                  </a:lnTo>
                  <a:lnTo>
                    <a:pt x="489966" y="23393"/>
                  </a:lnTo>
                  <a:close/>
                </a:path>
                <a:path w="511809" h="336550">
                  <a:moveTo>
                    <a:pt x="490753" y="24853"/>
                  </a:moveTo>
                  <a:lnTo>
                    <a:pt x="490054" y="23558"/>
                  </a:lnTo>
                  <a:lnTo>
                    <a:pt x="488467" y="23558"/>
                  </a:lnTo>
                  <a:lnTo>
                    <a:pt x="488022" y="23075"/>
                  </a:lnTo>
                  <a:lnTo>
                    <a:pt x="487972" y="25679"/>
                  </a:lnTo>
                  <a:lnTo>
                    <a:pt x="488467" y="25196"/>
                  </a:lnTo>
                  <a:lnTo>
                    <a:pt x="487959" y="26098"/>
                  </a:lnTo>
                  <a:lnTo>
                    <a:pt x="487972" y="25679"/>
                  </a:lnTo>
                  <a:lnTo>
                    <a:pt x="486676" y="26911"/>
                  </a:lnTo>
                  <a:lnTo>
                    <a:pt x="487464" y="28359"/>
                  </a:lnTo>
                  <a:lnTo>
                    <a:pt x="486981" y="29654"/>
                  </a:lnTo>
                  <a:lnTo>
                    <a:pt x="487946" y="31051"/>
                  </a:lnTo>
                  <a:lnTo>
                    <a:pt x="487934" y="28930"/>
                  </a:lnTo>
                  <a:lnTo>
                    <a:pt x="489534" y="26911"/>
                  </a:lnTo>
                  <a:lnTo>
                    <a:pt x="490016" y="26098"/>
                  </a:lnTo>
                  <a:lnTo>
                    <a:pt x="490562" y="25196"/>
                  </a:lnTo>
                  <a:lnTo>
                    <a:pt x="490753" y="24853"/>
                  </a:lnTo>
                  <a:close/>
                </a:path>
                <a:path w="511809" h="336550">
                  <a:moveTo>
                    <a:pt x="495846" y="33502"/>
                  </a:moveTo>
                  <a:lnTo>
                    <a:pt x="494830" y="31165"/>
                  </a:lnTo>
                  <a:lnTo>
                    <a:pt x="493915" y="29070"/>
                  </a:lnTo>
                  <a:lnTo>
                    <a:pt x="493039" y="32537"/>
                  </a:lnTo>
                  <a:lnTo>
                    <a:pt x="494601" y="31165"/>
                  </a:lnTo>
                  <a:lnTo>
                    <a:pt x="494703" y="31775"/>
                  </a:lnTo>
                  <a:lnTo>
                    <a:pt x="495223" y="34721"/>
                  </a:lnTo>
                  <a:lnTo>
                    <a:pt x="495846" y="33502"/>
                  </a:lnTo>
                  <a:close/>
                </a:path>
                <a:path w="511809" h="336550">
                  <a:moveTo>
                    <a:pt x="499910" y="31775"/>
                  </a:moveTo>
                  <a:lnTo>
                    <a:pt x="499745" y="31775"/>
                  </a:lnTo>
                  <a:lnTo>
                    <a:pt x="497878" y="29895"/>
                  </a:lnTo>
                  <a:lnTo>
                    <a:pt x="496824" y="31775"/>
                  </a:lnTo>
                  <a:lnTo>
                    <a:pt x="497217" y="32537"/>
                  </a:lnTo>
                  <a:lnTo>
                    <a:pt x="498271" y="34429"/>
                  </a:lnTo>
                  <a:lnTo>
                    <a:pt x="499910" y="31775"/>
                  </a:lnTo>
                  <a:close/>
                </a:path>
                <a:path w="511809" h="336550">
                  <a:moveTo>
                    <a:pt x="503986" y="31343"/>
                  </a:moveTo>
                  <a:lnTo>
                    <a:pt x="503948" y="30022"/>
                  </a:lnTo>
                  <a:lnTo>
                    <a:pt x="503466" y="28651"/>
                  </a:lnTo>
                  <a:lnTo>
                    <a:pt x="502653" y="27279"/>
                  </a:lnTo>
                  <a:lnTo>
                    <a:pt x="501294" y="29044"/>
                  </a:lnTo>
                  <a:lnTo>
                    <a:pt x="500811" y="30886"/>
                  </a:lnTo>
                  <a:lnTo>
                    <a:pt x="502132" y="32829"/>
                  </a:lnTo>
                  <a:lnTo>
                    <a:pt x="502742" y="32651"/>
                  </a:lnTo>
                  <a:lnTo>
                    <a:pt x="503351" y="32448"/>
                  </a:lnTo>
                  <a:lnTo>
                    <a:pt x="503986" y="31343"/>
                  </a:lnTo>
                  <a:close/>
                </a:path>
                <a:path w="511809" h="336550">
                  <a:moveTo>
                    <a:pt x="507225" y="30238"/>
                  </a:moveTo>
                  <a:lnTo>
                    <a:pt x="505993" y="28816"/>
                  </a:lnTo>
                  <a:lnTo>
                    <a:pt x="505396" y="27457"/>
                  </a:lnTo>
                  <a:lnTo>
                    <a:pt x="503986" y="29756"/>
                  </a:lnTo>
                  <a:lnTo>
                    <a:pt x="504850" y="31127"/>
                  </a:lnTo>
                  <a:lnTo>
                    <a:pt x="504380" y="32435"/>
                  </a:lnTo>
                  <a:lnTo>
                    <a:pt x="505320" y="33820"/>
                  </a:lnTo>
                  <a:lnTo>
                    <a:pt x="506222" y="32677"/>
                  </a:lnTo>
                  <a:lnTo>
                    <a:pt x="505777" y="30429"/>
                  </a:lnTo>
                  <a:lnTo>
                    <a:pt x="506730" y="31534"/>
                  </a:lnTo>
                  <a:lnTo>
                    <a:pt x="507225" y="30238"/>
                  </a:lnTo>
                  <a:close/>
                </a:path>
                <a:path w="511809" h="336550">
                  <a:moveTo>
                    <a:pt x="511352" y="27076"/>
                  </a:moveTo>
                  <a:lnTo>
                    <a:pt x="509854" y="25476"/>
                  </a:lnTo>
                  <a:lnTo>
                    <a:pt x="508355" y="22796"/>
                  </a:lnTo>
                  <a:lnTo>
                    <a:pt x="506818" y="23571"/>
                  </a:lnTo>
                  <a:lnTo>
                    <a:pt x="506526" y="25196"/>
                  </a:lnTo>
                  <a:lnTo>
                    <a:pt x="510070" y="30391"/>
                  </a:lnTo>
                  <a:lnTo>
                    <a:pt x="511352" y="2707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1A21D392-3423-9113-AB85-99FF304A1F44}"/>
                </a:ext>
              </a:extLst>
            </p:cNvPr>
            <p:cNvSpPr/>
            <p:nvPr/>
          </p:nvSpPr>
          <p:spPr>
            <a:xfrm>
              <a:off x="6081090" y="109435"/>
              <a:ext cx="1522095" cy="1996439"/>
            </a:xfrm>
            <a:custGeom>
              <a:avLst/>
              <a:gdLst/>
              <a:ahLst/>
              <a:cxnLst/>
              <a:rect l="l" t="t" r="r" b="b"/>
              <a:pathLst>
                <a:path w="1522095" h="1996439">
                  <a:moveTo>
                    <a:pt x="6794" y="208813"/>
                  </a:moveTo>
                  <a:lnTo>
                    <a:pt x="6261" y="208978"/>
                  </a:lnTo>
                  <a:lnTo>
                    <a:pt x="6362" y="209651"/>
                  </a:lnTo>
                  <a:lnTo>
                    <a:pt x="6794" y="208813"/>
                  </a:lnTo>
                  <a:close/>
                </a:path>
                <a:path w="1522095" h="1996439">
                  <a:moveTo>
                    <a:pt x="17691" y="212001"/>
                  </a:moveTo>
                  <a:lnTo>
                    <a:pt x="16751" y="210870"/>
                  </a:lnTo>
                  <a:lnTo>
                    <a:pt x="17043" y="212001"/>
                  </a:lnTo>
                  <a:lnTo>
                    <a:pt x="17348" y="212915"/>
                  </a:lnTo>
                  <a:lnTo>
                    <a:pt x="17691" y="212001"/>
                  </a:lnTo>
                  <a:close/>
                </a:path>
                <a:path w="1522095" h="1996439">
                  <a:moveTo>
                    <a:pt x="23291" y="204635"/>
                  </a:moveTo>
                  <a:lnTo>
                    <a:pt x="21640" y="203111"/>
                  </a:lnTo>
                  <a:lnTo>
                    <a:pt x="19939" y="206616"/>
                  </a:lnTo>
                  <a:lnTo>
                    <a:pt x="18262" y="208292"/>
                  </a:lnTo>
                  <a:lnTo>
                    <a:pt x="18199" y="208089"/>
                  </a:lnTo>
                  <a:lnTo>
                    <a:pt x="18110" y="207772"/>
                  </a:lnTo>
                  <a:lnTo>
                    <a:pt x="17945" y="207225"/>
                  </a:lnTo>
                  <a:lnTo>
                    <a:pt x="17081" y="204292"/>
                  </a:lnTo>
                  <a:lnTo>
                    <a:pt x="16992" y="203568"/>
                  </a:lnTo>
                  <a:lnTo>
                    <a:pt x="15532" y="206616"/>
                  </a:lnTo>
                  <a:lnTo>
                    <a:pt x="14160" y="207225"/>
                  </a:lnTo>
                  <a:lnTo>
                    <a:pt x="13690" y="206070"/>
                  </a:lnTo>
                  <a:lnTo>
                    <a:pt x="12700" y="203568"/>
                  </a:lnTo>
                  <a:lnTo>
                    <a:pt x="12623" y="203377"/>
                  </a:lnTo>
                  <a:lnTo>
                    <a:pt x="12522" y="203111"/>
                  </a:lnTo>
                  <a:lnTo>
                    <a:pt x="12433" y="202895"/>
                  </a:lnTo>
                  <a:lnTo>
                    <a:pt x="11214" y="199809"/>
                  </a:lnTo>
                  <a:lnTo>
                    <a:pt x="6692" y="203568"/>
                  </a:lnTo>
                  <a:lnTo>
                    <a:pt x="6527" y="203377"/>
                  </a:lnTo>
                  <a:lnTo>
                    <a:pt x="6400" y="203111"/>
                  </a:lnTo>
                  <a:lnTo>
                    <a:pt x="6299" y="202895"/>
                  </a:lnTo>
                  <a:lnTo>
                    <a:pt x="5067" y="200279"/>
                  </a:lnTo>
                  <a:lnTo>
                    <a:pt x="3429" y="202895"/>
                  </a:lnTo>
                  <a:lnTo>
                    <a:pt x="4064" y="203568"/>
                  </a:lnTo>
                  <a:lnTo>
                    <a:pt x="4318" y="203568"/>
                  </a:lnTo>
                  <a:lnTo>
                    <a:pt x="3835" y="203949"/>
                  </a:lnTo>
                  <a:lnTo>
                    <a:pt x="3619" y="203949"/>
                  </a:lnTo>
                  <a:lnTo>
                    <a:pt x="3022" y="203568"/>
                  </a:lnTo>
                  <a:lnTo>
                    <a:pt x="3136" y="203377"/>
                  </a:lnTo>
                  <a:lnTo>
                    <a:pt x="3302" y="203111"/>
                  </a:lnTo>
                  <a:lnTo>
                    <a:pt x="3429" y="202895"/>
                  </a:lnTo>
                  <a:lnTo>
                    <a:pt x="2311" y="201701"/>
                  </a:lnTo>
                  <a:lnTo>
                    <a:pt x="1574" y="203111"/>
                  </a:lnTo>
                  <a:lnTo>
                    <a:pt x="787" y="202311"/>
                  </a:lnTo>
                  <a:lnTo>
                    <a:pt x="0" y="203949"/>
                  </a:lnTo>
                  <a:lnTo>
                    <a:pt x="1384" y="206286"/>
                  </a:lnTo>
                  <a:lnTo>
                    <a:pt x="1257" y="207772"/>
                  </a:lnTo>
                  <a:lnTo>
                    <a:pt x="1168" y="208978"/>
                  </a:lnTo>
                  <a:lnTo>
                    <a:pt x="1066" y="210172"/>
                  </a:lnTo>
                  <a:lnTo>
                    <a:pt x="952" y="210870"/>
                  </a:lnTo>
                  <a:lnTo>
                    <a:pt x="812" y="211759"/>
                  </a:lnTo>
                  <a:lnTo>
                    <a:pt x="2273" y="208089"/>
                  </a:lnTo>
                  <a:lnTo>
                    <a:pt x="6172" y="208978"/>
                  </a:lnTo>
                  <a:lnTo>
                    <a:pt x="6070" y="208635"/>
                  </a:lnTo>
                  <a:lnTo>
                    <a:pt x="5969" y="208292"/>
                  </a:lnTo>
                  <a:lnTo>
                    <a:pt x="5918" y="208089"/>
                  </a:lnTo>
                  <a:lnTo>
                    <a:pt x="5829" y="207772"/>
                  </a:lnTo>
                  <a:lnTo>
                    <a:pt x="5676" y="207225"/>
                  </a:lnTo>
                  <a:lnTo>
                    <a:pt x="4991" y="204838"/>
                  </a:lnTo>
                  <a:lnTo>
                    <a:pt x="4140" y="204292"/>
                  </a:lnTo>
                  <a:lnTo>
                    <a:pt x="2768" y="207225"/>
                  </a:lnTo>
                  <a:lnTo>
                    <a:pt x="2044" y="205409"/>
                  </a:lnTo>
                  <a:lnTo>
                    <a:pt x="3733" y="204038"/>
                  </a:lnTo>
                  <a:lnTo>
                    <a:pt x="4140" y="204292"/>
                  </a:lnTo>
                  <a:lnTo>
                    <a:pt x="4572" y="203377"/>
                  </a:lnTo>
                  <a:lnTo>
                    <a:pt x="4635" y="203568"/>
                  </a:lnTo>
                  <a:lnTo>
                    <a:pt x="4737" y="203949"/>
                  </a:lnTo>
                  <a:lnTo>
                    <a:pt x="4838" y="204292"/>
                  </a:lnTo>
                  <a:lnTo>
                    <a:pt x="4940" y="204635"/>
                  </a:lnTo>
                  <a:lnTo>
                    <a:pt x="4991" y="204838"/>
                  </a:lnTo>
                  <a:lnTo>
                    <a:pt x="7264" y="206286"/>
                  </a:lnTo>
                  <a:lnTo>
                    <a:pt x="7556" y="206286"/>
                  </a:lnTo>
                  <a:lnTo>
                    <a:pt x="8216" y="206070"/>
                  </a:lnTo>
                  <a:lnTo>
                    <a:pt x="8102" y="206286"/>
                  </a:lnTo>
                  <a:lnTo>
                    <a:pt x="6794" y="208813"/>
                  </a:lnTo>
                  <a:lnTo>
                    <a:pt x="10185" y="207772"/>
                  </a:lnTo>
                  <a:lnTo>
                    <a:pt x="13868" y="211759"/>
                  </a:lnTo>
                  <a:lnTo>
                    <a:pt x="14122" y="212001"/>
                  </a:lnTo>
                  <a:lnTo>
                    <a:pt x="15913" y="208635"/>
                  </a:lnTo>
                  <a:lnTo>
                    <a:pt x="15989" y="208813"/>
                  </a:lnTo>
                  <a:lnTo>
                    <a:pt x="16065" y="208978"/>
                  </a:lnTo>
                  <a:lnTo>
                    <a:pt x="16459" y="209829"/>
                  </a:lnTo>
                  <a:lnTo>
                    <a:pt x="16573" y="210172"/>
                  </a:lnTo>
                  <a:lnTo>
                    <a:pt x="16827" y="210693"/>
                  </a:lnTo>
                  <a:lnTo>
                    <a:pt x="17322" y="209829"/>
                  </a:lnTo>
                  <a:lnTo>
                    <a:pt x="18669" y="208635"/>
                  </a:lnTo>
                  <a:lnTo>
                    <a:pt x="19062" y="208292"/>
                  </a:lnTo>
                  <a:lnTo>
                    <a:pt x="18961" y="208635"/>
                  </a:lnTo>
                  <a:lnTo>
                    <a:pt x="18872" y="208978"/>
                  </a:lnTo>
                  <a:lnTo>
                    <a:pt x="17856" y="212915"/>
                  </a:lnTo>
                  <a:lnTo>
                    <a:pt x="19583" y="213956"/>
                  </a:lnTo>
                  <a:lnTo>
                    <a:pt x="19697" y="212915"/>
                  </a:lnTo>
                  <a:lnTo>
                    <a:pt x="19786" y="212001"/>
                  </a:lnTo>
                  <a:lnTo>
                    <a:pt x="19913" y="210870"/>
                  </a:lnTo>
                  <a:lnTo>
                    <a:pt x="19989" y="210172"/>
                  </a:lnTo>
                  <a:lnTo>
                    <a:pt x="20942" y="210693"/>
                  </a:lnTo>
                  <a:lnTo>
                    <a:pt x="21145" y="210172"/>
                  </a:lnTo>
                  <a:lnTo>
                    <a:pt x="23291" y="204635"/>
                  </a:lnTo>
                  <a:close/>
                </a:path>
                <a:path w="1522095" h="1996439">
                  <a:moveTo>
                    <a:pt x="47155" y="240830"/>
                  </a:moveTo>
                  <a:lnTo>
                    <a:pt x="46990" y="240830"/>
                  </a:lnTo>
                  <a:lnTo>
                    <a:pt x="46482" y="240830"/>
                  </a:lnTo>
                  <a:lnTo>
                    <a:pt x="44335" y="236867"/>
                  </a:lnTo>
                  <a:lnTo>
                    <a:pt x="42240" y="239318"/>
                  </a:lnTo>
                  <a:lnTo>
                    <a:pt x="44665" y="241490"/>
                  </a:lnTo>
                  <a:lnTo>
                    <a:pt x="46570" y="240995"/>
                  </a:lnTo>
                  <a:lnTo>
                    <a:pt x="46901" y="241490"/>
                  </a:lnTo>
                  <a:lnTo>
                    <a:pt x="46977" y="240880"/>
                  </a:lnTo>
                  <a:lnTo>
                    <a:pt x="47155" y="240830"/>
                  </a:lnTo>
                  <a:close/>
                </a:path>
                <a:path w="1522095" h="1996439">
                  <a:moveTo>
                    <a:pt x="49542" y="239801"/>
                  </a:moveTo>
                  <a:lnTo>
                    <a:pt x="47891" y="238099"/>
                  </a:lnTo>
                  <a:lnTo>
                    <a:pt x="49034" y="236575"/>
                  </a:lnTo>
                  <a:lnTo>
                    <a:pt x="47752" y="234911"/>
                  </a:lnTo>
                  <a:lnTo>
                    <a:pt x="46990" y="240830"/>
                  </a:lnTo>
                  <a:lnTo>
                    <a:pt x="49542" y="239801"/>
                  </a:lnTo>
                  <a:close/>
                </a:path>
                <a:path w="1522095" h="1996439">
                  <a:moveTo>
                    <a:pt x="54952" y="215607"/>
                  </a:moveTo>
                  <a:lnTo>
                    <a:pt x="53187" y="215607"/>
                  </a:lnTo>
                  <a:lnTo>
                    <a:pt x="53213" y="220535"/>
                  </a:lnTo>
                  <a:lnTo>
                    <a:pt x="53352" y="225399"/>
                  </a:lnTo>
                  <a:lnTo>
                    <a:pt x="54737" y="219087"/>
                  </a:lnTo>
                  <a:lnTo>
                    <a:pt x="54851" y="217144"/>
                  </a:lnTo>
                  <a:lnTo>
                    <a:pt x="54952" y="215607"/>
                  </a:lnTo>
                  <a:close/>
                </a:path>
                <a:path w="1522095" h="1996439">
                  <a:moveTo>
                    <a:pt x="55499" y="215607"/>
                  </a:moveTo>
                  <a:lnTo>
                    <a:pt x="54952" y="215607"/>
                  </a:lnTo>
                  <a:lnTo>
                    <a:pt x="55219" y="216877"/>
                  </a:lnTo>
                  <a:lnTo>
                    <a:pt x="55499" y="215607"/>
                  </a:lnTo>
                  <a:close/>
                </a:path>
                <a:path w="1522095" h="1996439">
                  <a:moveTo>
                    <a:pt x="57543" y="236969"/>
                  </a:moveTo>
                  <a:lnTo>
                    <a:pt x="57023" y="226174"/>
                  </a:lnTo>
                  <a:lnTo>
                    <a:pt x="57238" y="226174"/>
                  </a:lnTo>
                  <a:lnTo>
                    <a:pt x="57150" y="225755"/>
                  </a:lnTo>
                  <a:lnTo>
                    <a:pt x="57073" y="225399"/>
                  </a:lnTo>
                  <a:lnTo>
                    <a:pt x="55460" y="217982"/>
                  </a:lnTo>
                  <a:lnTo>
                    <a:pt x="55168" y="217144"/>
                  </a:lnTo>
                  <a:lnTo>
                    <a:pt x="54737" y="219087"/>
                  </a:lnTo>
                  <a:lnTo>
                    <a:pt x="54648" y="220535"/>
                  </a:lnTo>
                  <a:lnTo>
                    <a:pt x="54356" y="225399"/>
                  </a:lnTo>
                  <a:lnTo>
                    <a:pt x="54317" y="226669"/>
                  </a:lnTo>
                  <a:lnTo>
                    <a:pt x="51257" y="236969"/>
                  </a:lnTo>
                  <a:lnTo>
                    <a:pt x="54000" y="236969"/>
                  </a:lnTo>
                  <a:lnTo>
                    <a:pt x="54546" y="227596"/>
                  </a:lnTo>
                  <a:lnTo>
                    <a:pt x="54470" y="226174"/>
                  </a:lnTo>
                  <a:lnTo>
                    <a:pt x="54610" y="226174"/>
                  </a:lnTo>
                  <a:lnTo>
                    <a:pt x="54686" y="227596"/>
                  </a:lnTo>
                  <a:lnTo>
                    <a:pt x="55206" y="236969"/>
                  </a:lnTo>
                  <a:lnTo>
                    <a:pt x="57543" y="236969"/>
                  </a:lnTo>
                  <a:close/>
                </a:path>
                <a:path w="1522095" h="1996439">
                  <a:moveTo>
                    <a:pt x="65303" y="215607"/>
                  </a:moveTo>
                  <a:lnTo>
                    <a:pt x="56832" y="215607"/>
                  </a:lnTo>
                  <a:lnTo>
                    <a:pt x="56934" y="218325"/>
                  </a:lnTo>
                  <a:lnTo>
                    <a:pt x="57035" y="220535"/>
                  </a:lnTo>
                  <a:lnTo>
                    <a:pt x="57264" y="226174"/>
                  </a:lnTo>
                  <a:lnTo>
                    <a:pt x="63754" y="226174"/>
                  </a:lnTo>
                  <a:lnTo>
                    <a:pt x="63868" y="225399"/>
                  </a:lnTo>
                  <a:lnTo>
                    <a:pt x="65303" y="215607"/>
                  </a:lnTo>
                  <a:close/>
                </a:path>
                <a:path w="1522095" h="1996439">
                  <a:moveTo>
                    <a:pt x="66497" y="215607"/>
                  </a:moveTo>
                  <a:lnTo>
                    <a:pt x="65303" y="215607"/>
                  </a:lnTo>
                  <a:lnTo>
                    <a:pt x="66179" y="217982"/>
                  </a:lnTo>
                  <a:lnTo>
                    <a:pt x="66294" y="217144"/>
                  </a:lnTo>
                  <a:lnTo>
                    <a:pt x="66319" y="216877"/>
                  </a:lnTo>
                  <a:lnTo>
                    <a:pt x="66497" y="215607"/>
                  </a:lnTo>
                  <a:close/>
                </a:path>
                <a:path w="1522095" h="1996439">
                  <a:moveTo>
                    <a:pt x="71818" y="215607"/>
                  </a:moveTo>
                  <a:lnTo>
                    <a:pt x="69786" y="215607"/>
                  </a:lnTo>
                  <a:lnTo>
                    <a:pt x="71132" y="225399"/>
                  </a:lnTo>
                  <a:lnTo>
                    <a:pt x="71818" y="215607"/>
                  </a:lnTo>
                  <a:close/>
                </a:path>
                <a:path w="1522095" h="1996439">
                  <a:moveTo>
                    <a:pt x="72809" y="215607"/>
                  </a:moveTo>
                  <a:lnTo>
                    <a:pt x="71818" y="215607"/>
                  </a:lnTo>
                  <a:lnTo>
                    <a:pt x="72161" y="217144"/>
                  </a:lnTo>
                  <a:lnTo>
                    <a:pt x="72453" y="217982"/>
                  </a:lnTo>
                  <a:lnTo>
                    <a:pt x="72580" y="217144"/>
                  </a:lnTo>
                  <a:lnTo>
                    <a:pt x="72618" y="216877"/>
                  </a:lnTo>
                  <a:lnTo>
                    <a:pt x="72809" y="215607"/>
                  </a:lnTo>
                  <a:close/>
                </a:path>
                <a:path w="1522095" h="1996439">
                  <a:moveTo>
                    <a:pt x="73367" y="43675"/>
                  </a:moveTo>
                  <a:lnTo>
                    <a:pt x="72123" y="44424"/>
                  </a:lnTo>
                  <a:lnTo>
                    <a:pt x="71526" y="42697"/>
                  </a:lnTo>
                  <a:lnTo>
                    <a:pt x="71539" y="45618"/>
                  </a:lnTo>
                  <a:lnTo>
                    <a:pt x="69989" y="43992"/>
                  </a:lnTo>
                  <a:lnTo>
                    <a:pt x="68745" y="47307"/>
                  </a:lnTo>
                  <a:lnTo>
                    <a:pt x="71678" y="49098"/>
                  </a:lnTo>
                  <a:lnTo>
                    <a:pt x="71577" y="46266"/>
                  </a:lnTo>
                  <a:lnTo>
                    <a:pt x="72872" y="45186"/>
                  </a:lnTo>
                  <a:lnTo>
                    <a:pt x="73367" y="43675"/>
                  </a:lnTo>
                  <a:close/>
                </a:path>
                <a:path w="1522095" h="1996439">
                  <a:moveTo>
                    <a:pt x="74091" y="226174"/>
                  </a:moveTo>
                  <a:lnTo>
                    <a:pt x="74002" y="225755"/>
                  </a:lnTo>
                  <a:lnTo>
                    <a:pt x="73926" y="225399"/>
                  </a:lnTo>
                  <a:lnTo>
                    <a:pt x="72415" y="218325"/>
                  </a:lnTo>
                  <a:lnTo>
                    <a:pt x="72288" y="219087"/>
                  </a:lnTo>
                  <a:lnTo>
                    <a:pt x="71247" y="225399"/>
                  </a:lnTo>
                  <a:lnTo>
                    <a:pt x="71361" y="227088"/>
                  </a:lnTo>
                  <a:lnTo>
                    <a:pt x="71196" y="226834"/>
                  </a:lnTo>
                  <a:lnTo>
                    <a:pt x="71069" y="227596"/>
                  </a:lnTo>
                  <a:lnTo>
                    <a:pt x="71081" y="225399"/>
                  </a:lnTo>
                  <a:lnTo>
                    <a:pt x="68237" y="215607"/>
                  </a:lnTo>
                  <a:lnTo>
                    <a:pt x="66497" y="215607"/>
                  </a:lnTo>
                  <a:lnTo>
                    <a:pt x="67106" y="220535"/>
                  </a:lnTo>
                  <a:lnTo>
                    <a:pt x="69176" y="226174"/>
                  </a:lnTo>
                  <a:lnTo>
                    <a:pt x="67818" y="226174"/>
                  </a:lnTo>
                  <a:lnTo>
                    <a:pt x="67716" y="225399"/>
                  </a:lnTo>
                  <a:lnTo>
                    <a:pt x="67106" y="220535"/>
                  </a:lnTo>
                  <a:lnTo>
                    <a:pt x="66294" y="218325"/>
                  </a:lnTo>
                  <a:lnTo>
                    <a:pt x="66154" y="218147"/>
                  </a:lnTo>
                  <a:lnTo>
                    <a:pt x="66128" y="218325"/>
                  </a:lnTo>
                  <a:lnTo>
                    <a:pt x="66027" y="219087"/>
                  </a:lnTo>
                  <a:lnTo>
                    <a:pt x="65087" y="226174"/>
                  </a:lnTo>
                  <a:lnTo>
                    <a:pt x="66319" y="226174"/>
                  </a:lnTo>
                  <a:lnTo>
                    <a:pt x="69659" y="236969"/>
                  </a:lnTo>
                  <a:lnTo>
                    <a:pt x="72631" y="227596"/>
                  </a:lnTo>
                  <a:lnTo>
                    <a:pt x="72758" y="227215"/>
                  </a:lnTo>
                  <a:lnTo>
                    <a:pt x="72796" y="227088"/>
                  </a:lnTo>
                  <a:lnTo>
                    <a:pt x="72872" y="226834"/>
                  </a:lnTo>
                  <a:lnTo>
                    <a:pt x="72936" y="226669"/>
                  </a:lnTo>
                  <a:lnTo>
                    <a:pt x="73088" y="226174"/>
                  </a:lnTo>
                  <a:lnTo>
                    <a:pt x="74091" y="226174"/>
                  </a:lnTo>
                  <a:close/>
                </a:path>
                <a:path w="1522095" h="1996439">
                  <a:moveTo>
                    <a:pt x="92024" y="243319"/>
                  </a:moveTo>
                  <a:lnTo>
                    <a:pt x="90309" y="230987"/>
                  </a:lnTo>
                  <a:lnTo>
                    <a:pt x="89687" y="243319"/>
                  </a:lnTo>
                  <a:lnTo>
                    <a:pt x="92024" y="243319"/>
                  </a:lnTo>
                  <a:close/>
                </a:path>
                <a:path w="1522095" h="1996439">
                  <a:moveTo>
                    <a:pt x="94665" y="52832"/>
                  </a:moveTo>
                  <a:lnTo>
                    <a:pt x="94627" y="52362"/>
                  </a:lnTo>
                  <a:lnTo>
                    <a:pt x="94526" y="50698"/>
                  </a:lnTo>
                  <a:lnTo>
                    <a:pt x="93865" y="40119"/>
                  </a:lnTo>
                  <a:lnTo>
                    <a:pt x="92468" y="52832"/>
                  </a:lnTo>
                  <a:lnTo>
                    <a:pt x="94665" y="52832"/>
                  </a:lnTo>
                  <a:close/>
                </a:path>
                <a:path w="1522095" h="1996439">
                  <a:moveTo>
                    <a:pt x="102539" y="302983"/>
                  </a:moveTo>
                  <a:lnTo>
                    <a:pt x="101003" y="302526"/>
                  </a:lnTo>
                  <a:lnTo>
                    <a:pt x="99491" y="301040"/>
                  </a:lnTo>
                  <a:lnTo>
                    <a:pt x="97955" y="304292"/>
                  </a:lnTo>
                  <a:lnTo>
                    <a:pt x="99453" y="306425"/>
                  </a:lnTo>
                  <a:lnTo>
                    <a:pt x="101003" y="302831"/>
                  </a:lnTo>
                  <a:lnTo>
                    <a:pt x="102539" y="302983"/>
                  </a:lnTo>
                  <a:close/>
                </a:path>
                <a:path w="1522095" h="1996439">
                  <a:moveTo>
                    <a:pt x="104889" y="78701"/>
                  </a:moveTo>
                  <a:lnTo>
                    <a:pt x="104851" y="78219"/>
                  </a:lnTo>
                  <a:lnTo>
                    <a:pt x="94983" y="78219"/>
                  </a:lnTo>
                  <a:lnTo>
                    <a:pt x="94932" y="78701"/>
                  </a:lnTo>
                  <a:lnTo>
                    <a:pt x="93459" y="90919"/>
                  </a:lnTo>
                  <a:lnTo>
                    <a:pt x="102882" y="90919"/>
                  </a:lnTo>
                  <a:lnTo>
                    <a:pt x="102997" y="90208"/>
                  </a:lnTo>
                  <a:lnTo>
                    <a:pt x="104660" y="79883"/>
                  </a:lnTo>
                  <a:lnTo>
                    <a:pt x="104889" y="78701"/>
                  </a:lnTo>
                  <a:close/>
                </a:path>
                <a:path w="1522095" h="1996439">
                  <a:moveTo>
                    <a:pt x="105257" y="40119"/>
                  </a:moveTo>
                  <a:lnTo>
                    <a:pt x="105244" y="39624"/>
                  </a:lnTo>
                  <a:lnTo>
                    <a:pt x="105029" y="27419"/>
                  </a:lnTo>
                  <a:lnTo>
                    <a:pt x="103149" y="27419"/>
                  </a:lnTo>
                  <a:lnTo>
                    <a:pt x="103238" y="29210"/>
                  </a:lnTo>
                  <a:lnTo>
                    <a:pt x="103733" y="40119"/>
                  </a:lnTo>
                  <a:lnTo>
                    <a:pt x="105257" y="40119"/>
                  </a:lnTo>
                  <a:close/>
                </a:path>
                <a:path w="1522095" h="1996439">
                  <a:moveTo>
                    <a:pt x="112737" y="169595"/>
                  </a:moveTo>
                  <a:lnTo>
                    <a:pt x="112179" y="168871"/>
                  </a:lnTo>
                  <a:lnTo>
                    <a:pt x="110591" y="169595"/>
                  </a:lnTo>
                  <a:lnTo>
                    <a:pt x="112737" y="169595"/>
                  </a:lnTo>
                  <a:close/>
                </a:path>
                <a:path w="1522095" h="1996439">
                  <a:moveTo>
                    <a:pt x="113626" y="78219"/>
                  </a:moveTo>
                  <a:lnTo>
                    <a:pt x="104914" y="78219"/>
                  </a:lnTo>
                  <a:lnTo>
                    <a:pt x="105003" y="79883"/>
                  </a:lnTo>
                  <a:lnTo>
                    <a:pt x="106019" y="90919"/>
                  </a:lnTo>
                  <a:lnTo>
                    <a:pt x="107061" y="90919"/>
                  </a:lnTo>
                  <a:lnTo>
                    <a:pt x="106946" y="94005"/>
                  </a:lnTo>
                  <a:lnTo>
                    <a:pt x="106603" y="103606"/>
                  </a:lnTo>
                  <a:lnTo>
                    <a:pt x="109639" y="103606"/>
                  </a:lnTo>
                  <a:lnTo>
                    <a:pt x="109740" y="103162"/>
                  </a:lnTo>
                  <a:lnTo>
                    <a:pt x="112522" y="90919"/>
                  </a:lnTo>
                  <a:lnTo>
                    <a:pt x="112737" y="90919"/>
                  </a:lnTo>
                  <a:lnTo>
                    <a:pt x="112788" y="90208"/>
                  </a:lnTo>
                  <a:lnTo>
                    <a:pt x="113626" y="78219"/>
                  </a:lnTo>
                  <a:close/>
                </a:path>
                <a:path w="1522095" h="1996439">
                  <a:moveTo>
                    <a:pt x="114173" y="171450"/>
                  </a:moveTo>
                  <a:lnTo>
                    <a:pt x="113919" y="169595"/>
                  </a:lnTo>
                  <a:lnTo>
                    <a:pt x="112737" y="169595"/>
                  </a:lnTo>
                  <a:lnTo>
                    <a:pt x="114173" y="171450"/>
                  </a:lnTo>
                  <a:close/>
                </a:path>
                <a:path w="1522095" h="1996439">
                  <a:moveTo>
                    <a:pt x="115697" y="172034"/>
                  </a:moveTo>
                  <a:lnTo>
                    <a:pt x="115214" y="170129"/>
                  </a:lnTo>
                  <a:lnTo>
                    <a:pt x="115252" y="169595"/>
                  </a:lnTo>
                  <a:lnTo>
                    <a:pt x="115366" y="168287"/>
                  </a:lnTo>
                  <a:lnTo>
                    <a:pt x="113372" y="165735"/>
                  </a:lnTo>
                  <a:lnTo>
                    <a:pt x="113919" y="169595"/>
                  </a:lnTo>
                  <a:lnTo>
                    <a:pt x="115049" y="169595"/>
                  </a:lnTo>
                  <a:lnTo>
                    <a:pt x="114947" y="172034"/>
                  </a:lnTo>
                  <a:lnTo>
                    <a:pt x="114884" y="173837"/>
                  </a:lnTo>
                  <a:lnTo>
                    <a:pt x="115697" y="172034"/>
                  </a:lnTo>
                  <a:close/>
                </a:path>
                <a:path w="1522095" h="1996439">
                  <a:moveTo>
                    <a:pt x="116065" y="40119"/>
                  </a:moveTo>
                  <a:lnTo>
                    <a:pt x="115963" y="39624"/>
                  </a:lnTo>
                  <a:lnTo>
                    <a:pt x="113499" y="27419"/>
                  </a:lnTo>
                  <a:lnTo>
                    <a:pt x="112496" y="27419"/>
                  </a:lnTo>
                  <a:lnTo>
                    <a:pt x="112471" y="29210"/>
                  </a:lnTo>
                  <a:lnTo>
                    <a:pt x="112293" y="40119"/>
                  </a:lnTo>
                  <a:lnTo>
                    <a:pt x="114173" y="40119"/>
                  </a:lnTo>
                  <a:lnTo>
                    <a:pt x="116065" y="40119"/>
                  </a:lnTo>
                  <a:close/>
                </a:path>
                <a:path w="1522095" h="1996439">
                  <a:moveTo>
                    <a:pt x="120434" y="306832"/>
                  </a:moveTo>
                  <a:lnTo>
                    <a:pt x="119583" y="294132"/>
                  </a:lnTo>
                  <a:lnTo>
                    <a:pt x="116497" y="294132"/>
                  </a:lnTo>
                  <a:lnTo>
                    <a:pt x="118770" y="306832"/>
                  </a:lnTo>
                  <a:lnTo>
                    <a:pt x="120434" y="306832"/>
                  </a:lnTo>
                  <a:close/>
                </a:path>
                <a:path w="1522095" h="1996439">
                  <a:moveTo>
                    <a:pt x="121602" y="243319"/>
                  </a:moveTo>
                  <a:lnTo>
                    <a:pt x="119913" y="243319"/>
                  </a:lnTo>
                  <a:lnTo>
                    <a:pt x="117335" y="243319"/>
                  </a:lnTo>
                  <a:lnTo>
                    <a:pt x="120523" y="256032"/>
                  </a:lnTo>
                  <a:lnTo>
                    <a:pt x="121602" y="243319"/>
                  </a:lnTo>
                  <a:close/>
                </a:path>
                <a:path w="1522095" h="1996439">
                  <a:moveTo>
                    <a:pt x="122021" y="306832"/>
                  </a:moveTo>
                  <a:lnTo>
                    <a:pt x="121526" y="294132"/>
                  </a:lnTo>
                  <a:lnTo>
                    <a:pt x="119583" y="294132"/>
                  </a:lnTo>
                  <a:lnTo>
                    <a:pt x="121500" y="306832"/>
                  </a:lnTo>
                  <a:lnTo>
                    <a:pt x="122021" y="306832"/>
                  </a:lnTo>
                  <a:close/>
                </a:path>
                <a:path w="1522095" h="1996439">
                  <a:moveTo>
                    <a:pt x="123850" y="190715"/>
                  </a:moveTo>
                  <a:lnTo>
                    <a:pt x="123367" y="192532"/>
                  </a:lnTo>
                  <a:lnTo>
                    <a:pt x="123558" y="192532"/>
                  </a:lnTo>
                  <a:lnTo>
                    <a:pt x="123850" y="190715"/>
                  </a:lnTo>
                  <a:close/>
                </a:path>
                <a:path w="1522095" h="1996439">
                  <a:moveTo>
                    <a:pt x="123964" y="78219"/>
                  </a:moveTo>
                  <a:lnTo>
                    <a:pt x="120967" y="78219"/>
                  </a:lnTo>
                  <a:lnTo>
                    <a:pt x="120954" y="78701"/>
                  </a:lnTo>
                  <a:lnTo>
                    <a:pt x="121132" y="79883"/>
                  </a:lnTo>
                  <a:lnTo>
                    <a:pt x="122567" y="90919"/>
                  </a:lnTo>
                  <a:lnTo>
                    <a:pt x="122656" y="90208"/>
                  </a:lnTo>
                  <a:lnTo>
                    <a:pt x="123964" y="78219"/>
                  </a:lnTo>
                  <a:close/>
                </a:path>
                <a:path w="1522095" h="1996439">
                  <a:moveTo>
                    <a:pt x="124536" y="256032"/>
                  </a:moveTo>
                  <a:lnTo>
                    <a:pt x="124129" y="243319"/>
                  </a:lnTo>
                  <a:lnTo>
                    <a:pt x="123101" y="243319"/>
                  </a:lnTo>
                  <a:lnTo>
                    <a:pt x="121589" y="256032"/>
                  </a:lnTo>
                  <a:lnTo>
                    <a:pt x="124536" y="256032"/>
                  </a:lnTo>
                  <a:close/>
                </a:path>
                <a:path w="1522095" h="1996439">
                  <a:moveTo>
                    <a:pt x="126796" y="180086"/>
                  </a:moveTo>
                  <a:lnTo>
                    <a:pt x="126758" y="179832"/>
                  </a:lnTo>
                  <a:lnTo>
                    <a:pt x="125603" y="179832"/>
                  </a:lnTo>
                  <a:lnTo>
                    <a:pt x="125514" y="180340"/>
                  </a:lnTo>
                  <a:lnTo>
                    <a:pt x="123850" y="190715"/>
                  </a:lnTo>
                  <a:lnTo>
                    <a:pt x="126631" y="180340"/>
                  </a:lnTo>
                  <a:lnTo>
                    <a:pt x="126796" y="180086"/>
                  </a:lnTo>
                  <a:close/>
                </a:path>
                <a:path w="1522095" h="1996439">
                  <a:moveTo>
                    <a:pt x="130302" y="116332"/>
                  </a:moveTo>
                  <a:lnTo>
                    <a:pt x="129235" y="103606"/>
                  </a:lnTo>
                  <a:lnTo>
                    <a:pt x="128460" y="116332"/>
                  </a:lnTo>
                  <a:lnTo>
                    <a:pt x="130302" y="116332"/>
                  </a:lnTo>
                  <a:close/>
                </a:path>
                <a:path w="1522095" h="1996439">
                  <a:moveTo>
                    <a:pt x="131191" y="116332"/>
                  </a:moveTo>
                  <a:lnTo>
                    <a:pt x="130721" y="103606"/>
                  </a:lnTo>
                  <a:lnTo>
                    <a:pt x="130302" y="116332"/>
                  </a:lnTo>
                  <a:lnTo>
                    <a:pt x="131191" y="116332"/>
                  </a:lnTo>
                  <a:close/>
                </a:path>
                <a:path w="1522095" h="1996439">
                  <a:moveTo>
                    <a:pt x="133070" y="294132"/>
                  </a:moveTo>
                  <a:lnTo>
                    <a:pt x="132067" y="294132"/>
                  </a:lnTo>
                  <a:lnTo>
                    <a:pt x="132080" y="306832"/>
                  </a:lnTo>
                  <a:lnTo>
                    <a:pt x="133070" y="294132"/>
                  </a:lnTo>
                  <a:close/>
                </a:path>
                <a:path w="1522095" h="1996439">
                  <a:moveTo>
                    <a:pt x="133934" y="179832"/>
                  </a:moveTo>
                  <a:lnTo>
                    <a:pt x="126771" y="179832"/>
                  </a:lnTo>
                  <a:lnTo>
                    <a:pt x="126796" y="180086"/>
                  </a:lnTo>
                  <a:lnTo>
                    <a:pt x="126822" y="180340"/>
                  </a:lnTo>
                  <a:lnTo>
                    <a:pt x="128193" y="192532"/>
                  </a:lnTo>
                  <a:lnTo>
                    <a:pt x="127254" y="192532"/>
                  </a:lnTo>
                  <a:lnTo>
                    <a:pt x="127304" y="192735"/>
                  </a:lnTo>
                  <a:lnTo>
                    <a:pt x="129971" y="205232"/>
                  </a:lnTo>
                  <a:lnTo>
                    <a:pt x="128981" y="205232"/>
                  </a:lnTo>
                  <a:lnTo>
                    <a:pt x="129959" y="217932"/>
                  </a:lnTo>
                  <a:lnTo>
                    <a:pt x="131229" y="205232"/>
                  </a:lnTo>
                  <a:lnTo>
                    <a:pt x="130111" y="205232"/>
                  </a:lnTo>
                  <a:lnTo>
                    <a:pt x="128600" y="192532"/>
                  </a:lnTo>
                  <a:lnTo>
                    <a:pt x="132854" y="192532"/>
                  </a:lnTo>
                  <a:lnTo>
                    <a:pt x="133934" y="179832"/>
                  </a:lnTo>
                  <a:close/>
                </a:path>
                <a:path w="1522095" h="1996439">
                  <a:moveTo>
                    <a:pt x="134620" y="116332"/>
                  </a:moveTo>
                  <a:lnTo>
                    <a:pt x="132537" y="103606"/>
                  </a:lnTo>
                  <a:lnTo>
                    <a:pt x="132575" y="116332"/>
                  </a:lnTo>
                  <a:lnTo>
                    <a:pt x="134620" y="116332"/>
                  </a:lnTo>
                  <a:close/>
                </a:path>
                <a:path w="1522095" h="1996439">
                  <a:moveTo>
                    <a:pt x="137236" y="196532"/>
                  </a:moveTo>
                  <a:lnTo>
                    <a:pt x="136194" y="195135"/>
                  </a:lnTo>
                  <a:lnTo>
                    <a:pt x="135077" y="196532"/>
                  </a:lnTo>
                  <a:lnTo>
                    <a:pt x="134493" y="198208"/>
                  </a:lnTo>
                  <a:lnTo>
                    <a:pt x="134442" y="199974"/>
                  </a:lnTo>
                  <a:lnTo>
                    <a:pt x="135229" y="201269"/>
                  </a:lnTo>
                  <a:lnTo>
                    <a:pt x="136169" y="197853"/>
                  </a:lnTo>
                  <a:lnTo>
                    <a:pt x="136575" y="198716"/>
                  </a:lnTo>
                  <a:lnTo>
                    <a:pt x="136474" y="197827"/>
                  </a:lnTo>
                  <a:lnTo>
                    <a:pt x="137236" y="196532"/>
                  </a:lnTo>
                  <a:close/>
                </a:path>
                <a:path w="1522095" h="1996439">
                  <a:moveTo>
                    <a:pt x="137439" y="199148"/>
                  </a:moveTo>
                  <a:lnTo>
                    <a:pt x="136728" y="199148"/>
                  </a:lnTo>
                  <a:lnTo>
                    <a:pt x="137083" y="199974"/>
                  </a:lnTo>
                  <a:lnTo>
                    <a:pt x="137160" y="199796"/>
                  </a:lnTo>
                  <a:lnTo>
                    <a:pt x="137439" y="199148"/>
                  </a:lnTo>
                  <a:close/>
                </a:path>
                <a:path w="1522095" h="1996439">
                  <a:moveTo>
                    <a:pt x="140500" y="306832"/>
                  </a:moveTo>
                  <a:lnTo>
                    <a:pt x="138137" y="294132"/>
                  </a:lnTo>
                  <a:lnTo>
                    <a:pt x="135674" y="306832"/>
                  </a:lnTo>
                  <a:lnTo>
                    <a:pt x="134188" y="294132"/>
                  </a:lnTo>
                  <a:lnTo>
                    <a:pt x="133845" y="306832"/>
                  </a:lnTo>
                  <a:lnTo>
                    <a:pt x="132867" y="306832"/>
                  </a:lnTo>
                  <a:lnTo>
                    <a:pt x="133807" y="319532"/>
                  </a:lnTo>
                  <a:lnTo>
                    <a:pt x="138468" y="319532"/>
                  </a:lnTo>
                  <a:lnTo>
                    <a:pt x="136537" y="306832"/>
                  </a:lnTo>
                  <a:lnTo>
                    <a:pt x="140500" y="306832"/>
                  </a:lnTo>
                  <a:close/>
                </a:path>
                <a:path w="1522095" h="1996439">
                  <a:moveTo>
                    <a:pt x="142468" y="40119"/>
                  </a:moveTo>
                  <a:lnTo>
                    <a:pt x="139623" y="40119"/>
                  </a:lnTo>
                  <a:lnTo>
                    <a:pt x="141224" y="52197"/>
                  </a:lnTo>
                  <a:lnTo>
                    <a:pt x="141351" y="52362"/>
                  </a:lnTo>
                  <a:lnTo>
                    <a:pt x="141401" y="51790"/>
                  </a:lnTo>
                  <a:lnTo>
                    <a:pt x="141503" y="50698"/>
                  </a:lnTo>
                  <a:lnTo>
                    <a:pt x="142468" y="40119"/>
                  </a:lnTo>
                  <a:close/>
                </a:path>
                <a:path w="1522095" h="1996439">
                  <a:moveTo>
                    <a:pt x="148374" y="192532"/>
                  </a:moveTo>
                  <a:lnTo>
                    <a:pt x="147294" y="181724"/>
                  </a:lnTo>
                  <a:lnTo>
                    <a:pt x="147408" y="181851"/>
                  </a:lnTo>
                  <a:lnTo>
                    <a:pt x="148082" y="180505"/>
                  </a:lnTo>
                  <a:lnTo>
                    <a:pt x="147180" y="180505"/>
                  </a:lnTo>
                  <a:lnTo>
                    <a:pt x="147116" y="179832"/>
                  </a:lnTo>
                  <a:lnTo>
                    <a:pt x="145897" y="179832"/>
                  </a:lnTo>
                  <a:lnTo>
                    <a:pt x="145694" y="179832"/>
                  </a:lnTo>
                  <a:lnTo>
                    <a:pt x="142113" y="179832"/>
                  </a:lnTo>
                  <a:lnTo>
                    <a:pt x="143205" y="178917"/>
                  </a:lnTo>
                  <a:lnTo>
                    <a:pt x="146812" y="175818"/>
                  </a:lnTo>
                  <a:lnTo>
                    <a:pt x="146710" y="175577"/>
                  </a:lnTo>
                  <a:lnTo>
                    <a:pt x="146481" y="175056"/>
                  </a:lnTo>
                  <a:lnTo>
                    <a:pt x="146164" y="174320"/>
                  </a:lnTo>
                  <a:lnTo>
                    <a:pt x="144894" y="175056"/>
                  </a:lnTo>
                  <a:lnTo>
                    <a:pt x="145491" y="173393"/>
                  </a:lnTo>
                  <a:lnTo>
                    <a:pt x="143484" y="171792"/>
                  </a:lnTo>
                  <a:lnTo>
                    <a:pt x="144297" y="174561"/>
                  </a:lnTo>
                  <a:lnTo>
                    <a:pt x="142278" y="175577"/>
                  </a:lnTo>
                  <a:lnTo>
                    <a:pt x="142392" y="174320"/>
                  </a:lnTo>
                  <a:lnTo>
                    <a:pt x="142468" y="173393"/>
                  </a:lnTo>
                  <a:lnTo>
                    <a:pt x="142646" y="171564"/>
                  </a:lnTo>
                  <a:lnTo>
                    <a:pt x="135547" y="174320"/>
                  </a:lnTo>
                  <a:lnTo>
                    <a:pt x="137287" y="171272"/>
                  </a:lnTo>
                  <a:lnTo>
                    <a:pt x="136144" y="168186"/>
                  </a:lnTo>
                  <a:lnTo>
                    <a:pt x="133096" y="175818"/>
                  </a:lnTo>
                  <a:lnTo>
                    <a:pt x="132207" y="179717"/>
                  </a:lnTo>
                  <a:lnTo>
                    <a:pt x="137769" y="178917"/>
                  </a:lnTo>
                  <a:lnTo>
                    <a:pt x="140081" y="179832"/>
                  </a:lnTo>
                  <a:lnTo>
                    <a:pt x="136067" y="179832"/>
                  </a:lnTo>
                  <a:lnTo>
                    <a:pt x="136156" y="192532"/>
                  </a:lnTo>
                  <a:lnTo>
                    <a:pt x="139090" y="192532"/>
                  </a:lnTo>
                  <a:lnTo>
                    <a:pt x="140119" y="179857"/>
                  </a:lnTo>
                  <a:lnTo>
                    <a:pt x="141033" y="180213"/>
                  </a:lnTo>
                  <a:lnTo>
                    <a:pt x="141046" y="180340"/>
                  </a:lnTo>
                  <a:lnTo>
                    <a:pt x="141770" y="192532"/>
                  </a:lnTo>
                  <a:lnTo>
                    <a:pt x="148374" y="192532"/>
                  </a:lnTo>
                  <a:close/>
                </a:path>
                <a:path w="1522095" h="1996439">
                  <a:moveTo>
                    <a:pt x="149110" y="178422"/>
                  </a:moveTo>
                  <a:lnTo>
                    <a:pt x="147459" y="174650"/>
                  </a:lnTo>
                  <a:lnTo>
                    <a:pt x="145796" y="179679"/>
                  </a:lnTo>
                  <a:lnTo>
                    <a:pt x="146075" y="179679"/>
                  </a:lnTo>
                  <a:lnTo>
                    <a:pt x="148488" y="179679"/>
                  </a:lnTo>
                  <a:lnTo>
                    <a:pt x="149110" y="178422"/>
                  </a:lnTo>
                  <a:close/>
                </a:path>
                <a:path w="1522095" h="1996439">
                  <a:moveTo>
                    <a:pt x="153263" y="179832"/>
                  </a:moveTo>
                  <a:lnTo>
                    <a:pt x="151599" y="179832"/>
                  </a:lnTo>
                  <a:lnTo>
                    <a:pt x="151612" y="180340"/>
                  </a:lnTo>
                  <a:lnTo>
                    <a:pt x="151790" y="192532"/>
                  </a:lnTo>
                  <a:lnTo>
                    <a:pt x="152133" y="192532"/>
                  </a:lnTo>
                  <a:lnTo>
                    <a:pt x="153263" y="179832"/>
                  </a:lnTo>
                  <a:close/>
                </a:path>
                <a:path w="1522095" h="1996439">
                  <a:moveTo>
                    <a:pt x="160261" y="192532"/>
                  </a:moveTo>
                  <a:lnTo>
                    <a:pt x="157403" y="180340"/>
                  </a:lnTo>
                  <a:lnTo>
                    <a:pt x="157264" y="180086"/>
                  </a:lnTo>
                  <a:lnTo>
                    <a:pt x="157251" y="180340"/>
                  </a:lnTo>
                  <a:lnTo>
                    <a:pt x="156476" y="192532"/>
                  </a:lnTo>
                  <a:lnTo>
                    <a:pt x="160261" y="192532"/>
                  </a:lnTo>
                  <a:close/>
                </a:path>
                <a:path w="1522095" h="1996439">
                  <a:moveTo>
                    <a:pt x="161518" y="333324"/>
                  </a:moveTo>
                  <a:lnTo>
                    <a:pt x="157708" y="326999"/>
                  </a:lnTo>
                  <a:lnTo>
                    <a:pt x="154838" y="331063"/>
                  </a:lnTo>
                  <a:lnTo>
                    <a:pt x="160883" y="333514"/>
                  </a:lnTo>
                  <a:lnTo>
                    <a:pt x="161518" y="333324"/>
                  </a:lnTo>
                  <a:close/>
                </a:path>
                <a:path w="1522095" h="1996439">
                  <a:moveTo>
                    <a:pt x="163042" y="332892"/>
                  </a:moveTo>
                  <a:lnTo>
                    <a:pt x="161518" y="333324"/>
                  </a:lnTo>
                  <a:lnTo>
                    <a:pt x="161620" y="333514"/>
                  </a:lnTo>
                  <a:lnTo>
                    <a:pt x="162572" y="335089"/>
                  </a:lnTo>
                  <a:lnTo>
                    <a:pt x="163042" y="332892"/>
                  </a:lnTo>
                  <a:close/>
                </a:path>
                <a:path w="1522095" h="1996439">
                  <a:moveTo>
                    <a:pt x="164376" y="192532"/>
                  </a:moveTo>
                  <a:lnTo>
                    <a:pt x="161747" y="180340"/>
                  </a:lnTo>
                  <a:lnTo>
                    <a:pt x="161620" y="180086"/>
                  </a:lnTo>
                  <a:lnTo>
                    <a:pt x="161582" y="180340"/>
                  </a:lnTo>
                  <a:lnTo>
                    <a:pt x="160261" y="192532"/>
                  </a:lnTo>
                  <a:lnTo>
                    <a:pt x="164376" y="192532"/>
                  </a:lnTo>
                  <a:close/>
                </a:path>
                <a:path w="1522095" h="1996439">
                  <a:moveTo>
                    <a:pt x="166204" y="192532"/>
                  </a:moveTo>
                  <a:lnTo>
                    <a:pt x="164846" y="179832"/>
                  </a:lnTo>
                  <a:lnTo>
                    <a:pt x="163474" y="179832"/>
                  </a:lnTo>
                  <a:lnTo>
                    <a:pt x="163525" y="180340"/>
                  </a:lnTo>
                  <a:lnTo>
                    <a:pt x="164744" y="192532"/>
                  </a:lnTo>
                  <a:lnTo>
                    <a:pt x="166204" y="192532"/>
                  </a:lnTo>
                  <a:close/>
                </a:path>
                <a:path w="1522095" h="1996439">
                  <a:moveTo>
                    <a:pt x="166255" y="331978"/>
                  </a:moveTo>
                  <a:lnTo>
                    <a:pt x="165722" y="331978"/>
                  </a:lnTo>
                  <a:lnTo>
                    <a:pt x="163982" y="328472"/>
                  </a:lnTo>
                  <a:lnTo>
                    <a:pt x="163042" y="332892"/>
                  </a:lnTo>
                  <a:lnTo>
                    <a:pt x="166255" y="331978"/>
                  </a:lnTo>
                  <a:close/>
                </a:path>
                <a:path w="1522095" h="1996439">
                  <a:moveTo>
                    <a:pt x="167741" y="5842"/>
                  </a:moveTo>
                  <a:lnTo>
                    <a:pt x="166535" y="4559"/>
                  </a:lnTo>
                  <a:lnTo>
                    <a:pt x="165303" y="4787"/>
                  </a:lnTo>
                  <a:lnTo>
                    <a:pt x="164096" y="4013"/>
                  </a:lnTo>
                  <a:lnTo>
                    <a:pt x="163664" y="5041"/>
                  </a:lnTo>
                  <a:lnTo>
                    <a:pt x="164287" y="5270"/>
                  </a:lnTo>
                  <a:lnTo>
                    <a:pt x="164553" y="4838"/>
                  </a:lnTo>
                  <a:lnTo>
                    <a:pt x="165900" y="7035"/>
                  </a:lnTo>
                  <a:lnTo>
                    <a:pt x="165430" y="8077"/>
                  </a:lnTo>
                  <a:lnTo>
                    <a:pt x="166192" y="8966"/>
                  </a:lnTo>
                  <a:lnTo>
                    <a:pt x="166966" y="6845"/>
                  </a:lnTo>
                  <a:lnTo>
                    <a:pt x="167741" y="5842"/>
                  </a:lnTo>
                  <a:close/>
                </a:path>
                <a:path w="1522095" h="1996439">
                  <a:moveTo>
                    <a:pt x="169570" y="154432"/>
                  </a:moveTo>
                  <a:lnTo>
                    <a:pt x="167233" y="154432"/>
                  </a:lnTo>
                  <a:lnTo>
                    <a:pt x="166941" y="167132"/>
                  </a:lnTo>
                  <a:lnTo>
                    <a:pt x="169570" y="154432"/>
                  </a:lnTo>
                  <a:close/>
                </a:path>
                <a:path w="1522095" h="1996439">
                  <a:moveTo>
                    <a:pt x="175488" y="133096"/>
                  </a:moveTo>
                  <a:lnTo>
                    <a:pt x="173443" y="135115"/>
                  </a:lnTo>
                  <a:lnTo>
                    <a:pt x="169646" y="134531"/>
                  </a:lnTo>
                  <a:lnTo>
                    <a:pt x="169049" y="137464"/>
                  </a:lnTo>
                  <a:lnTo>
                    <a:pt x="171411" y="135420"/>
                  </a:lnTo>
                  <a:lnTo>
                    <a:pt x="171069" y="139306"/>
                  </a:lnTo>
                  <a:lnTo>
                    <a:pt x="173609" y="139344"/>
                  </a:lnTo>
                  <a:lnTo>
                    <a:pt x="174688" y="135674"/>
                  </a:lnTo>
                  <a:lnTo>
                    <a:pt x="174472" y="135623"/>
                  </a:lnTo>
                  <a:lnTo>
                    <a:pt x="175488" y="133096"/>
                  </a:lnTo>
                  <a:close/>
                </a:path>
                <a:path w="1522095" h="1996439">
                  <a:moveTo>
                    <a:pt x="176974" y="192735"/>
                  </a:moveTo>
                  <a:lnTo>
                    <a:pt x="176911" y="192532"/>
                  </a:lnTo>
                  <a:lnTo>
                    <a:pt x="172567" y="179832"/>
                  </a:lnTo>
                  <a:lnTo>
                    <a:pt x="172466" y="180086"/>
                  </a:lnTo>
                  <a:lnTo>
                    <a:pt x="172364" y="180340"/>
                  </a:lnTo>
                  <a:lnTo>
                    <a:pt x="167576" y="192532"/>
                  </a:lnTo>
                  <a:lnTo>
                    <a:pt x="171564" y="192532"/>
                  </a:lnTo>
                  <a:lnTo>
                    <a:pt x="171602" y="192735"/>
                  </a:lnTo>
                  <a:lnTo>
                    <a:pt x="174256" y="205232"/>
                  </a:lnTo>
                  <a:lnTo>
                    <a:pt x="176974" y="192735"/>
                  </a:lnTo>
                  <a:close/>
                </a:path>
                <a:path w="1522095" h="1996439">
                  <a:moveTo>
                    <a:pt x="178549" y="205232"/>
                  </a:moveTo>
                  <a:lnTo>
                    <a:pt x="176034" y="205232"/>
                  </a:lnTo>
                  <a:lnTo>
                    <a:pt x="174332" y="217932"/>
                  </a:lnTo>
                  <a:lnTo>
                    <a:pt x="178549" y="205232"/>
                  </a:lnTo>
                  <a:close/>
                </a:path>
                <a:path w="1522095" h="1996439">
                  <a:moveTo>
                    <a:pt x="183578" y="2032"/>
                  </a:moveTo>
                  <a:lnTo>
                    <a:pt x="180594" y="2032"/>
                  </a:lnTo>
                  <a:lnTo>
                    <a:pt x="178612" y="12712"/>
                  </a:lnTo>
                  <a:lnTo>
                    <a:pt x="183578" y="2032"/>
                  </a:lnTo>
                  <a:close/>
                </a:path>
                <a:path w="1522095" h="1996439">
                  <a:moveTo>
                    <a:pt x="185000" y="192532"/>
                  </a:moveTo>
                  <a:lnTo>
                    <a:pt x="184924" y="190715"/>
                  </a:lnTo>
                  <a:lnTo>
                    <a:pt x="184391" y="180340"/>
                  </a:lnTo>
                  <a:lnTo>
                    <a:pt x="182448" y="192532"/>
                  </a:lnTo>
                  <a:lnTo>
                    <a:pt x="185000" y="192532"/>
                  </a:lnTo>
                  <a:close/>
                </a:path>
                <a:path w="1522095" h="1996439">
                  <a:moveTo>
                    <a:pt x="189357" y="2032"/>
                  </a:moveTo>
                  <a:lnTo>
                    <a:pt x="186397" y="2032"/>
                  </a:lnTo>
                  <a:lnTo>
                    <a:pt x="186486" y="3606"/>
                  </a:lnTo>
                  <a:lnTo>
                    <a:pt x="187007" y="12712"/>
                  </a:lnTo>
                  <a:lnTo>
                    <a:pt x="188709" y="12712"/>
                  </a:lnTo>
                  <a:lnTo>
                    <a:pt x="189357" y="2032"/>
                  </a:lnTo>
                  <a:close/>
                </a:path>
                <a:path w="1522095" h="1996439">
                  <a:moveTo>
                    <a:pt x="189941" y="334530"/>
                  </a:moveTo>
                  <a:lnTo>
                    <a:pt x="189230" y="334010"/>
                  </a:lnTo>
                  <a:lnTo>
                    <a:pt x="188087" y="332841"/>
                  </a:lnTo>
                  <a:lnTo>
                    <a:pt x="187680" y="334759"/>
                  </a:lnTo>
                  <a:lnTo>
                    <a:pt x="188442" y="334645"/>
                  </a:lnTo>
                  <a:lnTo>
                    <a:pt x="189191" y="334606"/>
                  </a:lnTo>
                  <a:lnTo>
                    <a:pt x="189941" y="334530"/>
                  </a:lnTo>
                  <a:close/>
                </a:path>
                <a:path w="1522095" h="1996439">
                  <a:moveTo>
                    <a:pt x="190525" y="334467"/>
                  </a:moveTo>
                  <a:lnTo>
                    <a:pt x="190144" y="334518"/>
                  </a:lnTo>
                  <a:lnTo>
                    <a:pt x="189941" y="334530"/>
                  </a:lnTo>
                  <a:lnTo>
                    <a:pt x="190258" y="334759"/>
                  </a:lnTo>
                  <a:lnTo>
                    <a:pt x="190474" y="334822"/>
                  </a:lnTo>
                  <a:lnTo>
                    <a:pt x="190525" y="334467"/>
                  </a:lnTo>
                  <a:close/>
                </a:path>
                <a:path w="1522095" h="1996439">
                  <a:moveTo>
                    <a:pt x="200533" y="179832"/>
                  </a:moveTo>
                  <a:lnTo>
                    <a:pt x="199237" y="167132"/>
                  </a:lnTo>
                  <a:lnTo>
                    <a:pt x="198297" y="167132"/>
                  </a:lnTo>
                  <a:lnTo>
                    <a:pt x="198285" y="167500"/>
                  </a:lnTo>
                  <a:lnTo>
                    <a:pt x="197497" y="179832"/>
                  </a:lnTo>
                  <a:lnTo>
                    <a:pt x="200533" y="179832"/>
                  </a:lnTo>
                  <a:close/>
                </a:path>
                <a:path w="1522095" h="1996439">
                  <a:moveTo>
                    <a:pt x="204165" y="12166"/>
                  </a:moveTo>
                  <a:lnTo>
                    <a:pt x="203822" y="14706"/>
                  </a:lnTo>
                  <a:lnTo>
                    <a:pt x="204127" y="14706"/>
                  </a:lnTo>
                  <a:lnTo>
                    <a:pt x="204165" y="12166"/>
                  </a:lnTo>
                  <a:close/>
                </a:path>
                <a:path w="1522095" h="1996439">
                  <a:moveTo>
                    <a:pt x="205524" y="2032"/>
                  </a:moveTo>
                  <a:lnTo>
                    <a:pt x="204317" y="2032"/>
                  </a:lnTo>
                  <a:lnTo>
                    <a:pt x="204165" y="12166"/>
                  </a:lnTo>
                  <a:lnTo>
                    <a:pt x="205524" y="2032"/>
                  </a:lnTo>
                  <a:close/>
                </a:path>
                <a:path w="1522095" h="1996439">
                  <a:moveTo>
                    <a:pt x="210210" y="32181"/>
                  </a:moveTo>
                  <a:lnTo>
                    <a:pt x="209740" y="31877"/>
                  </a:lnTo>
                  <a:lnTo>
                    <a:pt x="209867" y="32181"/>
                  </a:lnTo>
                  <a:lnTo>
                    <a:pt x="210108" y="32473"/>
                  </a:lnTo>
                  <a:lnTo>
                    <a:pt x="210210" y="32181"/>
                  </a:lnTo>
                  <a:close/>
                </a:path>
                <a:path w="1522095" h="1996439">
                  <a:moveTo>
                    <a:pt x="216471" y="30505"/>
                  </a:moveTo>
                  <a:lnTo>
                    <a:pt x="216344" y="30365"/>
                  </a:lnTo>
                  <a:lnTo>
                    <a:pt x="215811" y="29743"/>
                  </a:lnTo>
                  <a:lnTo>
                    <a:pt x="212890" y="32473"/>
                  </a:lnTo>
                  <a:lnTo>
                    <a:pt x="212953" y="32181"/>
                  </a:lnTo>
                  <a:lnTo>
                    <a:pt x="213029" y="31877"/>
                  </a:lnTo>
                  <a:lnTo>
                    <a:pt x="213741" y="28714"/>
                  </a:lnTo>
                  <a:lnTo>
                    <a:pt x="211937" y="26720"/>
                  </a:lnTo>
                  <a:lnTo>
                    <a:pt x="210210" y="32181"/>
                  </a:lnTo>
                  <a:lnTo>
                    <a:pt x="214198" y="34861"/>
                  </a:lnTo>
                  <a:lnTo>
                    <a:pt x="215442" y="32473"/>
                  </a:lnTo>
                  <a:lnTo>
                    <a:pt x="216471" y="30505"/>
                  </a:lnTo>
                  <a:close/>
                </a:path>
                <a:path w="1522095" h="1996439">
                  <a:moveTo>
                    <a:pt x="223901" y="302018"/>
                  </a:moveTo>
                  <a:lnTo>
                    <a:pt x="220992" y="305371"/>
                  </a:lnTo>
                  <a:lnTo>
                    <a:pt x="220345" y="300990"/>
                  </a:lnTo>
                  <a:lnTo>
                    <a:pt x="219062" y="302234"/>
                  </a:lnTo>
                  <a:lnTo>
                    <a:pt x="220548" y="303657"/>
                  </a:lnTo>
                  <a:lnTo>
                    <a:pt x="219849" y="304952"/>
                  </a:lnTo>
                  <a:lnTo>
                    <a:pt x="220916" y="306438"/>
                  </a:lnTo>
                  <a:lnTo>
                    <a:pt x="221996" y="304571"/>
                  </a:lnTo>
                  <a:lnTo>
                    <a:pt x="223062" y="304368"/>
                  </a:lnTo>
                  <a:lnTo>
                    <a:pt x="223901" y="302018"/>
                  </a:lnTo>
                  <a:close/>
                </a:path>
                <a:path w="1522095" h="1996439">
                  <a:moveTo>
                    <a:pt x="227228" y="1754632"/>
                  </a:moveTo>
                  <a:lnTo>
                    <a:pt x="224358" y="1754632"/>
                  </a:lnTo>
                  <a:lnTo>
                    <a:pt x="224370" y="1754301"/>
                  </a:lnTo>
                  <a:lnTo>
                    <a:pt x="224777" y="1741932"/>
                  </a:lnTo>
                  <a:lnTo>
                    <a:pt x="223545" y="1741932"/>
                  </a:lnTo>
                  <a:lnTo>
                    <a:pt x="217576" y="1754632"/>
                  </a:lnTo>
                  <a:lnTo>
                    <a:pt x="223469" y="1754632"/>
                  </a:lnTo>
                  <a:lnTo>
                    <a:pt x="226847" y="1767332"/>
                  </a:lnTo>
                  <a:lnTo>
                    <a:pt x="227025" y="1767332"/>
                  </a:lnTo>
                  <a:lnTo>
                    <a:pt x="227228" y="1754632"/>
                  </a:lnTo>
                  <a:close/>
                </a:path>
                <a:path w="1522095" h="1996439">
                  <a:moveTo>
                    <a:pt x="231076" y="14706"/>
                  </a:moveTo>
                  <a:lnTo>
                    <a:pt x="230987" y="14325"/>
                  </a:lnTo>
                  <a:lnTo>
                    <a:pt x="230898" y="13982"/>
                  </a:lnTo>
                  <a:lnTo>
                    <a:pt x="227850" y="2032"/>
                  </a:lnTo>
                  <a:lnTo>
                    <a:pt x="205524" y="2032"/>
                  </a:lnTo>
                  <a:lnTo>
                    <a:pt x="210185" y="14706"/>
                  </a:lnTo>
                  <a:lnTo>
                    <a:pt x="231076" y="14706"/>
                  </a:lnTo>
                  <a:close/>
                </a:path>
                <a:path w="1522095" h="1996439">
                  <a:moveTo>
                    <a:pt x="232003" y="179832"/>
                  </a:moveTo>
                  <a:lnTo>
                    <a:pt x="231622" y="167132"/>
                  </a:lnTo>
                  <a:lnTo>
                    <a:pt x="228536" y="167132"/>
                  </a:lnTo>
                  <a:lnTo>
                    <a:pt x="228638" y="167500"/>
                  </a:lnTo>
                  <a:lnTo>
                    <a:pt x="232003" y="179832"/>
                  </a:lnTo>
                  <a:close/>
                </a:path>
                <a:path w="1522095" h="1996439">
                  <a:moveTo>
                    <a:pt x="232079" y="41376"/>
                  </a:moveTo>
                  <a:lnTo>
                    <a:pt x="231457" y="41821"/>
                  </a:lnTo>
                  <a:lnTo>
                    <a:pt x="232016" y="42291"/>
                  </a:lnTo>
                  <a:lnTo>
                    <a:pt x="232079" y="41376"/>
                  </a:lnTo>
                  <a:close/>
                </a:path>
                <a:path w="1522095" h="1996439">
                  <a:moveTo>
                    <a:pt x="232410" y="37096"/>
                  </a:moveTo>
                  <a:lnTo>
                    <a:pt x="230352" y="38557"/>
                  </a:lnTo>
                  <a:lnTo>
                    <a:pt x="232219" y="39624"/>
                  </a:lnTo>
                  <a:lnTo>
                    <a:pt x="232308" y="38557"/>
                  </a:lnTo>
                  <a:lnTo>
                    <a:pt x="232410" y="37096"/>
                  </a:lnTo>
                  <a:close/>
                </a:path>
                <a:path w="1522095" h="1996439">
                  <a:moveTo>
                    <a:pt x="233527" y="40360"/>
                  </a:moveTo>
                  <a:lnTo>
                    <a:pt x="232219" y="39624"/>
                  </a:lnTo>
                  <a:lnTo>
                    <a:pt x="232168" y="40360"/>
                  </a:lnTo>
                  <a:lnTo>
                    <a:pt x="232079" y="41376"/>
                  </a:lnTo>
                  <a:lnTo>
                    <a:pt x="233527" y="40360"/>
                  </a:lnTo>
                  <a:close/>
                </a:path>
                <a:path w="1522095" h="1996439">
                  <a:moveTo>
                    <a:pt x="235140" y="14706"/>
                  </a:moveTo>
                  <a:lnTo>
                    <a:pt x="234264" y="14706"/>
                  </a:lnTo>
                  <a:lnTo>
                    <a:pt x="234175" y="2032"/>
                  </a:lnTo>
                  <a:lnTo>
                    <a:pt x="232613" y="2032"/>
                  </a:lnTo>
                  <a:lnTo>
                    <a:pt x="232422" y="14706"/>
                  </a:lnTo>
                  <a:lnTo>
                    <a:pt x="232981" y="14706"/>
                  </a:lnTo>
                  <a:lnTo>
                    <a:pt x="234073" y="27419"/>
                  </a:lnTo>
                  <a:lnTo>
                    <a:pt x="235140" y="14706"/>
                  </a:lnTo>
                  <a:close/>
                </a:path>
                <a:path w="1522095" h="1996439">
                  <a:moveTo>
                    <a:pt x="235534" y="345033"/>
                  </a:moveTo>
                  <a:lnTo>
                    <a:pt x="232333" y="344754"/>
                  </a:lnTo>
                  <a:lnTo>
                    <a:pt x="229158" y="343877"/>
                  </a:lnTo>
                  <a:lnTo>
                    <a:pt x="225958" y="343611"/>
                  </a:lnTo>
                  <a:lnTo>
                    <a:pt x="227317" y="346798"/>
                  </a:lnTo>
                  <a:lnTo>
                    <a:pt x="232613" y="346684"/>
                  </a:lnTo>
                  <a:lnTo>
                    <a:pt x="235534" y="345033"/>
                  </a:lnTo>
                  <a:close/>
                </a:path>
                <a:path w="1522095" h="1996439">
                  <a:moveTo>
                    <a:pt x="237197" y="14706"/>
                  </a:moveTo>
                  <a:lnTo>
                    <a:pt x="235877" y="14706"/>
                  </a:lnTo>
                  <a:lnTo>
                    <a:pt x="236550" y="27419"/>
                  </a:lnTo>
                  <a:lnTo>
                    <a:pt x="236689" y="27419"/>
                  </a:lnTo>
                  <a:lnTo>
                    <a:pt x="236778" y="25107"/>
                  </a:lnTo>
                  <a:lnTo>
                    <a:pt x="237197" y="14706"/>
                  </a:lnTo>
                  <a:close/>
                </a:path>
                <a:path w="1522095" h="1996439">
                  <a:moveTo>
                    <a:pt x="243065" y="1678432"/>
                  </a:moveTo>
                  <a:lnTo>
                    <a:pt x="240360" y="1678432"/>
                  </a:lnTo>
                  <a:lnTo>
                    <a:pt x="239623" y="1691132"/>
                  </a:lnTo>
                  <a:lnTo>
                    <a:pt x="241020" y="1691132"/>
                  </a:lnTo>
                  <a:lnTo>
                    <a:pt x="243065" y="1678432"/>
                  </a:lnTo>
                  <a:close/>
                </a:path>
                <a:path w="1522095" h="1996439">
                  <a:moveTo>
                    <a:pt x="253136" y="1805393"/>
                  </a:moveTo>
                  <a:lnTo>
                    <a:pt x="253060" y="1804809"/>
                  </a:lnTo>
                  <a:lnTo>
                    <a:pt x="251434" y="1792732"/>
                  </a:lnTo>
                  <a:lnTo>
                    <a:pt x="248335" y="1792732"/>
                  </a:lnTo>
                  <a:lnTo>
                    <a:pt x="249326" y="1805393"/>
                  </a:lnTo>
                  <a:lnTo>
                    <a:pt x="253136" y="1805393"/>
                  </a:lnTo>
                  <a:close/>
                </a:path>
                <a:path w="1522095" h="1996439">
                  <a:moveTo>
                    <a:pt x="254444" y="141732"/>
                  </a:moveTo>
                  <a:lnTo>
                    <a:pt x="254342" y="139547"/>
                  </a:lnTo>
                  <a:lnTo>
                    <a:pt x="253860" y="130213"/>
                  </a:lnTo>
                  <a:lnTo>
                    <a:pt x="253758" y="141732"/>
                  </a:lnTo>
                  <a:lnTo>
                    <a:pt x="254444" y="141732"/>
                  </a:lnTo>
                  <a:close/>
                </a:path>
                <a:path w="1522095" h="1996439">
                  <a:moveTo>
                    <a:pt x="255600" y="139547"/>
                  </a:moveTo>
                  <a:lnTo>
                    <a:pt x="255270" y="141732"/>
                  </a:lnTo>
                  <a:lnTo>
                    <a:pt x="255587" y="141732"/>
                  </a:lnTo>
                  <a:lnTo>
                    <a:pt x="255600" y="139547"/>
                  </a:lnTo>
                  <a:close/>
                </a:path>
                <a:path w="1522095" h="1996439">
                  <a:moveTo>
                    <a:pt x="256819" y="1703832"/>
                  </a:moveTo>
                  <a:lnTo>
                    <a:pt x="254673" y="1691132"/>
                  </a:lnTo>
                  <a:lnTo>
                    <a:pt x="255282" y="1691132"/>
                  </a:lnTo>
                  <a:lnTo>
                    <a:pt x="254939" y="1678432"/>
                  </a:lnTo>
                  <a:lnTo>
                    <a:pt x="249212" y="1678432"/>
                  </a:lnTo>
                  <a:lnTo>
                    <a:pt x="248500" y="1691132"/>
                  </a:lnTo>
                  <a:lnTo>
                    <a:pt x="247180" y="1691132"/>
                  </a:lnTo>
                  <a:lnTo>
                    <a:pt x="247180" y="1703832"/>
                  </a:lnTo>
                  <a:lnTo>
                    <a:pt x="243179" y="1716532"/>
                  </a:lnTo>
                  <a:lnTo>
                    <a:pt x="242074" y="1716532"/>
                  </a:lnTo>
                  <a:lnTo>
                    <a:pt x="240639" y="1703832"/>
                  </a:lnTo>
                  <a:lnTo>
                    <a:pt x="247180" y="1703832"/>
                  </a:lnTo>
                  <a:lnTo>
                    <a:pt x="247180" y="1691132"/>
                  </a:lnTo>
                  <a:lnTo>
                    <a:pt x="245287" y="1691132"/>
                  </a:lnTo>
                  <a:lnTo>
                    <a:pt x="245325" y="1678432"/>
                  </a:lnTo>
                  <a:lnTo>
                    <a:pt x="244398" y="1678432"/>
                  </a:lnTo>
                  <a:lnTo>
                    <a:pt x="243268" y="1691132"/>
                  </a:lnTo>
                  <a:lnTo>
                    <a:pt x="242214" y="1691132"/>
                  </a:lnTo>
                  <a:lnTo>
                    <a:pt x="239522" y="1703832"/>
                  </a:lnTo>
                  <a:lnTo>
                    <a:pt x="240068" y="1703832"/>
                  </a:lnTo>
                  <a:lnTo>
                    <a:pt x="232968" y="1716532"/>
                  </a:lnTo>
                  <a:lnTo>
                    <a:pt x="230009" y="1716532"/>
                  </a:lnTo>
                  <a:lnTo>
                    <a:pt x="234899" y="1729232"/>
                  </a:lnTo>
                  <a:lnTo>
                    <a:pt x="232397" y="1729232"/>
                  </a:lnTo>
                  <a:lnTo>
                    <a:pt x="231063" y="1741932"/>
                  </a:lnTo>
                  <a:lnTo>
                    <a:pt x="239636" y="1741932"/>
                  </a:lnTo>
                  <a:lnTo>
                    <a:pt x="241249" y="1729232"/>
                  </a:lnTo>
                  <a:lnTo>
                    <a:pt x="242125" y="1729232"/>
                  </a:lnTo>
                  <a:lnTo>
                    <a:pt x="249047" y="1716532"/>
                  </a:lnTo>
                  <a:lnTo>
                    <a:pt x="251993" y="1703832"/>
                  </a:lnTo>
                  <a:lnTo>
                    <a:pt x="251460" y="1691132"/>
                  </a:lnTo>
                  <a:lnTo>
                    <a:pt x="256819" y="1703832"/>
                  </a:lnTo>
                  <a:close/>
                </a:path>
                <a:path w="1522095" h="1996439">
                  <a:moveTo>
                    <a:pt x="257136" y="1665732"/>
                  </a:moveTo>
                  <a:lnTo>
                    <a:pt x="256438" y="1653032"/>
                  </a:lnTo>
                  <a:lnTo>
                    <a:pt x="253453" y="1665732"/>
                  </a:lnTo>
                  <a:lnTo>
                    <a:pt x="257136" y="1665732"/>
                  </a:lnTo>
                  <a:close/>
                </a:path>
                <a:path w="1522095" h="1996439">
                  <a:moveTo>
                    <a:pt x="257619" y="1830819"/>
                  </a:moveTo>
                  <a:lnTo>
                    <a:pt x="250355" y="1830819"/>
                  </a:lnTo>
                  <a:lnTo>
                    <a:pt x="250444" y="1831492"/>
                  </a:lnTo>
                  <a:lnTo>
                    <a:pt x="250507" y="1831924"/>
                  </a:lnTo>
                  <a:lnTo>
                    <a:pt x="252145" y="1843532"/>
                  </a:lnTo>
                  <a:lnTo>
                    <a:pt x="255587" y="1843532"/>
                  </a:lnTo>
                  <a:lnTo>
                    <a:pt x="257619" y="1830819"/>
                  </a:lnTo>
                  <a:close/>
                </a:path>
                <a:path w="1522095" h="1996439">
                  <a:moveTo>
                    <a:pt x="263664" y="2032"/>
                  </a:moveTo>
                  <a:lnTo>
                    <a:pt x="261277" y="2032"/>
                  </a:lnTo>
                  <a:lnTo>
                    <a:pt x="260832" y="11074"/>
                  </a:lnTo>
                  <a:lnTo>
                    <a:pt x="260794" y="14147"/>
                  </a:lnTo>
                  <a:lnTo>
                    <a:pt x="260832" y="13982"/>
                  </a:lnTo>
                  <a:lnTo>
                    <a:pt x="263664" y="2032"/>
                  </a:lnTo>
                  <a:close/>
                </a:path>
                <a:path w="1522095" h="1996439">
                  <a:moveTo>
                    <a:pt x="264401" y="1602232"/>
                  </a:moveTo>
                  <a:lnTo>
                    <a:pt x="261708" y="1602232"/>
                  </a:lnTo>
                  <a:lnTo>
                    <a:pt x="263893" y="1614589"/>
                  </a:lnTo>
                  <a:lnTo>
                    <a:pt x="264401" y="1602232"/>
                  </a:lnTo>
                  <a:close/>
                </a:path>
                <a:path w="1522095" h="1996439">
                  <a:moveTo>
                    <a:pt x="266496" y="1614906"/>
                  </a:moveTo>
                  <a:lnTo>
                    <a:pt x="264972" y="1614906"/>
                  </a:lnTo>
                  <a:lnTo>
                    <a:pt x="261404" y="1614906"/>
                  </a:lnTo>
                  <a:lnTo>
                    <a:pt x="261391" y="1614589"/>
                  </a:lnTo>
                  <a:lnTo>
                    <a:pt x="260807" y="1602232"/>
                  </a:lnTo>
                  <a:lnTo>
                    <a:pt x="260007" y="1602232"/>
                  </a:lnTo>
                  <a:lnTo>
                    <a:pt x="259918" y="1614906"/>
                  </a:lnTo>
                  <a:lnTo>
                    <a:pt x="260858" y="1614906"/>
                  </a:lnTo>
                  <a:lnTo>
                    <a:pt x="258038" y="1627632"/>
                  </a:lnTo>
                  <a:lnTo>
                    <a:pt x="254419" y="1640306"/>
                  </a:lnTo>
                  <a:lnTo>
                    <a:pt x="256743" y="1640306"/>
                  </a:lnTo>
                  <a:lnTo>
                    <a:pt x="256832" y="1639887"/>
                  </a:lnTo>
                  <a:lnTo>
                    <a:pt x="259422" y="1627632"/>
                  </a:lnTo>
                  <a:lnTo>
                    <a:pt x="262242" y="1627632"/>
                  </a:lnTo>
                  <a:lnTo>
                    <a:pt x="264960" y="1614957"/>
                  </a:lnTo>
                  <a:lnTo>
                    <a:pt x="265430" y="1626958"/>
                  </a:lnTo>
                  <a:lnTo>
                    <a:pt x="266496" y="1614906"/>
                  </a:lnTo>
                  <a:close/>
                </a:path>
                <a:path w="1522095" h="1996439">
                  <a:moveTo>
                    <a:pt x="269214" y="2032"/>
                  </a:moveTo>
                  <a:lnTo>
                    <a:pt x="264464" y="2032"/>
                  </a:lnTo>
                  <a:lnTo>
                    <a:pt x="261696" y="14706"/>
                  </a:lnTo>
                  <a:lnTo>
                    <a:pt x="256209" y="14706"/>
                  </a:lnTo>
                  <a:lnTo>
                    <a:pt x="256209" y="14325"/>
                  </a:lnTo>
                  <a:lnTo>
                    <a:pt x="256082" y="2032"/>
                  </a:lnTo>
                  <a:lnTo>
                    <a:pt x="254876" y="2032"/>
                  </a:lnTo>
                  <a:lnTo>
                    <a:pt x="252564" y="14706"/>
                  </a:lnTo>
                  <a:lnTo>
                    <a:pt x="248196" y="14706"/>
                  </a:lnTo>
                  <a:lnTo>
                    <a:pt x="248208" y="14325"/>
                  </a:lnTo>
                  <a:lnTo>
                    <a:pt x="248323" y="11074"/>
                  </a:lnTo>
                  <a:lnTo>
                    <a:pt x="248653" y="2032"/>
                  </a:lnTo>
                  <a:lnTo>
                    <a:pt x="247942" y="2032"/>
                  </a:lnTo>
                  <a:lnTo>
                    <a:pt x="246227" y="14706"/>
                  </a:lnTo>
                  <a:lnTo>
                    <a:pt x="243395" y="14706"/>
                  </a:lnTo>
                  <a:lnTo>
                    <a:pt x="243293" y="13982"/>
                  </a:lnTo>
                  <a:lnTo>
                    <a:pt x="241515" y="2032"/>
                  </a:lnTo>
                  <a:lnTo>
                    <a:pt x="240093" y="2032"/>
                  </a:lnTo>
                  <a:lnTo>
                    <a:pt x="240284" y="14706"/>
                  </a:lnTo>
                  <a:lnTo>
                    <a:pt x="239864" y="14706"/>
                  </a:lnTo>
                  <a:lnTo>
                    <a:pt x="239763" y="14325"/>
                  </a:lnTo>
                  <a:lnTo>
                    <a:pt x="239687" y="13982"/>
                  </a:lnTo>
                  <a:lnTo>
                    <a:pt x="236804" y="2032"/>
                  </a:lnTo>
                  <a:lnTo>
                    <a:pt x="238137" y="27419"/>
                  </a:lnTo>
                  <a:lnTo>
                    <a:pt x="239179" y="14744"/>
                  </a:lnTo>
                  <a:lnTo>
                    <a:pt x="247053" y="27419"/>
                  </a:lnTo>
                  <a:lnTo>
                    <a:pt x="261556" y="27419"/>
                  </a:lnTo>
                  <a:lnTo>
                    <a:pt x="263245" y="14706"/>
                  </a:lnTo>
                  <a:lnTo>
                    <a:pt x="264896" y="14706"/>
                  </a:lnTo>
                  <a:lnTo>
                    <a:pt x="263194" y="27419"/>
                  </a:lnTo>
                  <a:lnTo>
                    <a:pt x="266230" y="27419"/>
                  </a:lnTo>
                  <a:lnTo>
                    <a:pt x="269189" y="14706"/>
                  </a:lnTo>
                  <a:lnTo>
                    <a:pt x="269214" y="2032"/>
                  </a:lnTo>
                  <a:close/>
                </a:path>
                <a:path w="1522095" h="1996439">
                  <a:moveTo>
                    <a:pt x="272415" y="27419"/>
                  </a:moveTo>
                  <a:lnTo>
                    <a:pt x="272351" y="25107"/>
                  </a:lnTo>
                  <a:lnTo>
                    <a:pt x="272046" y="14706"/>
                  </a:lnTo>
                  <a:lnTo>
                    <a:pt x="271970" y="27419"/>
                  </a:lnTo>
                  <a:lnTo>
                    <a:pt x="272415" y="27419"/>
                  </a:lnTo>
                  <a:close/>
                </a:path>
                <a:path w="1522095" h="1996439">
                  <a:moveTo>
                    <a:pt x="272694" y="14706"/>
                  </a:moveTo>
                  <a:lnTo>
                    <a:pt x="272630" y="13982"/>
                  </a:lnTo>
                  <a:lnTo>
                    <a:pt x="271602" y="2032"/>
                  </a:lnTo>
                  <a:lnTo>
                    <a:pt x="270129" y="2032"/>
                  </a:lnTo>
                  <a:lnTo>
                    <a:pt x="269328" y="13982"/>
                  </a:lnTo>
                  <a:lnTo>
                    <a:pt x="269278" y="14325"/>
                  </a:lnTo>
                  <a:lnTo>
                    <a:pt x="269189" y="14706"/>
                  </a:lnTo>
                  <a:lnTo>
                    <a:pt x="270167" y="14706"/>
                  </a:lnTo>
                  <a:lnTo>
                    <a:pt x="268947" y="27419"/>
                  </a:lnTo>
                  <a:lnTo>
                    <a:pt x="271373" y="27419"/>
                  </a:lnTo>
                  <a:lnTo>
                    <a:pt x="270357" y="14706"/>
                  </a:lnTo>
                  <a:lnTo>
                    <a:pt x="272046" y="14706"/>
                  </a:lnTo>
                  <a:lnTo>
                    <a:pt x="272694" y="14706"/>
                  </a:lnTo>
                  <a:close/>
                </a:path>
                <a:path w="1522095" h="1996439">
                  <a:moveTo>
                    <a:pt x="274205" y="315074"/>
                  </a:moveTo>
                  <a:lnTo>
                    <a:pt x="273672" y="311632"/>
                  </a:lnTo>
                  <a:lnTo>
                    <a:pt x="272618" y="309219"/>
                  </a:lnTo>
                  <a:lnTo>
                    <a:pt x="271614" y="313550"/>
                  </a:lnTo>
                  <a:lnTo>
                    <a:pt x="271399" y="313550"/>
                  </a:lnTo>
                  <a:lnTo>
                    <a:pt x="271526" y="313956"/>
                  </a:lnTo>
                  <a:lnTo>
                    <a:pt x="271589" y="313664"/>
                  </a:lnTo>
                  <a:lnTo>
                    <a:pt x="274205" y="315074"/>
                  </a:lnTo>
                  <a:close/>
                </a:path>
                <a:path w="1522095" h="1996439">
                  <a:moveTo>
                    <a:pt x="279882" y="2032"/>
                  </a:moveTo>
                  <a:lnTo>
                    <a:pt x="278206" y="2032"/>
                  </a:lnTo>
                  <a:lnTo>
                    <a:pt x="278942" y="12166"/>
                  </a:lnTo>
                  <a:lnTo>
                    <a:pt x="279184" y="13982"/>
                  </a:lnTo>
                  <a:lnTo>
                    <a:pt x="279285" y="12166"/>
                  </a:lnTo>
                  <a:lnTo>
                    <a:pt x="279349" y="11074"/>
                  </a:lnTo>
                  <a:lnTo>
                    <a:pt x="279882" y="2032"/>
                  </a:lnTo>
                  <a:close/>
                </a:path>
                <a:path w="1522095" h="1996439">
                  <a:moveTo>
                    <a:pt x="281800" y="1538732"/>
                  </a:moveTo>
                  <a:lnTo>
                    <a:pt x="281063" y="1538732"/>
                  </a:lnTo>
                  <a:lnTo>
                    <a:pt x="280962" y="1547622"/>
                  </a:lnTo>
                  <a:lnTo>
                    <a:pt x="281800" y="1538732"/>
                  </a:lnTo>
                  <a:close/>
                </a:path>
                <a:path w="1522095" h="1996439">
                  <a:moveTo>
                    <a:pt x="289229" y="313982"/>
                  </a:moveTo>
                  <a:lnTo>
                    <a:pt x="288264" y="312585"/>
                  </a:lnTo>
                  <a:lnTo>
                    <a:pt x="285838" y="314388"/>
                  </a:lnTo>
                  <a:lnTo>
                    <a:pt x="285877" y="314515"/>
                  </a:lnTo>
                  <a:lnTo>
                    <a:pt x="285991" y="314883"/>
                  </a:lnTo>
                  <a:lnTo>
                    <a:pt x="286105" y="315239"/>
                  </a:lnTo>
                  <a:lnTo>
                    <a:pt x="286207" y="315531"/>
                  </a:lnTo>
                  <a:lnTo>
                    <a:pt x="287299" y="318897"/>
                  </a:lnTo>
                  <a:lnTo>
                    <a:pt x="288721" y="315239"/>
                  </a:lnTo>
                  <a:lnTo>
                    <a:pt x="288886" y="314883"/>
                  </a:lnTo>
                  <a:lnTo>
                    <a:pt x="289229" y="313982"/>
                  </a:lnTo>
                  <a:close/>
                </a:path>
                <a:path w="1522095" h="1996439">
                  <a:moveTo>
                    <a:pt x="289623" y="316280"/>
                  </a:moveTo>
                  <a:lnTo>
                    <a:pt x="289052" y="315239"/>
                  </a:lnTo>
                  <a:lnTo>
                    <a:pt x="288886" y="314883"/>
                  </a:lnTo>
                  <a:lnTo>
                    <a:pt x="288759" y="315239"/>
                  </a:lnTo>
                  <a:lnTo>
                    <a:pt x="288912" y="315531"/>
                  </a:lnTo>
                  <a:lnTo>
                    <a:pt x="289598" y="316661"/>
                  </a:lnTo>
                  <a:lnTo>
                    <a:pt x="289623" y="316280"/>
                  </a:lnTo>
                  <a:close/>
                </a:path>
                <a:path w="1522095" h="1996439">
                  <a:moveTo>
                    <a:pt x="294043" y="294132"/>
                  </a:moveTo>
                  <a:lnTo>
                    <a:pt x="291642" y="281419"/>
                  </a:lnTo>
                  <a:lnTo>
                    <a:pt x="289191" y="294132"/>
                  </a:lnTo>
                  <a:lnTo>
                    <a:pt x="294043" y="294132"/>
                  </a:lnTo>
                  <a:close/>
                </a:path>
                <a:path w="1522095" h="1996439">
                  <a:moveTo>
                    <a:pt x="296494" y="60921"/>
                  </a:moveTo>
                  <a:lnTo>
                    <a:pt x="296316" y="60629"/>
                  </a:lnTo>
                  <a:lnTo>
                    <a:pt x="296214" y="59728"/>
                  </a:lnTo>
                  <a:lnTo>
                    <a:pt x="295948" y="57340"/>
                  </a:lnTo>
                  <a:lnTo>
                    <a:pt x="294589" y="57340"/>
                  </a:lnTo>
                  <a:lnTo>
                    <a:pt x="295211" y="58432"/>
                  </a:lnTo>
                  <a:lnTo>
                    <a:pt x="295262" y="59728"/>
                  </a:lnTo>
                  <a:lnTo>
                    <a:pt x="294906" y="60921"/>
                  </a:lnTo>
                  <a:lnTo>
                    <a:pt x="294728" y="60921"/>
                  </a:lnTo>
                  <a:lnTo>
                    <a:pt x="295617" y="61887"/>
                  </a:lnTo>
                  <a:lnTo>
                    <a:pt x="296494" y="60921"/>
                  </a:lnTo>
                  <a:close/>
                </a:path>
                <a:path w="1522095" h="1996439">
                  <a:moveTo>
                    <a:pt x="296557" y="56629"/>
                  </a:moveTo>
                  <a:lnTo>
                    <a:pt x="295719" y="55295"/>
                  </a:lnTo>
                  <a:lnTo>
                    <a:pt x="295757" y="55664"/>
                  </a:lnTo>
                  <a:lnTo>
                    <a:pt x="295871" y="56629"/>
                  </a:lnTo>
                  <a:lnTo>
                    <a:pt x="295948" y="57340"/>
                  </a:lnTo>
                  <a:lnTo>
                    <a:pt x="296087" y="57340"/>
                  </a:lnTo>
                  <a:lnTo>
                    <a:pt x="296557" y="56629"/>
                  </a:lnTo>
                  <a:close/>
                </a:path>
                <a:path w="1522095" h="1996439">
                  <a:moveTo>
                    <a:pt x="298259" y="179832"/>
                  </a:moveTo>
                  <a:lnTo>
                    <a:pt x="297014" y="167500"/>
                  </a:lnTo>
                  <a:lnTo>
                    <a:pt x="296926" y="167132"/>
                  </a:lnTo>
                  <a:lnTo>
                    <a:pt x="294728" y="167132"/>
                  </a:lnTo>
                  <a:lnTo>
                    <a:pt x="294728" y="167500"/>
                  </a:lnTo>
                  <a:lnTo>
                    <a:pt x="298259" y="179832"/>
                  </a:lnTo>
                  <a:close/>
                </a:path>
                <a:path w="1522095" h="1996439">
                  <a:moveTo>
                    <a:pt x="299034" y="58432"/>
                  </a:moveTo>
                  <a:lnTo>
                    <a:pt x="297776" y="56984"/>
                  </a:lnTo>
                  <a:lnTo>
                    <a:pt x="297205" y="55664"/>
                  </a:lnTo>
                  <a:lnTo>
                    <a:pt x="296557" y="56629"/>
                  </a:lnTo>
                  <a:lnTo>
                    <a:pt x="298538" y="59728"/>
                  </a:lnTo>
                  <a:lnTo>
                    <a:pt x="299034" y="58432"/>
                  </a:lnTo>
                  <a:close/>
                </a:path>
                <a:path w="1522095" h="1996439">
                  <a:moveTo>
                    <a:pt x="301040" y="167132"/>
                  </a:moveTo>
                  <a:lnTo>
                    <a:pt x="296989" y="167132"/>
                  </a:lnTo>
                  <a:lnTo>
                    <a:pt x="297014" y="167500"/>
                  </a:lnTo>
                  <a:lnTo>
                    <a:pt x="300075" y="179832"/>
                  </a:lnTo>
                  <a:lnTo>
                    <a:pt x="301040" y="167132"/>
                  </a:lnTo>
                  <a:close/>
                </a:path>
                <a:path w="1522095" h="1996439">
                  <a:moveTo>
                    <a:pt x="310870" y="52832"/>
                  </a:moveTo>
                  <a:lnTo>
                    <a:pt x="310642" y="52832"/>
                  </a:lnTo>
                  <a:lnTo>
                    <a:pt x="310692" y="56007"/>
                  </a:lnTo>
                  <a:lnTo>
                    <a:pt x="310857" y="59486"/>
                  </a:lnTo>
                  <a:lnTo>
                    <a:pt x="310870" y="52832"/>
                  </a:lnTo>
                  <a:close/>
                </a:path>
                <a:path w="1522095" h="1996439">
                  <a:moveTo>
                    <a:pt x="314629" y="63957"/>
                  </a:moveTo>
                  <a:lnTo>
                    <a:pt x="313321" y="65278"/>
                  </a:lnTo>
                  <a:lnTo>
                    <a:pt x="314604" y="65278"/>
                  </a:lnTo>
                  <a:lnTo>
                    <a:pt x="314629" y="63957"/>
                  </a:lnTo>
                  <a:close/>
                </a:path>
                <a:path w="1522095" h="1996439">
                  <a:moveTo>
                    <a:pt x="316814" y="60921"/>
                  </a:moveTo>
                  <a:lnTo>
                    <a:pt x="316064" y="60121"/>
                  </a:lnTo>
                  <a:lnTo>
                    <a:pt x="315353" y="60921"/>
                  </a:lnTo>
                  <a:lnTo>
                    <a:pt x="314540" y="59982"/>
                  </a:lnTo>
                  <a:lnTo>
                    <a:pt x="312788" y="61722"/>
                  </a:lnTo>
                  <a:lnTo>
                    <a:pt x="314540" y="63398"/>
                  </a:lnTo>
                  <a:lnTo>
                    <a:pt x="316077" y="61722"/>
                  </a:lnTo>
                  <a:lnTo>
                    <a:pt x="316814" y="60921"/>
                  </a:lnTo>
                  <a:close/>
                </a:path>
                <a:path w="1522095" h="1996439">
                  <a:moveTo>
                    <a:pt x="318477" y="78701"/>
                  </a:moveTo>
                  <a:lnTo>
                    <a:pt x="318439" y="78219"/>
                  </a:lnTo>
                  <a:lnTo>
                    <a:pt x="316814" y="78219"/>
                  </a:lnTo>
                  <a:lnTo>
                    <a:pt x="316814" y="65519"/>
                  </a:lnTo>
                  <a:lnTo>
                    <a:pt x="315404" y="65519"/>
                  </a:lnTo>
                  <a:lnTo>
                    <a:pt x="315429" y="66675"/>
                  </a:lnTo>
                  <a:lnTo>
                    <a:pt x="315645" y="78219"/>
                  </a:lnTo>
                  <a:lnTo>
                    <a:pt x="316014" y="78219"/>
                  </a:lnTo>
                  <a:lnTo>
                    <a:pt x="316064" y="78701"/>
                  </a:lnTo>
                  <a:lnTo>
                    <a:pt x="316179" y="79883"/>
                  </a:lnTo>
                  <a:lnTo>
                    <a:pt x="317271" y="90919"/>
                  </a:lnTo>
                  <a:lnTo>
                    <a:pt x="317347" y="90208"/>
                  </a:lnTo>
                  <a:lnTo>
                    <a:pt x="318338" y="79883"/>
                  </a:lnTo>
                  <a:lnTo>
                    <a:pt x="318477" y="78701"/>
                  </a:lnTo>
                  <a:close/>
                </a:path>
                <a:path w="1522095" h="1996439">
                  <a:moveTo>
                    <a:pt x="321602" y="168160"/>
                  </a:moveTo>
                  <a:lnTo>
                    <a:pt x="321259" y="168160"/>
                  </a:lnTo>
                  <a:lnTo>
                    <a:pt x="321144" y="168922"/>
                  </a:lnTo>
                  <a:lnTo>
                    <a:pt x="321602" y="168160"/>
                  </a:lnTo>
                  <a:close/>
                </a:path>
                <a:path w="1522095" h="1996439">
                  <a:moveTo>
                    <a:pt x="321881" y="165684"/>
                  </a:moveTo>
                  <a:lnTo>
                    <a:pt x="321005" y="164668"/>
                  </a:lnTo>
                  <a:lnTo>
                    <a:pt x="321132" y="165519"/>
                  </a:lnTo>
                  <a:lnTo>
                    <a:pt x="321259" y="166395"/>
                  </a:lnTo>
                  <a:lnTo>
                    <a:pt x="321284" y="166624"/>
                  </a:lnTo>
                  <a:lnTo>
                    <a:pt x="321424" y="167525"/>
                  </a:lnTo>
                  <a:lnTo>
                    <a:pt x="321881" y="165684"/>
                  </a:lnTo>
                  <a:close/>
                </a:path>
                <a:path w="1522095" h="1996439">
                  <a:moveTo>
                    <a:pt x="324637" y="166141"/>
                  </a:moveTo>
                  <a:lnTo>
                    <a:pt x="324167" y="165023"/>
                  </a:lnTo>
                  <a:lnTo>
                    <a:pt x="323977" y="164668"/>
                  </a:lnTo>
                  <a:lnTo>
                    <a:pt x="323938" y="164439"/>
                  </a:lnTo>
                  <a:lnTo>
                    <a:pt x="323189" y="165519"/>
                  </a:lnTo>
                  <a:lnTo>
                    <a:pt x="323088" y="165684"/>
                  </a:lnTo>
                  <a:lnTo>
                    <a:pt x="321602" y="168160"/>
                  </a:lnTo>
                  <a:lnTo>
                    <a:pt x="322224" y="167741"/>
                  </a:lnTo>
                  <a:lnTo>
                    <a:pt x="322770" y="168922"/>
                  </a:lnTo>
                  <a:lnTo>
                    <a:pt x="323761" y="167665"/>
                  </a:lnTo>
                  <a:lnTo>
                    <a:pt x="323621" y="167665"/>
                  </a:lnTo>
                  <a:lnTo>
                    <a:pt x="323596" y="167525"/>
                  </a:lnTo>
                  <a:lnTo>
                    <a:pt x="323418" y="166624"/>
                  </a:lnTo>
                  <a:lnTo>
                    <a:pt x="323342" y="165798"/>
                  </a:lnTo>
                  <a:lnTo>
                    <a:pt x="323723" y="166141"/>
                  </a:lnTo>
                  <a:lnTo>
                    <a:pt x="324154" y="166624"/>
                  </a:lnTo>
                  <a:lnTo>
                    <a:pt x="324637" y="166141"/>
                  </a:lnTo>
                  <a:close/>
                </a:path>
                <a:path w="1522095" h="1996439">
                  <a:moveTo>
                    <a:pt x="325755" y="1868932"/>
                  </a:moveTo>
                  <a:lnTo>
                    <a:pt x="325208" y="1856232"/>
                  </a:lnTo>
                  <a:lnTo>
                    <a:pt x="323888" y="1868932"/>
                  </a:lnTo>
                  <a:lnTo>
                    <a:pt x="325755" y="1868932"/>
                  </a:lnTo>
                  <a:close/>
                </a:path>
                <a:path w="1522095" h="1996439">
                  <a:moveTo>
                    <a:pt x="328015" y="1564132"/>
                  </a:moveTo>
                  <a:lnTo>
                    <a:pt x="321551" y="1551432"/>
                  </a:lnTo>
                  <a:lnTo>
                    <a:pt x="321513" y="1551647"/>
                  </a:lnTo>
                  <a:lnTo>
                    <a:pt x="319430" y="1564132"/>
                  </a:lnTo>
                  <a:lnTo>
                    <a:pt x="328015" y="1564132"/>
                  </a:lnTo>
                  <a:close/>
                </a:path>
                <a:path w="1522095" h="1996439">
                  <a:moveTo>
                    <a:pt x="342912" y="154432"/>
                  </a:moveTo>
                  <a:lnTo>
                    <a:pt x="342226" y="141732"/>
                  </a:lnTo>
                  <a:lnTo>
                    <a:pt x="341007" y="154432"/>
                  </a:lnTo>
                  <a:lnTo>
                    <a:pt x="342912" y="154432"/>
                  </a:lnTo>
                  <a:close/>
                </a:path>
                <a:path w="1522095" h="1996439">
                  <a:moveTo>
                    <a:pt x="344424" y="141732"/>
                  </a:moveTo>
                  <a:lnTo>
                    <a:pt x="342912" y="154432"/>
                  </a:lnTo>
                  <a:lnTo>
                    <a:pt x="343433" y="154432"/>
                  </a:lnTo>
                  <a:lnTo>
                    <a:pt x="344424" y="141732"/>
                  </a:lnTo>
                  <a:close/>
                </a:path>
                <a:path w="1522095" h="1996439">
                  <a:moveTo>
                    <a:pt x="346100" y="1399032"/>
                  </a:moveTo>
                  <a:lnTo>
                    <a:pt x="342747" y="1399032"/>
                  </a:lnTo>
                  <a:lnTo>
                    <a:pt x="345351" y="1411732"/>
                  </a:lnTo>
                  <a:lnTo>
                    <a:pt x="346100" y="1399032"/>
                  </a:lnTo>
                  <a:close/>
                </a:path>
                <a:path w="1522095" h="1996439">
                  <a:moveTo>
                    <a:pt x="357479" y="14706"/>
                  </a:moveTo>
                  <a:lnTo>
                    <a:pt x="356057" y="14706"/>
                  </a:lnTo>
                  <a:lnTo>
                    <a:pt x="357327" y="27419"/>
                  </a:lnTo>
                  <a:lnTo>
                    <a:pt x="357352" y="25527"/>
                  </a:lnTo>
                  <a:lnTo>
                    <a:pt x="357479" y="14706"/>
                  </a:lnTo>
                  <a:close/>
                </a:path>
                <a:path w="1522095" h="1996439">
                  <a:moveTo>
                    <a:pt x="362699" y="1360932"/>
                  </a:moveTo>
                  <a:lnTo>
                    <a:pt x="359803" y="1360932"/>
                  </a:lnTo>
                  <a:lnTo>
                    <a:pt x="353936" y="1373632"/>
                  </a:lnTo>
                  <a:lnTo>
                    <a:pt x="360565" y="1373632"/>
                  </a:lnTo>
                  <a:lnTo>
                    <a:pt x="362699" y="1360932"/>
                  </a:lnTo>
                  <a:close/>
                </a:path>
                <a:path w="1522095" h="1996439">
                  <a:moveTo>
                    <a:pt x="367080" y="1360932"/>
                  </a:moveTo>
                  <a:lnTo>
                    <a:pt x="364312" y="1360932"/>
                  </a:lnTo>
                  <a:lnTo>
                    <a:pt x="363524" y="1373632"/>
                  </a:lnTo>
                  <a:lnTo>
                    <a:pt x="366318" y="1373632"/>
                  </a:lnTo>
                  <a:lnTo>
                    <a:pt x="367080" y="1360932"/>
                  </a:lnTo>
                  <a:close/>
                </a:path>
                <a:path w="1522095" h="1996439">
                  <a:moveTo>
                    <a:pt x="373938" y="1452575"/>
                  </a:moveTo>
                  <a:lnTo>
                    <a:pt x="373634" y="1453476"/>
                  </a:lnTo>
                  <a:lnTo>
                    <a:pt x="372198" y="1462532"/>
                  </a:lnTo>
                  <a:lnTo>
                    <a:pt x="372960" y="1462532"/>
                  </a:lnTo>
                  <a:lnTo>
                    <a:pt x="373938" y="1452575"/>
                  </a:lnTo>
                  <a:close/>
                </a:path>
                <a:path w="1522095" h="1996439">
                  <a:moveTo>
                    <a:pt x="379539" y="1513332"/>
                  </a:moveTo>
                  <a:lnTo>
                    <a:pt x="377952" y="1513332"/>
                  </a:lnTo>
                  <a:lnTo>
                    <a:pt x="375031" y="1526032"/>
                  </a:lnTo>
                  <a:lnTo>
                    <a:pt x="378675" y="1526032"/>
                  </a:lnTo>
                  <a:lnTo>
                    <a:pt x="379539" y="1513332"/>
                  </a:lnTo>
                  <a:close/>
                </a:path>
                <a:path w="1522095" h="1996439">
                  <a:moveTo>
                    <a:pt x="382333" y="1322832"/>
                  </a:moveTo>
                  <a:lnTo>
                    <a:pt x="381038" y="1322832"/>
                  </a:lnTo>
                  <a:lnTo>
                    <a:pt x="374053" y="1335532"/>
                  </a:lnTo>
                  <a:lnTo>
                    <a:pt x="371576" y="1335532"/>
                  </a:lnTo>
                  <a:lnTo>
                    <a:pt x="372668" y="1348181"/>
                  </a:lnTo>
                  <a:lnTo>
                    <a:pt x="375767" y="1348181"/>
                  </a:lnTo>
                  <a:lnTo>
                    <a:pt x="375894" y="1347825"/>
                  </a:lnTo>
                  <a:lnTo>
                    <a:pt x="375970" y="1347584"/>
                  </a:lnTo>
                  <a:lnTo>
                    <a:pt x="380212" y="1335532"/>
                  </a:lnTo>
                  <a:lnTo>
                    <a:pt x="377850" y="1335532"/>
                  </a:lnTo>
                  <a:lnTo>
                    <a:pt x="382333" y="1322832"/>
                  </a:lnTo>
                  <a:close/>
                </a:path>
                <a:path w="1522095" h="1996439">
                  <a:moveTo>
                    <a:pt x="384022" y="1284732"/>
                  </a:moveTo>
                  <a:lnTo>
                    <a:pt x="382917" y="1284732"/>
                  </a:lnTo>
                  <a:lnTo>
                    <a:pt x="380593" y="1297432"/>
                  </a:lnTo>
                  <a:lnTo>
                    <a:pt x="384022" y="1284732"/>
                  </a:lnTo>
                  <a:close/>
                </a:path>
                <a:path w="1522095" h="1996439">
                  <a:moveTo>
                    <a:pt x="394106" y="1297432"/>
                  </a:moveTo>
                  <a:lnTo>
                    <a:pt x="392226" y="1284732"/>
                  </a:lnTo>
                  <a:lnTo>
                    <a:pt x="386880" y="1284732"/>
                  </a:lnTo>
                  <a:lnTo>
                    <a:pt x="387946" y="1297432"/>
                  </a:lnTo>
                  <a:lnTo>
                    <a:pt x="394106" y="1297432"/>
                  </a:lnTo>
                  <a:close/>
                </a:path>
                <a:path w="1522095" h="1996439">
                  <a:moveTo>
                    <a:pt x="403758" y="14706"/>
                  </a:moveTo>
                  <a:lnTo>
                    <a:pt x="401231" y="14706"/>
                  </a:lnTo>
                  <a:lnTo>
                    <a:pt x="399656" y="27419"/>
                  </a:lnTo>
                  <a:lnTo>
                    <a:pt x="403758" y="14706"/>
                  </a:lnTo>
                  <a:close/>
                </a:path>
                <a:path w="1522095" h="1996439">
                  <a:moveTo>
                    <a:pt x="415061" y="1589532"/>
                  </a:moveTo>
                  <a:lnTo>
                    <a:pt x="411111" y="1589532"/>
                  </a:lnTo>
                  <a:lnTo>
                    <a:pt x="412140" y="1602232"/>
                  </a:lnTo>
                  <a:lnTo>
                    <a:pt x="413562" y="1602232"/>
                  </a:lnTo>
                  <a:lnTo>
                    <a:pt x="413588" y="1602003"/>
                  </a:lnTo>
                  <a:lnTo>
                    <a:pt x="415061" y="1589532"/>
                  </a:lnTo>
                  <a:close/>
                </a:path>
                <a:path w="1522095" h="1996439">
                  <a:moveTo>
                    <a:pt x="415759" y="1754632"/>
                  </a:moveTo>
                  <a:lnTo>
                    <a:pt x="415747" y="1754301"/>
                  </a:lnTo>
                  <a:lnTo>
                    <a:pt x="415150" y="1741932"/>
                  </a:lnTo>
                  <a:lnTo>
                    <a:pt x="413639" y="1754632"/>
                  </a:lnTo>
                  <a:lnTo>
                    <a:pt x="415759" y="1754632"/>
                  </a:lnTo>
                  <a:close/>
                </a:path>
                <a:path w="1522095" h="1996439">
                  <a:moveTo>
                    <a:pt x="418198" y="1957832"/>
                  </a:moveTo>
                  <a:lnTo>
                    <a:pt x="414578" y="1945132"/>
                  </a:lnTo>
                  <a:lnTo>
                    <a:pt x="414413" y="1945132"/>
                  </a:lnTo>
                  <a:lnTo>
                    <a:pt x="418198" y="1957832"/>
                  </a:lnTo>
                  <a:close/>
                </a:path>
                <a:path w="1522095" h="1996439">
                  <a:moveTo>
                    <a:pt x="419227" y="1970532"/>
                  </a:moveTo>
                  <a:lnTo>
                    <a:pt x="416001" y="1970532"/>
                  </a:lnTo>
                  <a:lnTo>
                    <a:pt x="417576" y="1983232"/>
                  </a:lnTo>
                  <a:lnTo>
                    <a:pt x="419227" y="1970532"/>
                  </a:lnTo>
                  <a:close/>
                </a:path>
                <a:path w="1522095" h="1996439">
                  <a:moveTo>
                    <a:pt x="420192" y="1246632"/>
                  </a:moveTo>
                  <a:lnTo>
                    <a:pt x="416674" y="1246632"/>
                  </a:lnTo>
                  <a:lnTo>
                    <a:pt x="416864" y="1259332"/>
                  </a:lnTo>
                  <a:lnTo>
                    <a:pt x="420192" y="1246632"/>
                  </a:lnTo>
                  <a:close/>
                </a:path>
                <a:path w="1522095" h="1996439">
                  <a:moveTo>
                    <a:pt x="420471" y="90919"/>
                  </a:moveTo>
                  <a:lnTo>
                    <a:pt x="418807" y="90919"/>
                  </a:lnTo>
                  <a:lnTo>
                    <a:pt x="419087" y="94005"/>
                  </a:lnTo>
                  <a:lnTo>
                    <a:pt x="419950" y="103162"/>
                  </a:lnTo>
                  <a:lnTo>
                    <a:pt x="420471" y="90919"/>
                  </a:lnTo>
                  <a:close/>
                </a:path>
                <a:path w="1522095" h="1996439">
                  <a:moveTo>
                    <a:pt x="422541" y="1970532"/>
                  </a:moveTo>
                  <a:lnTo>
                    <a:pt x="420217" y="1957832"/>
                  </a:lnTo>
                  <a:lnTo>
                    <a:pt x="418617" y="1957832"/>
                  </a:lnTo>
                  <a:lnTo>
                    <a:pt x="422541" y="1970532"/>
                  </a:lnTo>
                  <a:close/>
                </a:path>
                <a:path w="1522095" h="1996439">
                  <a:moveTo>
                    <a:pt x="425602" y="1995932"/>
                  </a:moveTo>
                  <a:lnTo>
                    <a:pt x="420763" y="1983232"/>
                  </a:lnTo>
                  <a:lnTo>
                    <a:pt x="419442" y="1983232"/>
                  </a:lnTo>
                  <a:lnTo>
                    <a:pt x="421373" y="1995932"/>
                  </a:lnTo>
                  <a:lnTo>
                    <a:pt x="425602" y="1995932"/>
                  </a:lnTo>
                  <a:close/>
                </a:path>
                <a:path w="1522095" h="1996439">
                  <a:moveTo>
                    <a:pt x="428371" y="1589532"/>
                  </a:moveTo>
                  <a:lnTo>
                    <a:pt x="426300" y="1576832"/>
                  </a:lnTo>
                  <a:lnTo>
                    <a:pt x="424700" y="1576832"/>
                  </a:lnTo>
                  <a:lnTo>
                    <a:pt x="425081" y="1589532"/>
                  </a:lnTo>
                  <a:lnTo>
                    <a:pt x="428371" y="1589532"/>
                  </a:lnTo>
                  <a:close/>
                </a:path>
                <a:path w="1522095" h="1996439">
                  <a:moveTo>
                    <a:pt x="433044" y="1995932"/>
                  </a:moveTo>
                  <a:lnTo>
                    <a:pt x="432600" y="1983232"/>
                  </a:lnTo>
                  <a:lnTo>
                    <a:pt x="432600" y="1995932"/>
                  </a:lnTo>
                  <a:lnTo>
                    <a:pt x="433044" y="1995932"/>
                  </a:lnTo>
                  <a:close/>
                </a:path>
                <a:path w="1522095" h="1996439">
                  <a:moveTo>
                    <a:pt x="435635" y="25107"/>
                  </a:moveTo>
                  <a:lnTo>
                    <a:pt x="435305" y="14706"/>
                  </a:lnTo>
                  <a:lnTo>
                    <a:pt x="434962" y="14706"/>
                  </a:lnTo>
                  <a:lnTo>
                    <a:pt x="435635" y="25107"/>
                  </a:lnTo>
                  <a:close/>
                </a:path>
                <a:path w="1522095" h="1996439">
                  <a:moveTo>
                    <a:pt x="439724" y="1983232"/>
                  </a:moveTo>
                  <a:lnTo>
                    <a:pt x="437845" y="1983232"/>
                  </a:lnTo>
                  <a:lnTo>
                    <a:pt x="435749" y="1995932"/>
                  </a:lnTo>
                  <a:lnTo>
                    <a:pt x="439712" y="1995932"/>
                  </a:lnTo>
                  <a:lnTo>
                    <a:pt x="439724" y="1983232"/>
                  </a:lnTo>
                  <a:close/>
                </a:path>
                <a:path w="1522095" h="1996439">
                  <a:moveTo>
                    <a:pt x="441528" y="179832"/>
                  </a:moveTo>
                  <a:lnTo>
                    <a:pt x="439559" y="167500"/>
                  </a:lnTo>
                  <a:lnTo>
                    <a:pt x="439293" y="179832"/>
                  </a:lnTo>
                  <a:lnTo>
                    <a:pt x="441528" y="179832"/>
                  </a:lnTo>
                  <a:close/>
                </a:path>
                <a:path w="1522095" h="1996439">
                  <a:moveTo>
                    <a:pt x="445643" y="1513332"/>
                  </a:moveTo>
                  <a:lnTo>
                    <a:pt x="442950" y="1513332"/>
                  </a:lnTo>
                  <a:lnTo>
                    <a:pt x="443280" y="1526032"/>
                  </a:lnTo>
                  <a:lnTo>
                    <a:pt x="445643" y="1513332"/>
                  </a:lnTo>
                  <a:close/>
                </a:path>
                <a:path w="1522095" h="1996439">
                  <a:moveTo>
                    <a:pt x="447052" y="1526032"/>
                  </a:moveTo>
                  <a:lnTo>
                    <a:pt x="446608" y="1513332"/>
                  </a:lnTo>
                  <a:lnTo>
                    <a:pt x="444652" y="1526032"/>
                  </a:lnTo>
                  <a:lnTo>
                    <a:pt x="447052" y="1526032"/>
                  </a:lnTo>
                  <a:close/>
                </a:path>
                <a:path w="1522095" h="1996439">
                  <a:moveTo>
                    <a:pt x="452805" y="319532"/>
                  </a:moveTo>
                  <a:lnTo>
                    <a:pt x="450342" y="319532"/>
                  </a:lnTo>
                  <a:lnTo>
                    <a:pt x="451116" y="332232"/>
                  </a:lnTo>
                  <a:lnTo>
                    <a:pt x="452805" y="319532"/>
                  </a:lnTo>
                  <a:close/>
                </a:path>
                <a:path w="1522095" h="1996439">
                  <a:moveTo>
                    <a:pt x="459625" y="1551432"/>
                  </a:moveTo>
                  <a:lnTo>
                    <a:pt x="454621" y="1538732"/>
                  </a:lnTo>
                  <a:lnTo>
                    <a:pt x="458139" y="1551432"/>
                  </a:lnTo>
                  <a:lnTo>
                    <a:pt x="459625" y="1551432"/>
                  </a:lnTo>
                  <a:close/>
                </a:path>
                <a:path w="1522095" h="1996439">
                  <a:moveTo>
                    <a:pt x="459778" y="1894319"/>
                  </a:moveTo>
                  <a:lnTo>
                    <a:pt x="459486" y="1894319"/>
                  </a:lnTo>
                  <a:lnTo>
                    <a:pt x="459447" y="1894103"/>
                  </a:lnTo>
                  <a:lnTo>
                    <a:pt x="457136" y="1883054"/>
                  </a:lnTo>
                  <a:lnTo>
                    <a:pt x="456907" y="1882140"/>
                  </a:lnTo>
                  <a:lnTo>
                    <a:pt x="457009" y="1883054"/>
                  </a:lnTo>
                  <a:lnTo>
                    <a:pt x="458330" y="1894319"/>
                  </a:lnTo>
                  <a:lnTo>
                    <a:pt x="454685" y="1894319"/>
                  </a:lnTo>
                  <a:lnTo>
                    <a:pt x="454672" y="1894103"/>
                  </a:lnTo>
                  <a:lnTo>
                    <a:pt x="454050" y="1881632"/>
                  </a:lnTo>
                  <a:lnTo>
                    <a:pt x="449389" y="1894319"/>
                  </a:lnTo>
                  <a:lnTo>
                    <a:pt x="454380" y="1894319"/>
                  </a:lnTo>
                  <a:lnTo>
                    <a:pt x="454406" y="1894547"/>
                  </a:lnTo>
                  <a:lnTo>
                    <a:pt x="455726" y="1907032"/>
                  </a:lnTo>
                  <a:lnTo>
                    <a:pt x="459778" y="1894319"/>
                  </a:lnTo>
                  <a:close/>
                </a:path>
                <a:path w="1522095" h="1996439">
                  <a:moveTo>
                    <a:pt x="465582" y="1526032"/>
                  </a:moveTo>
                  <a:lnTo>
                    <a:pt x="461086" y="1526032"/>
                  </a:lnTo>
                  <a:lnTo>
                    <a:pt x="465251" y="1538732"/>
                  </a:lnTo>
                  <a:lnTo>
                    <a:pt x="465582" y="1526032"/>
                  </a:lnTo>
                  <a:close/>
                </a:path>
                <a:path w="1522095" h="1996439">
                  <a:moveTo>
                    <a:pt x="476631" y="14706"/>
                  </a:moveTo>
                  <a:lnTo>
                    <a:pt x="473024" y="14706"/>
                  </a:lnTo>
                  <a:lnTo>
                    <a:pt x="476377" y="27419"/>
                  </a:lnTo>
                  <a:lnTo>
                    <a:pt x="476427" y="25107"/>
                  </a:lnTo>
                  <a:lnTo>
                    <a:pt x="476631" y="14706"/>
                  </a:lnTo>
                  <a:close/>
                </a:path>
                <a:path w="1522095" h="1996439">
                  <a:moveTo>
                    <a:pt x="476758" y="1487932"/>
                  </a:moveTo>
                  <a:lnTo>
                    <a:pt x="474726" y="1475232"/>
                  </a:lnTo>
                  <a:lnTo>
                    <a:pt x="472236" y="1487932"/>
                  </a:lnTo>
                  <a:lnTo>
                    <a:pt x="476758" y="1487932"/>
                  </a:lnTo>
                  <a:close/>
                </a:path>
                <a:path w="1522095" h="1996439">
                  <a:moveTo>
                    <a:pt x="476910" y="1868932"/>
                  </a:moveTo>
                  <a:lnTo>
                    <a:pt x="469722" y="1868932"/>
                  </a:lnTo>
                  <a:lnTo>
                    <a:pt x="469696" y="1881632"/>
                  </a:lnTo>
                  <a:lnTo>
                    <a:pt x="472033" y="1881632"/>
                  </a:lnTo>
                  <a:lnTo>
                    <a:pt x="476910" y="1868932"/>
                  </a:lnTo>
                  <a:close/>
                </a:path>
                <a:path w="1522095" h="1996439">
                  <a:moveTo>
                    <a:pt x="488454" y="1145032"/>
                  </a:moveTo>
                  <a:lnTo>
                    <a:pt x="485990" y="1132332"/>
                  </a:lnTo>
                  <a:lnTo>
                    <a:pt x="485508" y="1132332"/>
                  </a:lnTo>
                  <a:lnTo>
                    <a:pt x="485533" y="1145032"/>
                  </a:lnTo>
                  <a:lnTo>
                    <a:pt x="488454" y="1145032"/>
                  </a:lnTo>
                  <a:close/>
                </a:path>
                <a:path w="1522095" h="1996439">
                  <a:moveTo>
                    <a:pt x="505206" y="1424432"/>
                  </a:moveTo>
                  <a:lnTo>
                    <a:pt x="504532" y="1411732"/>
                  </a:lnTo>
                  <a:lnTo>
                    <a:pt x="501154" y="1411732"/>
                  </a:lnTo>
                  <a:lnTo>
                    <a:pt x="503339" y="1424432"/>
                  </a:lnTo>
                  <a:lnTo>
                    <a:pt x="505206" y="1424432"/>
                  </a:lnTo>
                  <a:close/>
                </a:path>
                <a:path w="1522095" h="1996439">
                  <a:moveTo>
                    <a:pt x="507466" y="27419"/>
                  </a:moveTo>
                  <a:lnTo>
                    <a:pt x="506183" y="27419"/>
                  </a:lnTo>
                  <a:lnTo>
                    <a:pt x="506234" y="27863"/>
                  </a:lnTo>
                  <a:lnTo>
                    <a:pt x="507390" y="39624"/>
                  </a:lnTo>
                  <a:lnTo>
                    <a:pt x="507466" y="27419"/>
                  </a:lnTo>
                  <a:close/>
                </a:path>
                <a:path w="1522095" h="1996439">
                  <a:moveTo>
                    <a:pt x="508889" y="1068832"/>
                  </a:moveTo>
                  <a:lnTo>
                    <a:pt x="502793" y="1068832"/>
                  </a:lnTo>
                  <a:lnTo>
                    <a:pt x="502869" y="1069225"/>
                  </a:lnTo>
                  <a:lnTo>
                    <a:pt x="505167" y="1081532"/>
                  </a:lnTo>
                  <a:lnTo>
                    <a:pt x="508889" y="1068832"/>
                  </a:lnTo>
                  <a:close/>
                </a:path>
                <a:path w="1522095" h="1996439">
                  <a:moveTo>
                    <a:pt x="511949" y="1883054"/>
                  </a:moveTo>
                  <a:lnTo>
                    <a:pt x="511937" y="1881632"/>
                  </a:lnTo>
                  <a:lnTo>
                    <a:pt x="510882" y="1881632"/>
                  </a:lnTo>
                  <a:lnTo>
                    <a:pt x="509816" y="1868932"/>
                  </a:lnTo>
                  <a:lnTo>
                    <a:pt x="508609" y="1868932"/>
                  </a:lnTo>
                  <a:lnTo>
                    <a:pt x="508584" y="1881632"/>
                  </a:lnTo>
                  <a:lnTo>
                    <a:pt x="504545" y="1881632"/>
                  </a:lnTo>
                  <a:lnTo>
                    <a:pt x="504647" y="1882140"/>
                  </a:lnTo>
                  <a:lnTo>
                    <a:pt x="507085" y="1894319"/>
                  </a:lnTo>
                  <a:lnTo>
                    <a:pt x="511238" y="1894319"/>
                  </a:lnTo>
                  <a:lnTo>
                    <a:pt x="511251" y="1894103"/>
                  </a:lnTo>
                  <a:lnTo>
                    <a:pt x="511949" y="1883054"/>
                  </a:lnTo>
                  <a:close/>
                </a:path>
                <a:path w="1522095" h="1996439">
                  <a:moveTo>
                    <a:pt x="512305" y="1068832"/>
                  </a:moveTo>
                  <a:lnTo>
                    <a:pt x="511937" y="1056132"/>
                  </a:lnTo>
                  <a:lnTo>
                    <a:pt x="511276" y="1056132"/>
                  </a:lnTo>
                  <a:lnTo>
                    <a:pt x="510667" y="1068832"/>
                  </a:lnTo>
                  <a:lnTo>
                    <a:pt x="512305" y="1068832"/>
                  </a:lnTo>
                  <a:close/>
                </a:path>
                <a:path w="1522095" h="1996439">
                  <a:moveTo>
                    <a:pt x="512381" y="1081532"/>
                  </a:moveTo>
                  <a:lnTo>
                    <a:pt x="510590" y="1068832"/>
                  </a:lnTo>
                  <a:lnTo>
                    <a:pt x="508889" y="1068832"/>
                  </a:lnTo>
                  <a:lnTo>
                    <a:pt x="508787" y="1081532"/>
                  </a:lnTo>
                  <a:lnTo>
                    <a:pt x="512381" y="1081532"/>
                  </a:lnTo>
                  <a:close/>
                </a:path>
                <a:path w="1522095" h="1996439">
                  <a:moveTo>
                    <a:pt x="514451" y="1881632"/>
                  </a:moveTo>
                  <a:lnTo>
                    <a:pt x="514438" y="1877479"/>
                  </a:lnTo>
                  <a:lnTo>
                    <a:pt x="511924" y="1869135"/>
                  </a:lnTo>
                  <a:lnTo>
                    <a:pt x="511937" y="1881632"/>
                  </a:lnTo>
                  <a:lnTo>
                    <a:pt x="514451" y="1881632"/>
                  </a:lnTo>
                  <a:close/>
                </a:path>
                <a:path w="1522095" h="1996439">
                  <a:moveTo>
                    <a:pt x="515454" y="1843532"/>
                  </a:moveTo>
                  <a:lnTo>
                    <a:pt x="509549" y="1843532"/>
                  </a:lnTo>
                  <a:lnTo>
                    <a:pt x="512521" y="1856232"/>
                  </a:lnTo>
                  <a:lnTo>
                    <a:pt x="515454" y="1843532"/>
                  </a:lnTo>
                  <a:close/>
                </a:path>
                <a:path w="1522095" h="1996439">
                  <a:moveTo>
                    <a:pt x="521208" y="1386332"/>
                  </a:moveTo>
                  <a:lnTo>
                    <a:pt x="516597" y="1373632"/>
                  </a:lnTo>
                  <a:lnTo>
                    <a:pt x="520357" y="1386332"/>
                  </a:lnTo>
                  <a:lnTo>
                    <a:pt x="521208" y="1386332"/>
                  </a:lnTo>
                  <a:close/>
                </a:path>
                <a:path w="1522095" h="1996439">
                  <a:moveTo>
                    <a:pt x="541464" y="1018032"/>
                  </a:moveTo>
                  <a:lnTo>
                    <a:pt x="537705" y="1018032"/>
                  </a:lnTo>
                  <a:lnTo>
                    <a:pt x="538137" y="1030732"/>
                  </a:lnTo>
                  <a:lnTo>
                    <a:pt x="541464" y="1018032"/>
                  </a:lnTo>
                  <a:close/>
                </a:path>
                <a:path w="1522095" h="1996439">
                  <a:moveTo>
                    <a:pt x="545452" y="1830819"/>
                  </a:moveTo>
                  <a:lnTo>
                    <a:pt x="541883" y="1818106"/>
                  </a:lnTo>
                  <a:lnTo>
                    <a:pt x="540562" y="1818106"/>
                  </a:lnTo>
                  <a:lnTo>
                    <a:pt x="540524" y="1818563"/>
                  </a:lnTo>
                  <a:lnTo>
                    <a:pt x="539623" y="1830819"/>
                  </a:lnTo>
                  <a:lnTo>
                    <a:pt x="545452" y="1830819"/>
                  </a:lnTo>
                  <a:close/>
                </a:path>
                <a:path w="1522095" h="1996439">
                  <a:moveTo>
                    <a:pt x="560057" y="1005332"/>
                  </a:moveTo>
                  <a:lnTo>
                    <a:pt x="559739" y="1005332"/>
                  </a:lnTo>
                  <a:lnTo>
                    <a:pt x="559943" y="1018032"/>
                  </a:lnTo>
                  <a:lnTo>
                    <a:pt x="560057" y="1005332"/>
                  </a:lnTo>
                  <a:close/>
                </a:path>
                <a:path w="1522095" h="1996439">
                  <a:moveTo>
                    <a:pt x="568591" y="1640306"/>
                  </a:moveTo>
                  <a:lnTo>
                    <a:pt x="567334" y="1640306"/>
                  </a:lnTo>
                  <a:lnTo>
                    <a:pt x="559917" y="1653032"/>
                  </a:lnTo>
                  <a:lnTo>
                    <a:pt x="563740" y="1653032"/>
                  </a:lnTo>
                  <a:lnTo>
                    <a:pt x="568591" y="1640306"/>
                  </a:lnTo>
                  <a:close/>
                </a:path>
                <a:path w="1522095" h="1996439">
                  <a:moveTo>
                    <a:pt x="569239" y="39624"/>
                  </a:moveTo>
                  <a:lnTo>
                    <a:pt x="569125" y="27419"/>
                  </a:lnTo>
                  <a:lnTo>
                    <a:pt x="568096" y="27419"/>
                  </a:lnTo>
                  <a:lnTo>
                    <a:pt x="568134" y="27863"/>
                  </a:lnTo>
                  <a:lnTo>
                    <a:pt x="568261" y="29210"/>
                  </a:lnTo>
                  <a:lnTo>
                    <a:pt x="569239" y="39624"/>
                  </a:lnTo>
                  <a:close/>
                </a:path>
                <a:path w="1522095" h="1996439">
                  <a:moveTo>
                    <a:pt x="579272" y="1602232"/>
                  </a:moveTo>
                  <a:lnTo>
                    <a:pt x="577532" y="1602232"/>
                  </a:lnTo>
                  <a:lnTo>
                    <a:pt x="578192" y="1614589"/>
                  </a:lnTo>
                  <a:lnTo>
                    <a:pt x="579272" y="1602232"/>
                  </a:lnTo>
                  <a:close/>
                </a:path>
                <a:path w="1522095" h="1996439">
                  <a:moveTo>
                    <a:pt x="580377" y="38252"/>
                  </a:moveTo>
                  <a:lnTo>
                    <a:pt x="579932" y="36842"/>
                  </a:lnTo>
                  <a:lnTo>
                    <a:pt x="579526" y="38252"/>
                  </a:lnTo>
                  <a:lnTo>
                    <a:pt x="580377" y="38252"/>
                  </a:lnTo>
                  <a:close/>
                </a:path>
                <a:path w="1522095" h="1996439">
                  <a:moveTo>
                    <a:pt x="583158" y="36499"/>
                  </a:moveTo>
                  <a:lnTo>
                    <a:pt x="582015" y="35585"/>
                  </a:lnTo>
                  <a:lnTo>
                    <a:pt x="582104" y="36499"/>
                  </a:lnTo>
                  <a:lnTo>
                    <a:pt x="582206" y="37579"/>
                  </a:lnTo>
                  <a:lnTo>
                    <a:pt x="581634" y="38252"/>
                  </a:lnTo>
                  <a:lnTo>
                    <a:pt x="580377" y="38252"/>
                  </a:lnTo>
                  <a:lnTo>
                    <a:pt x="580428" y="38404"/>
                  </a:lnTo>
                  <a:lnTo>
                    <a:pt x="581926" y="38404"/>
                  </a:lnTo>
                  <a:lnTo>
                    <a:pt x="582002" y="38252"/>
                  </a:lnTo>
                  <a:lnTo>
                    <a:pt x="582218" y="37579"/>
                  </a:lnTo>
                  <a:lnTo>
                    <a:pt x="582853" y="36842"/>
                  </a:lnTo>
                  <a:lnTo>
                    <a:pt x="583158" y="36499"/>
                  </a:lnTo>
                  <a:close/>
                </a:path>
                <a:path w="1522095" h="1996439">
                  <a:moveTo>
                    <a:pt x="588276" y="31280"/>
                  </a:moveTo>
                  <a:lnTo>
                    <a:pt x="588086" y="28282"/>
                  </a:lnTo>
                  <a:lnTo>
                    <a:pt x="586867" y="27787"/>
                  </a:lnTo>
                  <a:lnTo>
                    <a:pt x="585114" y="27063"/>
                  </a:lnTo>
                  <a:lnTo>
                    <a:pt x="584288" y="28600"/>
                  </a:lnTo>
                  <a:lnTo>
                    <a:pt x="586270" y="30340"/>
                  </a:lnTo>
                  <a:lnTo>
                    <a:pt x="585050" y="31864"/>
                  </a:lnTo>
                  <a:lnTo>
                    <a:pt x="586105" y="33337"/>
                  </a:lnTo>
                  <a:lnTo>
                    <a:pt x="587235" y="29781"/>
                  </a:lnTo>
                  <a:lnTo>
                    <a:pt x="588276" y="31280"/>
                  </a:lnTo>
                  <a:close/>
                </a:path>
                <a:path w="1522095" h="1996439">
                  <a:moveTo>
                    <a:pt x="596150" y="954532"/>
                  </a:moveTo>
                  <a:lnTo>
                    <a:pt x="595223" y="954532"/>
                  </a:lnTo>
                  <a:lnTo>
                    <a:pt x="594118" y="967232"/>
                  </a:lnTo>
                  <a:lnTo>
                    <a:pt x="596150" y="954532"/>
                  </a:lnTo>
                  <a:close/>
                </a:path>
                <a:path w="1522095" h="1996439">
                  <a:moveTo>
                    <a:pt x="597535" y="1678432"/>
                  </a:moveTo>
                  <a:lnTo>
                    <a:pt x="597281" y="1665732"/>
                  </a:lnTo>
                  <a:lnTo>
                    <a:pt x="596861" y="1678432"/>
                  </a:lnTo>
                  <a:lnTo>
                    <a:pt x="597535" y="1678432"/>
                  </a:lnTo>
                  <a:close/>
                </a:path>
                <a:path w="1522095" h="1996439">
                  <a:moveTo>
                    <a:pt x="601992" y="35471"/>
                  </a:moveTo>
                  <a:lnTo>
                    <a:pt x="601840" y="33223"/>
                  </a:lnTo>
                  <a:lnTo>
                    <a:pt x="597801" y="29679"/>
                  </a:lnTo>
                  <a:lnTo>
                    <a:pt x="596049" y="34251"/>
                  </a:lnTo>
                  <a:lnTo>
                    <a:pt x="598017" y="35483"/>
                  </a:lnTo>
                  <a:lnTo>
                    <a:pt x="600024" y="33604"/>
                  </a:lnTo>
                  <a:lnTo>
                    <a:pt x="601992" y="35471"/>
                  </a:lnTo>
                  <a:close/>
                </a:path>
                <a:path w="1522095" h="1996439">
                  <a:moveTo>
                    <a:pt x="604774" y="929132"/>
                  </a:moveTo>
                  <a:lnTo>
                    <a:pt x="604291" y="929132"/>
                  </a:lnTo>
                  <a:lnTo>
                    <a:pt x="604545" y="941832"/>
                  </a:lnTo>
                  <a:lnTo>
                    <a:pt x="604774" y="929132"/>
                  </a:lnTo>
                  <a:close/>
                </a:path>
                <a:path w="1522095" h="1996439">
                  <a:moveTo>
                    <a:pt x="607656" y="29438"/>
                  </a:moveTo>
                  <a:lnTo>
                    <a:pt x="607288" y="29044"/>
                  </a:lnTo>
                  <a:lnTo>
                    <a:pt x="606691" y="29044"/>
                  </a:lnTo>
                  <a:lnTo>
                    <a:pt x="606971" y="29438"/>
                  </a:lnTo>
                  <a:lnTo>
                    <a:pt x="607656" y="29438"/>
                  </a:lnTo>
                  <a:close/>
                </a:path>
                <a:path w="1522095" h="1996439">
                  <a:moveTo>
                    <a:pt x="607720" y="28524"/>
                  </a:moveTo>
                  <a:lnTo>
                    <a:pt x="607288" y="29044"/>
                  </a:lnTo>
                  <a:lnTo>
                    <a:pt x="607707" y="29044"/>
                  </a:lnTo>
                  <a:lnTo>
                    <a:pt x="607720" y="28524"/>
                  </a:lnTo>
                  <a:close/>
                </a:path>
                <a:path w="1522095" h="1996439">
                  <a:moveTo>
                    <a:pt x="608558" y="26365"/>
                  </a:moveTo>
                  <a:lnTo>
                    <a:pt x="607656" y="25755"/>
                  </a:lnTo>
                  <a:lnTo>
                    <a:pt x="606844" y="26365"/>
                  </a:lnTo>
                  <a:lnTo>
                    <a:pt x="605790" y="27762"/>
                  </a:lnTo>
                  <a:lnTo>
                    <a:pt x="606323" y="28524"/>
                  </a:lnTo>
                  <a:lnTo>
                    <a:pt x="606983" y="28524"/>
                  </a:lnTo>
                  <a:lnTo>
                    <a:pt x="608558" y="26365"/>
                  </a:lnTo>
                  <a:close/>
                </a:path>
                <a:path w="1522095" h="1996439">
                  <a:moveTo>
                    <a:pt x="609295" y="31191"/>
                  </a:moveTo>
                  <a:lnTo>
                    <a:pt x="608596" y="30454"/>
                  </a:lnTo>
                  <a:lnTo>
                    <a:pt x="607707" y="29438"/>
                  </a:lnTo>
                  <a:lnTo>
                    <a:pt x="607682" y="30454"/>
                  </a:lnTo>
                  <a:lnTo>
                    <a:pt x="606971" y="29438"/>
                  </a:lnTo>
                  <a:lnTo>
                    <a:pt x="605751" y="30937"/>
                  </a:lnTo>
                  <a:lnTo>
                    <a:pt x="605866" y="31191"/>
                  </a:lnTo>
                  <a:lnTo>
                    <a:pt x="606488" y="32537"/>
                  </a:lnTo>
                  <a:lnTo>
                    <a:pt x="607263" y="31762"/>
                  </a:lnTo>
                  <a:lnTo>
                    <a:pt x="607999" y="33502"/>
                  </a:lnTo>
                  <a:lnTo>
                    <a:pt x="608977" y="31762"/>
                  </a:lnTo>
                  <a:lnTo>
                    <a:pt x="609295" y="31191"/>
                  </a:lnTo>
                  <a:close/>
                </a:path>
                <a:path w="1522095" h="1996439">
                  <a:moveTo>
                    <a:pt x="637197" y="14706"/>
                  </a:moveTo>
                  <a:lnTo>
                    <a:pt x="635546" y="14706"/>
                  </a:lnTo>
                  <a:lnTo>
                    <a:pt x="634758" y="27419"/>
                  </a:lnTo>
                  <a:lnTo>
                    <a:pt x="637197" y="14706"/>
                  </a:lnTo>
                  <a:close/>
                </a:path>
                <a:path w="1522095" h="1996439">
                  <a:moveTo>
                    <a:pt x="651484" y="878332"/>
                  </a:moveTo>
                  <a:lnTo>
                    <a:pt x="647001" y="878332"/>
                  </a:lnTo>
                  <a:lnTo>
                    <a:pt x="648741" y="891032"/>
                  </a:lnTo>
                  <a:lnTo>
                    <a:pt x="650836" y="891032"/>
                  </a:lnTo>
                  <a:lnTo>
                    <a:pt x="651484" y="878332"/>
                  </a:lnTo>
                  <a:close/>
                </a:path>
                <a:path w="1522095" h="1996439">
                  <a:moveTo>
                    <a:pt x="697052" y="40119"/>
                  </a:moveTo>
                  <a:lnTo>
                    <a:pt x="697001" y="39624"/>
                  </a:lnTo>
                  <a:lnTo>
                    <a:pt x="695833" y="29210"/>
                  </a:lnTo>
                  <a:lnTo>
                    <a:pt x="695617" y="27863"/>
                  </a:lnTo>
                  <a:lnTo>
                    <a:pt x="695566" y="29210"/>
                  </a:lnTo>
                  <a:lnTo>
                    <a:pt x="695147" y="40119"/>
                  </a:lnTo>
                  <a:lnTo>
                    <a:pt x="697052" y="40119"/>
                  </a:lnTo>
                  <a:close/>
                </a:path>
                <a:path w="1522095" h="1996439">
                  <a:moveTo>
                    <a:pt x="722058" y="40119"/>
                  </a:moveTo>
                  <a:lnTo>
                    <a:pt x="720839" y="40119"/>
                  </a:lnTo>
                  <a:lnTo>
                    <a:pt x="721360" y="50698"/>
                  </a:lnTo>
                  <a:lnTo>
                    <a:pt x="721512" y="51587"/>
                  </a:lnTo>
                  <a:lnTo>
                    <a:pt x="721563" y="50698"/>
                  </a:lnTo>
                  <a:lnTo>
                    <a:pt x="722058" y="40119"/>
                  </a:lnTo>
                  <a:close/>
                </a:path>
                <a:path w="1522095" h="1996439">
                  <a:moveTo>
                    <a:pt x="739000" y="52832"/>
                  </a:moveTo>
                  <a:lnTo>
                    <a:pt x="738974" y="52362"/>
                  </a:lnTo>
                  <a:lnTo>
                    <a:pt x="738873" y="50698"/>
                  </a:lnTo>
                  <a:lnTo>
                    <a:pt x="738212" y="40119"/>
                  </a:lnTo>
                  <a:lnTo>
                    <a:pt x="737171" y="40119"/>
                  </a:lnTo>
                  <a:lnTo>
                    <a:pt x="738670" y="52832"/>
                  </a:lnTo>
                  <a:lnTo>
                    <a:pt x="739000" y="52832"/>
                  </a:lnTo>
                  <a:close/>
                </a:path>
                <a:path w="1522095" h="1996439">
                  <a:moveTo>
                    <a:pt x="740803" y="52832"/>
                  </a:moveTo>
                  <a:lnTo>
                    <a:pt x="740676" y="50698"/>
                  </a:lnTo>
                  <a:lnTo>
                    <a:pt x="740092" y="40119"/>
                  </a:lnTo>
                  <a:lnTo>
                    <a:pt x="739013" y="52832"/>
                  </a:lnTo>
                  <a:lnTo>
                    <a:pt x="740803" y="52832"/>
                  </a:lnTo>
                  <a:close/>
                </a:path>
                <a:path w="1522095" h="1996439">
                  <a:moveTo>
                    <a:pt x="773569" y="40119"/>
                  </a:moveTo>
                  <a:lnTo>
                    <a:pt x="771359" y="40119"/>
                  </a:lnTo>
                  <a:lnTo>
                    <a:pt x="773328" y="51790"/>
                  </a:lnTo>
                  <a:lnTo>
                    <a:pt x="773506" y="52197"/>
                  </a:lnTo>
                  <a:lnTo>
                    <a:pt x="773569" y="40119"/>
                  </a:lnTo>
                  <a:close/>
                </a:path>
                <a:path w="1522095" h="1996439">
                  <a:moveTo>
                    <a:pt x="788644" y="52832"/>
                  </a:moveTo>
                  <a:lnTo>
                    <a:pt x="788530" y="50698"/>
                  </a:lnTo>
                  <a:lnTo>
                    <a:pt x="787971" y="40119"/>
                  </a:lnTo>
                  <a:lnTo>
                    <a:pt x="786892" y="40119"/>
                  </a:lnTo>
                  <a:lnTo>
                    <a:pt x="785012" y="52832"/>
                  </a:lnTo>
                  <a:lnTo>
                    <a:pt x="788644" y="52832"/>
                  </a:lnTo>
                  <a:close/>
                </a:path>
                <a:path w="1522095" h="1996439">
                  <a:moveTo>
                    <a:pt x="837857" y="662406"/>
                  </a:moveTo>
                  <a:lnTo>
                    <a:pt x="833183" y="662406"/>
                  </a:lnTo>
                  <a:lnTo>
                    <a:pt x="830922" y="675132"/>
                  </a:lnTo>
                  <a:lnTo>
                    <a:pt x="837857" y="662406"/>
                  </a:lnTo>
                  <a:close/>
                </a:path>
                <a:path w="1522095" h="1996439">
                  <a:moveTo>
                    <a:pt x="913752" y="598932"/>
                  </a:moveTo>
                  <a:lnTo>
                    <a:pt x="911364" y="598932"/>
                  </a:lnTo>
                  <a:lnTo>
                    <a:pt x="912990" y="611632"/>
                  </a:lnTo>
                  <a:lnTo>
                    <a:pt x="913752" y="598932"/>
                  </a:lnTo>
                  <a:close/>
                </a:path>
                <a:path w="1522095" h="1996439">
                  <a:moveTo>
                    <a:pt x="950302" y="52832"/>
                  </a:moveTo>
                  <a:lnTo>
                    <a:pt x="950239" y="52362"/>
                  </a:lnTo>
                  <a:lnTo>
                    <a:pt x="950125" y="51587"/>
                  </a:lnTo>
                  <a:lnTo>
                    <a:pt x="948486" y="40119"/>
                  </a:lnTo>
                  <a:lnTo>
                    <a:pt x="948296" y="40119"/>
                  </a:lnTo>
                  <a:lnTo>
                    <a:pt x="947483" y="50698"/>
                  </a:lnTo>
                  <a:lnTo>
                    <a:pt x="947356" y="52832"/>
                  </a:lnTo>
                  <a:lnTo>
                    <a:pt x="950302" y="52832"/>
                  </a:lnTo>
                  <a:close/>
                </a:path>
                <a:path w="1522095" h="1996439">
                  <a:moveTo>
                    <a:pt x="973848" y="52832"/>
                  </a:moveTo>
                  <a:lnTo>
                    <a:pt x="971765" y="52832"/>
                  </a:lnTo>
                  <a:lnTo>
                    <a:pt x="971854" y="53784"/>
                  </a:lnTo>
                  <a:lnTo>
                    <a:pt x="971931" y="54686"/>
                  </a:lnTo>
                  <a:lnTo>
                    <a:pt x="972058" y="56007"/>
                  </a:lnTo>
                  <a:lnTo>
                    <a:pt x="972451" y="60312"/>
                  </a:lnTo>
                  <a:lnTo>
                    <a:pt x="972972" y="64909"/>
                  </a:lnTo>
                  <a:lnTo>
                    <a:pt x="973848" y="52832"/>
                  </a:lnTo>
                  <a:close/>
                </a:path>
                <a:path w="1522095" h="1996439">
                  <a:moveTo>
                    <a:pt x="981887" y="52832"/>
                  </a:moveTo>
                  <a:lnTo>
                    <a:pt x="981595" y="52832"/>
                  </a:lnTo>
                  <a:lnTo>
                    <a:pt x="981722" y="59486"/>
                  </a:lnTo>
                  <a:lnTo>
                    <a:pt x="981862" y="60312"/>
                  </a:lnTo>
                  <a:lnTo>
                    <a:pt x="981887" y="52832"/>
                  </a:lnTo>
                  <a:close/>
                </a:path>
                <a:path w="1522095" h="1996439">
                  <a:moveTo>
                    <a:pt x="998537" y="52832"/>
                  </a:moveTo>
                  <a:lnTo>
                    <a:pt x="998372" y="52832"/>
                  </a:lnTo>
                  <a:lnTo>
                    <a:pt x="998385" y="54686"/>
                  </a:lnTo>
                  <a:lnTo>
                    <a:pt x="998524" y="56007"/>
                  </a:lnTo>
                  <a:lnTo>
                    <a:pt x="998537" y="52832"/>
                  </a:lnTo>
                  <a:close/>
                </a:path>
                <a:path w="1522095" h="1996439">
                  <a:moveTo>
                    <a:pt x="1016050" y="510032"/>
                  </a:moveTo>
                  <a:lnTo>
                    <a:pt x="1011186" y="497332"/>
                  </a:lnTo>
                  <a:lnTo>
                    <a:pt x="1009434" y="497332"/>
                  </a:lnTo>
                  <a:lnTo>
                    <a:pt x="1016050" y="510032"/>
                  </a:lnTo>
                  <a:close/>
                </a:path>
                <a:path w="1522095" h="1996439">
                  <a:moveTo>
                    <a:pt x="1026858" y="471932"/>
                  </a:moveTo>
                  <a:lnTo>
                    <a:pt x="1019708" y="471932"/>
                  </a:lnTo>
                  <a:lnTo>
                    <a:pt x="1017168" y="484632"/>
                  </a:lnTo>
                  <a:lnTo>
                    <a:pt x="1026858" y="471932"/>
                  </a:lnTo>
                  <a:close/>
                </a:path>
                <a:path w="1522095" h="1996439">
                  <a:moveTo>
                    <a:pt x="1045197" y="52832"/>
                  </a:moveTo>
                  <a:lnTo>
                    <a:pt x="1045044" y="52832"/>
                  </a:lnTo>
                  <a:lnTo>
                    <a:pt x="1045057" y="53784"/>
                  </a:lnTo>
                  <a:lnTo>
                    <a:pt x="1045184" y="54686"/>
                  </a:lnTo>
                  <a:lnTo>
                    <a:pt x="1045197" y="52832"/>
                  </a:lnTo>
                  <a:close/>
                </a:path>
                <a:path w="1522095" h="1996439">
                  <a:moveTo>
                    <a:pt x="1079817" y="52654"/>
                  </a:moveTo>
                  <a:lnTo>
                    <a:pt x="1076820" y="50342"/>
                  </a:lnTo>
                  <a:lnTo>
                    <a:pt x="1073721" y="50025"/>
                  </a:lnTo>
                  <a:lnTo>
                    <a:pt x="1072375" y="50723"/>
                  </a:lnTo>
                  <a:lnTo>
                    <a:pt x="1072375" y="53594"/>
                  </a:lnTo>
                  <a:lnTo>
                    <a:pt x="1072311" y="53454"/>
                  </a:lnTo>
                  <a:lnTo>
                    <a:pt x="1072375" y="53594"/>
                  </a:lnTo>
                  <a:lnTo>
                    <a:pt x="1072375" y="50723"/>
                  </a:lnTo>
                  <a:lnTo>
                    <a:pt x="1070533" y="51676"/>
                  </a:lnTo>
                  <a:lnTo>
                    <a:pt x="1072184" y="53733"/>
                  </a:lnTo>
                  <a:lnTo>
                    <a:pt x="1071562" y="55524"/>
                  </a:lnTo>
                  <a:lnTo>
                    <a:pt x="1072565" y="57492"/>
                  </a:lnTo>
                  <a:lnTo>
                    <a:pt x="1072997" y="56210"/>
                  </a:lnTo>
                  <a:lnTo>
                    <a:pt x="1072997" y="55981"/>
                  </a:lnTo>
                  <a:lnTo>
                    <a:pt x="1075512" y="65519"/>
                  </a:lnTo>
                  <a:lnTo>
                    <a:pt x="1075499" y="64909"/>
                  </a:lnTo>
                  <a:lnTo>
                    <a:pt x="1075372" y="60312"/>
                  </a:lnTo>
                  <a:lnTo>
                    <a:pt x="1075258" y="56007"/>
                  </a:lnTo>
                  <a:lnTo>
                    <a:pt x="1075182" y="53746"/>
                  </a:lnTo>
                  <a:lnTo>
                    <a:pt x="1075436" y="53759"/>
                  </a:lnTo>
                  <a:lnTo>
                    <a:pt x="1076210" y="54190"/>
                  </a:lnTo>
                  <a:lnTo>
                    <a:pt x="1079817" y="52654"/>
                  </a:lnTo>
                  <a:close/>
                </a:path>
                <a:path w="1522095" h="1996439">
                  <a:moveTo>
                    <a:pt x="1082560" y="52832"/>
                  </a:moveTo>
                  <a:lnTo>
                    <a:pt x="1081036" y="52832"/>
                  </a:lnTo>
                  <a:lnTo>
                    <a:pt x="1080947" y="60312"/>
                  </a:lnTo>
                  <a:lnTo>
                    <a:pt x="1082560" y="52832"/>
                  </a:lnTo>
                  <a:close/>
                </a:path>
                <a:path w="1522095" h="1996439">
                  <a:moveTo>
                    <a:pt x="1086751" y="54165"/>
                  </a:moveTo>
                  <a:lnTo>
                    <a:pt x="1085735" y="52641"/>
                  </a:lnTo>
                  <a:lnTo>
                    <a:pt x="1084402" y="57289"/>
                  </a:lnTo>
                  <a:lnTo>
                    <a:pt x="1083462" y="54610"/>
                  </a:lnTo>
                  <a:lnTo>
                    <a:pt x="1082903" y="55892"/>
                  </a:lnTo>
                  <a:lnTo>
                    <a:pt x="1084097" y="57365"/>
                  </a:lnTo>
                  <a:lnTo>
                    <a:pt x="1084630" y="58762"/>
                  </a:lnTo>
                  <a:lnTo>
                    <a:pt x="1085938" y="57289"/>
                  </a:lnTo>
                  <a:lnTo>
                    <a:pt x="1086510" y="55753"/>
                  </a:lnTo>
                  <a:lnTo>
                    <a:pt x="1086751" y="54165"/>
                  </a:lnTo>
                  <a:close/>
                </a:path>
                <a:path w="1522095" h="1996439">
                  <a:moveTo>
                    <a:pt x="1130452" y="357632"/>
                  </a:moveTo>
                  <a:lnTo>
                    <a:pt x="1130363" y="344932"/>
                  </a:lnTo>
                  <a:lnTo>
                    <a:pt x="1126528" y="357632"/>
                  </a:lnTo>
                  <a:lnTo>
                    <a:pt x="1130452" y="357632"/>
                  </a:lnTo>
                  <a:close/>
                </a:path>
                <a:path w="1522095" h="1996439">
                  <a:moveTo>
                    <a:pt x="1207211" y="33477"/>
                  </a:moveTo>
                  <a:lnTo>
                    <a:pt x="1205191" y="33096"/>
                  </a:lnTo>
                  <a:lnTo>
                    <a:pt x="1204188" y="34937"/>
                  </a:lnTo>
                  <a:lnTo>
                    <a:pt x="1203998" y="37884"/>
                  </a:lnTo>
                  <a:lnTo>
                    <a:pt x="1205128" y="39471"/>
                  </a:lnTo>
                  <a:lnTo>
                    <a:pt x="1207173" y="34658"/>
                  </a:lnTo>
                  <a:lnTo>
                    <a:pt x="1207211" y="33477"/>
                  </a:lnTo>
                  <a:close/>
                </a:path>
                <a:path w="1522095" h="1996439">
                  <a:moveTo>
                    <a:pt x="1231900" y="40741"/>
                  </a:moveTo>
                  <a:lnTo>
                    <a:pt x="1230287" y="38925"/>
                  </a:lnTo>
                  <a:lnTo>
                    <a:pt x="1228547" y="38976"/>
                  </a:lnTo>
                  <a:lnTo>
                    <a:pt x="1226502" y="42443"/>
                  </a:lnTo>
                  <a:lnTo>
                    <a:pt x="1228051" y="44780"/>
                  </a:lnTo>
                  <a:lnTo>
                    <a:pt x="1230071" y="41452"/>
                  </a:lnTo>
                  <a:lnTo>
                    <a:pt x="1231900" y="40741"/>
                  </a:lnTo>
                  <a:close/>
                </a:path>
                <a:path w="1522095" h="1996439">
                  <a:moveTo>
                    <a:pt x="1239520" y="41884"/>
                  </a:moveTo>
                  <a:lnTo>
                    <a:pt x="1239418" y="39154"/>
                  </a:lnTo>
                  <a:lnTo>
                    <a:pt x="1235989" y="37236"/>
                  </a:lnTo>
                  <a:lnTo>
                    <a:pt x="1233792" y="41033"/>
                  </a:lnTo>
                  <a:lnTo>
                    <a:pt x="1235710" y="41325"/>
                  </a:lnTo>
                  <a:lnTo>
                    <a:pt x="1237462" y="43307"/>
                  </a:lnTo>
                  <a:lnTo>
                    <a:pt x="1239520" y="41884"/>
                  </a:lnTo>
                  <a:close/>
                </a:path>
                <a:path w="1522095" h="1996439">
                  <a:moveTo>
                    <a:pt x="1249311" y="3949"/>
                  </a:moveTo>
                  <a:lnTo>
                    <a:pt x="1248689" y="1816"/>
                  </a:lnTo>
                  <a:lnTo>
                    <a:pt x="1247838" y="2133"/>
                  </a:lnTo>
                  <a:lnTo>
                    <a:pt x="1247114" y="1206"/>
                  </a:lnTo>
                  <a:lnTo>
                    <a:pt x="1246085" y="2260"/>
                  </a:lnTo>
                  <a:lnTo>
                    <a:pt x="1246378" y="4546"/>
                  </a:lnTo>
                  <a:lnTo>
                    <a:pt x="1245450" y="3365"/>
                  </a:lnTo>
                  <a:lnTo>
                    <a:pt x="1244549" y="6883"/>
                  </a:lnTo>
                  <a:lnTo>
                    <a:pt x="1248143" y="5537"/>
                  </a:lnTo>
                  <a:lnTo>
                    <a:pt x="1249311" y="3949"/>
                  </a:lnTo>
                  <a:close/>
                </a:path>
                <a:path w="1522095" h="1996439">
                  <a:moveTo>
                    <a:pt x="1263840" y="457"/>
                  </a:moveTo>
                  <a:lnTo>
                    <a:pt x="1260767" y="0"/>
                  </a:lnTo>
                  <a:lnTo>
                    <a:pt x="1257541" y="1282"/>
                  </a:lnTo>
                  <a:lnTo>
                    <a:pt x="1254290" y="3060"/>
                  </a:lnTo>
                  <a:lnTo>
                    <a:pt x="1257312" y="3771"/>
                  </a:lnTo>
                  <a:lnTo>
                    <a:pt x="1260424" y="3594"/>
                  </a:lnTo>
                  <a:lnTo>
                    <a:pt x="1263840" y="457"/>
                  </a:lnTo>
                  <a:close/>
                </a:path>
                <a:path w="1522095" h="1996439">
                  <a:moveTo>
                    <a:pt x="1267675" y="38100"/>
                  </a:moveTo>
                  <a:lnTo>
                    <a:pt x="1267040" y="36766"/>
                  </a:lnTo>
                  <a:lnTo>
                    <a:pt x="1266774" y="37350"/>
                  </a:lnTo>
                  <a:lnTo>
                    <a:pt x="1267675" y="38100"/>
                  </a:lnTo>
                  <a:close/>
                </a:path>
                <a:path w="1522095" h="1996439">
                  <a:moveTo>
                    <a:pt x="1268171" y="36372"/>
                  </a:moveTo>
                  <a:lnTo>
                    <a:pt x="1267879" y="36068"/>
                  </a:lnTo>
                  <a:lnTo>
                    <a:pt x="1268031" y="36372"/>
                  </a:lnTo>
                  <a:lnTo>
                    <a:pt x="1268171" y="36372"/>
                  </a:lnTo>
                  <a:close/>
                </a:path>
                <a:path w="1522095" h="1996439">
                  <a:moveTo>
                    <a:pt x="1269034" y="624332"/>
                  </a:moveTo>
                  <a:lnTo>
                    <a:pt x="1263370" y="611632"/>
                  </a:lnTo>
                  <a:lnTo>
                    <a:pt x="1261706" y="624332"/>
                  </a:lnTo>
                  <a:lnTo>
                    <a:pt x="1260995" y="637032"/>
                  </a:lnTo>
                  <a:lnTo>
                    <a:pt x="1267040" y="624332"/>
                  </a:lnTo>
                  <a:lnTo>
                    <a:pt x="1269034" y="624332"/>
                  </a:lnTo>
                  <a:close/>
                </a:path>
                <a:path w="1522095" h="1996439">
                  <a:moveTo>
                    <a:pt x="1269669" y="30276"/>
                  </a:moveTo>
                  <a:lnTo>
                    <a:pt x="1268806" y="27559"/>
                  </a:lnTo>
                  <a:lnTo>
                    <a:pt x="1267460" y="32880"/>
                  </a:lnTo>
                  <a:lnTo>
                    <a:pt x="1269441" y="33794"/>
                  </a:lnTo>
                  <a:lnTo>
                    <a:pt x="1269542" y="32169"/>
                  </a:lnTo>
                  <a:lnTo>
                    <a:pt x="1269669" y="30276"/>
                  </a:lnTo>
                  <a:close/>
                </a:path>
                <a:path w="1522095" h="1996439">
                  <a:moveTo>
                    <a:pt x="1275461" y="35179"/>
                  </a:moveTo>
                  <a:lnTo>
                    <a:pt x="1274914" y="34277"/>
                  </a:lnTo>
                  <a:lnTo>
                    <a:pt x="1274889" y="33477"/>
                  </a:lnTo>
                  <a:lnTo>
                    <a:pt x="1275156" y="32880"/>
                  </a:lnTo>
                  <a:lnTo>
                    <a:pt x="1275372" y="32613"/>
                  </a:lnTo>
                  <a:lnTo>
                    <a:pt x="1273073" y="34277"/>
                  </a:lnTo>
                  <a:lnTo>
                    <a:pt x="1272006" y="34277"/>
                  </a:lnTo>
                  <a:lnTo>
                    <a:pt x="1270571" y="33896"/>
                  </a:lnTo>
                  <a:lnTo>
                    <a:pt x="1268171" y="36372"/>
                  </a:lnTo>
                  <a:lnTo>
                    <a:pt x="1272133" y="39712"/>
                  </a:lnTo>
                  <a:lnTo>
                    <a:pt x="1275461" y="35179"/>
                  </a:lnTo>
                  <a:close/>
                </a:path>
                <a:path w="1522095" h="1996439">
                  <a:moveTo>
                    <a:pt x="1276858" y="598932"/>
                  </a:moveTo>
                  <a:lnTo>
                    <a:pt x="1276108" y="598932"/>
                  </a:lnTo>
                  <a:lnTo>
                    <a:pt x="1272997" y="586270"/>
                  </a:lnTo>
                  <a:lnTo>
                    <a:pt x="1275613" y="598932"/>
                  </a:lnTo>
                  <a:lnTo>
                    <a:pt x="1271574" y="598932"/>
                  </a:lnTo>
                  <a:lnTo>
                    <a:pt x="1270292" y="611632"/>
                  </a:lnTo>
                  <a:lnTo>
                    <a:pt x="1270762" y="611632"/>
                  </a:lnTo>
                  <a:lnTo>
                    <a:pt x="1269034" y="624332"/>
                  </a:lnTo>
                  <a:lnTo>
                    <a:pt x="1272057" y="624332"/>
                  </a:lnTo>
                  <a:lnTo>
                    <a:pt x="1275511" y="611632"/>
                  </a:lnTo>
                  <a:lnTo>
                    <a:pt x="1276858" y="598932"/>
                  </a:lnTo>
                  <a:close/>
                </a:path>
                <a:path w="1522095" h="1996439">
                  <a:moveTo>
                    <a:pt x="1280401" y="598932"/>
                  </a:moveTo>
                  <a:lnTo>
                    <a:pt x="1278318" y="598932"/>
                  </a:lnTo>
                  <a:lnTo>
                    <a:pt x="1277861" y="611632"/>
                  </a:lnTo>
                  <a:lnTo>
                    <a:pt x="1278102" y="611632"/>
                  </a:lnTo>
                  <a:lnTo>
                    <a:pt x="1280401" y="598932"/>
                  </a:lnTo>
                  <a:close/>
                </a:path>
                <a:path w="1522095" h="1996439">
                  <a:moveTo>
                    <a:pt x="1307109" y="14376"/>
                  </a:moveTo>
                  <a:lnTo>
                    <a:pt x="1305712" y="11938"/>
                  </a:lnTo>
                  <a:lnTo>
                    <a:pt x="1303502" y="16929"/>
                  </a:lnTo>
                  <a:lnTo>
                    <a:pt x="1302042" y="15138"/>
                  </a:lnTo>
                  <a:lnTo>
                    <a:pt x="1301292" y="19342"/>
                  </a:lnTo>
                  <a:lnTo>
                    <a:pt x="1305636" y="15303"/>
                  </a:lnTo>
                  <a:lnTo>
                    <a:pt x="1307109" y="14376"/>
                  </a:lnTo>
                  <a:close/>
                </a:path>
                <a:path w="1522095" h="1996439">
                  <a:moveTo>
                    <a:pt x="1312024" y="19240"/>
                  </a:moveTo>
                  <a:lnTo>
                    <a:pt x="1308836" y="22479"/>
                  </a:lnTo>
                  <a:lnTo>
                    <a:pt x="1306664" y="16789"/>
                  </a:lnTo>
                  <a:lnTo>
                    <a:pt x="1303464" y="20218"/>
                  </a:lnTo>
                  <a:lnTo>
                    <a:pt x="1306118" y="21717"/>
                  </a:lnTo>
                  <a:lnTo>
                    <a:pt x="1308582" y="24638"/>
                  </a:lnTo>
                  <a:lnTo>
                    <a:pt x="1312024" y="19240"/>
                  </a:lnTo>
                  <a:close/>
                </a:path>
                <a:path w="1522095" h="1996439">
                  <a:moveTo>
                    <a:pt x="1317637" y="21526"/>
                  </a:moveTo>
                  <a:lnTo>
                    <a:pt x="1314475" y="23964"/>
                  </a:lnTo>
                  <a:lnTo>
                    <a:pt x="1315148" y="25120"/>
                  </a:lnTo>
                  <a:lnTo>
                    <a:pt x="1315504" y="24714"/>
                  </a:lnTo>
                  <a:lnTo>
                    <a:pt x="1317637" y="21526"/>
                  </a:lnTo>
                  <a:close/>
                </a:path>
                <a:path w="1522095" h="1996439">
                  <a:moveTo>
                    <a:pt x="1325473" y="15963"/>
                  </a:moveTo>
                  <a:lnTo>
                    <a:pt x="1321714" y="19138"/>
                  </a:lnTo>
                  <a:lnTo>
                    <a:pt x="1323492" y="14744"/>
                  </a:lnTo>
                  <a:lnTo>
                    <a:pt x="1319237" y="19138"/>
                  </a:lnTo>
                  <a:lnTo>
                    <a:pt x="1317637" y="21526"/>
                  </a:lnTo>
                  <a:lnTo>
                    <a:pt x="1318298" y="21018"/>
                  </a:lnTo>
                  <a:lnTo>
                    <a:pt x="1320012" y="23012"/>
                  </a:lnTo>
                  <a:lnTo>
                    <a:pt x="1320126" y="23444"/>
                  </a:lnTo>
                  <a:lnTo>
                    <a:pt x="1320952" y="26314"/>
                  </a:lnTo>
                  <a:lnTo>
                    <a:pt x="1318691" y="26860"/>
                  </a:lnTo>
                  <a:lnTo>
                    <a:pt x="1318475" y="26860"/>
                  </a:lnTo>
                  <a:lnTo>
                    <a:pt x="1316926" y="28155"/>
                  </a:lnTo>
                  <a:lnTo>
                    <a:pt x="1317764" y="32156"/>
                  </a:lnTo>
                  <a:lnTo>
                    <a:pt x="1319707" y="26860"/>
                  </a:lnTo>
                  <a:lnTo>
                    <a:pt x="1320368" y="29476"/>
                  </a:lnTo>
                  <a:lnTo>
                    <a:pt x="1320088" y="40119"/>
                  </a:lnTo>
                  <a:lnTo>
                    <a:pt x="1320952" y="40119"/>
                  </a:lnTo>
                  <a:lnTo>
                    <a:pt x="1321041" y="39624"/>
                  </a:lnTo>
                  <a:lnTo>
                    <a:pt x="1323390" y="27419"/>
                  </a:lnTo>
                  <a:lnTo>
                    <a:pt x="1321320" y="27419"/>
                  </a:lnTo>
                  <a:lnTo>
                    <a:pt x="1322298" y="23444"/>
                  </a:lnTo>
                  <a:lnTo>
                    <a:pt x="1324927" y="21018"/>
                  </a:lnTo>
                  <a:lnTo>
                    <a:pt x="1325257" y="20675"/>
                  </a:lnTo>
                  <a:lnTo>
                    <a:pt x="1325333" y="19138"/>
                  </a:lnTo>
                  <a:lnTo>
                    <a:pt x="1325410" y="17335"/>
                  </a:lnTo>
                  <a:lnTo>
                    <a:pt x="1325473" y="15963"/>
                  </a:lnTo>
                  <a:close/>
                </a:path>
                <a:path w="1522095" h="1996439">
                  <a:moveTo>
                    <a:pt x="1376781" y="2032"/>
                  </a:moveTo>
                  <a:lnTo>
                    <a:pt x="1373124" y="14706"/>
                  </a:lnTo>
                  <a:lnTo>
                    <a:pt x="1376781" y="14706"/>
                  </a:lnTo>
                  <a:lnTo>
                    <a:pt x="1376781" y="2032"/>
                  </a:lnTo>
                  <a:close/>
                </a:path>
                <a:path w="1522095" h="1996439">
                  <a:moveTo>
                    <a:pt x="1381874" y="14706"/>
                  </a:moveTo>
                  <a:lnTo>
                    <a:pt x="1381772" y="13982"/>
                  </a:lnTo>
                  <a:lnTo>
                    <a:pt x="1380070" y="2032"/>
                  </a:lnTo>
                  <a:lnTo>
                    <a:pt x="1376781" y="14706"/>
                  </a:lnTo>
                  <a:lnTo>
                    <a:pt x="1381836" y="14706"/>
                  </a:lnTo>
                  <a:close/>
                </a:path>
                <a:path w="1522095" h="1996439">
                  <a:moveTo>
                    <a:pt x="1413916" y="14706"/>
                  </a:moveTo>
                  <a:lnTo>
                    <a:pt x="1410487" y="14706"/>
                  </a:lnTo>
                  <a:lnTo>
                    <a:pt x="1412214" y="27419"/>
                  </a:lnTo>
                  <a:lnTo>
                    <a:pt x="1413916" y="14706"/>
                  </a:lnTo>
                  <a:close/>
                </a:path>
                <a:path w="1522095" h="1996439">
                  <a:moveTo>
                    <a:pt x="1472971" y="103606"/>
                  </a:moveTo>
                  <a:lnTo>
                    <a:pt x="1468831" y="116332"/>
                  </a:lnTo>
                  <a:lnTo>
                    <a:pt x="1471891" y="116332"/>
                  </a:lnTo>
                  <a:lnTo>
                    <a:pt x="1472971" y="103606"/>
                  </a:lnTo>
                  <a:close/>
                </a:path>
                <a:path w="1522095" h="1996439">
                  <a:moveTo>
                    <a:pt x="1521879" y="65519"/>
                  </a:moveTo>
                  <a:lnTo>
                    <a:pt x="1514894" y="65519"/>
                  </a:lnTo>
                  <a:lnTo>
                    <a:pt x="1514856" y="53403"/>
                  </a:lnTo>
                  <a:lnTo>
                    <a:pt x="1514792" y="53784"/>
                  </a:lnTo>
                  <a:lnTo>
                    <a:pt x="1512760" y="65519"/>
                  </a:lnTo>
                  <a:lnTo>
                    <a:pt x="1509737" y="52832"/>
                  </a:lnTo>
                  <a:lnTo>
                    <a:pt x="1509649" y="53784"/>
                  </a:lnTo>
                  <a:lnTo>
                    <a:pt x="1509572" y="54686"/>
                  </a:lnTo>
                  <a:lnTo>
                    <a:pt x="1509471" y="56007"/>
                  </a:lnTo>
                  <a:lnTo>
                    <a:pt x="1508683" y="65519"/>
                  </a:lnTo>
                  <a:lnTo>
                    <a:pt x="1504696" y="65519"/>
                  </a:lnTo>
                  <a:lnTo>
                    <a:pt x="1504746" y="52832"/>
                  </a:lnTo>
                  <a:lnTo>
                    <a:pt x="1495717" y="52832"/>
                  </a:lnTo>
                  <a:lnTo>
                    <a:pt x="1495717" y="78219"/>
                  </a:lnTo>
                  <a:lnTo>
                    <a:pt x="1495666" y="82029"/>
                  </a:lnTo>
                  <a:lnTo>
                    <a:pt x="1495564" y="90919"/>
                  </a:lnTo>
                  <a:lnTo>
                    <a:pt x="1491818" y="90919"/>
                  </a:lnTo>
                  <a:lnTo>
                    <a:pt x="1494815" y="78219"/>
                  </a:lnTo>
                  <a:lnTo>
                    <a:pt x="1495717" y="78219"/>
                  </a:lnTo>
                  <a:lnTo>
                    <a:pt x="1495717" y="52832"/>
                  </a:lnTo>
                  <a:lnTo>
                    <a:pt x="1485239" y="52832"/>
                  </a:lnTo>
                  <a:lnTo>
                    <a:pt x="1485163" y="50698"/>
                  </a:lnTo>
                  <a:lnTo>
                    <a:pt x="1484757" y="40119"/>
                  </a:lnTo>
                  <a:lnTo>
                    <a:pt x="1483525" y="52832"/>
                  </a:lnTo>
                  <a:lnTo>
                    <a:pt x="1483448" y="50698"/>
                  </a:lnTo>
                  <a:lnTo>
                    <a:pt x="1483080" y="40119"/>
                  </a:lnTo>
                  <a:lnTo>
                    <a:pt x="1477225" y="52832"/>
                  </a:lnTo>
                  <a:lnTo>
                    <a:pt x="1483334" y="52832"/>
                  </a:lnTo>
                  <a:lnTo>
                    <a:pt x="1478915" y="65519"/>
                  </a:lnTo>
                  <a:lnTo>
                    <a:pt x="1473771" y="65519"/>
                  </a:lnTo>
                  <a:lnTo>
                    <a:pt x="1476997" y="52832"/>
                  </a:lnTo>
                  <a:lnTo>
                    <a:pt x="1469186" y="52832"/>
                  </a:lnTo>
                  <a:lnTo>
                    <a:pt x="1469263" y="52362"/>
                  </a:lnTo>
                  <a:lnTo>
                    <a:pt x="1469377" y="51587"/>
                  </a:lnTo>
                  <a:lnTo>
                    <a:pt x="1471129" y="40119"/>
                  </a:lnTo>
                  <a:lnTo>
                    <a:pt x="1465402" y="40119"/>
                  </a:lnTo>
                  <a:lnTo>
                    <a:pt x="1465122" y="52832"/>
                  </a:lnTo>
                  <a:lnTo>
                    <a:pt x="1456347" y="52832"/>
                  </a:lnTo>
                  <a:lnTo>
                    <a:pt x="1456220" y="53784"/>
                  </a:lnTo>
                  <a:lnTo>
                    <a:pt x="1456105" y="54686"/>
                  </a:lnTo>
                  <a:lnTo>
                    <a:pt x="1454696" y="65519"/>
                  </a:lnTo>
                  <a:lnTo>
                    <a:pt x="1454785" y="52832"/>
                  </a:lnTo>
                  <a:lnTo>
                    <a:pt x="1447419" y="52832"/>
                  </a:lnTo>
                  <a:lnTo>
                    <a:pt x="1447317" y="53784"/>
                  </a:lnTo>
                  <a:lnTo>
                    <a:pt x="1447215" y="54686"/>
                  </a:lnTo>
                  <a:lnTo>
                    <a:pt x="1446009" y="65519"/>
                  </a:lnTo>
                  <a:lnTo>
                    <a:pt x="1445895" y="50698"/>
                  </a:lnTo>
                  <a:lnTo>
                    <a:pt x="1445107" y="43167"/>
                  </a:lnTo>
                  <a:lnTo>
                    <a:pt x="1445107" y="52832"/>
                  </a:lnTo>
                  <a:lnTo>
                    <a:pt x="1445018" y="54686"/>
                  </a:lnTo>
                  <a:lnTo>
                    <a:pt x="1444955" y="56007"/>
                  </a:lnTo>
                  <a:lnTo>
                    <a:pt x="1444536" y="65519"/>
                  </a:lnTo>
                  <a:lnTo>
                    <a:pt x="1444498" y="52832"/>
                  </a:lnTo>
                  <a:lnTo>
                    <a:pt x="1445107" y="52832"/>
                  </a:lnTo>
                  <a:lnTo>
                    <a:pt x="1445107" y="43167"/>
                  </a:lnTo>
                  <a:lnTo>
                    <a:pt x="1444790" y="40119"/>
                  </a:lnTo>
                  <a:lnTo>
                    <a:pt x="1444637" y="40119"/>
                  </a:lnTo>
                  <a:lnTo>
                    <a:pt x="1443151" y="52832"/>
                  </a:lnTo>
                  <a:lnTo>
                    <a:pt x="1442364" y="52832"/>
                  </a:lnTo>
                  <a:lnTo>
                    <a:pt x="1442300" y="40119"/>
                  </a:lnTo>
                  <a:lnTo>
                    <a:pt x="1429016" y="40119"/>
                  </a:lnTo>
                  <a:lnTo>
                    <a:pt x="1428940" y="39624"/>
                  </a:lnTo>
                  <a:lnTo>
                    <a:pt x="1427060" y="27419"/>
                  </a:lnTo>
                  <a:lnTo>
                    <a:pt x="1426768" y="27419"/>
                  </a:lnTo>
                  <a:lnTo>
                    <a:pt x="1426743" y="29210"/>
                  </a:lnTo>
                  <a:lnTo>
                    <a:pt x="1426591" y="40119"/>
                  </a:lnTo>
                  <a:lnTo>
                    <a:pt x="1426171" y="40119"/>
                  </a:lnTo>
                  <a:lnTo>
                    <a:pt x="1426171" y="39624"/>
                  </a:lnTo>
                  <a:lnTo>
                    <a:pt x="1426349" y="27419"/>
                  </a:lnTo>
                  <a:lnTo>
                    <a:pt x="1420253" y="27419"/>
                  </a:lnTo>
                  <a:lnTo>
                    <a:pt x="1420253" y="230619"/>
                  </a:lnTo>
                  <a:lnTo>
                    <a:pt x="1420152" y="230987"/>
                  </a:lnTo>
                  <a:lnTo>
                    <a:pt x="1416964" y="243319"/>
                  </a:lnTo>
                  <a:lnTo>
                    <a:pt x="1414106" y="243319"/>
                  </a:lnTo>
                  <a:lnTo>
                    <a:pt x="1412189" y="256032"/>
                  </a:lnTo>
                  <a:lnTo>
                    <a:pt x="1408734" y="256032"/>
                  </a:lnTo>
                  <a:lnTo>
                    <a:pt x="1408125" y="268732"/>
                  </a:lnTo>
                  <a:lnTo>
                    <a:pt x="1402689" y="268732"/>
                  </a:lnTo>
                  <a:lnTo>
                    <a:pt x="1403553" y="281419"/>
                  </a:lnTo>
                  <a:lnTo>
                    <a:pt x="1400200" y="281419"/>
                  </a:lnTo>
                  <a:lnTo>
                    <a:pt x="1400200" y="281216"/>
                  </a:lnTo>
                  <a:lnTo>
                    <a:pt x="1400543" y="268732"/>
                  </a:lnTo>
                  <a:lnTo>
                    <a:pt x="1397685" y="268732"/>
                  </a:lnTo>
                  <a:lnTo>
                    <a:pt x="1400327" y="256032"/>
                  </a:lnTo>
                  <a:lnTo>
                    <a:pt x="1404048" y="256032"/>
                  </a:lnTo>
                  <a:lnTo>
                    <a:pt x="1400568" y="243319"/>
                  </a:lnTo>
                  <a:lnTo>
                    <a:pt x="1398816" y="256032"/>
                  </a:lnTo>
                  <a:lnTo>
                    <a:pt x="1395349" y="256032"/>
                  </a:lnTo>
                  <a:lnTo>
                    <a:pt x="1398193" y="243319"/>
                  </a:lnTo>
                  <a:lnTo>
                    <a:pt x="1400568" y="243319"/>
                  </a:lnTo>
                  <a:lnTo>
                    <a:pt x="1411973" y="243319"/>
                  </a:lnTo>
                  <a:lnTo>
                    <a:pt x="1414538" y="230619"/>
                  </a:lnTo>
                  <a:lnTo>
                    <a:pt x="1420253" y="230619"/>
                  </a:lnTo>
                  <a:lnTo>
                    <a:pt x="1420253" y="27419"/>
                  </a:lnTo>
                  <a:lnTo>
                    <a:pt x="1412214" y="27419"/>
                  </a:lnTo>
                  <a:lnTo>
                    <a:pt x="1411490" y="27419"/>
                  </a:lnTo>
                  <a:lnTo>
                    <a:pt x="1411490" y="129032"/>
                  </a:lnTo>
                  <a:lnTo>
                    <a:pt x="1409166" y="141732"/>
                  </a:lnTo>
                  <a:lnTo>
                    <a:pt x="1408328" y="129032"/>
                  </a:lnTo>
                  <a:lnTo>
                    <a:pt x="1411490" y="129032"/>
                  </a:lnTo>
                  <a:lnTo>
                    <a:pt x="1411490" y="27419"/>
                  </a:lnTo>
                  <a:lnTo>
                    <a:pt x="1410855" y="27419"/>
                  </a:lnTo>
                  <a:lnTo>
                    <a:pt x="1410779" y="25107"/>
                  </a:lnTo>
                  <a:lnTo>
                    <a:pt x="1410411" y="14706"/>
                  </a:lnTo>
                  <a:lnTo>
                    <a:pt x="1388465" y="14706"/>
                  </a:lnTo>
                  <a:lnTo>
                    <a:pt x="1388465" y="268732"/>
                  </a:lnTo>
                  <a:lnTo>
                    <a:pt x="1387055" y="281419"/>
                  </a:lnTo>
                  <a:lnTo>
                    <a:pt x="1384541" y="281419"/>
                  </a:lnTo>
                  <a:lnTo>
                    <a:pt x="1386954" y="294132"/>
                  </a:lnTo>
                  <a:lnTo>
                    <a:pt x="1382699" y="294132"/>
                  </a:lnTo>
                  <a:lnTo>
                    <a:pt x="1384541" y="281419"/>
                  </a:lnTo>
                  <a:lnTo>
                    <a:pt x="1384477" y="281216"/>
                  </a:lnTo>
                  <a:lnTo>
                    <a:pt x="1380655" y="268732"/>
                  </a:lnTo>
                  <a:lnTo>
                    <a:pt x="1388465" y="268732"/>
                  </a:lnTo>
                  <a:lnTo>
                    <a:pt x="1388465" y="14706"/>
                  </a:lnTo>
                  <a:lnTo>
                    <a:pt x="1386433" y="14706"/>
                  </a:lnTo>
                  <a:lnTo>
                    <a:pt x="1387259" y="27419"/>
                  </a:lnTo>
                  <a:lnTo>
                    <a:pt x="1383538" y="27419"/>
                  </a:lnTo>
                  <a:lnTo>
                    <a:pt x="1381836" y="14706"/>
                  </a:lnTo>
                  <a:lnTo>
                    <a:pt x="1379994" y="20713"/>
                  </a:lnTo>
                  <a:lnTo>
                    <a:pt x="1379994" y="294132"/>
                  </a:lnTo>
                  <a:lnTo>
                    <a:pt x="1378534" y="306832"/>
                  </a:lnTo>
                  <a:lnTo>
                    <a:pt x="1375625" y="306832"/>
                  </a:lnTo>
                  <a:lnTo>
                    <a:pt x="1377619" y="294132"/>
                  </a:lnTo>
                  <a:lnTo>
                    <a:pt x="1379994" y="294132"/>
                  </a:lnTo>
                  <a:lnTo>
                    <a:pt x="1379994" y="20713"/>
                  </a:lnTo>
                  <a:lnTo>
                    <a:pt x="1377937" y="27419"/>
                  </a:lnTo>
                  <a:lnTo>
                    <a:pt x="1369618" y="27419"/>
                  </a:lnTo>
                  <a:lnTo>
                    <a:pt x="1369618" y="319532"/>
                  </a:lnTo>
                  <a:lnTo>
                    <a:pt x="1364957" y="319532"/>
                  </a:lnTo>
                  <a:lnTo>
                    <a:pt x="1363700" y="332232"/>
                  </a:lnTo>
                  <a:lnTo>
                    <a:pt x="1360462" y="332232"/>
                  </a:lnTo>
                  <a:lnTo>
                    <a:pt x="1360182" y="319532"/>
                  </a:lnTo>
                  <a:lnTo>
                    <a:pt x="1362964" y="319532"/>
                  </a:lnTo>
                  <a:lnTo>
                    <a:pt x="1365161" y="306832"/>
                  </a:lnTo>
                  <a:lnTo>
                    <a:pt x="1369339" y="306832"/>
                  </a:lnTo>
                  <a:lnTo>
                    <a:pt x="1369618" y="319532"/>
                  </a:lnTo>
                  <a:lnTo>
                    <a:pt x="1369618" y="27419"/>
                  </a:lnTo>
                  <a:lnTo>
                    <a:pt x="1372298" y="14706"/>
                  </a:lnTo>
                  <a:lnTo>
                    <a:pt x="1372527" y="14706"/>
                  </a:lnTo>
                  <a:lnTo>
                    <a:pt x="1372425" y="11074"/>
                  </a:lnTo>
                  <a:lnTo>
                    <a:pt x="1372196" y="2032"/>
                  </a:lnTo>
                  <a:lnTo>
                    <a:pt x="1368666" y="2032"/>
                  </a:lnTo>
                  <a:lnTo>
                    <a:pt x="1365758" y="14706"/>
                  </a:lnTo>
                  <a:lnTo>
                    <a:pt x="1361452" y="14706"/>
                  </a:lnTo>
                  <a:lnTo>
                    <a:pt x="1361528" y="14325"/>
                  </a:lnTo>
                  <a:lnTo>
                    <a:pt x="1361592" y="13982"/>
                  </a:lnTo>
                  <a:lnTo>
                    <a:pt x="1364030" y="2032"/>
                  </a:lnTo>
                  <a:lnTo>
                    <a:pt x="1359369" y="2032"/>
                  </a:lnTo>
                  <a:lnTo>
                    <a:pt x="1358620" y="14706"/>
                  </a:lnTo>
                  <a:lnTo>
                    <a:pt x="1348613" y="14706"/>
                  </a:lnTo>
                  <a:lnTo>
                    <a:pt x="1348511" y="13982"/>
                  </a:lnTo>
                  <a:lnTo>
                    <a:pt x="1346860" y="2032"/>
                  </a:lnTo>
                  <a:lnTo>
                    <a:pt x="1345260" y="14706"/>
                  </a:lnTo>
                  <a:lnTo>
                    <a:pt x="1344637" y="14706"/>
                  </a:lnTo>
                  <a:lnTo>
                    <a:pt x="1346657" y="27419"/>
                  </a:lnTo>
                  <a:lnTo>
                    <a:pt x="1343279" y="27419"/>
                  </a:lnTo>
                  <a:lnTo>
                    <a:pt x="1343202" y="27863"/>
                  </a:lnTo>
                  <a:lnTo>
                    <a:pt x="1341031" y="40119"/>
                  </a:lnTo>
                  <a:lnTo>
                    <a:pt x="1340993" y="39624"/>
                  </a:lnTo>
                  <a:lnTo>
                    <a:pt x="1339900" y="27901"/>
                  </a:lnTo>
                  <a:lnTo>
                    <a:pt x="1341018" y="27419"/>
                  </a:lnTo>
                  <a:lnTo>
                    <a:pt x="1341920" y="27419"/>
                  </a:lnTo>
                  <a:lnTo>
                    <a:pt x="1342428" y="20828"/>
                  </a:lnTo>
                  <a:lnTo>
                    <a:pt x="1342758" y="23672"/>
                  </a:lnTo>
                  <a:lnTo>
                    <a:pt x="1343596" y="20713"/>
                  </a:lnTo>
                  <a:lnTo>
                    <a:pt x="1343050" y="20497"/>
                  </a:lnTo>
                  <a:lnTo>
                    <a:pt x="1345323" y="19253"/>
                  </a:lnTo>
                  <a:lnTo>
                    <a:pt x="1344028" y="16548"/>
                  </a:lnTo>
                  <a:lnTo>
                    <a:pt x="1342555" y="19202"/>
                  </a:lnTo>
                  <a:lnTo>
                    <a:pt x="1342910" y="14706"/>
                  </a:lnTo>
                  <a:lnTo>
                    <a:pt x="1332077" y="14706"/>
                  </a:lnTo>
                  <a:lnTo>
                    <a:pt x="1333055" y="13931"/>
                  </a:lnTo>
                  <a:lnTo>
                    <a:pt x="1333563" y="8293"/>
                  </a:lnTo>
                  <a:lnTo>
                    <a:pt x="1325905" y="17335"/>
                  </a:lnTo>
                  <a:lnTo>
                    <a:pt x="1325549" y="19138"/>
                  </a:lnTo>
                  <a:lnTo>
                    <a:pt x="1325295" y="20675"/>
                  </a:lnTo>
                  <a:lnTo>
                    <a:pt x="1329690" y="16611"/>
                  </a:lnTo>
                  <a:lnTo>
                    <a:pt x="1330350" y="16090"/>
                  </a:lnTo>
                  <a:lnTo>
                    <a:pt x="1327594" y="27419"/>
                  </a:lnTo>
                  <a:lnTo>
                    <a:pt x="1337449" y="27419"/>
                  </a:lnTo>
                  <a:lnTo>
                    <a:pt x="1336116" y="28994"/>
                  </a:lnTo>
                  <a:lnTo>
                    <a:pt x="1337652" y="28841"/>
                  </a:lnTo>
                  <a:lnTo>
                    <a:pt x="1339697" y="27990"/>
                  </a:lnTo>
                  <a:lnTo>
                    <a:pt x="1335900" y="40119"/>
                  </a:lnTo>
                  <a:lnTo>
                    <a:pt x="1323708" y="40119"/>
                  </a:lnTo>
                  <a:lnTo>
                    <a:pt x="1319466" y="52832"/>
                  </a:lnTo>
                  <a:lnTo>
                    <a:pt x="1312722" y="40119"/>
                  </a:lnTo>
                  <a:lnTo>
                    <a:pt x="1314208" y="40119"/>
                  </a:lnTo>
                  <a:lnTo>
                    <a:pt x="1314259" y="39624"/>
                  </a:lnTo>
                  <a:lnTo>
                    <a:pt x="1315275" y="30302"/>
                  </a:lnTo>
                  <a:lnTo>
                    <a:pt x="1316926" y="28155"/>
                  </a:lnTo>
                  <a:lnTo>
                    <a:pt x="1315148" y="25120"/>
                  </a:lnTo>
                  <a:lnTo>
                    <a:pt x="1314691" y="25666"/>
                  </a:lnTo>
                  <a:lnTo>
                    <a:pt x="1314691" y="31051"/>
                  </a:lnTo>
                  <a:lnTo>
                    <a:pt x="1312456" y="40119"/>
                  </a:lnTo>
                  <a:lnTo>
                    <a:pt x="1310017" y="40119"/>
                  </a:lnTo>
                  <a:lnTo>
                    <a:pt x="1310055" y="39624"/>
                  </a:lnTo>
                  <a:lnTo>
                    <a:pt x="1310538" y="33070"/>
                  </a:lnTo>
                  <a:lnTo>
                    <a:pt x="1311567" y="34480"/>
                  </a:lnTo>
                  <a:lnTo>
                    <a:pt x="1314170" y="31737"/>
                  </a:lnTo>
                  <a:lnTo>
                    <a:pt x="1314691" y="31051"/>
                  </a:lnTo>
                  <a:lnTo>
                    <a:pt x="1314691" y="25666"/>
                  </a:lnTo>
                  <a:lnTo>
                    <a:pt x="1310728" y="30353"/>
                  </a:lnTo>
                  <a:lnTo>
                    <a:pt x="1310957" y="27419"/>
                  </a:lnTo>
                  <a:lnTo>
                    <a:pt x="1308176" y="27419"/>
                  </a:lnTo>
                  <a:lnTo>
                    <a:pt x="1308125" y="27863"/>
                  </a:lnTo>
                  <a:lnTo>
                    <a:pt x="1306550" y="40119"/>
                  </a:lnTo>
                  <a:lnTo>
                    <a:pt x="1306449" y="39624"/>
                  </a:lnTo>
                  <a:lnTo>
                    <a:pt x="1305090" y="32791"/>
                  </a:lnTo>
                  <a:lnTo>
                    <a:pt x="1305090" y="40119"/>
                  </a:lnTo>
                  <a:lnTo>
                    <a:pt x="1304378" y="52832"/>
                  </a:lnTo>
                  <a:lnTo>
                    <a:pt x="1298816" y="52832"/>
                  </a:lnTo>
                  <a:lnTo>
                    <a:pt x="1298930" y="52197"/>
                  </a:lnTo>
                  <a:lnTo>
                    <a:pt x="1299044" y="51587"/>
                  </a:lnTo>
                  <a:lnTo>
                    <a:pt x="1301178" y="40119"/>
                  </a:lnTo>
                  <a:lnTo>
                    <a:pt x="1305090" y="40119"/>
                  </a:lnTo>
                  <a:lnTo>
                    <a:pt x="1305090" y="32791"/>
                  </a:lnTo>
                  <a:lnTo>
                    <a:pt x="1304023" y="27419"/>
                  </a:lnTo>
                  <a:lnTo>
                    <a:pt x="1297698" y="27419"/>
                  </a:lnTo>
                  <a:lnTo>
                    <a:pt x="1299959" y="24853"/>
                  </a:lnTo>
                  <a:lnTo>
                    <a:pt x="1303680" y="22669"/>
                  </a:lnTo>
                  <a:lnTo>
                    <a:pt x="1300581" y="19405"/>
                  </a:lnTo>
                  <a:lnTo>
                    <a:pt x="1296504" y="24714"/>
                  </a:lnTo>
                  <a:lnTo>
                    <a:pt x="1292872" y="26492"/>
                  </a:lnTo>
                  <a:lnTo>
                    <a:pt x="1293876" y="27419"/>
                  </a:lnTo>
                  <a:lnTo>
                    <a:pt x="1293368" y="27419"/>
                  </a:lnTo>
                  <a:lnTo>
                    <a:pt x="1293279" y="27660"/>
                  </a:lnTo>
                  <a:lnTo>
                    <a:pt x="1293215" y="27863"/>
                  </a:lnTo>
                  <a:lnTo>
                    <a:pt x="1288910" y="40119"/>
                  </a:lnTo>
                  <a:lnTo>
                    <a:pt x="1288364" y="40119"/>
                  </a:lnTo>
                  <a:lnTo>
                    <a:pt x="1288364" y="586232"/>
                  </a:lnTo>
                  <a:lnTo>
                    <a:pt x="1285811" y="586232"/>
                  </a:lnTo>
                  <a:lnTo>
                    <a:pt x="1284109" y="573532"/>
                  </a:lnTo>
                  <a:lnTo>
                    <a:pt x="1287411" y="573532"/>
                  </a:lnTo>
                  <a:lnTo>
                    <a:pt x="1288364" y="586232"/>
                  </a:lnTo>
                  <a:lnTo>
                    <a:pt x="1288364" y="40119"/>
                  </a:lnTo>
                  <a:lnTo>
                    <a:pt x="1287208" y="40119"/>
                  </a:lnTo>
                  <a:lnTo>
                    <a:pt x="1287106" y="29210"/>
                  </a:lnTo>
                  <a:lnTo>
                    <a:pt x="1287068" y="28765"/>
                  </a:lnTo>
                  <a:lnTo>
                    <a:pt x="1288872" y="27520"/>
                  </a:lnTo>
                  <a:lnTo>
                    <a:pt x="1285709" y="25819"/>
                  </a:lnTo>
                  <a:lnTo>
                    <a:pt x="1284871" y="28397"/>
                  </a:lnTo>
                  <a:lnTo>
                    <a:pt x="1281836" y="29692"/>
                  </a:lnTo>
                  <a:lnTo>
                    <a:pt x="1283881" y="31800"/>
                  </a:lnTo>
                  <a:lnTo>
                    <a:pt x="1286116" y="29514"/>
                  </a:lnTo>
                  <a:lnTo>
                    <a:pt x="1281226" y="40055"/>
                  </a:lnTo>
                  <a:lnTo>
                    <a:pt x="1280718" y="36804"/>
                  </a:lnTo>
                  <a:lnTo>
                    <a:pt x="1281328" y="34963"/>
                  </a:lnTo>
                  <a:lnTo>
                    <a:pt x="1283817" y="34010"/>
                  </a:lnTo>
                  <a:lnTo>
                    <a:pt x="1282090" y="31927"/>
                  </a:lnTo>
                  <a:lnTo>
                    <a:pt x="1279969" y="33616"/>
                  </a:lnTo>
                  <a:lnTo>
                    <a:pt x="1277924" y="34747"/>
                  </a:lnTo>
                  <a:lnTo>
                    <a:pt x="1279512" y="34632"/>
                  </a:lnTo>
                  <a:lnTo>
                    <a:pt x="1278953" y="40068"/>
                  </a:lnTo>
                  <a:lnTo>
                    <a:pt x="1281201" y="40093"/>
                  </a:lnTo>
                  <a:lnTo>
                    <a:pt x="1272832" y="40119"/>
                  </a:lnTo>
                  <a:lnTo>
                    <a:pt x="1269326" y="52832"/>
                  </a:lnTo>
                  <a:lnTo>
                    <a:pt x="1269161" y="52197"/>
                  </a:lnTo>
                  <a:lnTo>
                    <a:pt x="1269047" y="51587"/>
                  </a:lnTo>
                  <a:lnTo>
                    <a:pt x="1266850" y="40119"/>
                  </a:lnTo>
                  <a:lnTo>
                    <a:pt x="1265504" y="40119"/>
                  </a:lnTo>
                  <a:lnTo>
                    <a:pt x="1265745" y="39179"/>
                  </a:lnTo>
                  <a:lnTo>
                    <a:pt x="1265834" y="39370"/>
                  </a:lnTo>
                  <a:lnTo>
                    <a:pt x="1266774" y="37350"/>
                  </a:lnTo>
                  <a:lnTo>
                    <a:pt x="1266304" y="36982"/>
                  </a:lnTo>
                  <a:lnTo>
                    <a:pt x="1266596" y="35852"/>
                  </a:lnTo>
                  <a:lnTo>
                    <a:pt x="1267040" y="36766"/>
                  </a:lnTo>
                  <a:lnTo>
                    <a:pt x="1267498" y="35801"/>
                  </a:lnTo>
                  <a:lnTo>
                    <a:pt x="1267879" y="36068"/>
                  </a:lnTo>
                  <a:lnTo>
                    <a:pt x="1267752" y="35801"/>
                  </a:lnTo>
                  <a:lnTo>
                    <a:pt x="1267320" y="34886"/>
                  </a:lnTo>
                  <a:lnTo>
                    <a:pt x="1267104" y="34277"/>
                  </a:lnTo>
                  <a:lnTo>
                    <a:pt x="1266939" y="34886"/>
                  </a:lnTo>
                  <a:lnTo>
                    <a:pt x="1266888" y="34734"/>
                  </a:lnTo>
                  <a:lnTo>
                    <a:pt x="1267028" y="34175"/>
                  </a:lnTo>
                  <a:lnTo>
                    <a:pt x="1267218" y="33794"/>
                  </a:lnTo>
                  <a:lnTo>
                    <a:pt x="1267307" y="33477"/>
                  </a:lnTo>
                  <a:lnTo>
                    <a:pt x="1267460" y="32880"/>
                  </a:lnTo>
                  <a:lnTo>
                    <a:pt x="1268768" y="27419"/>
                  </a:lnTo>
                  <a:lnTo>
                    <a:pt x="1267079" y="27419"/>
                  </a:lnTo>
                  <a:lnTo>
                    <a:pt x="1267002" y="27863"/>
                  </a:lnTo>
                  <a:lnTo>
                    <a:pt x="1266278" y="32359"/>
                  </a:lnTo>
                  <a:lnTo>
                    <a:pt x="1266113" y="32270"/>
                  </a:lnTo>
                  <a:lnTo>
                    <a:pt x="1265364" y="32880"/>
                  </a:lnTo>
                  <a:lnTo>
                    <a:pt x="1265199" y="32880"/>
                  </a:lnTo>
                  <a:lnTo>
                    <a:pt x="1265936" y="34455"/>
                  </a:lnTo>
                  <a:lnTo>
                    <a:pt x="1265618" y="36423"/>
                  </a:lnTo>
                  <a:lnTo>
                    <a:pt x="1265212" y="36068"/>
                  </a:lnTo>
                  <a:lnTo>
                    <a:pt x="1264831" y="36372"/>
                  </a:lnTo>
                  <a:lnTo>
                    <a:pt x="1264627" y="36372"/>
                  </a:lnTo>
                  <a:lnTo>
                    <a:pt x="1265059" y="37630"/>
                  </a:lnTo>
                  <a:lnTo>
                    <a:pt x="1265326" y="38252"/>
                  </a:lnTo>
                  <a:lnTo>
                    <a:pt x="1265034" y="40119"/>
                  </a:lnTo>
                  <a:lnTo>
                    <a:pt x="1260424" y="40119"/>
                  </a:lnTo>
                  <a:lnTo>
                    <a:pt x="1260398" y="39624"/>
                  </a:lnTo>
                  <a:lnTo>
                    <a:pt x="1259751" y="29210"/>
                  </a:lnTo>
                  <a:lnTo>
                    <a:pt x="1259700" y="40119"/>
                  </a:lnTo>
                  <a:lnTo>
                    <a:pt x="1258925" y="40119"/>
                  </a:lnTo>
                  <a:lnTo>
                    <a:pt x="1258887" y="39624"/>
                  </a:lnTo>
                  <a:lnTo>
                    <a:pt x="1258150" y="27863"/>
                  </a:lnTo>
                  <a:lnTo>
                    <a:pt x="1258023" y="27660"/>
                  </a:lnTo>
                  <a:lnTo>
                    <a:pt x="1257935" y="27863"/>
                  </a:lnTo>
                  <a:lnTo>
                    <a:pt x="1252651" y="40119"/>
                  </a:lnTo>
                  <a:lnTo>
                    <a:pt x="1247495" y="40119"/>
                  </a:lnTo>
                  <a:lnTo>
                    <a:pt x="1245171" y="45974"/>
                  </a:lnTo>
                  <a:lnTo>
                    <a:pt x="1244676" y="43459"/>
                  </a:lnTo>
                  <a:lnTo>
                    <a:pt x="1243838" y="48780"/>
                  </a:lnTo>
                  <a:lnTo>
                    <a:pt x="1240624" y="44780"/>
                  </a:lnTo>
                  <a:lnTo>
                    <a:pt x="1238542" y="47371"/>
                  </a:lnTo>
                  <a:lnTo>
                    <a:pt x="1240891" y="47891"/>
                  </a:lnTo>
                  <a:lnTo>
                    <a:pt x="1241691" y="49644"/>
                  </a:lnTo>
                  <a:lnTo>
                    <a:pt x="1242999" y="51257"/>
                  </a:lnTo>
                  <a:lnTo>
                    <a:pt x="1243380" y="50495"/>
                  </a:lnTo>
                  <a:lnTo>
                    <a:pt x="1242453" y="52832"/>
                  </a:lnTo>
                  <a:lnTo>
                    <a:pt x="1234897" y="52832"/>
                  </a:lnTo>
                  <a:lnTo>
                    <a:pt x="1234833" y="52362"/>
                  </a:lnTo>
                  <a:lnTo>
                    <a:pt x="1234719" y="51587"/>
                  </a:lnTo>
                  <a:lnTo>
                    <a:pt x="1233043" y="40119"/>
                  </a:lnTo>
                  <a:lnTo>
                    <a:pt x="1232522" y="40119"/>
                  </a:lnTo>
                  <a:lnTo>
                    <a:pt x="1233563" y="52832"/>
                  </a:lnTo>
                  <a:lnTo>
                    <a:pt x="1232649" y="52832"/>
                  </a:lnTo>
                  <a:lnTo>
                    <a:pt x="1232649" y="52362"/>
                  </a:lnTo>
                  <a:lnTo>
                    <a:pt x="1232522" y="40119"/>
                  </a:lnTo>
                  <a:lnTo>
                    <a:pt x="1227416" y="52832"/>
                  </a:lnTo>
                  <a:lnTo>
                    <a:pt x="1223594" y="52832"/>
                  </a:lnTo>
                  <a:lnTo>
                    <a:pt x="1223594" y="52362"/>
                  </a:lnTo>
                  <a:lnTo>
                    <a:pt x="1223670" y="43865"/>
                  </a:lnTo>
                  <a:lnTo>
                    <a:pt x="1224470" y="43776"/>
                  </a:lnTo>
                  <a:lnTo>
                    <a:pt x="1223873" y="39916"/>
                  </a:lnTo>
                  <a:lnTo>
                    <a:pt x="1226375" y="40944"/>
                  </a:lnTo>
                  <a:lnTo>
                    <a:pt x="1228255" y="38658"/>
                  </a:lnTo>
                  <a:lnTo>
                    <a:pt x="1223365" y="38392"/>
                  </a:lnTo>
                  <a:lnTo>
                    <a:pt x="1223365" y="52832"/>
                  </a:lnTo>
                  <a:lnTo>
                    <a:pt x="1218387" y="52832"/>
                  </a:lnTo>
                  <a:lnTo>
                    <a:pt x="1218285" y="51790"/>
                  </a:lnTo>
                  <a:lnTo>
                    <a:pt x="1218184" y="50698"/>
                  </a:lnTo>
                  <a:lnTo>
                    <a:pt x="1217688" y="45440"/>
                  </a:lnTo>
                  <a:lnTo>
                    <a:pt x="1219390" y="44640"/>
                  </a:lnTo>
                  <a:lnTo>
                    <a:pt x="1223365" y="52832"/>
                  </a:lnTo>
                  <a:lnTo>
                    <a:pt x="1223365" y="38392"/>
                  </a:lnTo>
                  <a:lnTo>
                    <a:pt x="1222540" y="38341"/>
                  </a:lnTo>
                  <a:lnTo>
                    <a:pt x="1220863" y="40119"/>
                  </a:lnTo>
                  <a:lnTo>
                    <a:pt x="1217206" y="40119"/>
                  </a:lnTo>
                  <a:lnTo>
                    <a:pt x="1218450" y="42697"/>
                  </a:lnTo>
                  <a:lnTo>
                    <a:pt x="1217460" y="42875"/>
                  </a:lnTo>
                  <a:lnTo>
                    <a:pt x="1217206" y="40119"/>
                  </a:lnTo>
                  <a:lnTo>
                    <a:pt x="1216012" y="40119"/>
                  </a:lnTo>
                  <a:lnTo>
                    <a:pt x="1216012" y="52832"/>
                  </a:lnTo>
                  <a:lnTo>
                    <a:pt x="1213726" y="52832"/>
                  </a:lnTo>
                  <a:lnTo>
                    <a:pt x="1213827" y="51790"/>
                  </a:lnTo>
                  <a:lnTo>
                    <a:pt x="1213954" y="50698"/>
                  </a:lnTo>
                  <a:lnTo>
                    <a:pt x="1214526" y="45300"/>
                  </a:lnTo>
                  <a:lnTo>
                    <a:pt x="1215504" y="45910"/>
                  </a:lnTo>
                  <a:lnTo>
                    <a:pt x="1216012" y="52832"/>
                  </a:lnTo>
                  <a:lnTo>
                    <a:pt x="1216012" y="40119"/>
                  </a:lnTo>
                  <a:lnTo>
                    <a:pt x="1215085" y="40119"/>
                  </a:lnTo>
                  <a:lnTo>
                    <a:pt x="1215301" y="43230"/>
                  </a:lnTo>
                  <a:lnTo>
                    <a:pt x="1214742" y="43319"/>
                  </a:lnTo>
                  <a:lnTo>
                    <a:pt x="1215085" y="40119"/>
                  </a:lnTo>
                  <a:lnTo>
                    <a:pt x="1208417" y="40119"/>
                  </a:lnTo>
                  <a:lnTo>
                    <a:pt x="1201737" y="52832"/>
                  </a:lnTo>
                  <a:lnTo>
                    <a:pt x="1199934" y="52832"/>
                  </a:lnTo>
                  <a:lnTo>
                    <a:pt x="1199819" y="52197"/>
                  </a:lnTo>
                  <a:lnTo>
                    <a:pt x="1199705" y="51587"/>
                  </a:lnTo>
                  <a:lnTo>
                    <a:pt x="1198651" y="45821"/>
                  </a:lnTo>
                  <a:lnTo>
                    <a:pt x="1198778" y="45415"/>
                  </a:lnTo>
                  <a:lnTo>
                    <a:pt x="1199718" y="43738"/>
                  </a:lnTo>
                  <a:lnTo>
                    <a:pt x="1198816" y="43065"/>
                  </a:lnTo>
                  <a:lnTo>
                    <a:pt x="1198232" y="43446"/>
                  </a:lnTo>
                  <a:lnTo>
                    <a:pt x="1197635" y="40119"/>
                  </a:lnTo>
                  <a:lnTo>
                    <a:pt x="1197419" y="40119"/>
                  </a:lnTo>
                  <a:lnTo>
                    <a:pt x="1197013" y="44653"/>
                  </a:lnTo>
                  <a:lnTo>
                    <a:pt x="1196771" y="44945"/>
                  </a:lnTo>
                  <a:lnTo>
                    <a:pt x="1196949" y="45364"/>
                  </a:lnTo>
                  <a:lnTo>
                    <a:pt x="1196898" y="46050"/>
                  </a:lnTo>
                  <a:lnTo>
                    <a:pt x="1196428" y="46494"/>
                  </a:lnTo>
                  <a:lnTo>
                    <a:pt x="1196111" y="47282"/>
                  </a:lnTo>
                  <a:lnTo>
                    <a:pt x="1196733" y="47904"/>
                  </a:lnTo>
                  <a:lnTo>
                    <a:pt x="1196301" y="52832"/>
                  </a:lnTo>
                  <a:lnTo>
                    <a:pt x="1196162" y="52832"/>
                  </a:lnTo>
                  <a:lnTo>
                    <a:pt x="1193114" y="65519"/>
                  </a:lnTo>
                  <a:lnTo>
                    <a:pt x="1193038" y="60312"/>
                  </a:lnTo>
                  <a:lnTo>
                    <a:pt x="1192949" y="52832"/>
                  </a:lnTo>
                  <a:lnTo>
                    <a:pt x="1190739" y="52832"/>
                  </a:lnTo>
                  <a:lnTo>
                    <a:pt x="1187475" y="65519"/>
                  </a:lnTo>
                  <a:lnTo>
                    <a:pt x="1187411" y="52832"/>
                  </a:lnTo>
                  <a:lnTo>
                    <a:pt x="1149756" y="52832"/>
                  </a:lnTo>
                  <a:lnTo>
                    <a:pt x="1149756" y="319532"/>
                  </a:lnTo>
                  <a:lnTo>
                    <a:pt x="1149527" y="332232"/>
                  </a:lnTo>
                  <a:lnTo>
                    <a:pt x="1147025" y="332232"/>
                  </a:lnTo>
                  <a:lnTo>
                    <a:pt x="1146276" y="319532"/>
                  </a:lnTo>
                  <a:lnTo>
                    <a:pt x="1149756" y="319532"/>
                  </a:lnTo>
                  <a:lnTo>
                    <a:pt x="1149756" y="52832"/>
                  </a:lnTo>
                  <a:lnTo>
                    <a:pt x="1144181" y="52832"/>
                  </a:lnTo>
                  <a:lnTo>
                    <a:pt x="1144079" y="53403"/>
                  </a:lnTo>
                  <a:lnTo>
                    <a:pt x="1144003" y="53784"/>
                  </a:lnTo>
                  <a:lnTo>
                    <a:pt x="1141793" y="65519"/>
                  </a:lnTo>
                  <a:lnTo>
                    <a:pt x="1141717" y="52832"/>
                  </a:lnTo>
                  <a:lnTo>
                    <a:pt x="1140345" y="52832"/>
                  </a:lnTo>
                  <a:lnTo>
                    <a:pt x="1140269" y="53784"/>
                  </a:lnTo>
                  <a:lnTo>
                    <a:pt x="1140206" y="54686"/>
                  </a:lnTo>
                  <a:lnTo>
                    <a:pt x="1140117" y="56007"/>
                  </a:lnTo>
                  <a:lnTo>
                    <a:pt x="1139418" y="65519"/>
                  </a:lnTo>
                  <a:lnTo>
                    <a:pt x="1139355" y="60312"/>
                  </a:lnTo>
                  <a:lnTo>
                    <a:pt x="1139253" y="52832"/>
                  </a:lnTo>
                  <a:lnTo>
                    <a:pt x="1137069" y="52832"/>
                  </a:lnTo>
                  <a:lnTo>
                    <a:pt x="1137170" y="60312"/>
                  </a:lnTo>
                  <a:lnTo>
                    <a:pt x="1137246" y="65519"/>
                  </a:lnTo>
                  <a:lnTo>
                    <a:pt x="1133716" y="65519"/>
                  </a:lnTo>
                  <a:lnTo>
                    <a:pt x="1133640" y="52832"/>
                  </a:lnTo>
                  <a:lnTo>
                    <a:pt x="1131633" y="52832"/>
                  </a:lnTo>
                  <a:lnTo>
                    <a:pt x="1131747" y="54686"/>
                  </a:lnTo>
                  <a:lnTo>
                    <a:pt x="1131824" y="56007"/>
                  </a:lnTo>
                  <a:lnTo>
                    <a:pt x="1132370" y="65519"/>
                  </a:lnTo>
                  <a:lnTo>
                    <a:pt x="1129322" y="65519"/>
                  </a:lnTo>
                  <a:lnTo>
                    <a:pt x="1125677" y="52832"/>
                  </a:lnTo>
                  <a:lnTo>
                    <a:pt x="1125601" y="53403"/>
                  </a:lnTo>
                  <a:lnTo>
                    <a:pt x="1125537" y="53784"/>
                  </a:lnTo>
                  <a:lnTo>
                    <a:pt x="1125410" y="54686"/>
                  </a:lnTo>
                  <a:lnTo>
                    <a:pt x="1123911" y="65519"/>
                  </a:lnTo>
                  <a:lnTo>
                    <a:pt x="1122311" y="65519"/>
                  </a:lnTo>
                  <a:lnTo>
                    <a:pt x="1122349" y="52832"/>
                  </a:lnTo>
                  <a:lnTo>
                    <a:pt x="1119543" y="52832"/>
                  </a:lnTo>
                  <a:lnTo>
                    <a:pt x="1119670" y="53784"/>
                  </a:lnTo>
                  <a:lnTo>
                    <a:pt x="1119784" y="54686"/>
                  </a:lnTo>
                  <a:lnTo>
                    <a:pt x="1121156" y="65519"/>
                  </a:lnTo>
                  <a:lnTo>
                    <a:pt x="1119276" y="65519"/>
                  </a:lnTo>
                  <a:lnTo>
                    <a:pt x="1119174" y="52832"/>
                  </a:lnTo>
                  <a:lnTo>
                    <a:pt x="1117815" y="52832"/>
                  </a:lnTo>
                  <a:lnTo>
                    <a:pt x="1117739" y="53403"/>
                  </a:lnTo>
                  <a:lnTo>
                    <a:pt x="1117688" y="53784"/>
                  </a:lnTo>
                  <a:lnTo>
                    <a:pt x="1115974" y="65519"/>
                  </a:lnTo>
                  <a:lnTo>
                    <a:pt x="1116025" y="53784"/>
                  </a:lnTo>
                  <a:lnTo>
                    <a:pt x="1115936" y="54686"/>
                  </a:lnTo>
                  <a:lnTo>
                    <a:pt x="1115822" y="56007"/>
                  </a:lnTo>
                  <a:lnTo>
                    <a:pt x="1114933" y="65519"/>
                  </a:lnTo>
                  <a:lnTo>
                    <a:pt x="1110526" y="65519"/>
                  </a:lnTo>
                  <a:lnTo>
                    <a:pt x="1110500" y="52832"/>
                  </a:lnTo>
                  <a:lnTo>
                    <a:pt x="1109002" y="52832"/>
                  </a:lnTo>
                  <a:lnTo>
                    <a:pt x="1109116" y="54686"/>
                  </a:lnTo>
                  <a:lnTo>
                    <a:pt x="1109192" y="56007"/>
                  </a:lnTo>
                  <a:lnTo>
                    <a:pt x="1109751" y="65519"/>
                  </a:lnTo>
                  <a:lnTo>
                    <a:pt x="1108989" y="65519"/>
                  </a:lnTo>
                  <a:lnTo>
                    <a:pt x="1108938" y="52832"/>
                  </a:lnTo>
                  <a:lnTo>
                    <a:pt x="1108646" y="52832"/>
                  </a:lnTo>
                  <a:lnTo>
                    <a:pt x="1108557" y="53784"/>
                  </a:lnTo>
                  <a:lnTo>
                    <a:pt x="1108481" y="54686"/>
                  </a:lnTo>
                  <a:lnTo>
                    <a:pt x="1108354" y="56007"/>
                  </a:lnTo>
                  <a:lnTo>
                    <a:pt x="1107490" y="65519"/>
                  </a:lnTo>
                  <a:lnTo>
                    <a:pt x="1100010" y="65519"/>
                  </a:lnTo>
                  <a:lnTo>
                    <a:pt x="1096975" y="52832"/>
                  </a:lnTo>
                  <a:lnTo>
                    <a:pt x="1096899" y="53784"/>
                  </a:lnTo>
                  <a:lnTo>
                    <a:pt x="1096822" y="54686"/>
                  </a:lnTo>
                  <a:lnTo>
                    <a:pt x="1096721" y="56007"/>
                  </a:lnTo>
                  <a:lnTo>
                    <a:pt x="1095959" y="65519"/>
                  </a:lnTo>
                  <a:lnTo>
                    <a:pt x="1089037" y="65519"/>
                  </a:lnTo>
                  <a:lnTo>
                    <a:pt x="1087653" y="63068"/>
                  </a:lnTo>
                  <a:lnTo>
                    <a:pt x="1085773" y="62966"/>
                  </a:lnTo>
                  <a:lnTo>
                    <a:pt x="1085596" y="65519"/>
                  </a:lnTo>
                  <a:lnTo>
                    <a:pt x="1080884" y="65519"/>
                  </a:lnTo>
                  <a:lnTo>
                    <a:pt x="1080947" y="60312"/>
                  </a:lnTo>
                  <a:lnTo>
                    <a:pt x="1079817" y="65519"/>
                  </a:lnTo>
                  <a:lnTo>
                    <a:pt x="1075512" y="65519"/>
                  </a:lnTo>
                  <a:lnTo>
                    <a:pt x="1070013" y="65519"/>
                  </a:lnTo>
                  <a:lnTo>
                    <a:pt x="1069949" y="52832"/>
                  </a:lnTo>
                  <a:lnTo>
                    <a:pt x="1068539" y="52832"/>
                  </a:lnTo>
                  <a:lnTo>
                    <a:pt x="1068400" y="54686"/>
                  </a:lnTo>
                  <a:lnTo>
                    <a:pt x="1068311" y="56007"/>
                  </a:lnTo>
                  <a:lnTo>
                    <a:pt x="1067676" y="65519"/>
                  </a:lnTo>
                  <a:lnTo>
                    <a:pt x="1063536" y="65519"/>
                  </a:lnTo>
                  <a:lnTo>
                    <a:pt x="1068514" y="52882"/>
                  </a:lnTo>
                  <a:lnTo>
                    <a:pt x="1059573" y="52832"/>
                  </a:lnTo>
                  <a:lnTo>
                    <a:pt x="1059675" y="53784"/>
                  </a:lnTo>
                  <a:lnTo>
                    <a:pt x="1059776" y="54686"/>
                  </a:lnTo>
                  <a:lnTo>
                    <a:pt x="1060907" y="65519"/>
                  </a:lnTo>
                  <a:lnTo>
                    <a:pt x="1058075" y="65519"/>
                  </a:lnTo>
                  <a:lnTo>
                    <a:pt x="1058176" y="52832"/>
                  </a:lnTo>
                  <a:lnTo>
                    <a:pt x="1052131" y="52832"/>
                  </a:lnTo>
                  <a:lnTo>
                    <a:pt x="1052029" y="60312"/>
                  </a:lnTo>
                  <a:lnTo>
                    <a:pt x="1051966" y="65519"/>
                  </a:lnTo>
                  <a:lnTo>
                    <a:pt x="1049210" y="65519"/>
                  </a:lnTo>
                  <a:lnTo>
                    <a:pt x="1049299" y="52832"/>
                  </a:lnTo>
                  <a:lnTo>
                    <a:pt x="1046429" y="52832"/>
                  </a:lnTo>
                  <a:lnTo>
                    <a:pt x="1046492" y="53784"/>
                  </a:lnTo>
                  <a:lnTo>
                    <a:pt x="1046556" y="54686"/>
                  </a:lnTo>
                  <a:lnTo>
                    <a:pt x="1046657" y="56007"/>
                  </a:lnTo>
                  <a:lnTo>
                    <a:pt x="1047343" y="65519"/>
                  </a:lnTo>
                  <a:lnTo>
                    <a:pt x="1042720" y="65519"/>
                  </a:lnTo>
                  <a:lnTo>
                    <a:pt x="1042682" y="52832"/>
                  </a:lnTo>
                  <a:lnTo>
                    <a:pt x="1042047" y="52832"/>
                  </a:lnTo>
                  <a:lnTo>
                    <a:pt x="1042149" y="65519"/>
                  </a:lnTo>
                  <a:lnTo>
                    <a:pt x="1042111" y="64909"/>
                  </a:lnTo>
                  <a:lnTo>
                    <a:pt x="1041514" y="56007"/>
                  </a:lnTo>
                  <a:lnTo>
                    <a:pt x="1041641" y="60312"/>
                  </a:lnTo>
                  <a:lnTo>
                    <a:pt x="1041793" y="65519"/>
                  </a:lnTo>
                  <a:lnTo>
                    <a:pt x="1040168" y="65519"/>
                  </a:lnTo>
                  <a:lnTo>
                    <a:pt x="1040066" y="52832"/>
                  </a:lnTo>
                  <a:lnTo>
                    <a:pt x="1038542" y="52832"/>
                  </a:lnTo>
                  <a:lnTo>
                    <a:pt x="1038453" y="53784"/>
                  </a:lnTo>
                  <a:lnTo>
                    <a:pt x="1038352" y="54686"/>
                  </a:lnTo>
                  <a:lnTo>
                    <a:pt x="1037259" y="65519"/>
                  </a:lnTo>
                  <a:lnTo>
                    <a:pt x="1034300" y="65519"/>
                  </a:lnTo>
                  <a:lnTo>
                    <a:pt x="1034186" y="53784"/>
                  </a:lnTo>
                  <a:lnTo>
                    <a:pt x="1034110" y="54686"/>
                  </a:lnTo>
                  <a:lnTo>
                    <a:pt x="1033995" y="56007"/>
                  </a:lnTo>
                  <a:lnTo>
                    <a:pt x="1033208" y="65519"/>
                  </a:lnTo>
                  <a:lnTo>
                    <a:pt x="1032586" y="65519"/>
                  </a:lnTo>
                  <a:lnTo>
                    <a:pt x="1032510" y="52832"/>
                  </a:lnTo>
                  <a:lnTo>
                    <a:pt x="1031328" y="52832"/>
                  </a:lnTo>
                  <a:lnTo>
                    <a:pt x="1031252" y="53403"/>
                  </a:lnTo>
                  <a:lnTo>
                    <a:pt x="1031189" y="53784"/>
                  </a:lnTo>
                  <a:lnTo>
                    <a:pt x="1031074" y="54686"/>
                  </a:lnTo>
                  <a:lnTo>
                    <a:pt x="1029589" y="65519"/>
                  </a:lnTo>
                  <a:lnTo>
                    <a:pt x="1027925" y="65519"/>
                  </a:lnTo>
                  <a:lnTo>
                    <a:pt x="1027963" y="52832"/>
                  </a:lnTo>
                  <a:lnTo>
                    <a:pt x="1021461" y="52832"/>
                  </a:lnTo>
                  <a:lnTo>
                    <a:pt x="1021359" y="53784"/>
                  </a:lnTo>
                  <a:lnTo>
                    <a:pt x="1021270" y="54686"/>
                  </a:lnTo>
                  <a:lnTo>
                    <a:pt x="1020152" y="65519"/>
                  </a:lnTo>
                  <a:lnTo>
                    <a:pt x="1016762" y="65519"/>
                  </a:lnTo>
                  <a:lnTo>
                    <a:pt x="1016698" y="60312"/>
                  </a:lnTo>
                  <a:lnTo>
                    <a:pt x="1016609" y="52832"/>
                  </a:lnTo>
                  <a:lnTo>
                    <a:pt x="1008354" y="52832"/>
                  </a:lnTo>
                  <a:lnTo>
                    <a:pt x="1008430" y="53784"/>
                  </a:lnTo>
                  <a:lnTo>
                    <a:pt x="1008507" y="54686"/>
                  </a:lnTo>
                  <a:lnTo>
                    <a:pt x="1008608" y="56007"/>
                  </a:lnTo>
                  <a:lnTo>
                    <a:pt x="1009383" y="65519"/>
                  </a:lnTo>
                  <a:lnTo>
                    <a:pt x="1007770" y="65519"/>
                  </a:lnTo>
                  <a:lnTo>
                    <a:pt x="1007694" y="60312"/>
                  </a:lnTo>
                  <a:lnTo>
                    <a:pt x="1007567" y="59486"/>
                  </a:lnTo>
                  <a:lnTo>
                    <a:pt x="1007541" y="65519"/>
                  </a:lnTo>
                  <a:lnTo>
                    <a:pt x="1003617" y="65519"/>
                  </a:lnTo>
                  <a:lnTo>
                    <a:pt x="1003681" y="60312"/>
                  </a:lnTo>
                  <a:lnTo>
                    <a:pt x="1003782" y="52832"/>
                  </a:lnTo>
                  <a:lnTo>
                    <a:pt x="999718" y="52832"/>
                  </a:lnTo>
                  <a:lnTo>
                    <a:pt x="999807" y="53784"/>
                  </a:lnTo>
                  <a:lnTo>
                    <a:pt x="999883" y="54686"/>
                  </a:lnTo>
                  <a:lnTo>
                    <a:pt x="999998" y="56007"/>
                  </a:lnTo>
                  <a:lnTo>
                    <a:pt x="1000836" y="65519"/>
                  </a:lnTo>
                  <a:lnTo>
                    <a:pt x="996035" y="65519"/>
                  </a:lnTo>
                  <a:lnTo>
                    <a:pt x="996124" y="52832"/>
                  </a:lnTo>
                  <a:lnTo>
                    <a:pt x="987996" y="52832"/>
                  </a:lnTo>
                  <a:lnTo>
                    <a:pt x="987920" y="53403"/>
                  </a:lnTo>
                  <a:lnTo>
                    <a:pt x="987869" y="53784"/>
                  </a:lnTo>
                  <a:lnTo>
                    <a:pt x="987742" y="54686"/>
                  </a:lnTo>
                  <a:lnTo>
                    <a:pt x="986548" y="63385"/>
                  </a:lnTo>
                  <a:lnTo>
                    <a:pt x="986751" y="61620"/>
                  </a:lnTo>
                  <a:lnTo>
                    <a:pt x="986536" y="61480"/>
                  </a:lnTo>
                  <a:lnTo>
                    <a:pt x="986536" y="63500"/>
                  </a:lnTo>
                  <a:lnTo>
                    <a:pt x="986269" y="65519"/>
                  </a:lnTo>
                  <a:lnTo>
                    <a:pt x="985304" y="65519"/>
                  </a:lnTo>
                  <a:lnTo>
                    <a:pt x="985342" y="65214"/>
                  </a:lnTo>
                  <a:lnTo>
                    <a:pt x="986536" y="63500"/>
                  </a:lnTo>
                  <a:lnTo>
                    <a:pt x="986536" y="61480"/>
                  </a:lnTo>
                  <a:lnTo>
                    <a:pt x="985850" y="60985"/>
                  </a:lnTo>
                  <a:lnTo>
                    <a:pt x="984897" y="61671"/>
                  </a:lnTo>
                  <a:lnTo>
                    <a:pt x="983919" y="62953"/>
                  </a:lnTo>
                  <a:lnTo>
                    <a:pt x="984745" y="64363"/>
                  </a:lnTo>
                  <a:lnTo>
                    <a:pt x="984262" y="65519"/>
                  </a:lnTo>
                  <a:lnTo>
                    <a:pt x="979004" y="65519"/>
                  </a:lnTo>
                  <a:lnTo>
                    <a:pt x="978979" y="52832"/>
                  </a:lnTo>
                  <a:lnTo>
                    <a:pt x="977887" y="52832"/>
                  </a:lnTo>
                  <a:lnTo>
                    <a:pt x="977798" y="53403"/>
                  </a:lnTo>
                  <a:lnTo>
                    <a:pt x="977734" y="53784"/>
                  </a:lnTo>
                  <a:lnTo>
                    <a:pt x="975817" y="65519"/>
                  </a:lnTo>
                  <a:lnTo>
                    <a:pt x="974775" y="65519"/>
                  </a:lnTo>
                  <a:lnTo>
                    <a:pt x="974877" y="52832"/>
                  </a:lnTo>
                  <a:lnTo>
                    <a:pt x="973848" y="52832"/>
                  </a:lnTo>
                  <a:lnTo>
                    <a:pt x="973772" y="56007"/>
                  </a:lnTo>
                  <a:lnTo>
                    <a:pt x="973670" y="60312"/>
                  </a:lnTo>
                  <a:lnTo>
                    <a:pt x="973543" y="65519"/>
                  </a:lnTo>
                  <a:lnTo>
                    <a:pt x="970927" y="65519"/>
                  </a:lnTo>
                  <a:lnTo>
                    <a:pt x="970991" y="52832"/>
                  </a:lnTo>
                  <a:lnTo>
                    <a:pt x="968438" y="52832"/>
                  </a:lnTo>
                  <a:lnTo>
                    <a:pt x="963472" y="65519"/>
                  </a:lnTo>
                  <a:lnTo>
                    <a:pt x="963345" y="52832"/>
                  </a:lnTo>
                  <a:lnTo>
                    <a:pt x="961644" y="52832"/>
                  </a:lnTo>
                  <a:lnTo>
                    <a:pt x="961529" y="53784"/>
                  </a:lnTo>
                  <a:lnTo>
                    <a:pt x="961428" y="54686"/>
                  </a:lnTo>
                  <a:lnTo>
                    <a:pt x="960107" y="65519"/>
                  </a:lnTo>
                  <a:lnTo>
                    <a:pt x="960018" y="52832"/>
                  </a:lnTo>
                  <a:lnTo>
                    <a:pt x="957326" y="52832"/>
                  </a:lnTo>
                  <a:lnTo>
                    <a:pt x="957237" y="53784"/>
                  </a:lnTo>
                  <a:lnTo>
                    <a:pt x="957160" y="54686"/>
                  </a:lnTo>
                  <a:lnTo>
                    <a:pt x="957033" y="56007"/>
                  </a:lnTo>
                  <a:lnTo>
                    <a:pt x="956170" y="65519"/>
                  </a:lnTo>
                  <a:lnTo>
                    <a:pt x="956106" y="52832"/>
                  </a:lnTo>
                  <a:lnTo>
                    <a:pt x="955268" y="52832"/>
                  </a:lnTo>
                  <a:lnTo>
                    <a:pt x="955167" y="53784"/>
                  </a:lnTo>
                  <a:lnTo>
                    <a:pt x="955090" y="54686"/>
                  </a:lnTo>
                  <a:lnTo>
                    <a:pt x="954963" y="56007"/>
                  </a:lnTo>
                  <a:lnTo>
                    <a:pt x="954062" y="65519"/>
                  </a:lnTo>
                  <a:lnTo>
                    <a:pt x="953947" y="52832"/>
                  </a:lnTo>
                  <a:lnTo>
                    <a:pt x="951979" y="52832"/>
                  </a:lnTo>
                  <a:lnTo>
                    <a:pt x="947458" y="65519"/>
                  </a:lnTo>
                  <a:lnTo>
                    <a:pt x="947356" y="56007"/>
                  </a:lnTo>
                  <a:lnTo>
                    <a:pt x="947216" y="54686"/>
                  </a:lnTo>
                  <a:lnTo>
                    <a:pt x="947153" y="56007"/>
                  </a:lnTo>
                  <a:lnTo>
                    <a:pt x="946632" y="65519"/>
                  </a:lnTo>
                  <a:lnTo>
                    <a:pt x="946543" y="52832"/>
                  </a:lnTo>
                  <a:lnTo>
                    <a:pt x="942606" y="52832"/>
                  </a:lnTo>
                  <a:lnTo>
                    <a:pt x="942708" y="51727"/>
                  </a:lnTo>
                  <a:lnTo>
                    <a:pt x="939952" y="50088"/>
                  </a:lnTo>
                  <a:lnTo>
                    <a:pt x="939952" y="54127"/>
                  </a:lnTo>
                  <a:lnTo>
                    <a:pt x="939850" y="65519"/>
                  </a:lnTo>
                  <a:lnTo>
                    <a:pt x="938657" y="65519"/>
                  </a:lnTo>
                  <a:lnTo>
                    <a:pt x="938695" y="54495"/>
                  </a:lnTo>
                  <a:lnTo>
                    <a:pt x="939088" y="54952"/>
                  </a:lnTo>
                  <a:lnTo>
                    <a:pt x="939952" y="54127"/>
                  </a:lnTo>
                  <a:lnTo>
                    <a:pt x="939952" y="50088"/>
                  </a:lnTo>
                  <a:lnTo>
                    <a:pt x="938987" y="49504"/>
                  </a:lnTo>
                  <a:lnTo>
                    <a:pt x="937514" y="52832"/>
                  </a:lnTo>
                  <a:lnTo>
                    <a:pt x="932611" y="52832"/>
                  </a:lnTo>
                  <a:lnTo>
                    <a:pt x="932497" y="50698"/>
                  </a:lnTo>
                  <a:lnTo>
                    <a:pt x="931887" y="40119"/>
                  </a:lnTo>
                  <a:lnTo>
                    <a:pt x="929297" y="52832"/>
                  </a:lnTo>
                  <a:lnTo>
                    <a:pt x="918083" y="52832"/>
                  </a:lnTo>
                  <a:lnTo>
                    <a:pt x="918197" y="52197"/>
                  </a:lnTo>
                  <a:lnTo>
                    <a:pt x="918298" y="51587"/>
                  </a:lnTo>
                  <a:lnTo>
                    <a:pt x="920267" y="40119"/>
                  </a:lnTo>
                  <a:lnTo>
                    <a:pt x="918895" y="40119"/>
                  </a:lnTo>
                  <a:lnTo>
                    <a:pt x="917384" y="52832"/>
                  </a:lnTo>
                  <a:lnTo>
                    <a:pt x="917282" y="51790"/>
                  </a:lnTo>
                  <a:lnTo>
                    <a:pt x="917181" y="50698"/>
                  </a:lnTo>
                  <a:lnTo>
                    <a:pt x="916190" y="40119"/>
                  </a:lnTo>
                  <a:lnTo>
                    <a:pt x="916051" y="40119"/>
                  </a:lnTo>
                  <a:lnTo>
                    <a:pt x="913993" y="52832"/>
                  </a:lnTo>
                  <a:lnTo>
                    <a:pt x="903084" y="52832"/>
                  </a:lnTo>
                  <a:lnTo>
                    <a:pt x="902970" y="51790"/>
                  </a:lnTo>
                  <a:lnTo>
                    <a:pt x="902843" y="50698"/>
                  </a:lnTo>
                  <a:lnTo>
                    <a:pt x="901687" y="40119"/>
                  </a:lnTo>
                  <a:lnTo>
                    <a:pt x="901763" y="52832"/>
                  </a:lnTo>
                  <a:lnTo>
                    <a:pt x="898906" y="52832"/>
                  </a:lnTo>
                  <a:lnTo>
                    <a:pt x="899109" y="52057"/>
                  </a:lnTo>
                  <a:lnTo>
                    <a:pt x="896937" y="51739"/>
                  </a:lnTo>
                  <a:lnTo>
                    <a:pt x="892860" y="52400"/>
                  </a:lnTo>
                  <a:lnTo>
                    <a:pt x="892771" y="52832"/>
                  </a:lnTo>
                  <a:lnTo>
                    <a:pt x="877277" y="52832"/>
                  </a:lnTo>
                  <a:lnTo>
                    <a:pt x="877366" y="53403"/>
                  </a:lnTo>
                  <a:lnTo>
                    <a:pt x="877430" y="53784"/>
                  </a:lnTo>
                  <a:lnTo>
                    <a:pt x="879221" y="65519"/>
                  </a:lnTo>
                  <a:lnTo>
                    <a:pt x="875842" y="52832"/>
                  </a:lnTo>
                  <a:lnTo>
                    <a:pt x="868680" y="52832"/>
                  </a:lnTo>
                  <a:lnTo>
                    <a:pt x="868603" y="53784"/>
                  </a:lnTo>
                  <a:lnTo>
                    <a:pt x="868527" y="54686"/>
                  </a:lnTo>
                  <a:lnTo>
                    <a:pt x="868413" y="56007"/>
                  </a:lnTo>
                  <a:lnTo>
                    <a:pt x="867879" y="62560"/>
                  </a:lnTo>
                  <a:lnTo>
                    <a:pt x="867879" y="306832"/>
                  </a:lnTo>
                  <a:lnTo>
                    <a:pt x="866178" y="319532"/>
                  </a:lnTo>
                  <a:lnTo>
                    <a:pt x="863600" y="319532"/>
                  </a:lnTo>
                  <a:lnTo>
                    <a:pt x="860183" y="319532"/>
                  </a:lnTo>
                  <a:lnTo>
                    <a:pt x="861580" y="306832"/>
                  </a:lnTo>
                  <a:lnTo>
                    <a:pt x="863600" y="319532"/>
                  </a:lnTo>
                  <a:lnTo>
                    <a:pt x="865822" y="306832"/>
                  </a:lnTo>
                  <a:lnTo>
                    <a:pt x="867879" y="306832"/>
                  </a:lnTo>
                  <a:lnTo>
                    <a:pt x="867879" y="62560"/>
                  </a:lnTo>
                  <a:lnTo>
                    <a:pt x="867638" y="65519"/>
                  </a:lnTo>
                  <a:lnTo>
                    <a:pt x="864362" y="52832"/>
                  </a:lnTo>
                  <a:lnTo>
                    <a:pt x="864057" y="52832"/>
                  </a:lnTo>
                  <a:lnTo>
                    <a:pt x="863968" y="53403"/>
                  </a:lnTo>
                  <a:lnTo>
                    <a:pt x="863904" y="53784"/>
                  </a:lnTo>
                  <a:lnTo>
                    <a:pt x="861974" y="65519"/>
                  </a:lnTo>
                  <a:lnTo>
                    <a:pt x="861847" y="52832"/>
                  </a:lnTo>
                  <a:lnTo>
                    <a:pt x="852512" y="52832"/>
                  </a:lnTo>
                  <a:lnTo>
                    <a:pt x="852512" y="306832"/>
                  </a:lnTo>
                  <a:lnTo>
                    <a:pt x="851789" y="319532"/>
                  </a:lnTo>
                  <a:lnTo>
                    <a:pt x="849998" y="319532"/>
                  </a:lnTo>
                  <a:lnTo>
                    <a:pt x="850392" y="306832"/>
                  </a:lnTo>
                  <a:lnTo>
                    <a:pt x="852512" y="306832"/>
                  </a:lnTo>
                  <a:lnTo>
                    <a:pt x="852512" y="52832"/>
                  </a:lnTo>
                  <a:lnTo>
                    <a:pt x="846582" y="52832"/>
                  </a:lnTo>
                  <a:lnTo>
                    <a:pt x="846582" y="319532"/>
                  </a:lnTo>
                  <a:lnTo>
                    <a:pt x="844499" y="319532"/>
                  </a:lnTo>
                  <a:lnTo>
                    <a:pt x="841171" y="319532"/>
                  </a:lnTo>
                  <a:lnTo>
                    <a:pt x="843483" y="306832"/>
                  </a:lnTo>
                  <a:lnTo>
                    <a:pt x="844499" y="319532"/>
                  </a:lnTo>
                  <a:lnTo>
                    <a:pt x="845591" y="306832"/>
                  </a:lnTo>
                  <a:lnTo>
                    <a:pt x="846582" y="319532"/>
                  </a:lnTo>
                  <a:lnTo>
                    <a:pt x="846582" y="52832"/>
                  </a:lnTo>
                  <a:lnTo>
                    <a:pt x="832840" y="52832"/>
                  </a:lnTo>
                  <a:lnTo>
                    <a:pt x="832815" y="50698"/>
                  </a:lnTo>
                  <a:lnTo>
                    <a:pt x="832700" y="40119"/>
                  </a:lnTo>
                  <a:lnTo>
                    <a:pt x="829957" y="40119"/>
                  </a:lnTo>
                  <a:lnTo>
                    <a:pt x="827176" y="52832"/>
                  </a:lnTo>
                  <a:lnTo>
                    <a:pt x="827024" y="52197"/>
                  </a:lnTo>
                  <a:lnTo>
                    <a:pt x="826909" y="51587"/>
                  </a:lnTo>
                  <a:lnTo>
                    <a:pt x="826096" y="47371"/>
                  </a:lnTo>
                  <a:lnTo>
                    <a:pt x="826541" y="46088"/>
                  </a:lnTo>
                  <a:lnTo>
                    <a:pt x="825754" y="45542"/>
                  </a:lnTo>
                  <a:lnTo>
                    <a:pt x="824725" y="40119"/>
                  </a:lnTo>
                  <a:lnTo>
                    <a:pt x="824331" y="40119"/>
                  </a:lnTo>
                  <a:lnTo>
                    <a:pt x="824318" y="44526"/>
                  </a:lnTo>
                  <a:lnTo>
                    <a:pt x="823480" y="43916"/>
                  </a:lnTo>
                  <a:lnTo>
                    <a:pt x="822579" y="47256"/>
                  </a:lnTo>
                  <a:lnTo>
                    <a:pt x="823569" y="50584"/>
                  </a:lnTo>
                  <a:lnTo>
                    <a:pt x="824306" y="48336"/>
                  </a:lnTo>
                  <a:lnTo>
                    <a:pt x="824306" y="52832"/>
                  </a:lnTo>
                  <a:lnTo>
                    <a:pt x="822807" y="52832"/>
                  </a:lnTo>
                  <a:lnTo>
                    <a:pt x="822706" y="51790"/>
                  </a:lnTo>
                  <a:lnTo>
                    <a:pt x="822604" y="50698"/>
                  </a:lnTo>
                  <a:lnTo>
                    <a:pt x="821461" y="40119"/>
                  </a:lnTo>
                  <a:lnTo>
                    <a:pt x="820051" y="52832"/>
                  </a:lnTo>
                  <a:lnTo>
                    <a:pt x="819937" y="51790"/>
                  </a:lnTo>
                  <a:lnTo>
                    <a:pt x="819835" y="50698"/>
                  </a:lnTo>
                  <a:lnTo>
                    <a:pt x="818794" y="40119"/>
                  </a:lnTo>
                  <a:lnTo>
                    <a:pt x="818197" y="52832"/>
                  </a:lnTo>
                  <a:lnTo>
                    <a:pt x="813193" y="52832"/>
                  </a:lnTo>
                  <a:lnTo>
                    <a:pt x="813295" y="51790"/>
                  </a:lnTo>
                  <a:lnTo>
                    <a:pt x="813396" y="50698"/>
                  </a:lnTo>
                  <a:lnTo>
                    <a:pt x="814362" y="40119"/>
                  </a:lnTo>
                  <a:lnTo>
                    <a:pt x="808266" y="40119"/>
                  </a:lnTo>
                  <a:lnTo>
                    <a:pt x="803783" y="52832"/>
                  </a:lnTo>
                  <a:lnTo>
                    <a:pt x="799668" y="40119"/>
                  </a:lnTo>
                  <a:lnTo>
                    <a:pt x="799363" y="40119"/>
                  </a:lnTo>
                  <a:lnTo>
                    <a:pt x="800646" y="52832"/>
                  </a:lnTo>
                  <a:lnTo>
                    <a:pt x="797890" y="52832"/>
                  </a:lnTo>
                  <a:lnTo>
                    <a:pt x="797991" y="53403"/>
                  </a:lnTo>
                  <a:lnTo>
                    <a:pt x="798055" y="53784"/>
                  </a:lnTo>
                  <a:lnTo>
                    <a:pt x="799973" y="65519"/>
                  </a:lnTo>
                  <a:lnTo>
                    <a:pt x="799452" y="64249"/>
                  </a:lnTo>
                  <a:lnTo>
                    <a:pt x="799452" y="319532"/>
                  </a:lnTo>
                  <a:lnTo>
                    <a:pt x="794626" y="319532"/>
                  </a:lnTo>
                  <a:lnTo>
                    <a:pt x="799122" y="306832"/>
                  </a:lnTo>
                  <a:lnTo>
                    <a:pt x="799452" y="319532"/>
                  </a:lnTo>
                  <a:lnTo>
                    <a:pt x="799452" y="64249"/>
                  </a:lnTo>
                  <a:lnTo>
                    <a:pt x="794816" y="52832"/>
                  </a:lnTo>
                  <a:lnTo>
                    <a:pt x="796785" y="52832"/>
                  </a:lnTo>
                  <a:lnTo>
                    <a:pt x="796899" y="50698"/>
                  </a:lnTo>
                  <a:lnTo>
                    <a:pt x="797483" y="40119"/>
                  </a:lnTo>
                  <a:lnTo>
                    <a:pt x="794804" y="40119"/>
                  </a:lnTo>
                  <a:lnTo>
                    <a:pt x="789927" y="52832"/>
                  </a:lnTo>
                  <a:lnTo>
                    <a:pt x="794677" y="52832"/>
                  </a:lnTo>
                  <a:lnTo>
                    <a:pt x="787285" y="65519"/>
                  </a:lnTo>
                  <a:lnTo>
                    <a:pt x="783526" y="52832"/>
                  </a:lnTo>
                  <a:lnTo>
                    <a:pt x="783424" y="53403"/>
                  </a:lnTo>
                  <a:lnTo>
                    <a:pt x="783348" y="53784"/>
                  </a:lnTo>
                  <a:lnTo>
                    <a:pt x="782967" y="55816"/>
                  </a:lnTo>
                  <a:lnTo>
                    <a:pt x="782586" y="55537"/>
                  </a:lnTo>
                  <a:lnTo>
                    <a:pt x="782269" y="55143"/>
                  </a:lnTo>
                  <a:lnTo>
                    <a:pt x="782269" y="59563"/>
                  </a:lnTo>
                  <a:lnTo>
                    <a:pt x="781164" y="65519"/>
                  </a:lnTo>
                  <a:lnTo>
                    <a:pt x="781202" y="60452"/>
                  </a:lnTo>
                  <a:lnTo>
                    <a:pt x="782193" y="59651"/>
                  </a:lnTo>
                  <a:lnTo>
                    <a:pt x="782269" y="55143"/>
                  </a:lnTo>
                  <a:lnTo>
                    <a:pt x="781405" y="54038"/>
                  </a:lnTo>
                  <a:lnTo>
                    <a:pt x="781685" y="52832"/>
                  </a:lnTo>
                  <a:lnTo>
                    <a:pt x="781291" y="52832"/>
                  </a:lnTo>
                  <a:lnTo>
                    <a:pt x="781265" y="53873"/>
                  </a:lnTo>
                  <a:lnTo>
                    <a:pt x="780656" y="53073"/>
                  </a:lnTo>
                  <a:lnTo>
                    <a:pt x="778662" y="52501"/>
                  </a:lnTo>
                  <a:lnTo>
                    <a:pt x="777938" y="54559"/>
                  </a:lnTo>
                  <a:lnTo>
                    <a:pt x="777989" y="56959"/>
                  </a:lnTo>
                  <a:lnTo>
                    <a:pt x="777608" y="58788"/>
                  </a:lnTo>
                  <a:lnTo>
                    <a:pt x="779754" y="61417"/>
                  </a:lnTo>
                  <a:lnTo>
                    <a:pt x="778840" y="65519"/>
                  </a:lnTo>
                  <a:lnTo>
                    <a:pt x="776097" y="52832"/>
                  </a:lnTo>
                  <a:lnTo>
                    <a:pt x="773366" y="52832"/>
                  </a:lnTo>
                  <a:lnTo>
                    <a:pt x="773239" y="54686"/>
                  </a:lnTo>
                  <a:lnTo>
                    <a:pt x="773150" y="56007"/>
                  </a:lnTo>
                  <a:lnTo>
                    <a:pt x="772528" y="65519"/>
                  </a:lnTo>
                  <a:lnTo>
                    <a:pt x="770610" y="65519"/>
                  </a:lnTo>
                  <a:lnTo>
                    <a:pt x="770483" y="52832"/>
                  </a:lnTo>
                  <a:lnTo>
                    <a:pt x="769823" y="52832"/>
                  </a:lnTo>
                  <a:lnTo>
                    <a:pt x="769924" y="51790"/>
                  </a:lnTo>
                  <a:lnTo>
                    <a:pt x="770039" y="50698"/>
                  </a:lnTo>
                  <a:lnTo>
                    <a:pt x="771093" y="40119"/>
                  </a:lnTo>
                  <a:lnTo>
                    <a:pt x="768464" y="40119"/>
                  </a:lnTo>
                  <a:lnTo>
                    <a:pt x="766914" y="52832"/>
                  </a:lnTo>
                  <a:lnTo>
                    <a:pt x="766800" y="51790"/>
                  </a:lnTo>
                  <a:lnTo>
                    <a:pt x="766673" y="50698"/>
                  </a:lnTo>
                  <a:lnTo>
                    <a:pt x="765556" y="40119"/>
                  </a:lnTo>
                  <a:lnTo>
                    <a:pt x="765416" y="40119"/>
                  </a:lnTo>
                  <a:lnTo>
                    <a:pt x="764324" y="48945"/>
                  </a:lnTo>
                  <a:lnTo>
                    <a:pt x="764324" y="319532"/>
                  </a:lnTo>
                  <a:lnTo>
                    <a:pt x="762596" y="332232"/>
                  </a:lnTo>
                  <a:lnTo>
                    <a:pt x="758977" y="332232"/>
                  </a:lnTo>
                  <a:lnTo>
                    <a:pt x="758786" y="319532"/>
                  </a:lnTo>
                  <a:lnTo>
                    <a:pt x="764324" y="319532"/>
                  </a:lnTo>
                  <a:lnTo>
                    <a:pt x="764324" y="48945"/>
                  </a:lnTo>
                  <a:lnTo>
                    <a:pt x="764235" y="49657"/>
                  </a:lnTo>
                  <a:lnTo>
                    <a:pt x="764235" y="65519"/>
                  </a:lnTo>
                  <a:lnTo>
                    <a:pt x="759358" y="65519"/>
                  </a:lnTo>
                  <a:lnTo>
                    <a:pt x="759434" y="60312"/>
                  </a:lnTo>
                  <a:lnTo>
                    <a:pt x="759523" y="52832"/>
                  </a:lnTo>
                  <a:lnTo>
                    <a:pt x="761860" y="52832"/>
                  </a:lnTo>
                  <a:lnTo>
                    <a:pt x="761974" y="53403"/>
                  </a:lnTo>
                  <a:lnTo>
                    <a:pt x="762038" y="53784"/>
                  </a:lnTo>
                  <a:lnTo>
                    <a:pt x="764235" y="65519"/>
                  </a:lnTo>
                  <a:lnTo>
                    <a:pt x="764235" y="49657"/>
                  </a:lnTo>
                  <a:lnTo>
                    <a:pt x="763841" y="52832"/>
                  </a:lnTo>
                  <a:lnTo>
                    <a:pt x="763765" y="52362"/>
                  </a:lnTo>
                  <a:lnTo>
                    <a:pt x="763651" y="51587"/>
                  </a:lnTo>
                  <a:lnTo>
                    <a:pt x="763536" y="50698"/>
                  </a:lnTo>
                  <a:lnTo>
                    <a:pt x="762063" y="40119"/>
                  </a:lnTo>
                  <a:lnTo>
                    <a:pt x="758710" y="40119"/>
                  </a:lnTo>
                  <a:lnTo>
                    <a:pt x="758710" y="65519"/>
                  </a:lnTo>
                  <a:lnTo>
                    <a:pt x="756666" y="65519"/>
                  </a:lnTo>
                  <a:lnTo>
                    <a:pt x="756666" y="332232"/>
                  </a:lnTo>
                  <a:lnTo>
                    <a:pt x="751001" y="332232"/>
                  </a:lnTo>
                  <a:lnTo>
                    <a:pt x="755878" y="319532"/>
                  </a:lnTo>
                  <a:lnTo>
                    <a:pt x="756666" y="332232"/>
                  </a:lnTo>
                  <a:lnTo>
                    <a:pt x="756666" y="65519"/>
                  </a:lnTo>
                  <a:lnTo>
                    <a:pt x="755777" y="65519"/>
                  </a:lnTo>
                  <a:lnTo>
                    <a:pt x="755802" y="52832"/>
                  </a:lnTo>
                  <a:lnTo>
                    <a:pt x="757567" y="52832"/>
                  </a:lnTo>
                  <a:lnTo>
                    <a:pt x="757656" y="53784"/>
                  </a:lnTo>
                  <a:lnTo>
                    <a:pt x="757745" y="54686"/>
                  </a:lnTo>
                  <a:lnTo>
                    <a:pt x="757859" y="56007"/>
                  </a:lnTo>
                  <a:lnTo>
                    <a:pt x="758710" y="65519"/>
                  </a:lnTo>
                  <a:lnTo>
                    <a:pt x="758710" y="40119"/>
                  </a:lnTo>
                  <a:lnTo>
                    <a:pt x="757936" y="40119"/>
                  </a:lnTo>
                  <a:lnTo>
                    <a:pt x="754672" y="52832"/>
                  </a:lnTo>
                  <a:lnTo>
                    <a:pt x="754621" y="40119"/>
                  </a:lnTo>
                  <a:lnTo>
                    <a:pt x="749515" y="40119"/>
                  </a:lnTo>
                  <a:lnTo>
                    <a:pt x="750849" y="52832"/>
                  </a:lnTo>
                  <a:lnTo>
                    <a:pt x="748715" y="52832"/>
                  </a:lnTo>
                  <a:lnTo>
                    <a:pt x="748715" y="319532"/>
                  </a:lnTo>
                  <a:lnTo>
                    <a:pt x="747471" y="332232"/>
                  </a:lnTo>
                  <a:lnTo>
                    <a:pt x="742657" y="319532"/>
                  </a:lnTo>
                  <a:lnTo>
                    <a:pt x="748715" y="319532"/>
                  </a:lnTo>
                  <a:lnTo>
                    <a:pt x="748715" y="52832"/>
                  </a:lnTo>
                  <a:lnTo>
                    <a:pt x="748093" y="52832"/>
                  </a:lnTo>
                  <a:lnTo>
                    <a:pt x="748207" y="51790"/>
                  </a:lnTo>
                  <a:lnTo>
                    <a:pt x="748322" y="50698"/>
                  </a:lnTo>
                  <a:lnTo>
                    <a:pt x="749401" y="40119"/>
                  </a:lnTo>
                  <a:lnTo>
                    <a:pt x="743000" y="40119"/>
                  </a:lnTo>
                  <a:lnTo>
                    <a:pt x="741768" y="52832"/>
                  </a:lnTo>
                  <a:lnTo>
                    <a:pt x="741070" y="52832"/>
                  </a:lnTo>
                  <a:lnTo>
                    <a:pt x="740943" y="53784"/>
                  </a:lnTo>
                  <a:lnTo>
                    <a:pt x="740829" y="54686"/>
                  </a:lnTo>
                  <a:lnTo>
                    <a:pt x="739457" y="65519"/>
                  </a:lnTo>
                  <a:lnTo>
                    <a:pt x="736511" y="65519"/>
                  </a:lnTo>
                  <a:lnTo>
                    <a:pt x="736473" y="52832"/>
                  </a:lnTo>
                  <a:lnTo>
                    <a:pt x="738644" y="52832"/>
                  </a:lnTo>
                  <a:lnTo>
                    <a:pt x="738530" y="52197"/>
                  </a:lnTo>
                  <a:lnTo>
                    <a:pt x="738416" y="51587"/>
                  </a:lnTo>
                  <a:lnTo>
                    <a:pt x="736282" y="40119"/>
                  </a:lnTo>
                  <a:lnTo>
                    <a:pt x="734898" y="40119"/>
                  </a:lnTo>
                  <a:lnTo>
                    <a:pt x="734898" y="319532"/>
                  </a:lnTo>
                  <a:lnTo>
                    <a:pt x="728459" y="332232"/>
                  </a:lnTo>
                  <a:lnTo>
                    <a:pt x="723353" y="319532"/>
                  </a:lnTo>
                  <a:lnTo>
                    <a:pt x="734898" y="319532"/>
                  </a:lnTo>
                  <a:lnTo>
                    <a:pt x="734898" y="40119"/>
                  </a:lnTo>
                  <a:lnTo>
                    <a:pt x="734009" y="40119"/>
                  </a:lnTo>
                  <a:lnTo>
                    <a:pt x="732853" y="52832"/>
                  </a:lnTo>
                  <a:lnTo>
                    <a:pt x="727405" y="52832"/>
                  </a:lnTo>
                  <a:lnTo>
                    <a:pt x="727532" y="52197"/>
                  </a:lnTo>
                  <a:lnTo>
                    <a:pt x="727646" y="51587"/>
                  </a:lnTo>
                  <a:lnTo>
                    <a:pt x="729894" y="40119"/>
                  </a:lnTo>
                  <a:lnTo>
                    <a:pt x="722680" y="40119"/>
                  </a:lnTo>
                  <a:lnTo>
                    <a:pt x="723265" y="52832"/>
                  </a:lnTo>
                  <a:lnTo>
                    <a:pt x="727265" y="52832"/>
                  </a:lnTo>
                  <a:lnTo>
                    <a:pt x="727138" y="53403"/>
                  </a:lnTo>
                  <a:lnTo>
                    <a:pt x="727062" y="53784"/>
                  </a:lnTo>
                  <a:lnTo>
                    <a:pt x="724598" y="65519"/>
                  </a:lnTo>
                  <a:lnTo>
                    <a:pt x="721995" y="65519"/>
                  </a:lnTo>
                  <a:lnTo>
                    <a:pt x="721880" y="64909"/>
                  </a:lnTo>
                  <a:lnTo>
                    <a:pt x="719429" y="52832"/>
                  </a:lnTo>
                  <a:lnTo>
                    <a:pt x="719188" y="52832"/>
                  </a:lnTo>
                  <a:lnTo>
                    <a:pt x="719074" y="54686"/>
                  </a:lnTo>
                  <a:lnTo>
                    <a:pt x="718997" y="56007"/>
                  </a:lnTo>
                  <a:lnTo>
                    <a:pt x="718439" y="65519"/>
                  </a:lnTo>
                  <a:lnTo>
                    <a:pt x="716635" y="65519"/>
                  </a:lnTo>
                  <a:lnTo>
                    <a:pt x="716699" y="52832"/>
                  </a:lnTo>
                  <a:lnTo>
                    <a:pt x="715949" y="52832"/>
                  </a:lnTo>
                  <a:lnTo>
                    <a:pt x="716051" y="52362"/>
                  </a:lnTo>
                  <a:lnTo>
                    <a:pt x="716076" y="52197"/>
                  </a:lnTo>
                  <a:lnTo>
                    <a:pt x="716203" y="51587"/>
                  </a:lnTo>
                  <a:lnTo>
                    <a:pt x="718540" y="40119"/>
                  </a:lnTo>
                  <a:lnTo>
                    <a:pt x="714121" y="40119"/>
                  </a:lnTo>
                  <a:lnTo>
                    <a:pt x="714400" y="50698"/>
                  </a:lnTo>
                  <a:lnTo>
                    <a:pt x="714476" y="52362"/>
                  </a:lnTo>
                  <a:lnTo>
                    <a:pt x="714527" y="52832"/>
                  </a:lnTo>
                  <a:lnTo>
                    <a:pt x="714438" y="52362"/>
                  </a:lnTo>
                  <a:lnTo>
                    <a:pt x="714311" y="50698"/>
                  </a:lnTo>
                  <a:lnTo>
                    <a:pt x="713270" y="40119"/>
                  </a:lnTo>
                  <a:lnTo>
                    <a:pt x="713143" y="40119"/>
                  </a:lnTo>
                  <a:lnTo>
                    <a:pt x="711771" y="52832"/>
                  </a:lnTo>
                  <a:lnTo>
                    <a:pt x="707859" y="52832"/>
                  </a:lnTo>
                  <a:lnTo>
                    <a:pt x="707783" y="40119"/>
                  </a:lnTo>
                  <a:lnTo>
                    <a:pt x="703186" y="40119"/>
                  </a:lnTo>
                  <a:lnTo>
                    <a:pt x="702437" y="52832"/>
                  </a:lnTo>
                  <a:lnTo>
                    <a:pt x="692035" y="52832"/>
                  </a:lnTo>
                  <a:lnTo>
                    <a:pt x="692111" y="51790"/>
                  </a:lnTo>
                  <a:lnTo>
                    <a:pt x="692213" y="50698"/>
                  </a:lnTo>
                  <a:lnTo>
                    <a:pt x="693102" y="40119"/>
                  </a:lnTo>
                  <a:lnTo>
                    <a:pt x="687095" y="40119"/>
                  </a:lnTo>
                  <a:lnTo>
                    <a:pt x="687844" y="52832"/>
                  </a:lnTo>
                  <a:lnTo>
                    <a:pt x="684212" y="52832"/>
                  </a:lnTo>
                  <a:lnTo>
                    <a:pt x="684288" y="50698"/>
                  </a:lnTo>
                  <a:lnTo>
                    <a:pt x="684669" y="40119"/>
                  </a:lnTo>
                  <a:lnTo>
                    <a:pt x="680351" y="40119"/>
                  </a:lnTo>
                  <a:lnTo>
                    <a:pt x="680313" y="39624"/>
                  </a:lnTo>
                  <a:lnTo>
                    <a:pt x="679475" y="27419"/>
                  </a:lnTo>
                  <a:lnTo>
                    <a:pt x="675881" y="27419"/>
                  </a:lnTo>
                  <a:lnTo>
                    <a:pt x="675881" y="40119"/>
                  </a:lnTo>
                  <a:lnTo>
                    <a:pt x="674649" y="52832"/>
                  </a:lnTo>
                  <a:lnTo>
                    <a:pt x="673531" y="52832"/>
                  </a:lnTo>
                  <a:lnTo>
                    <a:pt x="673569" y="40119"/>
                  </a:lnTo>
                  <a:lnTo>
                    <a:pt x="675881" y="40119"/>
                  </a:lnTo>
                  <a:lnTo>
                    <a:pt x="675881" y="27419"/>
                  </a:lnTo>
                  <a:lnTo>
                    <a:pt x="673023" y="27419"/>
                  </a:lnTo>
                  <a:lnTo>
                    <a:pt x="673023" y="40119"/>
                  </a:lnTo>
                  <a:lnTo>
                    <a:pt x="672960" y="52832"/>
                  </a:lnTo>
                  <a:lnTo>
                    <a:pt x="671410" y="52832"/>
                  </a:lnTo>
                  <a:lnTo>
                    <a:pt x="671474" y="52362"/>
                  </a:lnTo>
                  <a:lnTo>
                    <a:pt x="671563" y="51587"/>
                  </a:lnTo>
                  <a:lnTo>
                    <a:pt x="671677" y="50698"/>
                  </a:lnTo>
                  <a:lnTo>
                    <a:pt x="673023" y="40119"/>
                  </a:lnTo>
                  <a:lnTo>
                    <a:pt x="673023" y="27419"/>
                  </a:lnTo>
                  <a:lnTo>
                    <a:pt x="669582" y="27419"/>
                  </a:lnTo>
                  <a:lnTo>
                    <a:pt x="669632" y="27863"/>
                  </a:lnTo>
                  <a:lnTo>
                    <a:pt x="671156" y="40119"/>
                  </a:lnTo>
                  <a:lnTo>
                    <a:pt x="670966" y="40119"/>
                  </a:lnTo>
                  <a:lnTo>
                    <a:pt x="670852" y="39624"/>
                  </a:lnTo>
                  <a:lnTo>
                    <a:pt x="670725" y="39077"/>
                  </a:lnTo>
                  <a:lnTo>
                    <a:pt x="670725" y="40119"/>
                  </a:lnTo>
                  <a:lnTo>
                    <a:pt x="667524" y="40119"/>
                  </a:lnTo>
                  <a:lnTo>
                    <a:pt x="668528" y="52832"/>
                  </a:lnTo>
                  <a:lnTo>
                    <a:pt x="666369" y="52832"/>
                  </a:lnTo>
                  <a:lnTo>
                    <a:pt x="666407" y="52362"/>
                  </a:lnTo>
                  <a:lnTo>
                    <a:pt x="666521" y="50698"/>
                  </a:lnTo>
                  <a:lnTo>
                    <a:pt x="667296" y="40119"/>
                  </a:lnTo>
                  <a:lnTo>
                    <a:pt x="667270" y="39624"/>
                  </a:lnTo>
                  <a:lnTo>
                    <a:pt x="666572" y="27419"/>
                  </a:lnTo>
                  <a:lnTo>
                    <a:pt x="666597" y="27660"/>
                  </a:lnTo>
                  <a:lnTo>
                    <a:pt x="666711" y="27863"/>
                  </a:lnTo>
                  <a:lnTo>
                    <a:pt x="670725" y="40119"/>
                  </a:lnTo>
                  <a:lnTo>
                    <a:pt x="670725" y="39077"/>
                  </a:lnTo>
                  <a:lnTo>
                    <a:pt x="668020" y="27419"/>
                  </a:lnTo>
                  <a:lnTo>
                    <a:pt x="666775" y="27419"/>
                  </a:lnTo>
                  <a:lnTo>
                    <a:pt x="665581" y="14706"/>
                  </a:lnTo>
                  <a:lnTo>
                    <a:pt x="665378" y="14706"/>
                  </a:lnTo>
                  <a:lnTo>
                    <a:pt x="665276" y="27419"/>
                  </a:lnTo>
                  <a:lnTo>
                    <a:pt x="664781" y="27419"/>
                  </a:lnTo>
                  <a:lnTo>
                    <a:pt x="664781" y="40119"/>
                  </a:lnTo>
                  <a:lnTo>
                    <a:pt x="662051" y="52832"/>
                  </a:lnTo>
                  <a:lnTo>
                    <a:pt x="661962" y="52362"/>
                  </a:lnTo>
                  <a:lnTo>
                    <a:pt x="661847" y="51587"/>
                  </a:lnTo>
                  <a:lnTo>
                    <a:pt x="660044" y="40119"/>
                  </a:lnTo>
                  <a:lnTo>
                    <a:pt x="664781" y="40119"/>
                  </a:lnTo>
                  <a:lnTo>
                    <a:pt x="664781" y="27419"/>
                  </a:lnTo>
                  <a:lnTo>
                    <a:pt x="657923" y="27419"/>
                  </a:lnTo>
                  <a:lnTo>
                    <a:pt x="657809" y="27863"/>
                  </a:lnTo>
                  <a:lnTo>
                    <a:pt x="655574" y="37045"/>
                  </a:lnTo>
                  <a:lnTo>
                    <a:pt x="655574" y="52832"/>
                  </a:lnTo>
                  <a:lnTo>
                    <a:pt x="650887" y="52832"/>
                  </a:lnTo>
                  <a:lnTo>
                    <a:pt x="650976" y="51790"/>
                  </a:lnTo>
                  <a:lnTo>
                    <a:pt x="651078" y="50698"/>
                  </a:lnTo>
                  <a:lnTo>
                    <a:pt x="652056" y="40119"/>
                  </a:lnTo>
                  <a:lnTo>
                    <a:pt x="652729" y="40119"/>
                  </a:lnTo>
                  <a:lnTo>
                    <a:pt x="655574" y="52832"/>
                  </a:lnTo>
                  <a:lnTo>
                    <a:pt x="655574" y="37045"/>
                  </a:lnTo>
                  <a:lnTo>
                    <a:pt x="654824" y="40119"/>
                  </a:lnTo>
                  <a:lnTo>
                    <a:pt x="649960" y="27863"/>
                  </a:lnTo>
                  <a:lnTo>
                    <a:pt x="649757" y="27660"/>
                  </a:lnTo>
                  <a:lnTo>
                    <a:pt x="649732" y="27863"/>
                  </a:lnTo>
                  <a:lnTo>
                    <a:pt x="648195" y="40119"/>
                  </a:lnTo>
                  <a:lnTo>
                    <a:pt x="648423" y="40119"/>
                  </a:lnTo>
                  <a:lnTo>
                    <a:pt x="650608" y="52832"/>
                  </a:lnTo>
                  <a:lnTo>
                    <a:pt x="649249" y="52832"/>
                  </a:lnTo>
                  <a:lnTo>
                    <a:pt x="649160" y="51790"/>
                  </a:lnTo>
                  <a:lnTo>
                    <a:pt x="649058" y="50698"/>
                  </a:lnTo>
                  <a:lnTo>
                    <a:pt x="648055" y="40119"/>
                  </a:lnTo>
                  <a:lnTo>
                    <a:pt x="647992" y="39624"/>
                  </a:lnTo>
                  <a:lnTo>
                    <a:pt x="647788" y="38112"/>
                  </a:lnTo>
                  <a:lnTo>
                    <a:pt x="647788" y="52832"/>
                  </a:lnTo>
                  <a:lnTo>
                    <a:pt x="640257" y="52832"/>
                  </a:lnTo>
                  <a:lnTo>
                    <a:pt x="640257" y="129032"/>
                  </a:lnTo>
                  <a:lnTo>
                    <a:pt x="635444" y="129032"/>
                  </a:lnTo>
                  <a:lnTo>
                    <a:pt x="635419" y="127584"/>
                  </a:lnTo>
                  <a:lnTo>
                    <a:pt x="635254" y="116332"/>
                  </a:lnTo>
                  <a:lnTo>
                    <a:pt x="637667" y="116332"/>
                  </a:lnTo>
                  <a:lnTo>
                    <a:pt x="640257" y="129032"/>
                  </a:lnTo>
                  <a:lnTo>
                    <a:pt x="640257" y="52832"/>
                  </a:lnTo>
                  <a:lnTo>
                    <a:pt x="638276" y="52832"/>
                  </a:lnTo>
                  <a:lnTo>
                    <a:pt x="638365" y="51790"/>
                  </a:lnTo>
                  <a:lnTo>
                    <a:pt x="638454" y="50698"/>
                  </a:lnTo>
                  <a:lnTo>
                    <a:pt x="639381" y="40119"/>
                  </a:lnTo>
                  <a:lnTo>
                    <a:pt x="637171" y="40119"/>
                  </a:lnTo>
                  <a:lnTo>
                    <a:pt x="637260" y="39624"/>
                  </a:lnTo>
                  <a:lnTo>
                    <a:pt x="639521" y="27419"/>
                  </a:lnTo>
                  <a:lnTo>
                    <a:pt x="641807" y="27419"/>
                  </a:lnTo>
                  <a:lnTo>
                    <a:pt x="641870" y="29210"/>
                  </a:lnTo>
                  <a:lnTo>
                    <a:pt x="642264" y="40119"/>
                  </a:lnTo>
                  <a:lnTo>
                    <a:pt x="644588" y="40119"/>
                  </a:lnTo>
                  <a:lnTo>
                    <a:pt x="645553" y="51790"/>
                  </a:lnTo>
                  <a:lnTo>
                    <a:pt x="645706" y="52197"/>
                  </a:lnTo>
                  <a:lnTo>
                    <a:pt x="645744" y="51790"/>
                  </a:lnTo>
                  <a:lnTo>
                    <a:pt x="645845" y="50698"/>
                  </a:lnTo>
                  <a:lnTo>
                    <a:pt x="646874" y="40119"/>
                  </a:lnTo>
                  <a:lnTo>
                    <a:pt x="647788" y="52832"/>
                  </a:lnTo>
                  <a:lnTo>
                    <a:pt x="647788" y="38112"/>
                  </a:lnTo>
                  <a:lnTo>
                    <a:pt x="646353" y="27419"/>
                  </a:lnTo>
                  <a:lnTo>
                    <a:pt x="653376" y="27419"/>
                  </a:lnTo>
                  <a:lnTo>
                    <a:pt x="650862" y="14706"/>
                  </a:lnTo>
                  <a:lnTo>
                    <a:pt x="643953" y="27419"/>
                  </a:lnTo>
                  <a:lnTo>
                    <a:pt x="642302" y="27419"/>
                  </a:lnTo>
                  <a:lnTo>
                    <a:pt x="643318" y="14706"/>
                  </a:lnTo>
                  <a:lnTo>
                    <a:pt x="639000" y="27419"/>
                  </a:lnTo>
                  <a:lnTo>
                    <a:pt x="637844" y="14706"/>
                  </a:lnTo>
                  <a:lnTo>
                    <a:pt x="637603" y="14706"/>
                  </a:lnTo>
                  <a:lnTo>
                    <a:pt x="638251" y="27419"/>
                  </a:lnTo>
                  <a:lnTo>
                    <a:pt x="636346" y="27419"/>
                  </a:lnTo>
                  <a:lnTo>
                    <a:pt x="636282" y="27863"/>
                  </a:lnTo>
                  <a:lnTo>
                    <a:pt x="634453" y="40119"/>
                  </a:lnTo>
                  <a:lnTo>
                    <a:pt x="634390" y="39624"/>
                  </a:lnTo>
                  <a:lnTo>
                    <a:pt x="632929" y="27419"/>
                  </a:lnTo>
                  <a:lnTo>
                    <a:pt x="632409" y="27419"/>
                  </a:lnTo>
                  <a:lnTo>
                    <a:pt x="632460" y="27863"/>
                  </a:lnTo>
                  <a:lnTo>
                    <a:pt x="633831" y="40119"/>
                  </a:lnTo>
                  <a:lnTo>
                    <a:pt x="632129" y="40119"/>
                  </a:lnTo>
                  <a:lnTo>
                    <a:pt x="632040" y="29210"/>
                  </a:lnTo>
                  <a:lnTo>
                    <a:pt x="631990" y="27863"/>
                  </a:lnTo>
                  <a:lnTo>
                    <a:pt x="631888" y="29210"/>
                  </a:lnTo>
                  <a:lnTo>
                    <a:pt x="631075" y="40119"/>
                  </a:lnTo>
                  <a:lnTo>
                    <a:pt x="630847" y="40119"/>
                  </a:lnTo>
                  <a:lnTo>
                    <a:pt x="630821" y="39624"/>
                  </a:lnTo>
                  <a:lnTo>
                    <a:pt x="630186" y="29210"/>
                  </a:lnTo>
                  <a:lnTo>
                    <a:pt x="630047" y="27863"/>
                  </a:lnTo>
                  <a:lnTo>
                    <a:pt x="629920" y="29210"/>
                  </a:lnTo>
                  <a:lnTo>
                    <a:pt x="628904" y="40119"/>
                  </a:lnTo>
                  <a:lnTo>
                    <a:pt x="623620" y="40119"/>
                  </a:lnTo>
                  <a:lnTo>
                    <a:pt x="624624" y="52832"/>
                  </a:lnTo>
                  <a:lnTo>
                    <a:pt x="620953" y="52832"/>
                  </a:lnTo>
                  <a:lnTo>
                    <a:pt x="617016" y="65519"/>
                  </a:lnTo>
                  <a:lnTo>
                    <a:pt x="616902" y="52832"/>
                  </a:lnTo>
                  <a:lnTo>
                    <a:pt x="620077" y="52832"/>
                  </a:lnTo>
                  <a:lnTo>
                    <a:pt x="620153" y="50698"/>
                  </a:lnTo>
                  <a:lnTo>
                    <a:pt x="620560" y="40119"/>
                  </a:lnTo>
                  <a:lnTo>
                    <a:pt x="621423" y="40119"/>
                  </a:lnTo>
                  <a:lnTo>
                    <a:pt x="622414" y="51790"/>
                  </a:lnTo>
                  <a:lnTo>
                    <a:pt x="622554" y="52197"/>
                  </a:lnTo>
                  <a:lnTo>
                    <a:pt x="622592" y="51790"/>
                  </a:lnTo>
                  <a:lnTo>
                    <a:pt x="622693" y="50698"/>
                  </a:lnTo>
                  <a:lnTo>
                    <a:pt x="623620" y="40119"/>
                  </a:lnTo>
                  <a:lnTo>
                    <a:pt x="622173" y="40119"/>
                  </a:lnTo>
                  <a:lnTo>
                    <a:pt x="626224" y="27419"/>
                  </a:lnTo>
                  <a:lnTo>
                    <a:pt x="613346" y="27419"/>
                  </a:lnTo>
                  <a:lnTo>
                    <a:pt x="613397" y="27863"/>
                  </a:lnTo>
                  <a:lnTo>
                    <a:pt x="613511" y="29210"/>
                  </a:lnTo>
                  <a:lnTo>
                    <a:pt x="614502" y="40119"/>
                  </a:lnTo>
                  <a:lnTo>
                    <a:pt x="604304" y="40119"/>
                  </a:lnTo>
                  <a:lnTo>
                    <a:pt x="603846" y="40043"/>
                  </a:lnTo>
                  <a:lnTo>
                    <a:pt x="603846" y="116332"/>
                  </a:lnTo>
                  <a:lnTo>
                    <a:pt x="600456" y="116332"/>
                  </a:lnTo>
                  <a:lnTo>
                    <a:pt x="601624" y="103657"/>
                  </a:lnTo>
                  <a:lnTo>
                    <a:pt x="603846" y="116332"/>
                  </a:lnTo>
                  <a:lnTo>
                    <a:pt x="603846" y="40043"/>
                  </a:lnTo>
                  <a:lnTo>
                    <a:pt x="600367" y="39433"/>
                  </a:lnTo>
                  <a:lnTo>
                    <a:pt x="599948" y="37871"/>
                  </a:lnTo>
                  <a:lnTo>
                    <a:pt x="599224" y="35560"/>
                  </a:lnTo>
                  <a:lnTo>
                    <a:pt x="598779" y="39763"/>
                  </a:lnTo>
                  <a:lnTo>
                    <a:pt x="599287" y="40068"/>
                  </a:lnTo>
                  <a:lnTo>
                    <a:pt x="599757" y="40068"/>
                  </a:lnTo>
                  <a:lnTo>
                    <a:pt x="599630" y="40119"/>
                  </a:lnTo>
                  <a:lnTo>
                    <a:pt x="598995" y="40119"/>
                  </a:lnTo>
                  <a:lnTo>
                    <a:pt x="598995" y="116332"/>
                  </a:lnTo>
                  <a:lnTo>
                    <a:pt x="593382" y="129032"/>
                  </a:lnTo>
                  <a:lnTo>
                    <a:pt x="591870" y="116332"/>
                  </a:lnTo>
                  <a:lnTo>
                    <a:pt x="591705" y="116332"/>
                  </a:lnTo>
                  <a:lnTo>
                    <a:pt x="586930" y="116332"/>
                  </a:lnTo>
                  <a:lnTo>
                    <a:pt x="581431" y="116332"/>
                  </a:lnTo>
                  <a:lnTo>
                    <a:pt x="583730" y="103606"/>
                  </a:lnTo>
                  <a:lnTo>
                    <a:pt x="586308" y="103606"/>
                  </a:lnTo>
                  <a:lnTo>
                    <a:pt x="586930" y="116332"/>
                  </a:lnTo>
                  <a:lnTo>
                    <a:pt x="588606" y="103644"/>
                  </a:lnTo>
                  <a:lnTo>
                    <a:pt x="591705" y="116332"/>
                  </a:lnTo>
                  <a:lnTo>
                    <a:pt x="592010" y="103606"/>
                  </a:lnTo>
                  <a:lnTo>
                    <a:pt x="593788" y="116332"/>
                  </a:lnTo>
                  <a:lnTo>
                    <a:pt x="598995" y="116332"/>
                  </a:lnTo>
                  <a:lnTo>
                    <a:pt x="598995" y="40119"/>
                  </a:lnTo>
                  <a:lnTo>
                    <a:pt x="595668" y="40119"/>
                  </a:lnTo>
                  <a:lnTo>
                    <a:pt x="594461" y="37871"/>
                  </a:lnTo>
                  <a:lnTo>
                    <a:pt x="594766" y="35394"/>
                  </a:lnTo>
                  <a:lnTo>
                    <a:pt x="592353" y="35560"/>
                  </a:lnTo>
                  <a:lnTo>
                    <a:pt x="591908" y="40068"/>
                  </a:lnTo>
                  <a:lnTo>
                    <a:pt x="592988" y="41046"/>
                  </a:lnTo>
                  <a:lnTo>
                    <a:pt x="594347" y="43002"/>
                  </a:lnTo>
                  <a:lnTo>
                    <a:pt x="592670" y="52832"/>
                  </a:lnTo>
                  <a:lnTo>
                    <a:pt x="592569" y="52362"/>
                  </a:lnTo>
                  <a:lnTo>
                    <a:pt x="592455" y="51587"/>
                  </a:lnTo>
                  <a:lnTo>
                    <a:pt x="590702" y="40119"/>
                  </a:lnTo>
                  <a:lnTo>
                    <a:pt x="590499" y="40119"/>
                  </a:lnTo>
                  <a:lnTo>
                    <a:pt x="588365" y="52832"/>
                  </a:lnTo>
                  <a:lnTo>
                    <a:pt x="588314" y="52197"/>
                  </a:lnTo>
                  <a:lnTo>
                    <a:pt x="588187" y="50698"/>
                  </a:lnTo>
                  <a:lnTo>
                    <a:pt x="587324" y="40119"/>
                  </a:lnTo>
                  <a:lnTo>
                    <a:pt x="587044" y="40119"/>
                  </a:lnTo>
                  <a:lnTo>
                    <a:pt x="586930" y="52832"/>
                  </a:lnTo>
                  <a:lnTo>
                    <a:pt x="586778" y="51790"/>
                  </a:lnTo>
                  <a:lnTo>
                    <a:pt x="586651" y="50698"/>
                  </a:lnTo>
                  <a:lnTo>
                    <a:pt x="585571" y="40855"/>
                  </a:lnTo>
                  <a:lnTo>
                    <a:pt x="585952" y="40411"/>
                  </a:lnTo>
                  <a:lnTo>
                    <a:pt x="585495" y="40195"/>
                  </a:lnTo>
                  <a:lnTo>
                    <a:pt x="585444" y="41008"/>
                  </a:lnTo>
                  <a:lnTo>
                    <a:pt x="584860" y="52832"/>
                  </a:lnTo>
                  <a:lnTo>
                    <a:pt x="584835" y="52362"/>
                  </a:lnTo>
                  <a:lnTo>
                    <a:pt x="584720" y="50698"/>
                  </a:lnTo>
                  <a:lnTo>
                    <a:pt x="584161" y="42075"/>
                  </a:lnTo>
                  <a:lnTo>
                    <a:pt x="584441" y="42176"/>
                  </a:lnTo>
                  <a:lnTo>
                    <a:pt x="585076" y="41440"/>
                  </a:lnTo>
                  <a:lnTo>
                    <a:pt x="584123" y="41440"/>
                  </a:lnTo>
                  <a:lnTo>
                    <a:pt x="584111" y="41262"/>
                  </a:lnTo>
                  <a:lnTo>
                    <a:pt x="585216" y="41262"/>
                  </a:lnTo>
                  <a:lnTo>
                    <a:pt x="585076" y="41440"/>
                  </a:lnTo>
                  <a:lnTo>
                    <a:pt x="585228" y="41262"/>
                  </a:lnTo>
                  <a:lnTo>
                    <a:pt x="585444" y="41008"/>
                  </a:lnTo>
                  <a:lnTo>
                    <a:pt x="585444" y="40182"/>
                  </a:lnTo>
                  <a:lnTo>
                    <a:pt x="584415" y="39649"/>
                  </a:lnTo>
                  <a:lnTo>
                    <a:pt x="583933" y="39408"/>
                  </a:lnTo>
                  <a:lnTo>
                    <a:pt x="583933" y="41262"/>
                  </a:lnTo>
                  <a:lnTo>
                    <a:pt x="583920" y="41440"/>
                  </a:lnTo>
                  <a:lnTo>
                    <a:pt x="582625" y="41440"/>
                  </a:lnTo>
                  <a:lnTo>
                    <a:pt x="583869" y="41960"/>
                  </a:lnTo>
                  <a:lnTo>
                    <a:pt x="582866" y="52832"/>
                  </a:lnTo>
                  <a:lnTo>
                    <a:pt x="582002" y="52832"/>
                  </a:lnTo>
                  <a:lnTo>
                    <a:pt x="582091" y="50698"/>
                  </a:lnTo>
                  <a:lnTo>
                    <a:pt x="582447" y="41262"/>
                  </a:lnTo>
                  <a:lnTo>
                    <a:pt x="583933" y="41262"/>
                  </a:lnTo>
                  <a:lnTo>
                    <a:pt x="583933" y="39408"/>
                  </a:lnTo>
                  <a:lnTo>
                    <a:pt x="581926" y="38404"/>
                  </a:lnTo>
                  <a:lnTo>
                    <a:pt x="581748" y="38785"/>
                  </a:lnTo>
                  <a:lnTo>
                    <a:pt x="580821" y="39649"/>
                  </a:lnTo>
                  <a:lnTo>
                    <a:pt x="580428" y="38404"/>
                  </a:lnTo>
                  <a:lnTo>
                    <a:pt x="579488" y="38404"/>
                  </a:lnTo>
                  <a:lnTo>
                    <a:pt x="579374" y="38785"/>
                  </a:lnTo>
                  <a:lnTo>
                    <a:pt x="578967" y="40182"/>
                  </a:lnTo>
                  <a:lnTo>
                    <a:pt x="580783" y="41262"/>
                  </a:lnTo>
                  <a:lnTo>
                    <a:pt x="581444" y="41262"/>
                  </a:lnTo>
                  <a:lnTo>
                    <a:pt x="580428" y="52832"/>
                  </a:lnTo>
                  <a:lnTo>
                    <a:pt x="576186" y="40119"/>
                  </a:lnTo>
                  <a:lnTo>
                    <a:pt x="573709" y="52832"/>
                  </a:lnTo>
                  <a:lnTo>
                    <a:pt x="573595" y="51790"/>
                  </a:lnTo>
                  <a:lnTo>
                    <a:pt x="573481" y="50698"/>
                  </a:lnTo>
                  <a:lnTo>
                    <a:pt x="572490" y="40817"/>
                  </a:lnTo>
                  <a:lnTo>
                    <a:pt x="572757" y="40817"/>
                  </a:lnTo>
                  <a:lnTo>
                    <a:pt x="573214" y="40119"/>
                  </a:lnTo>
                  <a:lnTo>
                    <a:pt x="573595" y="40119"/>
                  </a:lnTo>
                  <a:lnTo>
                    <a:pt x="573506" y="39687"/>
                  </a:lnTo>
                  <a:lnTo>
                    <a:pt x="573938" y="39052"/>
                  </a:lnTo>
                  <a:lnTo>
                    <a:pt x="573151" y="37604"/>
                  </a:lnTo>
                  <a:lnTo>
                    <a:pt x="571398" y="27419"/>
                  </a:lnTo>
                  <a:lnTo>
                    <a:pt x="571195" y="27419"/>
                  </a:lnTo>
                  <a:lnTo>
                    <a:pt x="571246" y="29210"/>
                  </a:lnTo>
                  <a:lnTo>
                    <a:pt x="571500" y="36817"/>
                  </a:lnTo>
                  <a:lnTo>
                    <a:pt x="570280" y="38811"/>
                  </a:lnTo>
                  <a:lnTo>
                    <a:pt x="571055" y="40119"/>
                  </a:lnTo>
                  <a:lnTo>
                    <a:pt x="568629" y="40119"/>
                  </a:lnTo>
                  <a:lnTo>
                    <a:pt x="568629" y="116332"/>
                  </a:lnTo>
                  <a:lnTo>
                    <a:pt x="564476" y="116332"/>
                  </a:lnTo>
                  <a:lnTo>
                    <a:pt x="567245" y="103657"/>
                  </a:lnTo>
                  <a:lnTo>
                    <a:pt x="568629" y="116332"/>
                  </a:lnTo>
                  <a:lnTo>
                    <a:pt x="568629" y="40119"/>
                  </a:lnTo>
                  <a:lnTo>
                    <a:pt x="567055" y="40119"/>
                  </a:lnTo>
                  <a:lnTo>
                    <a:pt x="567080" y="39624"/>
                  </a:lnTo>
                  <a:lnTo>
                    <a:pt x="567613" y="29210"/>
                  </a:lnTo>
                  <a:lnTo>
                    <a:pt x="567563" y="27863"/>
                  </a:lnTo>
                  <a:lnTo>
                    <a:pt x="563359" y="40119"/>
                  </a:lnTo>
                  <a:lnTo>
                    <a:pt x="563346" y="39624"/>
                  </a:lnTo>
                  <a:lnTo>
                    <a:pt x="563130" y="29210"/>
                  </a:lnTo>
                  <a:lnTo>
                    <a:pt x="562991" y="27863"/>
                  </a:lnTo>
                  <a:lnTo>
                    <a:pt x="560095" y="40119"/>
                  </a:lnTo>
                  <a:lnTo>
                    <a:pt x="559879" y="40119"/>
                  </a:lnTo>
                  <a:lnTo>
                    <a:pt x="559879" y="116332"/>
                  </a:lnTo>
                  <a:lnTo>
                    <a:pt x="558317" y="129032"/>
                  </a:lnTo>
                  <a:lnTo>
                    <a:pt x="553262" y="116332"/>
                  </a:lnTo>
                  <a:lnTo>
                    <a:pt x="551700" y="116332"/>
                  </a:lnTo>
                  <a:lnTo>
                    <a:pt x="553123" y="103606"/>
                  </a:lnTo>
                  <a:lnTo>
                    <a:pt x="555764" y="116332"/>
                  </a:lnTo>
                  <a:lnTo>
                    <a:pt x="556133" y="103606"/>
                  </a:lnTo>
                  <a:lnTo>
                    <a:pt x="557809" y="103606"/>
                  </a:lnTo>
                  <a:lnTo>
                    <a:pt x="556729" y="116332"/>
                  </a:lnTo>
                  <a:lnTo>
                    <a:pt x="559879" y="116332"/>
                  </a:lnTo>
                  <a:lnTo>
                    <a:pt x="559879" y="40119"/>
                  </a:lnTo>
                  <a:lnTo>
                    <a:pt x="556094" y="40119"/>
                  </a:lnTo>
                  <a:lnTo>
                    <a:pt x="557149" y="37299"/>
                  </a:lnTo>
                  <a:lnTo>
                    <a:pt x="558203" y="38290"/>
                  </a:lnTo>
                  <a:lnTo>
                    <a:pt x="559308" y="36461"/>
                  </a:lnTo>
                  <a:lnTo>
                    <a:pt x="558279" y="33337"/>
                  </a:lnTo>
                  <a:lnTo>
                    <a:pt x="557149" y="36969"/>
                  </a:lnTo>
                  <a:lnTo>
                    <a:pt x="556120" y="33845"/>
                  </a:lnTo>
                  <a:lnTo>
                    <a:pt x="555193" y="35902"/>
                  </a:lnTo>
                  <a:lnTo>
                    <a:pt x="554228" y="37973"/>
                  </a:lnTo>
                  <a:lnTo>
                    <a:pt x="555955" y="40119"/>
                  </a:lnTo>
                  <a:lnTo>
                    <a:pt x="553123" y="40119"/>
                  </a:lnTo>
                  <a:lnTo>
                    <a:pt x="550303" y="32854"/>
                  </a:lnTo>
                  <a:lnTo>
                    <a:pt x="550303" y="192532"/>
                  </a:lnTo>
                  <a:lnTo>
                    <a:pt x="542988" y="192532"/>
                  </a:lnTo>
                  <a:lnTo>
                    <a:pt x="545706" y="179832"/>
                  </a:lnTo>
                  <a:lnTo>
                    <a:pt x="548551" y="179832"/>
                  </a:lnTo>
                  <a:lnTo>
                    <a:pt x="548627" y="180340"/>
                  </a:lnTo>
                  <a:lnTo>
                    <a:pt x="550303" y="192532"/>
                  </a:lnTo>
                  <a:lnTo>
                    <a:pt x="550303" y="32854"/>
                  </a:lnTo>
                  <a:lnTo>
                    <a:pt x="548195" y="27419"/>
                  </a:lnTo>
                  <a:lnTo>
                    <a:pt x="548093" y="27863"/>
                  </a:lnTo>
                  <a:lnTo>
                    <a:pt x="545477" y="40119"/>
                  </a:lnTo>
                  <a:lnTo>
                    <a:pt x="542023" y="27419"/>
                  </a:lnTo>
                  <a:lnTo>
                    <a:pt x="541629" y="27419"/>
                  </a:lnTo>
                  <a:lnTo>
                    <a:pt x="541718" y="27863"/>
                  </a:lnTo>
                  <a:lnTo>
                    <a:pt x="544360" y="40119"/>
                  </a:lnTo>
                  <a:lnTo>
                    <a:pt x="543991" y="40119"/>
                  </a:lnTo>
                  <a:lnTo>
                    <a:pt x="545033" y="52832"/>
                  </a:lnTo>
                  <a:lnTo>
                    <a:pt x="544614" y="52832"/>
                  </a:lnTo>
                  <a:lnTo>
                    <a:pt x="544499" y="54686"/>
                  </a:lnTo>
                  <a:lnTo>
                    <a:pt x="544410" y="56007"/>
                  </a:lnTo>
                  <a:lnTo>
                    <a:pt x="543801" y="65519"/>
                  </a:lnTo>
                  <a:lnTo>
                    <a:pt x="543737" y="60312"/>
                  </a:lnTo>
                  <a:lnTo>
                    <a:pt x="543648" y="52832"/>
                  </a:lnTo>
                  <a:lnTo>
                    <a:pt x="542683" y="52832"/>
                  </a:lnTo>
                  <a:lnTo>
                    <a:pt x="542582" y="51790"/>
                  </a:lnTo>
                  <a:lnTo>
                    <a:pt x="542480" y="50698"/>
                  </a:lnTo>
                  <a:lnTo>
                    <a:pt x="540283" y="27419"/>
                  </a:lnTo>
                  <a:lnTo>
                    <a:pt x="539457" y="27419"/>
                  </a:lnTo>
                  <a:lnTo>
                    <a:pt x="539457" y="103606"/>
                  </a:lnTo>
                  <a:lnTo>
                    <a:pt x="537591" y="103606"/>
                  </a:lnTo>
                  <a:lnTo>
                    <a:pt x="538899" y="116332"/>
                  </a:lnTo>
                  <a:lnTo>
                    <a:pt x="535228" y="116332"/>
                  </a:lnTo>
                  <a:lnTo>
                    <a:pt x="537591" y="103606"/>
                  </a:lnTo>
                  <a:lnTo>
                    <a:pt x="532765" y="103606"/>
                  </a:lnTo>
                  <a:lnTo>
                    <a:pt x="529653" y="103606"/>
                  </a:lnTo>
                  <a:lnTo>
                    <a:pt x="529666" y="103162"/>
                  </a:lnTo>
                  <a:lnTo>
                    <a:pt x="529894" y="91033"/>
                  </a:lnTo>
                  <a:lnTo>
                    <a:pt x="532765" y="103606"/>
                  </a:lnTo>
                  <a:lnTo>
                    <a:pt x="538124" y="91071"/>
                  </a:lnTo>
                  <a:lnTo>
                    <a:pt x="539457" y="103606"/>
                  </a:lnTo>
                  <a:lnTo>
                    <a:pt x="539457" y="27419"/>
                  </a:lnTo>
                  <a:lnTo>
                    <a:pt x="535355" y="27419"/>
                  </a:lnTo>
                  <a:lnTo>
                    <a:pt x="535266" y="40119"/>
                  </a:lnTo>
                  <a:lnTo>
                    <a:pt x="534225" y="40119"/>
                  </a:lnTo>
                  <a:lnTo>
                    <a:pt x="535355" y="51790"/>
                  </a:lnTo>
                  <a:lnTo>
                    <a:pt x="535520" y="52197"/>
                  </a:lnTo>
                  <a:lnTo>
                    <a:pt x="535559" y="51790"/>
                  </a:lnTo>
                  <a:lnTo>
                    <a:pt x="535673" y="50698"/>
                  </a:lnTo>
                  <a:lnTo>
                    <a:pt x="536702" y="40119"/>
                  </a:lnTo>
                  <a:lnTo>
                    <a:pt x="537857" y="52832"/>
                  </a:lnTo>
                  <a:lnTo>
                    <a:pt x="533641" y="52832"/>
                  </a:lnTo>
                  <a:lnTo>
                    <a:pt x="533742" y="50698"/>
                  </a:lnTo>
                  <a:lnTo>
                    <a:pt x="534225" y="40119"/>
                  </a:lnTo>
                  <a:lnTo>
                    <a:pt x="533488" y="40119"/>
                  </a:lnTo>
                  <a:lnTo>
                    <a:pt x="533425" y="39624"/>
                  </a:lnTo>
                  <a:lnTo>
                    <a:pt x="533082" y="36601"/>
                  </a:lnTo>
                  <a:lnTo>
                    <a:pt x="534111" y="33947"/>
                  </a:lnTo>
                  <a:lnTo>
                    <a:pt x="532612" y="32359"/>
                  </a:lnTo>
                  <a:lnTo>
                    <a:pt x="532066" y="27419"/>
                  </a:lnTo>
                  <a:lnTo>
                    <a:pt x="529691" y="27419"/>
                  </a:lnTo>
                  <a:lnTo>
                    <a:pt x="529615" y="27863"/>
                  </a:lnTo>
                  <a:lnTo>
                    <a:pt x="527659" y="40119"/>
                  </a:lnTo>
                  <a:lnTo>
                    <a:pt x="524510" y="40119"/>
                  </a:lnTo>
                  <a:lnTo>
                    <a:pt x="524459" y="39624"/>
                  </a:lnTo>
                  <a:lnTo>
                    <a:pt x="522960" y="27419"/>
                  </a:lnTo>
                  <a:lnTo>
                    <a:pt x="522617" y="27419"/>
                  </a:lnTo>
                  <a:lnTo>
                    <a:pt x="522617" y="90919"/>
                  </a:lnTo>
                  <a:lnTo>
                    <a:pt x="520433" y="103606"/>
                  </a:lnTo>
                  <a:lnTo>
                    <a:pt x="519506" y="103606"/>
                  </a:lnTo>
                  <a:lnTo>
                    <a:pt x="517182" y="103606"/>
                  </a:lnTo>
                  <a:lnTo>
                    <a:pt x="517207" y="103162"/>
                  </a:lnTo>
                  <a:lnTo>
                    <a:pt x="518007" y="91135"/>
                  </a:lnTo>
                  <a:lnTo>
                    <a:pt x="519506" y="103606"/>
                  </a:lnTo>
                  <a:lnTo>
                    <a:pt x="519607" y="103162"/>
                  </a:lnTo>
                  <a:lnTo>
                    <a:pt x="522236" y="90919"/>
                  </a:lnTo>
                  <a:lnTo>
                    <a:pt x="522617" y="90919"/>
                  </a:lnTo>
                  <a:lnTo>
                    <a:pt x="522617" y="27419"/>
                  </a:lnTo>
                  <a:lnTo>
                    <a:pt x="521855" y="27419"/>
                  </a:lnTo>
                  <a:lnTo>
                    <a:pt x="521741" y="27863"/>
                  </a:lnTo>
                  <a:lnTo>
                    <a:pt x="518375" y="40119"/>
                  </a:lnTo>
                  <a:lnTo>
                    <a:pt x="518388" y="39624"/>
                  </a:lnTo>
                  <a:lnTo>
                    <a:pt x="518604" y="29210"/>
                  </a:lnTo>
                  <a:lnTo>
                    <a:pt x="518528" y="27863"/>
                  </a:lnTo>
                  <a:lnTo>
                    <a:pt x="516547" y="35344"/>
                  </a:lnTo>
                  <a:lnTo>
                    <a:pt x="516547" y="179832"/>
                  </a:lnTo>
                  <a:lnTo>
                    <a:pt x="516547" y="180340"/>
                  </a:lnTo>
                  <a:lnTo>
                    <a:pt x="516394" y="192532"/>
                  </a:lnTo>
                  <a:lnTo>
                    <a:pt x="513803" y="192532"/>
                  </a:lnTo>
                  <a:lnTo>
                    <a:pt x="515188" y="179832"/>
                  </a:lnTo>
                  <a:lnTo>
                    <a:pt x="516547" y="179832"/>
                  </a:lnTo>
                  <a:lnTo>
                    <a:pt x="516547" y="35344"/>
                  </a:lnTo>
                  <a:lnTo>
                    <a:pt x="516521" y="103606"/>
                  </a:lnTo>
                  <a:lnTo>
                    <a:pt x="513867" y="116332"/>
                  </a:lnTo>
                  <a:lnTo>
                    <a:pt x="513359" y="116332"/>
                  </a:lnTo>
                  <a:lnTo>
                    <a:pt x="513626" y="129032"/>
                  </a:lnTo>
                  <a:lnTo>
                    <a:pt x="507542" y="129032"/>
                  </a:lnTo>
                  <a:lnTo>
                    <a:pt x="507504" y="127584"/>
                  </a:lnTo>
                  <a:lnTo>
                    <a:pt x="507263" y="116332"/>
                  </a:lnTo>
                  <a:lnTo>
                    <a:pt x="508876" y="116332"/>
                  </a:lnTo>
                  <a:lnTo>
                    <a:pt x="507834" y="103606"/>
                  </a:lnTo>
                  <a:lnTo>
                    <a:pt x="512483" y="103606"/>
                  </a:lnTo>
                  <a:lnTo>
                    <a:pt x="512508" y="103162"/>
                  </a:lnTo>
                  <a:lnTo>
                    <a:pt x="513232" y="90919"/>
                  </a:lnTo>
                  <a:lnTo>
                    <a:pt x="513372" y="90919"/>
                  </a:lnTo>
                  <a:lnTo>
                    <a:pt x="514794" y="103606"/>
                  </a:lnTo>
                  <a:lnTo>
                    <a:pt x="516521" y="103606"/>
                  </a:lnTo>
                  <a:lnTo>
                    <a:pt x="516521" y="35433"/>
                  </a:lnTo>
                  <a:lnTo>
                    <a:pt x="515277" y="40119"/>
                  </a:lnTo>
                  <a:lnTo>
                    <a:pt x="504393" y="40119"/>
                  </a:lnTo>
                  <a:lnTo>
                    <a:pt x="504393" y="39624"/>
                  </a:lnTo>
                  <a:lnTo>
                    <a:pt x="504266" y="29210"/>
                  </a:lnTo>
                  <a:lnTo>
                    <a:pt x="504240" y="27419"/>
                  </a:lnTo>
                  <a:lnTo>
                    <a:pt x="499554" y="27419"/>
                  </a:lnTo>
                  <a:lnTo>
                    <a:pt x="499503" y="25107"/>
                  </a:lnTo>
                  <a:lnTo>
                    <a:pt x="499287" y="14706"/>
                  </a:lnTo>
                  <a:lnTo>
                    <a:pt x="497370" y="14706"/>
                  </a:lnTo>
                  <a:lnTo>
                    <a:pt x="497103" y="27419"/>
                  </a:lnTo>
                  <a:lnTo>
                    <a:pt x="496862" y="27419"/>
                  </a:lnTo>
                  <a:lnTo>
                    <a:pt x="496747" y="25527"/>
                  </a:lnTo>
                  <a:lnTo>
                    <a:pt x="496722" y="25107"/>
                  </a:lnTo>
                  <a:lnTo>
                    <a:pt x="496150" y="14706"/>
                  </a:lnTo>
                  <a:lnTo>
                    <a:pt x="496011" y="14706"/>
                  </a:lnTo>
                  <a:lnTo>
                    <a:pt x="494944" y="27419"/>
                  </a:lnTo>
                  <a:lnTo>
                    <a:pt x="496074" y="27419"/>
                  </a:lnTo>
                  <a:lnTo>
                    <a:pt x="495985" y="40119"/>
                  </a:lnTo>
                  <a:lnTo>
                    <a:pt x="495795" y="40119"/>
                  </a:lnTo>
                  <a:lnTo>
                    <a:pt x="495795" y="103606"/>
                  </a:lnTo>
                  <a:lnTo>
                    <a:pt x="495528" y="103606"/>
                  </a:lnTo>
                  <a:lnTo>
                    <a:pt x="495515" y="103162"/>
                  </a:lnTo>
                  <a:lnTo>
                    <a:pt x="495211" y="94043"/>
                  </a:lnTo>
                  <a:lnTo>
                    <a:pt x="495795" y="103606"/>
                  </a:lnTo>
                  <a:lnTo>
                    <a:pt x="495795" y="40119"/>
                  </a:lnTo>
                  <a:lnTo>
                    <a:pt x="495109" y="40119"/>
                  </a:lnTo>
                  <a:lnTo>
                    <a:pt x="495109" y="90919"/>
                  </a:lnTo>
                  <a:lnTo>
                    <a:pt x="493610" y="103606"/>
                  </a:lnTo>
                  <a:lnTo>
                    <a:pt x="493509" y="103162"/>
                  </a:lnTo>
                  <a:lnTo>
                    <a:pt x="490982" y="90919"/>
                  </a:lnTo>
                  <a:lnTo>
                    <a:pt x="495109" y="90919"/>
                  </a:lnTo>
                  <a:lnTo>
                    <a:pt x="495109" y="40119"/>
                  </a:lnTo>
                  <a:lnTo>
                    <a:pt x="494144" y="40119"/>
                  </a:lnTo>
                  <a:lnTo>
                    <a:pt x="494042" y="29210"/>
                  </a:lnTo>
                  <a:lnTo>
                    <a:pt x="493560" y="40119"/>
                  </a:lnTo>
                  <a:lnTo>
                    <a:pt x="493141" y="40119"/>
                  </a:lnTo>
                  <a:lnTo>
                    <a:pt x="493064" y="39624"/>
                  </a:lnTo>
                  <a:lnTo>
                    <a:pt x="491363" y="27419"/>
                  </a:lnTo>
                  <a:lnTo>
                    <a:pt x="491197" y="27419"/>
                  </a:lnTo>
                  <a:lnTo>
                    <a:pt x="491121" y="27863"/>
                  </a:lnTo>
                  <a:lnTo>
                    <a:pt x="490524" y="31610"/>
                  </a:lnTo>
                  <a:lnTo>
                    <a:pt x="490524" y="179832"/>
                  </a:lnTo>
                  <a:lnTo>
                    <a:pt x="490474" y="180340"/>
                  </a:lnTo>
                  <a:lnTo>
                    <a:pt x="489140" y="192532"/>
                  </a:lnTo>
                  <a:lnTo>
                    <a:pt x="487807" y="179832"/>
                  </a:lnTo>
                  <a:lnTo>
                    <a:pt x="490524" y="179832"/>
                  </a:lnTo>
                  <a:lnTo>
                    <a:pt x="490524" y="31610"/>
                  </a:lnTo>
                  <a:lnTo>
                    <a:pt x="489165" y="40119"/>
                  </a:lnTo>
                  <a:lnTo>
                    <a:pt x="489077" y="39624"/>
                  </a:lnTo>
                  <a:lnTo>
                    <a:pt x="488873" y="38404"/>
                  </a:lnTo>
                  <a:lnTo>
                    <a:pt x="488873" y="90919"/>
                  </a:lnTo>
                  <a:lnTo>
                    <a:pt x="485559" y="103606"/>
                  </a:lnTo>
                  <a:lnTo>
                    <a:pt x="485597" y="103162"/>
                  </a:lnTo>
                  <a:lnTo>
                    <a:pt x="486968" y="90919"/>
                  </a:lnTo>
                  <a:lnTo>
                    <a:pt x="488873" y="90919"/>
                  </a:lnTo>
                  <a:lnTo>
                    <a:pt x="488873" y="38404"/>
                  </a:lnTo>
                  <a:lnTo>
                    <a:pt x="487045" y="27419"/>
                  </a:lnTo>
                  <a:lnTo>
                    <a:pt x="485495" y="27419"/>
                  </a:lnTo>
                  <a:lnTo>
                    <a:pt x="485495" y="192532"/>
                  </a:lnTo>
                  <a:lnTo>
                    <a:pt x="483235" y="179832"/>
                  </a:lnTo>
                  <a:lnTo>
                    <a:pt x="485089" y="179832"/>
                  </a:lnTo>
                  <a:lnTo>
                    <a:pt x="485101" y="180340"/>
                  </a:lnTo>
                  <a:lnTo>
                    <a:pt x="485495" y="192532"/>
                  </a:lnTo>
                  <a:lnTo>
                    <a:pt x="485495" y="27419"/>
                  </a:lnTo>
                  <a:lnTo>
                    <a:pt x="484301" y="27419"/>
                  </a:lnTo>
                  <a:lnTo>
                    <a:pt x="482841" y="17411"/>
                  </a:lnTo>
                  <a:lnTo>
                    <a:pt x="482841" y="179832"/>
                  </a:lnTo>
                  <a:lnTo>
                    <a:pt x="471360" y="179832"/>
                  </a:lnTo>
                  <a:lnTo>
                    <a:pt x="471322" y="180340"/>
                  </a:lnTo>
                  <a:lnTo>
                    <a:pt x="470420" y="192532"/>
                  </a:lnTo>
                  <a:lnTo>
                    <a:pt x="470268" y="190715"/>
                  </a:lnTo>
                  <a:lnTo>
                    <a:pt x="469303" y="180340"/>
                  </a:lnTo>
                  <a:lnTo>
                    <a:pt x="468122" y="192532"/>
                  </a:lnTo>
                  <a:lnTo>
                    <a:pt x="466293" y="192532"/>
                  </a:lnTo>
                  <a:lnTo>
                    <a:pt x="465391" y="179832"/>
                  </a:lnTo>
                  <a:lnTo>
                    <a:pt x="463677" y="179832"/>
                  </a:lnTo>
                  <a:lnTo>
                    <a:pt x="470090" y="167132"/>
                  </a:lnTo>
                  <a:lnTo>
                    <a:pt x="476465" y="167132"/>
                  </a:lnTo>
                  <a:lnTo>
                    <a:pt x="482841" y="179832"/>
                  </a:lnTo>
                  <a:lnTo>
                    <a:pt x="482841" y="17411"/>
                  </a:lnTo>
                  <a:lnTo>
                    <a:pt x="482739" y="16713"/>
                  </a:lnTo>
                  <a:lnTo>
                    <a:pt x="482739" y="90919"/>
                  </a:lnTo>
                  <a:lnTo>
                    <a:pt x="481406" y="103606"/>
                  </a:lnTo>
                  <a:lnTo>
                    <a:pt x="481266" y="103162"/>
                  </a:lnTo>
                  <a:lnTo>
                    <a:pt x="478193" y="90919"/>
                  </a:lnTo>
                  <a:lnTo>
                    <a:pt x="478028" y="90919"/>
                  </a:lnTo>
                  <a:lnTo>
                    <a:pt x="476808" y="103606"/>
                  </a:lnTo>
                  <a:lnTo>
                    <a:pt x="475056" y="103606"/>
                  </a:lnTo>
                  <a:lnTo>
                    <a:pt x="475043" y="103162"/>
                  </a:lnTo>
                  <a:lnTo>
                    <a:pt x="474713" y="90919"/>
                  </a:lnTo>
                  <a:lnTo>
                    <a:pt x="471779" y="103606"/>
                  </a:lnTo>
                  <a:lnTo>
                    <a:pt x="466331" y="91414"/>
                  </a:lnTo>
                  <a:lnTo>
                    <a:pt x="467067" y="103606"/>
                  </a:lnTo>
                  <a:lnTo>
                    <a:pt x="464807" y="103606"/>
                  </a:lnTo>
                  <a:lnTo>
                    <a:pt x="464858" y="103162"/>
                  </a:lnTo>
                  <a:lnTo>
                    <a:pt x="466280" y="91313"/>
                  </a:lnTo>
                  <a:lnTo>
                    <a:pt x="466115" y="90919"/>
                  </a:lnTo>
                  <a:lnTo>
                    <a:pt x="466305" y="90919"/>
                  </a:lnTo>
                  <a:lnTo>
                    <a:pt x="466305" y="91071"/>
                  </a:lnTo>
                  <a:lnTo>
                    <a:pt x="466331" y="90919"/>
                  </a:lnTo>
                  <a:lnTo>
                    <a:pt x="474154" y="90919"/>
                  </a:lnTo>
                  <a:lnTo>
                    <a:pt x="474268" y="90208"/>
                  </a:lnTo>
                  <a:lnTo>
                    <a:pt x="476097" y="78219"/>
                  </a:lnTo>
                  <a:lnTo>
                    <a:pt x="479958" y="78219"/>
                  </a:lnTo>
                  <a:lnTo>
                    <a:pt x="480034" y="78701"/>
                  </a:lnTo>
                  <a:lnTo>
                    <a:pt x="481965" y="90919"/>
                  </a:lnTo>
                  <a:lnTo>
                    <a:pt x="482739" y="90919"/>
                  </a:lnTo>
                  <a:lnTo>
                    <a:pt x="482739" y="16713"/>
                  </a:lnTo>
                  <a:lnTo>
                    <a:pt x="482447" y="14706"/>
                  </a:lnTo>
                  <a:lnTo>
                    <a:pt x="476758" y="14706"/>
                  </a:lnTo>
                  <a:lnTo>
                    <a:pt x="476923" y="27419"/>
                  </a:lnTo>
                  <a:lnTo>
                    <a:pt x="476377" y="27419"/>
                  </a:lnTo>
                  <a:lnTo>
                    <a:pt x="472795" y="27419"/>
                  </a:lnTo>
                  <a:lnTo>
                    <a:pt x="472833" y="27863"/>
                  </a:lnTo>
                  <a:lnTo>
                    <a:pt x="472948" y="29210"/>
                  </a:lnTo>
                  <a:lnTo>
                    <a:pt x="473849" y="40119"/>
                  </a:lnTo>
                  <a:lnTo>
                    <a:pt x="471716" y="40119"/>
                  </a:lnTo>
                  <a:lnTo>
                    <a:pt x="471766" y="39624"/>
                  </a:lnTo>
                  <a:lnTo>
                    <a:pt x="472795" y="27419"/>
                  </a:lnTo>
                  <a:lnTo>
                    <a:pt x="467906" y="27419"/>
                  </a:lnTo>
                  <a:lnTo>
                    <a:pt x="467982" y="27863"/>
                  </a:lnTo>
                  <a:lnTo>
                    <a:pt x="470179" y="40119"/>
                  </a:lnTo>
                  <a:lnTo>
                    <a:pt x="465645" y="40119"/>
                  </a:lnTo>
                  <a:lnTo>
                    <a:pt x="465734" y="39624"/>
                  </a:lnTo>
                  <a:lnTo>
                    <a:pt x="467906" y="27419"/>
                  </a:lnTo>
                  <a:lnTo>
                    <a:pt x="463397" y="27419"/>
                  </a:lnTo>
                  <a:lnTo>
                    <a:pt x="463410" y="27863"/>
                  </a:lnTo>
                  <a:lnTo>
                    <a:pt x="465455" y="40119"/>
                  </a:lnTo>
                  <a:lnTo>
                    <a:pt x="462330" y="40119"/>
                  </a:lnTo>
                  <a:lnTo>
                    <a:pt x="462330" y="167132"/>
                  </a:lnTo>
                  <a:lnTo>
                    <a:pt x="462280" y="167500"/>
                  </a:lnTo>
                  <a:lnTo>
                    <a:pt x="460514" y="179832"/>
                  </a:lnTo>
                  <a:lnTo>
                    <a:pt x="460095" y="167132"/>
                  </a:lnTo>
                  <a:lnTo>
                    <a:pt x="462330" y="167132"/>
                  </a:lnTo>
                  <a:lnTo>
                    <a:pt x="462330" y="40119"/>
                  </a:lnTo>
                  <a:lnTo>
                    <a:pt x="461937" y="40119"/>
                  </a:lnTo>
                  <a:lnTo>
                    <a:pt x="462000" y="39624"/>
                  </a:lnTo>
                  <a:lnTo>
                    <a:pt x="463346" y="27863"/>
                  </a:lnTo>
                  <a:lnTo>
                    <a:pt x="463334" y="27419"/>
                  </a:lnTo>
                  <a:lnTo>
                    <a:pt x="461035" y="27419"/>
                  </a:lnTo>
                  <a:lnTo>
                    <a:pt x="460984" y="29210"/>
                  </a:lnTo>
                  <a:lnTo>
                    <a:pt x="460667" y="40119"/>
                  </a:lnTo>
                  <a:lnTo>
                    <a:pt x="460260" y="40119"/>
                  </a:lnTo>
                  <a:lnTo>
                    <a:pt x="460260" y="78219"/>
                  </a:lnTo>
                  <a:lnTo>
                    <a:pt x="460171" y="78701"/>
                  </a:lnTo>
                  <a:lnTo>
                    <a:pt x="459930" y="80060"/>
                  </a:lnTo>
                  <a:lnTo>
                    <a:pt x="459930" y="167132"/>
                  </a:lnTo>
                  <a:lnTo>
                    <a:pt x="459905" y="167500"/>
                  </a:lnTo>
                  <a:lnTo>
                    <a:pt x="459092" y="179832"/>
                  </a:lnTo>
                  <a:lnTo>
                    <a:pt x="458800" y="179832"/>
                  </a:lnTo>
                  <a:lnTo>
                    <a:pt x="458762" y="180340"/>
                  </a:lnTo>
                  <a:lnTo>
                    <a:pt x="457885" y="192532"/>
                  </a:lnTo>
                  <a:lnTo>
                    <a:pt x="457479" y="192532"/>
                  </a:lnTo>
                  <a:lnTo>
                    <a:pt x="457593" y="179832"/>
                  </a:lnTo>
                  <a:lnTo>
                    <a:pt x="457263" y="179832"/>
                  </a:lnTo>
                  <a:lnTo>
                    <a:pt x="455904" y="170954"/>
                  </a:lnTo>
                  <a:lnTo>
                    <a:pt x="455904" y="179832"/>
                  </a:lnTo>
                  <a:lnTo>
                    <a:pt x="455879" y="180340"/>
                  </a:lnTo>
                  <a:lnTo>
                    <a:pt x="455256" y="192532"/>
                  </a:lnTo>
                  <a:lnTo>
                    <a:pt x="453237" y="192532"/>
                  </a:lnTo>
                  <a:lnTo>
                    <a:pt x="453123" y="190715"/>
                  </a:lnTo>
                  <a:lnTo>
                    <a:pt x="452424" y="179832"/>
                  </a:lnTo>
                  <a:lnTo>
                    <a:pt x="455904" y="179832"/>
                  </a:lnTo>
                  <a:lnTo>
                    <a:pt x="455904" y="170954"/>
                  </a:lnTo>
                  <a:lnTo>
                    <a:pt x="455320" y="167132"/>
                  </a:lnTo>
                  <a:lnTo>
                    <a:pt x="449351" y="179832"/>
                  </a:lnTo>
                  <a:lnTo>
                    <a:pt x="450418" y="179832"/>
                  </a:lnTo>
                  <a:lnTo>
                    <a:pt x="450456" y="180340"/>
                  </a:lnTo>
                  <a:lnTo>
                    <a:pt x="451421" y="192532"/>
                  </a:lnTo>
                  <a:lnTo>
                    <a:pt x="443966" y="179832"/>
                  </a:lnTo>
                  <a:lnTo>
                    <a:pt x="443865" y="180340"/>
                  </a:lnTo>
                  <a:lnTo>
                    <a:pt x="441642" y="192532"/>
                  </a:lnTo>
                  <a:lnTo>
                    <a:pt x="438289" y="179832"/>
                  </a:lnTo>
                  <a:lnTo>
                    <a:pt x="439280" y="179832"/>
                  </a:lnTo>
                  <a:lnTo>
                    <a:pt x="436448" y="167132"/>
                  </a:lnTo>
                  <a:lnTo>
                    <a:pt x="436397" y="167500"/>
                  </a:lnTo>
                  <a:lnTo>
                    <a:pt x="434873" y="179832"/>
                  </a:lnTo>
                  <a:lnTo>
                    <a:pt x="436410" y="179832"/>
                  </a:lnTo>
                  <a:lnTo>
                    <a:pt x="436511" y="192532"/>
                  </a:lnTo>
                  <a:lnTo>
                    <a:pt x="432993" y="179832"/>
                  </a:lnTo>
                  <a:lnTo>
                    <a:pt x="433539" y="179832"/>
                  </a:lnTo>
                  <a:lnTo>
                    <a:pt x="431634" y="167500"/>
                  </a:lnTo>
                  <a:lnTo>
                    <a:pt x="429374" y="179832"/>
                  </a:lnTo>
                  <a:lnTo>
                    <a:pt x="421703" y="179832"/>
                  </a:lnTo>
                  <a:lnTo>
                    <a:pt x="421627" y="180086"/>
                  </a:lnTo>
                  <a:lnTo>
                    <a:pt x="421538" y="180340"/>
                  </a:lnTo>
                  <a:lnTo>
                    <a:pt x="417436" y="192532"/>
                  </a:lnTo>
                  <a:lnTo>
                    <a:pt x="415747" y="192532"/>
                  </a:lnTo>
                  <a:lnTo>
                    <a:pt x="417004" y="179832"/>
                  </a:lnTo>
                  <a:lnTo>
                    <a:pt x="412788" y="179832"/>
                  </a:lnTo>
                  <a:lnTo>
                    <a:pt x="412686" y="180340"/>
                  </a:lnTo>
                  <a:lnTo>
                    <a:pt x="410311" y="192532"/>
                  </a:lnTo>
                  <a:lnTo>
                    <a:pt x="408355" y="179832"/>
                  </a:lnTo>
                  <a:lnTo>
                    <a:pt x="401332" y="179832"/>
                  </a:lnTo>
                  <a:lnTo>
                    <a:pt x="401218" y="180086"/>
                  </a:lnTo>
                  <a:lnTo>
                    <a:pt x="401104" y="180340"/>
                  </a:lnTo>
                  <a:lnTo>
                    <a:pt x="395516" y="192532"/>
                  </a:lnTo>
                  <a:lnTo>
                    <a:pt x="393738" y="179832"/>
                  </a:lnTo>
                  <a:lnTo>
                    <a:pt x="385229" y="179832"/>
                  </a:lnTo>
                  <a:lnTo>
                    <a:pt x="386016" y="167132"/>
                  </a:lnTo>
                  <a:lnTo>
                    <a:pt x="386867" y="167132"/>
                  </a:lnTo>
                  <a:lnTo>
                    <a:pt x="386702" y="154432"/>
                  </a:lnTo>
                  <a:lnTo>
                    <a:pt x="390639" y="154432"/>
                  </a:lnTo>
                  <a:lnTo>
                    <a:pt x="398043" y="167132"/>
                  </a:lnTo>
                  <a:lnTo>
                    <a:pt x="400646" y="154432"/>
                  </a:lnTo>
                  <a:lnTo>
                    <a:pt x="400761" y="167132"/>
                  </a:lnTo>
                  <a:lnTo>
                    <a:pt x="403491" y="167132"/>
                  </a:lnTo>
                  <a:lnTo>
                    <a:pt x="401231" y="154432"/>
                  </a:lnTo>
                  <a:lnTo>
                    <a:pt x="402170" y="154432"/>
                  </a:lnTo>
                  <a:lnTo>
                    <a:pt x="403491" y="167132"/>
                  </a:lnTo>
                  <a:lnTo>
                    <a:pt x="406615" y="167132"/>
                  </a:lnTo>
                  <a:lnTo>
                    <a:pt x="407174" y="154432"/>
                  </a:lnTo>
                  <a:lnTo>
                    <a:pt x="410171" y="154432"/>
                  </a:lnTo>
                  <a:lnTo>
                    <a:pt x="415175" y="167132"/>
                  </a:lnTo>
                  <a:lnTo>
                    <a:pt x="436448" y="167132"/>
                  </a:lnTo>
                  <a:lnTo>
                    <a:pt x="455320" y="167132"/>
                  </a:lnTo>
                  <a:lnTo>
                    <a:pt x="459930" y="167132"/>
                  </a:lnTo>
                  <a:lnTo>
                    <a:pt x="459930" y="80060"/>
                  </a:lnTo>
                  <a:lnTo>
                    <a:pt x="458012" y="90817"/>
                  </a:lnTo>
                  <a:lnTo>
                    <a:pt x="457911" y="90208"/>
                  </a:lnTo>
                  <a:lnTo>
                    <a:pt x="455891" y="78219"/>
                  </a:lnTo>
                  <a:lnTo>
                    <a:pt x="460260" y="78219"/>
                  </a:lnTo>
                  <a:lnTo>
                    <a:pt x="460260" y="40119"/>
                  </a:lnTo>
                  <a:lnTo>
                    <a:pt x="459105" y="40119"/>
                  </a:lnTo>
                  <a:lnTo>
                    <a:pt x="459130" y="52832"/>
                  </a:lnTo>
                  <a:lnTo>
                    <a:pt x="456958" y="52832"/>
                  </a:lnTo>
                  <a:lnTo>
                    <a:pt x="457047" y="51790"/>
                  </a:lnTo>
                  <a:lnTo>
                    <a:pt x="457136" y="50698"/>
                  </a:lnTo>
                  <a:lnTo>
                    <a:pt x="458076" y="40119"/>
                  </a:lnTo>
                  <a:lnTo>
                    <a:pt x="457708" y="40119"/>
                  </a:lnTo>
                  <a:lnTo>
                    <a:pt x="457771" y="39624"/>
                  </a:lnTo>
                  <a:lnTo>
                    <a:pt x="459397" y="27419"/>
                  </a:lnTo>
                  <a:lnTo>
                    <a:pt x="457568" y="27419"/>
                  </a:lnTo>
                  <a:lnTo>
                    <a:pt x="457568" y="40119"/>
                  </a:lnTo>
                  <a:lnTo>
                    <a:pt x="455574" y="40119"/>
                  </a:lnTo>
                  <a:lnTo>
                    <a:pt x="455587" y="39624"/>
                  </a:lnTo>
                  <a:lnTo>
                    <a:pt x="455828" y="27419"/>
                  </a:lnTo>
                  <a:lnTo>
                    <a:pt x="456018" y="27419"/>
                  </a:lnTo>
                  <a:lnTo>
                    <a:pt x="456069" y="27863"/>
                  </a:lnTo>
                  <a:lnTo>
                    <a:pt x="457568" y="40119"/>
                  </a:lnTo>
                  <a:lnTo>
                    <a:pt x="457568" y="27419"/>
                  </a:lnTo>
                  <a:lnTo>
                    <a:pt x="456526" y="27419"/>
                  </a:lnTo>
                  <a:lnTo>
                    <a:pt x="452996" y="14706"/>
                  </a:lnTo>
                  <a:lnTo>
                    <a:pt x="452399" y="14706"/>
                  </a:lnTo>
                  <a:lnTo>
                    <a:pt x="451535" y="27419"/>
                  </a:lnTo>
                  <a:lnTo>
                    <a:pt x="455574" y="27419"/>
                  </a:lnTo>
                  <a:lnTo>
                    <a:pt x="455498" y="29210"/>
                  </a:lnTo>
                  <a:lnTo>
                    <a:pt x="455015" y="40119"/>
                  </a:lnTo>
                  <a:lnTo>
                    <a:pt x="454621" y="40119"/>
                  </a:lnTo>
                  <a:lnTo>
                    <a:pt x="454571" y="39624"/>
                  </a:lnTo>
                  <a:lnTo>
                    <a:pt x="453275" y="27863"/>
                  </a:lnTo>
                  <a:lnTo>
                    <a:pt x="453174" y="27660"/>
                  </a:lnTo>
                  <a:lnTo>
                    <a:pt x="453110" y="27863"/>
                  </a:lnTo>
                  <a:lnTo>
                    <a:pt x="451700" y="32613"/>
                  </a:lnTo>
                  <a:lnTo>
                    <a:pt x="451700" y="90919"/>
                  </a:lnTo>
                  <a:lnTo>
                    <a:pt x="449999" y="90919"/>
                  </a:lnTo>
                  <a:lnTo>
                    <a:pt x="445757" y="78701"/>
                  </a:lnTo>
                  <a:lnTo>
                    <a:pt x="445592" y="78498"/>
                  </a:lnTo>
                  <a:lnTo>
                    <a:pt x="445630" y="90919"/>
                  </a:lnTo>
                  <a:lnTo>
                    <a:pt x="445350" y="90919"/>
                  </a:lnTo>
                  <a:lnTo>
                    <a:pt x="445338" y="90208"/>
                  </a:lnTo>
                  <a:lnTo>
                    <a:pt x="445109" y="78219"/>
                  </a:lnTo>
                  <a:lnTo>
                    <a:pt x="444931" y="78219"/>
                  </a:lnTo>
                  <a:lnTo>
                    <a:pt x="448957" y="65570"/>
                  </a:lnTo>
                  <a:lnTo>
                    <a:pt x="449072" y="78219"/>
                  </a:lnTo>
                  <a:lnTo>
                    <a:pt x="451599" y="78219"/>
                  </a:lnTo>
                  <a:lnTo>
                    <a:pt x="451700" y="90919"/>
                  </a:lnTo>
                  <a:lnTo>
                    <a:pt x="451700" y="32613"/>
                  </a:lnTo>
                  <a:lnTo>
                    <a:pt x="449465" y="40119"/>
                  </a:lnTo>
                  <a:lnTo>
                    <a:pt x="449465" y="39624"/>
                  </a:lnTo>
                  <a:lnTo>
                    <a:pt x="449630" y="27419"/>
                  </a:lnTo>
                  <a:lnTo>
                    <a:pt x="447624" y="27419"/>
                  </a:lnTo>
                  <a:lnTo>
                    <a:pt x="449745" y="14706"/>
                  </a:lnTo>
                  <a:lnTo>
                    <a:pt x="445731" y="14706"/>
                  </a:lnTo>
                  <a:lnTo>
                    <a:pt x="444233" y="18821"/>
                  </a:lnTo>
                  <a:lnTo>
                    <a:pt x="444233" y="90208"/>
                  </a:lnTo>
                  <a:lnTo>
                    <a:pt x="443331" y="78219"/>
                  </a:lnTo>
                  <a:lnTo>
                    <a:pt x="443471" y="78219"/>
                  </a:lnTo>
                  <a:lnTo>
                    <a:pt x="443585" y="79883"/>
                  </a:lnTo>
                  <a:lnTo>
                    <a:pt x="444233" y="90208"/>
                  </a:lnTo>
                  <a:lnTo>
                    <a:pt x="444233" y="18821"/>
                  </a:lnTo>
                  <a:lnTo>
                    <a:pt x="441782" y="25539"/>
                  </a:lnTo>
                  <a:lnTo>
                    <a:pt x="441782" y="78219"/>
                  </a:lnTo>
                  <a:lnTo>
                    <a:pt x="441706" y="78701"/>
                  </a:lnTo>
                  <a:lnTo>
                    <a:pt x="439445" y="90919"/>
                  </a:lnTo>
                  <a:lnTo>
                    <a:pt x="436613" y="78219"/>
                  </a:lnTo>
                  <a:lnTo>
                    <a:pt x="436524" y="78498"/>
                  </a:lnTo>
                  <a:lnTo>
                    <a:pt x="436460" y="78701"/>
                  </a:lnTo>
                  <a:lnTo>
                    <a:pt x="432396" y="90919"/>
                  </a:lnTo>
                  <a:lnTo>
                    <a:pt x="432346" y="116332"/>
                  </a:lnTo>
                  <a:lnTo>
                    <a:pt x="430225" y="116332"/>
                  </a:lnTo>
                  <a:lnTo>
                    <a:pt x="431292" y="103682"/>
                  </a:lnTo>
                  <a:lnTo>
                    <a:pt x="432346" y="116332"/>
                  </a:lnTo>
                  <a:lnTo>
                    <a:pt x="432346" y="90919"/>
                  </a:lnTo>
                  <a:lnTo>
                    <a:pt x="429361" y="78219"/>
                  </a:lnTo>
                  <a:lnTo>
                    <a:pt x="435432" y="78219"/>
                  </a:lnTo>
                  <a:lnTo>
                    <a:pt x="435483" y="77660"/>
                  </a:lnTo>
                  <a:lnTo>
                    <a:pt x="436626" y="65519"/>
                  </a:lnTo>
                  <a:lnTo>
                    <a:pt x="436943" y="65519"/>
                  </a:lnTo>
                  <a:lnTo>
                    <a:pt x="437045" y="66675"/>
                  </a:lnTo>
                  <a:lnTo>
                    <a:pt x="438111" y="78219"/>
                  </a:lnTo>
                  <a:lnTo>
                    <a:pt x="441782" y="78219"/>
                  </a:lnTo>
                  <a:lnTo>
                    <a:pt x="441782" y="25539"/>
                  </a:lnTo>
                  <a:lnTo>
                    <a:pt x="441096" y="27419"/>
                  </a:lnTo>
                  <a:lnTo>
                    <a:pt x="439902" y="14706"/>
                  </a:lnTo>
                  <a:lnTo>
                    <a:pt x="440016" y="27419"/>
                  </a:lnTo>
                  <a:lnTo>
                    <a:pt x="440474" y="27419"/>
                  </a:lnTo>
                  <a:lnTo>
                    <a:pt x="440423" y="27863"/>
                  </a:lnTo>
                  <a:lnTo>
                    <a:pt x="439064" y="40119"/>
                  </a:lnTo>
                  <a:lnTo>
                    <a:pt x="434060" y="40119"/>
                  </a:lnTo>
                  <a:lnTo>
                    <a:pt x="436994" y="29210"/>
                  </a:lnTo>
                  <a:lnTo>
                    <a:pt x="437413" y="27660"/>
                  </a:lnTo>
                  <a:lnTo>
                    <a:pt x="437540" y="25107"/>
                  </a:lnTo>
                  <a:lnTo>
                    <a:pt x="437730" y="14706"/>
                  </a:lnTo>
                  <a:lnTo>
                    <a:pt x="436664" y="14706"/>
                  </a:lnTo>
                  <a:lnTo>
                    <a:pt x="436079" y="27419"/>
                  </a:lnTo>
                  <a:lnTo>
                    <a:pt x="435381" y="27419"/>
                  </a:lnTo>
                  <a:lnTo>
                    <a:pt x="434365" y="14706"/>
                  </a:lnTo>
                  <a:lnTo>
                    <a:pt x="434187" y="14706"/>
                  </a:lnTo>
                  <a:lnTo>
                    <a:pt x="433298" y="27343"/>
                  </a:lnTo>
                  <a:lnTo>
                    <a:pt x="429717" y="18288"/>
                  </a:lnTo>
                  <a:lnTo>
                    <a:pt x="429717" y="52832"/>
                  </a:lnTo>
                  <a:lnTo>
                    <a:pt x="429628" y="53784"/>
                  </a:lnTo>
                  <a:lnTo>
                    <a:pt x="429552" y="54686"/>
                  </a:lnTo>
                  <a:lnTo>
                    <a:pt x="429437" y="56007"/>
                  </a:lnTo>
                  <a:lnTo>
                    <a:pt x="428929" y="61861"/>
                  </a:lnTo>
                  <a:lnTo>
                    <a:pt x="428929" y="78219"/>
                  </a:lnTo>
                  <a:lnTo>
                    <a:pt x="428879" y="82029"/>
                  </a:lnTo>
                  <a:lnTo>
                    <a:pt x="428764" y="90919"/>
                  </a:lnTo>
                  <a:lnTo>
                    <a:pt x="425424" y="90919"/>
                  </a:lnTo>
                  <a:lnTo>
                    <a:pt x="427786" y="78219"/>
                  </a:lnTo>
                  <a:lnTo>
                    <a:pt x="428929" y="78219"/>
                  </a:lnTo>
                  <a:lnTo>
                    <a:pt x="428929" y="61861"/>
                  </a:lnTo>
                  <a:lnTo>
                    <a:pt x="428612" y="65519"/>
                  </a:lnTo>
                  <a:lnTo>
                    <a:pt x="427545" y="65519"/>
                  </a:lnTo>
                  <a:lnTo>
                    <a:pt x="427469" y="52832"/>
                  </a:lnTo>
                  <a:lnTo>
                    <a:pt x="429717" y="52832"/>
                  </a:lnTo>
                  <a:lnTo>
                    <a:pt x="429717" y="18288"/>
                  </a:lnTo>
                  <a:lnTo>
                    <a:pt x="428307" y="14706"/>
                  </a:lnTo>
                  <a:lnTo>
                    <a:pt x="424967" y="14706"/>
                  </a:lnTo>
                  <a:lnTo>
                    <a:pt x="426593" y="27419"/>
                  </a:lnTo>
                  <a:lnTo>
                    <a:pt x="425780" y="27419"/>
                  </a:lnTo>
                  <a:lnTo>
                    <a:pt x="425780" y="78219"/>
                  </a:lnTo>
                  <a:lnTo>
                    <a:pt x="423113" y="78219"/>
                  </a:lnTo>
                  <a:lnTo>
                    <a:pt x="423164" y="77660"/>
                  </a:lnTo>
                  <a:lnTo>
                    <a:pt x="424307" y="65519"/>
                  </a:lnTo>
                  <a:lnTo>
                    <a:pt x="424624" y="65519"/>
                  </a:lnTo>
                  <a:lnTo>
                    <a:pt x="424726" y="66675"/>
                  </a:lnTo>
                  <a:lnTo>
                    <a:pt x="425780" y="78219"/>
                  </a:lnTo>
                  <a:lnTo>
                    <a:pt x="425780" y="27419"/>
                  </a:lnTo>
                  <a:lnTo>
                    <a:pt x="425437" y="27419"/>
                  </a:lnTo>
                  <a:lnTo>
                    <a:pt x="425348" y="25107"/>
                  </a:lnTo>
                  <a:lnTo>
                    <a:pt x="424942" y="14706"/>
                  </a:lnTo>
                  <a:lnTo>
                    <a:pt x="423570" y="14706"/>
                  </a:lnTo>
                  <a:lnTo>
                    <a:pt x="422948" y="21069"/>
                  </a:lnTo>
                  <a:lnTo>
                    <a:pt x="422948" y="78219"/>
                  </a:lnTo>
                  <a:lnTo>
                    <a:pt x="422414" y="78219"/>
                  </a:lnTo>
                  <a:lnTo>
                    <a:pt x="422414" y="90919"/>
                  </a:lnTo>
                  <a:lnTo>
                    <a:pt x="421424" y="103606"/>
                  </a:lnTo>
                  <a:lnTo>
                    <a:pt x="418160" y="103606"/>
                  </a:lnTo>
                  <a:lnTo>
                    <a:pt x="418185" y="103162"/>
                  </a:lnTo>
                  <a:lnTo>
                    <a:pt x="418719" y="90919"/>
                  </a:lnTo>
                  <a:lnTo>
                    <a:pt x="417449" y="90919"/>
                  </a:lnTo>
                  <a:lnTo>
                    <a:pt x="417423" y="90208"/>
                  </a:lnTo>
                  <a:lnTo>
                    <a:pt x="417156" y="82029"/>
                  </a:lnTo>
                  <a:lnTo>
                    <a:pt x="417017" y="79883"/>
                  </a:lnTo>
                  <a:lnTo>
                    <a:pt x="416928" y="90919"/>
                  </a:lnTo>
                  <a:lnTo>
                    <a:pt x="414743" y="90919"/>
                  </a:lnTo>
                  <a:lnTo>
                    <a:pt x="414858" y="90208"/>
                  </a:lnTo>
                  <a:lnTo>
                    <a:pt x="416877" y="78219"/>
                  </a:lnTo>
                  <a:lnTo>
                    <a:pt x="419925" y="78219"/>
                  </a:lnTo>
                  <a:lnTo>
                    <a:pt x="419976" y="78701"/>
                  </a:lnTo>
                  <a:lnTo>
                    <a:pt x="421525" y="90919"/>
                  </a:lnTo>
                  <a:lnTo>
                    <a:pt x="422414" y="90919"/>
                  </a:lnTo>
                  <a:lnTo>
                    <a:pt x="422414" y="78219"/>
                  </a:lnTo>
                  <a:lnTo>
                    <a:pt x="421259" y="78219"/>
                  </a:lnTo>
                  <a:lnTo>
                    <a:pt x="421284" y="77660"/>
                  </a:lnTo>
                  <a:lnTo>
                    <a:pt x="421703" y="65519"/>
                  </a:lnTo>
                  <a:lnTo>
                    <a:pt x="421868" y="65519"/>
                  </a:lnTo>
                  <a:lnTo>
                    <a:pt x="421970" y="66675"/>
                  </a:lnTo>
                  <a:lnTo>
                    <a:pt x="422948" y="78219"/>
                  </a:lnTo>
                  <a:lnTo>
                    <a:pt x="422948" y="21069"/>
                  </a:lnTo>
                  <a:lnTo>
                    <a:pt x="422325" y="27419"/>
                  </a:lnTo>
                  <a:lnTo>
                    <a:pt x="408406" y="27419"/>
                  </a:lnTo>
                  <a:lnTo>
                    <a:pt x="408406" y="52832"/>
                  </a:lnTo>
                  <a:lnTo>
                    <a:pt x="406704" y="52832"/>
                  </a:lnTo>
                  <a:lnTo>
                    <a:pt x="406704" y="78219"/>
                  </a:lnTo>
                  <a:lnTo>
                    <a:pt x="406603" y="82029"/>
                  </a:lnTo>
                  <a:lnTo>
                    <a:pt x="406539" y="90919"/>
                  </a:lnTo>
                  <a:lnTo>
                    <a:pt x="403783" y="90919"/>
                  </a:lnTo>
                  <a:lnTo>
                    <a:pt x="403745" y="90208"/>
                  </a:lnTo>
                  <a:lnTo>
                    <a:pt x="402971" y="78219"/>
                  </a:lnTo>
                  <a:lnTo>
                    <a:pt x="405155" y="78219"/>
                  </a:lnTo>
                  <a:lnTo>
                    <a:pt x="405079" y="79883"/>
                  </a:lnTo>
                  <a:lnTo>
                    <a:pt x="404977" y="82029"/>
                  </a:lnTo>
                  <a:lnTo>
                    <a:pt x="404672" y="90208"/>
                  </a:lnTo>
                  <a:lnTo>
                    <a:pt x="406615" y="78701"/>
                  </a:lnTo>
                  <a:lnTo>
                    <a:pt x="406628" y="78219"/>
                  </a:lnTo>
                  <a:lnTo>
                    <a:pt x="406704" y="52832"/>
                  </a:lnTo>
                  <a:lnTo>
                    <a:pt x="405955" y="52832"/>
                  </a:lnTo>
                  <a:lnTo>
                    <a:pt x="406057" y="51790"/>
                  </a:lnTo>
                  <a:lnTo>
                    <a:pt x="406171" y="50698"/>
                  </a:lnTo>
                  <a:lnTo>
                    <a:pt x="407212" y="40119"/>
                  </a:lnTo>
                  <a:lnTo>
                    <a:pt x="408406" y="52832"/>
                  </a:lnTo>
                  <a:lnTo>
                    <a:pt x="408406" y="27419"/>
                  </a:lnTo>
                  <a:lnTo>
                    <a:pt x="403250" y="27419"/>
                  </a:lnTo>
                  <a:lnTo>
                    <a:pt x="403250" y="52832"/>
                  </a:lnTo>
                  <a:lnTo>
                    <a:pt x="402501" y="52832"/>
                  </a:lnTo>
                  <a:lnTo>
                    <a:pt x="402501" y="78219"/>
                  </a:lnTo>
                  <a:lnTo>
                    <a:pt x="399186" y="78219"/>
                  </a:lnTo>
                  <a:lnTo>
                    <a:pt x="399249" y="77660"/>
                  </a:lnTo>
                  <a:lnTo>
                    <a:pt x="400723" y="65519"/>
                  </a:lnTo>
                  <a:lnTo>
                    <a:pt x="402183" y="65519"/>
                  </a:lnTo>
                  <a:lnTo>
                    <a:pt x="402209" y="66675"/>
                  </a:lnTo>
                  <a:lnTo>
                    <a:pt x="402501" y="78219"/>
                  </a:lnTo>
                  <a:lnTo>
                    <a:pt x="402501" y="52832"/>
                  </a:lnTo>
                  <a:lnTo>
                    <a:pt x="398703" y="52832"/>
                  </a:lnTo>
                  <a:lnTo>
                    <a:pt x="398805" y="52197"/>
                  </a:lnTo>
                  <a:lnTo>
                    <a:pt x="398907" y="51587"/>
                  </a:lnTo>
                  <a:lnTo>
                    <a:pt x="400799" y="40119"/>
                  </a:lnTo>
                  <a:lnTo>
                    <a:pt x="401142" y="40119"/>
                  </a:lnTo>
                  <a:lnTo>
                    <a:pt x="403250" y="52832"/>
                  </a:lnTo>
                  <a:lnTo>
                    <a:pt x="403250" y="27419"/>
                  </a:lnTo>
                  <a:lnTo>
                    <a:pt x="399656" y="27419"/>
                  </a:lnTo>
                  <a:lnTo>
                    <a:pt x="399364" y="27419"/>
                  </a:lnTo>
                  <a:lnTo>
                    <a:pt x="399249" y="25527"/>
                  </a:lnTo>
                  <a:lnTo>
                    <a:pt x="399224" y="25107"/>
                  </a:lnTo>
                  <a:lnTo>
                    <a:pt x="398691" y="16192"/>
                  </a:lnTo>
                  <a:lnTo>
                    <a:pt x="398691" y="40119"/>
                  </a:lnTo>
                  <a:lnTo>
                    <a:pt x="397967" y="46062"/>
                  </a:lnTo>
                  <a:lnTo>
                    <a:pt x="397967" y="65519"/>
                  </a:lnTo>
                  <a:lnTo>
                    <a:pt x="397891" y="66675"/>
                  </a:lnTo>
                  <a:lnTo>
                    <a:pt x="397116" y="78219"/>
                  </a:lnTo>
                  <a:lnTo>
                    <a:pt x="383933" y="78219"/>
                  </a:lnTo>
                  <a:lnTo>
                    <a:pt x="383984" y="78701"/>
                  </a:lnTo>
                  <a:lnTo>
                    <a:pt x="385470" y="90919"/>
                  </a:lnTo>
                  <a:lnTo>
                    <a:pt x="381381" y="90919"/>
                  </a:lnTo>
                  <a:lnTo>
                    <a:pt x="381355" y="90208"/>
                  </a:lnTo>
                  <a:lnTo>
                    <a:pt x="381000" y="78219"/>
                  </a:lnTo>
                  <a:lnTo>
                    <a:pt x="379590" y="78219"/>
                  </a:lnTo>
                  <a:lnTo>
                    <a:pt x="379539" y="78701"/>
                  </a:lnTo>
                  <a:lnTo>
                    <a:pt x="378180" y="90919"/>
                  </a:lnTo>
                  <a:lnTo>
                    <a:pt x="372198" y="90919"/>
                  </a:lnTo>
                  <a:lnTo>
                    <a:pt x="372122" y="90208"/>
                  </a:lnTo>
                  <a:lnTo>
                    <a:pt x="370789" y="78219"/>
                  </a:lnTo>
                  <a:lnTo>
                    <a:pt x="362978" y="78219"/>
                  </a:lnTo>
                  <a:lnTo>
                    <a:pt x="363080" y="78498"/>
                  </a:lnTo>
                  <a:lnTo>
                    <a:pt x="363156" y="78701"/>
                  </a:lnTo>
                  <a:lnTo>
                    <a:pt x="367588" y="90919"/>
                  </a:lnTo>
                  <a:lnTo>
                    <a:pt x="360045" y="90919"/>
                  </a:lnTo>
                  <a:lnTo>
                    <a:pt x="363232" y="103606"/>
                  </a:lnTo>
                  <a:lnTo>
                    <a:pt x="360934" y="103606"/>
                  </a:lnTo>
                  <a:lnTo>
                    <a:pt x="357022" y="90919"/>
                  </a:lnTo>
                  <a:lnTo>
                    <a:pt x="357301" y="90919"/>
                  </a:lnTo>
                  <a:lnTo>
                    <a:pt x="357416" y="90208"/>
                  </a:lnTo>
                  <a:lnTo>
                    <a:pt x="359435" y="78219"/>
                  </a:lnTo>
                  <a:lnTo>
                    <a:pt x="359638" y="78219"/>
                  </a:lnTo>
                  <a:lnTo>
                    <a:pt x="359727" y="77660"/>
                  </a:lnTo>
                  <a:lnTo>
                    <a:pt x="361734" y="65519"/>
                  </a:lnTo>
                  <a:lnTo>
                    <a:pt x="397967" y="65519"/>
                  </a:lnTo>
                  <a:lnTo>
                    <a:pt x="397967" y="46062"/>
                  </a:lnTo>
                  <a:lnTo>
                    <a:pt x="397141" y="52832"/>
                  </a:lnTo>
                  <a:lnTo>
                    <a:pt x="395630" y="52832"/>
                  </a:lnTo>
                  <a:lnTo>
                    <a:pt x="395681" y="52362"/>
                  </a:lnTo>
                  <a:lnTo>
                    <a:pt x="395770" y="51587"/>
                  </a:lnTo>
                  <a:lnTo>
                    <a:pt x="395884" y="50698"/>
                  </a:lnTo>
                  <a:lnTo>
                    <a:pt x="397179" y="40119"/>
                  </a:lnTo>
                  <a:lnTo>
                    <a:pt x="398691" y="40119"/>
                  </a:lnTo>
                  <a:lnTo>
                    <a:pt x="398691" y="16192"/>
                  </a:lnTo>
                  <a:lnTo>
                    <a:pt x="398602" y="14706"/>
                  </a:lnTo>
                  <a:lnTo>
                    <a:pt x="395274" y="14706"/>
                  </a:lnTo>
                  <a:lnTo>
                    <a:pt x="393865" y="27419"/>
                  </a:lnTo>
                  <a:lnTo>
                    <a:pt x="392379" y="27419"/>
                  </a:lnTo>
                  <a:lnTo>
                    <a:pt x="392379" y="40119"/>
                  </a:lnTo>
                  <a:lnTo>
                    <a:pt x="390067" y="52832"/>
                  </a:lnTo>
                  <a:lnTo>
                    <a:pt x="385495" y="52832"/>
                  </a:lnTo>
                  <a:lnTo>
                    <a:pt x="385622" y="52197"/>
                  </a:lnTo>
                  <a:lnTo>
                    <a:pt x="385737" y="51587"/>
                  </a:lnTo>
                  <a:lnTo>
                    <a:pt x="388061" y="40119"/>
                  </a:lnTo>
                  <a:lnTo>
                    <a:pt x="388277" y="40119"/>
                  </a:lnTo>
                  <a:lnTo>
                    <a:pt x="389585" y="52197"/>
                  </a:lnTo>
                  <a:lnTo>
                    <a:pt x="389712" y="52362"/>
                  </a:lnTo>
                  <a:lnTo>
                    <a:pt x="389775" y="51790"/>
                  </a:lnTo>
                  <a:lnTo>
                    <a:pt x="389890" y="50698"/>
                  </a:lnTo>
                  <a:lnTo>
                    <a:pt x="391045" y="40119"/>
                  </a:lnTo>
                  <a:lnTo>
                    <a:pt x="392379" y="40119"/>
                  </a:lnTo>
                  <a:lnTo>
                    <a:pt x="392379" y="27419"/>
                  </a:lnTo>
                  <a:lnTo>
                    <a:pt x="392137" y="27419"/>
                  </a:lnTo>
                  <a:lnTo>
                    <a:pt x="390105" y="14706"/>
                  </a:lnTo>
                  <a:lnTo>
                    <a:pt x="389737" y="14706"/>
                  </a:lnTo>
                  <a:lnTo>
                    <a:pt x="388213" y="27419"/>
                  </a:lnTo>
                  <a:lnTo>
                    <a:pt x="386918" y="14706"/>
                  </a:lnTo>
                  <a:lnTo>
                    <a:pt x="386689" y="14706"/>
                  </a:lnTo>
                  <a:lnTo>
                    <a:pt x="385140" y="27419"/>
                  </a:lnTo>
                  <a:lnTo>
                    <a:pt x="380860" y="14706"/>
                  </a:lnTo>
                  <a:lnTo>
                    <a:pt x="363448" y="14706"/>
                  </a:lnTo>
                  <a:lnTo>
                    <a:pt x="361340" y="27419"/>
                  </a:lnTo>
                  <a:lnTo>
                    <a:pt x="361213" y="25527"/>
                  </a:lnTo>
                  <a:lnTo>
                    <a:pt x="361188" y="25107"/>
                  </a:lnTo>
                  <a:lnTo>
                    <a:pt x="360489" y="14706"/>
                  </a:lnTo>
                  <a:lnTo>
                    <a:pt x="359117" y="14706"/>
                  </a:lnTo>
                  <a:lnTo>
                    <a:pt x="359067" y="27419"/>
                  </a:lnTo>
                  <a:lnTo>
                    <a:pt x="358978" y="78219"/>
                  </a:lnTo>
                  <a:lnTo>
                    <a:pt x="357657" y="78219"/>
                  </a:lnTo>
                  <a:lnTo>
                    <a:pt x="357581" y="78701"/>
                  </a:lnTo>
                  <a:lnTo>
                    <a:pt x="355625" y="90919"/>
                  </a:lnTo>
                  <a:lnTo>
                    <a:pt x="355460" y="90919"/>
                  </a:lnTo>
                  <a:lnTo>
                    <a:pt x="353936" y="90919"/>
                  </a:lnTo>
                  <a:lnTo>
                    <a:pt x="353961" y="90208"/>
                  </a:lnTo>
                  <a:lnTo>
                    <a:pt x="354330" y="77660"/>
                  </a:lnTo>
                  <a:lnTo>
                    <a:pt x="354418" y="78701"/>
                  </a:lnTo>
                  <a:lnTo>
                    <a:pt x="354520" y="79883"/>
                  </a:lnTo>
                  <a:lnTo>
                    <a:pt x="355460" y="90919"/>
                  </a:lnTo>
                  <a:lnTo>
                    <a:pt x="355536" y="90208"/>
                  </a:lnTo>
                  <a:lnTo>
                    <a:pt x="356616" y="78219"/>
                  </a:lnTo>
                  <a:lnTo>
                    <a:pt x="355422" y="78219"/>
                  </a:lnTo>
                  <a:lnTo>
                    <a:pt x="355485" y="77660"/>
                  </a:lnTo>
                  <a:lnTo>
                    <a:pt x="356692" y="65519"/>
                  </a:lnTo>
                  <a:lnTo>
                    <a:pt x="357111" y="65519"/>
                  </a:lnTo>
                  <a:lnTo>
                    <a:pt x="358978" y="78219"/>
                  </a:lnTo>
                  <a:lnTo>
                    <a:pt x="358978" y="27419"/>
                  </a:lnTo>
                  <a:lnTo>
                    <a:pt x="357327" y="27419"/>
                  </a:lnTo>
                  <a:lnTo>
                    <a:pt x="357365" y="27863"/>
                  </a:lnTo>
                  <a:lnTo>
                    <a:pt x="357505" y="29210"/>
                  </a:lnTo>
                  <a:lnTo>
                    <a:pt x="355422" y="14706"/>
                  </a:lnTo>
                  <a:lnTo>
                    <a:pt x="354990" y="14706"/>
                  </a:lnTo>
                  <a:lnTo>
                    <a:pt x="354266" y="27419"/>
                  </a:lnTo>
                  <a:lnTo>
                    <a:pt x="354164" y="25107"/>
                  </a:lnTo>
                  <a:lnTo>
                    <a:pt x="353720" y="14706"/>
                  </a:lnTo>
                  <a:lnTo>
                    <a:pt x="353580" y="14706"/>
                  </a:lnTo>
                  <a:lnTo>
                    <a:pt x="353580" y="78219"/>
                  </a:lnTo>
                  <a:lnTo>
                    <a:pt x="353453" y="78701"/>
                  </a:lnTo>
                  <a:lnTo>
                    <a:pt x="350456" y="90919"/>
                  </a:lnTo>
                  <a:lnTo>
                    <a:pt x="347967" y="90919"/>
                  </a:lnTo>
                  <a:lnTo>
                    <a:pt x="346138" y="103606"/>
                  </a:lnTo>
                  <a:lnTo>
                    <a:pt x="346113" y="103162"/>
                  </a:lnTo>
                  <a:lnTo>
                    <a:pt x="345617" y="90919"/>
                  </a:lnTo>
                  <a:lnTo>
                    <a:pt x="344716" y="103606"/>
                  </a:lnTo>
                  <a:lnTo>
                    <a:pt x="344678" y="103162"/>
                  </a:lnTo>
                  <a:lnTo>
                    <a:pt x="343877" y="90919"/>
                  </a:lnTo>
                  <a:lnTo>
                    <a:pt x="344347" y="90919"/>
                  </a:lnTo>
                  <a:lnTo>
                    <a:pt x="344360" y="90208"/>
                  </a:lnTo>
                  <a:lnTo>
                    <a:pt x="344703" y="78498"/>
                  </a:lnTo>
                  <a:lnTo>
                    <a:pt x="344690" y="77660"/>
                  </a:lnTo>
                  <a:lnTo>
                    <a:pt x="344360" y="65519"/>
                  </a:lnTo>
                  <a:lnTo>
                    <a:pt x="344246" y="66675"/>
                  </a:lnTo>
                  <a:lnTo>
                    <a:pt x="343382" y="75234"/>
                  </a:lnTo>
                  <a:lnTo>
                    <a:pt x="343382" y="90919"/>
                  </a:lnTo>
                  <a:lnTo>
                    <a:pt x="341795" y="103606"/>
                  </a:lnTo>
                  <a:lnTo>
                    <a:pt x="337870" y="90919"/>
                  </a:lnTo>
                  <a:lnTo>
                    <a:pt x="343382" y="90919"/>
                  </a:lnTo>
                  <a:lnTo>
                    <a:pt x="343382" y="75234"/>
                  </a:lnTo>
                  <a:lnTo>
                    <a:pt x="343052" y="78498"/>
                  </a:lnTo>
                  <a:lnTo>
                    <a:pt x="343065" y="78219"/>
                  </a:lnTo>
                  <a:lnTo>
                    <a:pt x="343077" y="77660"/>
                  </a:lnTo>
                  <a:lnTo>
                    <a:pt x="343535" y="65519"/>
                  </a:lnTo>
                  <a:lnTo>
                    <a:pt x="342226" y="65519"/>
                  </a:lnTo>
                  <a:lnTo>
                    <a:pt x="342265" y="52832"/>
                  </a:lnTo>
                  <a:lnTo>
                    <a:pt x="344030" y="52832"/>
                  </a:lnTo>
                  <a:lnTo>
                    <a:pt x="347891" y="65519"/>
                  </a:lnTo>
                  <a:lnTo>
                    <a:pt x="347573" y="65519"/>
                  </a:lnTo>
                  <a:lnTo>
                    <a:pt x="349402" y="78219"/>
                  </a:lnTo>
                  <a:lnTo>
                    <a:pt x="350532" y="78219"/>
                  </a:lnTo>
                  <a:lnTo>
                    <a:pt x="350507" y="77660"/>
                  </a:lnTo>
                  <a:lnTo>
                    <a:pt x="349859" y="65519"/>
                  </a:lnTo>
                  <a:lnTo>
                    <a:pt x="351701" y="65519"/>
                  </a:lnTo>
                  <a:lnTo>
                    <a:pt x="351612" y="66675"/>
                  </a:lnTo>
                  <a:lnTo>
                    <a:pt x="350850" y="77660"/>
                  </a:lnTo>
                  <a:lnTo>
                    <a:pt x="352221" y="65519"/>
                  </a:lnTo>
                  <a:lnTo>
                    <a:pt x="352755" y="65519"/>
                  </a:lnTo>
                  <a:lnTo>
                    <a:pt x="350913" y="78219"/>
                  </a:lnTo>
                  <a:lnTo>
                    <a:pt x="353580" y="78219"/>
                  </a:lnTo>
                  <a:lnTo>
                    <a:pt x="353580" y="14706"/>
                  </a:lnTo>
                  <a:lnTo>
                    <a:pt x="353021" y="14706"/>
                  </a:lnTo>
                  <a:lnTo>
                    <a:pt x="353021" y="27419"/>
                  </a:lnTo>
                  <a:lnTo>
                    <a:pt x="352983" y="29210"/>
                  </a:lnTo>
                  <a:lnTo>
                    <a:pt x="352793" y="40119"/>
                  </a:lnTo>
                  <a:lnTo>
                    <a:pt x="352615" y="40119"/>
                  </a:lnTo>
                  <a:lnTo>
                    <a:pt x="352501" y="39624"/>
                  </a:lnTo>
                  <a:lnTo>
                    <a:pt x="349770" y="27419"/>
                  </a:lnTo>
                  <a:lnTo>
                    <a:pt x="349669" y="27660"/>
                  </a:lnTo>
                  <a:lnTo>
                    <a:pt x="349580" y="27863"/>
                  </a:lnTo>
                  <a:lnTo>
                    <a:pt x="344385" y="40119"/>
                  </a:lnTo>
                  <a:lnTo>
                    <a:pt x="344335" y="39624"/>
                  </a:lnTo>
                  <a:lnTo>
                    <a:pt x="343039" y="27419"/>
                  </a:lnTo>
                  <a:lnTo>
                    <a:pt x="349770" y="27419"/>
                  </a:lnTo>
                  <a:lnTo>
                    <a:pt x="353021" y="27419"/>
                  </a:lnTo>
                  <a:lnTo>
                    <a:pt x="353021" y="14706"/>
                  </a:lnTo>
                  <a:lnTo>
                    <a:pt x="341223" y="14706"/>
                  </a:lnTo>
                  <a:lnTo>
                    <a:pt x="339826" y="20281"/>
                  </a:lnTo>
                  <a:lnTo>
                    <a:pt x="339826" y="78219"/>
                  </a:lnTo>
                  <a:lnTo>
                    <a:pt x="338099" y="78219"/>
                  </a:lnTo>
                  <a:lnTo>
                    <a:pt x="338035" y="77660"/>
                  </a:lnTo>
                  <a:lnTo>
                    <a:pt x="336715" y="65519"/>
                  </a:lnTo>
                  <a:lnTo>
                    <a:pt x="339242" y="65519"/>
                  </a:lnTo>
                  <a:lnTo>
                    <a:pt x="339293" y="66675"/>
                  </a:lnTo>
                  <a:lnTo>
                    <a:pt x="339826" y="78219"/>
                  </a:lnTo>
                  <a:lnTo>
                    <a:pt x="339826" y="20281"/>
                  </a:lnTo>
                  <a:lnTo>
                    <a:pt x="338035" y="27419"/>
                  </a:lnTo>
                  <a:lnTo>
                    <a:pt x="339458" y="27419"/>
                  </a:lnTo>
                  <a:lnTo>
                    <a:pt x="339407" y="27863"/>
                  </a:lnTo>
                  <a:lnTo>
                    <a:pt x="338010" y="40119"/>
                  </a:lnTo>
                  <a:lnTo>
                    <a:pt x="337985" y="39624"/>
                  </a:lnTo>
                  <a:lnTo>
                    <a:pt x="337312" y="27419"/>
                  </a:lnTo>
                  <a:lnTo>
                    <a:pt x="337299" y="52832"/>
                  </a:lnTo>
                  <a:lnTo>
                    <a:pt x="337210" y="53784"/>
                  </a:lnTo>
                  <a:lnTo>
                    <a:pt x="337121" y="54686"/>
                  </a:lnTo>
                  <a:lnTo>
                    <a:pt x="336042" y="65519"/>
                  </a:lnTo>
                  <a:lnTo>
                    <a:pt x="336486" y="65519"/>
                  </a:lnTo>
                  <a:lnTo>
                    <a:pt x="334822" y="78498"/>
                  </a:lnTo>
                  <a:lnTo>
                    <a:pt x="334772" y="78219"/>
                  </a:lnTo>
                  <a:lnTo>
                    <a:pt x="334683" y="77660"/>
                  </a:lnTo>
                  <a:lnTo>
                    <a:pt x="332676" y="65519"/>
                  </a:lnTo>
                  <a:lnTo>
                    <a:pt x="334797" y="65519"/>
                  </a:lnTo>
                  <a:lnTo>
                    <a:pt x="334835" y="52832"/>
                  </a:lnTo>
                  <a:lnTo>
                    <a:pt x="337299" y="52832"/>
                  </a:lnTo>
                  <a:lnTo>
                    <a:pt x="337299" y="27419"/>
                  </a:lnTo>
                  <a:lnTo>
                    <a:pt x="334391" y="27419"/>
                  </a:lnTo>
                  <a:lnTo>
                    <a:pt x="333311" y="14706"/>
                  </a:lnTo>
                  <a:lnTo>
                    <a:pt x="333146" y="14706"/>
                  </a:lnTo>
                  <a:lnTo>
                    <a:pt x="333044" y="14325"/>
                  </a:lnTo>
                  <a:lnTo>
                    <a:pt x="333019" y="27419"/>
                  </a:lnTo>
                  <a:lnTo>
                    <a:pt x="332676" y="27419"/>
                  </a:lnTo>
                  <a:lnTo>
                    <a:pt x="332638" y="27863"/>
                  </a:lnTo>
                  <a:lnTo>
                    <a:pt x="332524" y="29210"/>
                  </a:lnTo>
                  <a:lnTo>
                    <a:pt x="331584" y="40119"/>
                  </a:lnTo>
                  <a:lnTo>
                    <a:pt x="331495" y="39624"/>
                  </a:lnTo>
                  <a:lnTo>
                    <a:pt x="329526" y="27863"/>
                  </a:lnTo>
                  <a:lnTo>
                    <a:pt x="329450" y="27419"/>
                  </a:lnTo>
                  <a:lnTo>
                    <a:pt x="329133" y="25527"/>
                  </a:lnTo>
                  <a:lnTo>
                    <a:pt x="329095" y="25107"/>
                  </a:lnTo>
                  <a:lnTo>
                    <a:pt x="328002" y="14706"/>
                  </a:lnTo>
                  <a:lnTo>
                    <a:pt x="330784" y="14706"/>
                  </a:lnTo>
                  <a:lnTo>
                    <a:pt x="331038" y="27419"/>
                  </a:lnTo>
                  <a:lnTo>
                    <a:pt x="332676" y="27419"/>
                  </a:lnTo>
                  <a:lnTo>
                    <a:pt x="332663" y="25107"/>
                  </a:lnTo>
                  <a:lnTo>
                    <a:pt x="331089" y="14706"/>
                  </a:lnTo>
                  <a:lnTo>
                    <a:pt x="332651" y="14706"/>
                  </a:lnTo>
                  <a:lnTo>
                    <a:pt x="332727" y="25527"/>
                  </a:lnTo>
                  <a:lnTo>
                    <a:pt x="333019" y="27419"/>
                  </a:lnTo>
                  <a:lnTo>
                    <a:pt x="333019" y="14236"/>
                  </a:lnTo>
                  <a:lnTo>
                    <a:pt x="332955" y="13982"/>
                  </a:lnTo>
                  <a:lnTo>
                    <a:pt x="329984" y="2032"/>
                  </a:lnTo>
                  <a:lnTo>
                    <a:pt x="325628" y="2032"/>
                  </a:lnTo>
                  <a:lnTo>
                    <a:pt x="323443" y="7721"/>
                  </a:lnTo>
                  <a:lnTo>
                    <a:pt x="323443" y="27419"/>
                  </a:lnTo>
                  <a:lnTo>
                    <a:pt x="321005" y="27419"/>
                  </a:lnTo>
                  <a:lnTo>
                    <a:pt x="322072" y="14706"/>
                  </a:lnTo>
                  <a:lnTo>
                    <a:pt x="322427" y="14706"/>
                  </a:lnTo>
                  <a:lnTo>
                    <a:pt x="323443" y="27419"/>
                  </a:lnTo>
                  <a:lnTo>
                    <a:pt x="323443" y="7721"/>
                  </a:lnTo>
                  <a:lnTo>
                    <a:pt x="320751" y="14706"/>
                  </a:lnTo>
                  <a:lnTo>
                    <a:pt x="320636" y="13982"/>
                  </a:lnTo>
                  <a:lnTo>
                    <a:pt x="320294" y="11341"/>
                  </a:lnTo>
                  <a:lnTo>
                    <a:pt x="320294" y="14706"/>
                  </a:lnTo>
                  <a:lnTo>
                    <a:pt x="319798" y="27863"/>
                  </a:lnTo>
                  <a:lnTo>
                    <a:pt x="319747" y="27419"/>
                  </a:lnTo>
                  <a:lnTo>
                    <a:pt x="319227" y="22364"/>
                  </a:lnTo>
                  <a:lnTo>
                    <a:pt x="319227" y="27419"/>
                  </a:lnTo>
                  <a:lnTo>
                    <a:pt x="316115" y="27419"/>
                  </a:lnTo>
                  <a:lnTo>
                    <a:pt x="316191" y="25107"/>
                  </a:lnTo>
                  <a:lnTo>
                    <a:pt x="316534" y="14706"/>
                  </a:lnTo>
                  <a:lnTo>
                    <a:pt x="317080" y="14706"/>
                  </a:lnTo>
                  <a:lnTo>
                    <a:pt x="319227" y="27419"/>
                  </a:lnTo>
                  <a:lnTo>
                    <a:pt x="319227" y="22364"/>
                  </a:lnTo>
                  <a:lnTo>
                    <a:pt x="318439" y="14706"/>
                  </a:lnTo>
                  <a:lnTo>
                    <a:pt x="320294" y="14706"/>
                  </a:lnTo>
                  <a:lnTo>
                    <a:pt x="320294" y="11341"/>
                  </a:lnTo>
                  <a:lnTo>
                    <a:pt x="319087" y="2032"/>
                  </a:lnTo>
                  <a:lnTo>
                    <a:pt x="307555" y="2032"/>
                  </a:lnTo>
                  <a:lnTo>
                    <a:pt x="309803" y="14706"/>
                  </a:lnTo>
                  <a:lnTo>
                    <a:pt x="307505" y="14706"/>
                  </a:lnTo>
                  <a:lnTo>
                    <a:pt x="307428" y="14325"/>
                  </a:lnTo>
                  <a:lnTo>
                    <a:pt x="307378" y="13982"/>
                  </a:lnTo>
                  <a:lnTo>
                    <a:pt x="305244" y="2032"/>
                  </a:lnTo>
                  <a:lnTo>
                    <a:pt x="297815" y="2032"/>
                  </a:lnTo>
                  <a:lnTo>
                    <a:pt x="297815" y="27419"/>
                  </a:lnTo>
                  <a:lnTo>
                    <a:pt x="289572" y="27419"/>
                  </a:lnTo>
                  <a:lnTo>
                    <a:pt x="292061" y="14706"/>
                  </a:lnTo>
                  <a:lnTo>
                    <a:pt x="296926" y="14706"/>
                  </a:lnTo>
                  <a:lnTo>
                    <a:pt x="297815" y="27419"/>
                  </a:lnTo>
                  <a:lnTo>
                    <a:pt x="297815" y="2032"/>
                  </a:lnTo>
                  <a:lnTo>
                    <a:pt x="279882" y="2032"/>
                  </a:lnTo>
                  <a:lnTo>
                    <a:pt x="280936" y="14706"/>
                  </a:lnTo>
                  <a:lnTo>
                    <a:pt x="278815" y="14706"/>
                  </a:lnTo>
                  <a:lnTo>
                    <a:pt x="278765" y="13982"/>
                  </a:lnTo>
                  <a:lnTo>
                    <a:pt x="278638" y="12166"/>
                  </a:lnTo>
                  <a:lnTo>
                    <a:pt x="278561" y="11074"/>
                  </a:lnTo>
                  <a:lnTo>
                    <a:pt x="277952" y="2032"/>
                  </a:lnTo>
                  <a:lnTo>
                    <a:pt x="276821" y="14706"/>
                  </a:lnTo>
                  <a:lnTo>
                    <a:pt x="277241" y="14706"/>
                  </a:lnTo>
                  <a:lnTo>
                    <a:pt x="276364" y="27419"/>
                  </a:lnTo>
                  <a:lnTo>
                    <a:pt x="275856" y="27419"/>
                  </a:lnTo>
                  <a:lnTo>
                    <a:pt x="275742" y="25527"/>
                  </a:lnTo>
                  <a:lnTo>
                    <a:pt x="275717" y="25107"/>
                  </a:lnTo>
                  <a:lnTo>
                    <a:pt x="275069" y="14706"/>
                  </a:lnTo>
                  <a:lnTo>
                    <a:pt x="276364" y="14706"/>
                  </a:lnTo>
                  <a:lnTo>
                    <a:pt x="276415" y="13982"/>
                  </a:lnTo>
                  <a:lnTo>
                    <a:pt x="277279" y="2032"/>
                  </a:lnTo>
                  <a:lnTo>
                    <a:pt x="274713" y="2032"/>
                  </a:lnTo>
                  <a:lnTo>
                    <a:pt x="273824" y="14706"/>
                  </a:lnTo>
                  <a:lnTo>
                    <a:pt x="274878" y="14706"/>
                  </a:lnTo>
                  <a:lnTo>
                    <a:pt x="272516" y="27419"/>
                  </a:lnTo>
                  <a:lnTo>
                    <a:pt x="273151" y="27419"/>
                  </a:lnTo>
                  <a:lnTo>
                    <a:pt x="273253" y="27863"/>
                  </a:lnTo>
                  <a:lnTo>
                    <a:pt x="276034" y="40119"/>
                  </a:lnTo>
                  <a:lnTo>
                    <a:pt x="287159" y="40119"/>
                  </a:lnTo>
                  <a:lnTo>
                    <a:pt x="287235" y="27419"/>
                  </a:lnTo>
                  <a:lnTo>
                    <a:pt x="287718" y="27419"/>
                  </a:lnTo>
                  <a:lnTo>
                    <a:pt x="287782" y="27863"/>
                  </a:lnTo>
                  <a:lnTo>
                    <a:pt x="289445" y="40119"/>
                  </a:lnTo>
                  <a:lnTo>
                    <a:pt x="296760" y="40119"/>
                  </a:lnTo>
                  <a:lnTo>
                    <a:pt x="299770" y="52832"/>
                  </a:lnTo>
                  <a:lnTo>
                    <a:pt x="299935" y="52832"/>
                  </a:lnTo>
                  <a:lnTo>
                    <a:pt x="303580" y="40119"/>
                  </a:lnTo>
                  <a:lnTo>
                    <a:pt x="307340" y="40119"/>
                  </a:lnTo>
                  <a:lnTo>
                    <a:pt x="307390" y="39624"/>
                  </a:lnTo>
                  <a:lnTo>
                    <a:pt x="308571" y="27419"/>
                  </a:lnTo>
                  <a:lnTo>
                    <a:pt x="308610" y="27863"/>
                  </a:lnTo>
                  <a:lnTo>
                    <a:pt x="309765" y="40119"/>
                  </a:lnTo>
                  <a:lnTo>
                    <a:pt x="310857" y="40119"/>
                  </a:lnTo>
                  <a:lnTo>
                    <a:pt x="312089" y="52832"/>
                  </a:lnTo>
                  <a:lnTo>
                    <a:pt x="321805" y="52832"/>
                  </a:lnTo>
                  <a:lnTo>
                    <a:pt x="321856" y="52197"/>
                  </a:lnTo>
                  <a:lnTo>
                    <a:pt x="321983" y="50698"/>
                  </a:lnTo>
                  <a:lnTo>
                    <a:pt x="322808" y="40119"/>
                  </a:lnTo>
                  <a:lnTo>
                    <a:pt x="325958" y="40119"/>
                  </a:lnTo>
                  <a:lnTo>
                    <a:pt x="328231" y="52832"/>
                  </a:lnTo>
                  <a:lnTo>
                    <a:pt x="325424" y="52832"/>
                  </a:lnTo>
                  <a:lnTo>
                    <a:pt x="325335" y="54686"/>
                  </a:lnTo>
                  <a:lnTo>
                    <a:pt x="325285" y="56007"/>
                  </a:lnTo>
                  <a:lnTo>
                    <a:pt x="324789" y="66675"/>
                  </a:lnTo>
                  <a:lnTo>
                    <a:pt x="323456" y="78219"/>
                  </a:lnTo>
                  <a:lnTo>
                    <a:pt x="323215" y="78219"/>
                  </a:lnTo>
                  <a:lnTo>
                    <a:pt x="323202" y="77660"/>
                  </a:lnTo>
                  <a:lnTo>
                    <a:pt x="322935" y="65519"/>
                  </a:lnTo>
                  <a:lnTo>
                    <a:pt x="322059" y="65519"/>
                  </a:lnTo>
                  <a:lnTo>
                    <a:pt x="321970" y="66675"/>
                  </a:lnTo>
                  <a:lnTo>
                    <a:pt x="321106" y="78498"/>
                  </a:lnTo>
                  <a:lnTo>
                    <a:pt x="321043" y="77660"/>
                  </a:lnTo>
                  <a:lnTo>
                    <a:pt x="320319" y="65519"/>
                  </a:lnTo>
                  <a:lnTo>
                    <a:pt x="320192" y="65519"/>
                  </a:lnTo>
                  <a:lnTo>
                    <a:pt x="320103" y="66675"/>
                  </a:lnTo>
                  <a:lnTo>
                    <a:pt x="319189" y="78219"/>
                  </a:lnTo>
                  <a:lnTo>
                    <a:pt x="318490" y="78219"/>
                  </a:lnTo>
                  <a:lnTo>
                    <a:pt x="318592" y="79883"/>
                  </a:lnTo>
                  <a:lnTo>
                    <a:pt x="319659" y="90919"/>
                  </a:lnTo>
                  <a:lnTo>
                    <a:pt x="317271" y="90919"/>
                  </a:lnTo>
                  <a:lnTo>
                    <a:pt x="312394" y="90919"/>
                  </a:lnTo>
                  <a:lnTo>
                    <a:pt x="312369" y="78498"/>
                  </a:lnTo>
                  <a:lnTo>
                    <a:pt x="312369" y="78219"/>
                  </a:lnTo>
                  <a:lnTo>
                    <a:pt x="313296" y="78219"/>
                  </a:lnTo>
                  <a:lnTo>
                    <a:pt x="313270" y="77660"/>
                  </a:lnTo>
                  <a:lnTo>
                    <a:pt x="312648" y="65519"/>
                  </a:lnTo>
                  <a:lnTo>
                    <a:pt x="311518" y="65519"/>
                  </a:lnTo>
                  <a:lnTo>
                    <a:pt x="311404" y="66675"/>
                  </a:lnTo>
                  <a:lnTo>
                    <a:pt x="310286" y="78498"/>
                  </a:lnTo>
                  <a:lnTo>
                    <a:pt x="310235" y="77660"/>
                  </a:lnTo>
                  <a:lnTo>
                    <a:pt x="309600" y="65519"/>
                  </a:lnTo>
                  <a:lnTo>
                    <a:pt x="309232" y="65519"/>
                  </a:lnTo>
                  <a:lnTo>
                    <a:pt x="309232" y="78219"/>
                  </a:lnTo>
                  <a:lnTo>
                    <a:pt x="309168" y="78701"/>
                  </a:lnTo>
                  <a:lnTo>
                    <a:pt x="307619" y="90919"/>
                  </a:lnTo>
                  <a:lnTo>
                    <a:pt x="304736" y="78219"/>
                  </a:lnTo>
                  <a:lnTo>
                    <a:pt x="309232" y="78219"/>
                  </a:lnTo>
                  <a:lnTo>
                    <a:pt x="309232" y="65519"/>
                  </a:lnTo>
                  <a:lnTo>
                    <a:pt x="303580" y="65519"/>
                  </a:lnTo>
                  <a:lnTo>
                    <a:pt x="303580" y="103606"/>
                  </a:lnTo>
                  <a:lnTo>
                    <a:pt x="301434" y="103606"/>
                  </a:lnTo>
                  <a:lnTo>
                    <a:pt x="301396" y="103162"/>
                  </a:lnTo>
                  <a:lnTo>
                    <a:pt x="300367" y="90919"/>
                  </a:lnTo>
                  <a:lnTo>
                    <a:pt x="300913" y="90919"/>
                  </a:lnTo>
                  <a:lnTo>
                    <a:pt x="300863" y="90208"/>
                  </a:lnTo>
                  <a:lnTo>
                    <a:pt x="299986" y="78219"/>
                  </a:lnTo>
                  <a:lnTo>
                    <a:pt x="301396" y="78219"/>
                  </a:lnTo>
                  <a:lnTo>
                    <a:pt x="301345" y="82029"/>
                  </a:lnTo>
                  <a:lnTo>
                    <a:pt x="301231" y="90208"/>
                  </a:lnTo>
                  <a:lnTo>
                    <a:pt x="301218" y="90919"/>
                  </a:lnTo>
                  <a:lnTo>
                    <a:pt x="302514" y="90919"/>
                  </a:lnTo>
                  <a:lnTo>
                    <a:pt x="303580" y="103606"/>
                  </a:lnTo>
                  <a:lnTo>
                    <a:pt x="303580" y="65519"/>
                  </a:lnTo>
                  <a:lnTo>
                    <a:pt x="292989" y="65519"/>
                  </a:lnTo>
                  <a:lnTo>
                    <a:pt x="292912" y="61226"/>
                  </a:lnTo>
                  <a:lnTo>
                    <a:pt x="292811" y="60871"/>
                  </a:lnTo>
                  <a:lnTo>
                    <a:pt x="292811" y="65519"/>
                  </a:lnTo>
                  <a:lnTo>
                    <a:pt x="289382" y="65519"/>
                  </a:lnTo>
                  <a:lnTo>
                    <a:pt x="285140" y="65519"/>
                  </a:lnTo>
                  <a:lnTo>
                    <a:pt x="285127" y="54952"/>
                  </a:lnTo>
                  <a:lnTo>
                    <a:pt x="286905" y="54673"/>
                  </a:lnTo>
                  <a:lnTo>
                    <a:pt x="288048" y="59728"/>
                  </a:lnTo>
                  <a:lnTo>
                    <a:pt x="287959" y="60591"/>
                  </a:lnTo>
                  <a:lnTo>
                    <a:pt x="288340" y="60972"/>
                  </a:lnTo>
                  <a:lnTo>
                    <a:pt x="289382" y="65519"/>
                  </a:lnTo>
                  <a:lnTo>
                    <a:pt x="289407" y="62001"/>
                  </a:lnTo>
                  <a:lnTo>
                    <a:pt x="291668" y="64173"/>
                  </a:lnTo>
                  <a:lnTo>
                    <a:pt x="292811" y="65519"/>
                  </a:lnTo>
                  <a:lnTo>
                    <a:pt x="292811" y="60871"/>
                  </a:lnTo>
                  <a:lnTo>
                    <a:pt x="291858" y="57429"/>
                  </a:lnTo>
                  <a:lnTo>
                    <a:pt x="293725" y="58229"/>
                  </a:lnTo>
                  <a:lnTo>
                    <a:pt x="294487" y="56984"/>
                  </a:lnTo>
                  <a:lnTo>
                    <a:pt x="293535" y="55410"/>
                  </a:lnTo>
                  <a:lnTo>
                    <a:pt x="291807" y="57213"/>
                  </a:lnTo>
                  <a:lnTo>
                    <a:pt x="291655" y="56629"/>
                  </a:lnTo>
                  <a:lnTo>
                    <a:pt x="290830" y="52057"/>
                  </a:lnTo>
                  <a:lnTo>
                    <a:pt x="290449" y="60071"/>
                  </a:lnTo>
                  <a:lnTo>
                    <a:pt x="289458" y="56388"/>
                  </a:lnTo>
                  <a:lnTo>
                    <a:pt x="289496" y="52832"/>
                  </a:lnTo>
                  <a:lnTo>
                    <a:pt x="288505" y="52832"/>
                  </a:lnTo>
                  <a:lnTo>
                    <a:pt x="287934" y="50660"/>
                  </a:lnTo>
                  <a:lnTo>
                    <a:pt x="284886" y="50863"/>
                  </a:lnTo>
                  <a:lnTo>
                    <a:pt x="284721" y="52895"/>
                  </a:lnTo>
                  <a:lnTo>
                    <a:pt x="284238" y="53619"/>
                  </a:lnTo>
                  <a:lnTo>
                    <a:pt x="283044" y="52336"/>
                  </a:lnTo>
                  <a:lnTo>
                    <a:pt x="283044" y="55283"/>
                  </a:lnTo>
                  <a:lnTo>
                    <a:pt x="285026" y="54978"/>
                  </a:lnTo>
                  <a:lnTo>
                    <a:pt x="284937" y="56007"/>
                  </a:lnTo>
                  <a:lnTo>
                    <a:pt x="284137" y="65519"/>
                  </a:lnTo>
                  <a:lnTo>
                    <a:pt x="283997" y="64909"/>
                  </a:lnTo>
                  <a:lnTo>
                    <a:pt x="281508" y="52832"/>
                  </a:lnTo>
                  <a:lnTo>
                    <a:pt x="281038" y="52832"/>
                  </a:lnTo>
                  <a:lnTo>
                    <a:pt x="281114" y="53784"/>
                  </a:lnTo>
                  <a:lnTo>
                    <a:pt x="281178" y="54686"/>
                  </a:lnTo>
                  <a:lnTo>
                    <a:pt x="281266" y="56007"/>
                  </a:lnTo>
                  <a:lnTo>
                    <a:pt x="281952" y="65519"/>
                  </a:lnTo>
                  <a:lnTo>
                    <a:pt x="278726" y="65519"/>
                  </a:lnTo>
                  <a:lnTo>
                    <a:pt x="275424" y="52832"/>
                  </a:lnTo>
                  <a:lnTo>
                    <a:pt x="270789" y="65519"/>
                  </a:lnTo>
                  <a:lnTo>
                    <a:pt x="270725" y="60312"/>
                  </a:lnTo>
                  <a:lnTo>
                    <a:pt x="270649" y="52832"/>
                  </a:lnTo>
                  <a:lnTo>
                    <a:pt x="268732" y="52832"/>
                  </a:lnTo>
                  <a:lnTo>
                    <a:pt x="264528" y="65519"/>
                  </a:lnTo>
                  <a:lnTo>
                    <a:pt x="264452" y="60312"/>
                  </a:lnTo>
                  <a:lnTo>
                    <a:pt x="264363" y="52832"/>
                  </a:lnTo>
                  <a:lnTo>
                    <a:pt x="262039" y="52832"/>
                  </a:lnTo>
                  <a:lnTo>
                    <a:pt x="258635" y="65519"/>
                  </a:lnTo>
                  <a:lnTo>
                    <a:pt x="253949" y="65519"/>
                  </a:lnTo>
                  <a:lnTo>
                    <a:pt x="253873" y="52832"/>
                  </a:lnTo>
                  <a:lnTo>
                    <a:pt x="252488" y="52832"/>
                  </a:lnTo>
                  <a:lnTo>
                    <a:pt x="252552" y="53784"/>
                  </a:lnTo>
                  <a:lnTo>
                    <a:pt x="252628" y="54686"/>
                  </a:lnTo>
                  <a:lnTo>
                    <a:pt x="252717" y="56007"/>
                  </a:lnTo>
                  <a:lnTo>
                    <a:pt x="253428" y="65519"/>
                  </a:lnTo>
                  <a:lnTo>
                    <a:pt x="246748" y="65519"/>
                  </a:lnTo>
                  <a:lnTo>
                    <a:pt x="246697" y="52832"/>
                  </a:lnTo>
                  <a:lnTo>
                    <a:pt x="241782" y="52832"/>
                  </a:lnTo>
                  <a:lnTo>
                    <a:pt x="241706" y="40119"/>
                  </a:lnTo>
                  <a:lnTo>
                    <a:pt x="239966" y="52832"/>
                  </a:lnTo>
                  <a:lnTo>
                    <a:pt x="236118" y="52832"/>
                  </a:lnTo>
                  <a:lnTo>
                    <a:pt x="234403" y="49034"/>
                  </a:lnTo>
                  <a:lnTo>
                    <a:pt x="236905" y="45364"/>
                  </a:lnTo>
                  <a:lnTo>
                    <a:pt x="236804" y="44069"/>
                  </a:lnTo>
                  <a:lnTo>
                    <a:pt x="236753" y="43383"/>
                  </a:lnTo>
                  <a:lnTo>
                    <a:pt x="236626" y="41821"/>
                  </a:lnTo>
                  <a:lnTo>
                    <a:pt x="236512" y="40360"/>
                  </a:lnTo>
                  <a:lnTo>
                    <a:pt x="236410" y="39039"/>
                  </a:lnTo>
                  <a:lnTo>
                    <a:pt x="232854" y="42976"/>
                  </a:lnTo>
                  <a:lnTo>
                    <a:pt x="233337" y="43383"/>
                  </a:lnTo>
                  <a:lnTo>
                    <a:pt x="233438" y="44069"/>
                  </a:lnTo>
                  <a:lnTo>
                    <a:pt x="234022" y="48171"/>
                  </a:lnTo>
                  <a:lnTo>
                    <a:pt x="232079" y="43840"/>
                  </a:lnTo>
                  <a:lnTo>
                    <a:pt x="232854" y="42976"/>
                  </a:lnTo>
                  <a:lnTo>
                    <a:pt x="232016" y="42291"/>
                  </a:lnTo>
                  <a:lnTo>
                    <a:pt x="231927" y="43383"/>
                  </a:lnTo>
                  <a:lnTo>
                    <a:pt x="230428" y="40119"/>
                  </a:lnTo>
                  <a:lnTo>
                    <a:pt x="221056" y="40119"/>
                  </a:lnTo>
                  <a:lnTo>
                    <a:pt x="221056" y="65519"/>
                  </a:lnTo>
                  <a:lnTo>
                    <a:pt x="217563" y="78219"/>
                  </a:lnTo>
                  <a:lnTo>
                    <a:pt x="217297" y="78219"/>
                  </a:lnTo>
                  <a:lnTo>
                    <a:pt x="220395" y="65519"/>
                  </a:lnTo>
                  <a:lnTo>
                    <a:pt x="221056" y="65519"/>
                  </a:lnTo>
                  <a:lnTo>
                    <a:pt x="221056" y="40119"/>
                  </a:lnTo>
                  <a:lnTo>
                    <a:pt x="211467" y="40119"/>
                  </a:lnTo>
                  <a:lnTo>
                    <a:pt x="211353" y="39624"/>
                  </a:lnTo>
                  <a:lnTo>
                    <a:pt x="209511" y="31737"/>
                  </a:lnTo>
                  <a:lnTo>
                    <a:pt x="209740" y="31877"/>
                  </a:lnTo>
                  <a:lnTo>
                    <a:pt x="209321" y="30911"/>
                  </a:lnTo>
                  <a:lnTo>
                    <a:pt x="208622" y="27863"/>
                  </a:lnTo>
                  <a:lnTo>
                    <a:pt x="208457" y="27660"/>
                  </a:lnTo>
                  <a:lnTo>
                    <a:pt x="208381" y="27863"/>
                  </a:lnTo>
                  <a:lnTo>
                    <a:pt x="208267" y="28219"/>
                  </a:lnTo>
                  <a:lnTo>
                    <a:pt x="208267" y="90919"/>
                  </a:lnTo>
                  <a:lnTo>
                    <a:pt x="204952" y="90919"/>
                  </a:lnTo>
                  <a:lnTo>
                    <a:pt x="205054" y="90208"/>
                  </a:lnTo>
                  <a:lnTo>
                    <a:pt x="206451" y="79883"/>
                  </a:lnTo>
                  <a:lnTo>
                    <a:pt x="206629" y="78816"/>
                  </a:lnTo>
                  <a:lnTo>
                    <a:pt x="206819" y="79883"/>
                  </a:lnTo>
                  <a:lnTo>
                    <a:pt x="208267" y="90919"/>
                  </a:lnTo>
                  <a:lnTo>
                    <a:pt x="208267" y="28219"/>
                  </a:lnTo>
                  <a:lnTo>
                    <a:pt x="208013" y="28994"/>
                  </a:lnTo>
                  <a:lnTo>
                    <a:pt x="207492" y="30365"/>
                  </a:lnTo>
                  <a:lnTo>
                    <a:pt x="206844" y="32575"/>
                  </a:lnTo>
                  <a:lnTo>
                    <a:pt x="206844" y="65519"/>
                  </a:lnTo>
                  <a:lnTo>
                    <a:pt x="206679" y="65519"/>
                  </a:lnTo>
                  <a:lnTo>
                    <a:pt x="206679" y="78219"/>
                  </a:lnTo>
                  <a:lnTo>
                    <a:pt x="206629" y="78562"/>
                  </a:lnTo>
                  <a:lnTo>
                    <a:pt x="206590" y="78219"/>
                  </a:lnTo>
                  <a:lnTo>
                    <a:pt x="206679" y="65519"/>
                  </a:lnTo>
                  <a:lnTo>
                    <a:pt x="204279" y="65519"/>
                  </a:lnTo>
                  <a:lnTo>
                    <a:pt x="204355" y="52832"/>
                  </a:lnTo>
                  <a:lnTo>
                    <a:pt x="205257" y="52832"/>
                  </a:lnTo>
                  <a:lnTo>
                    <a:pt x="205371" y="53784"/>
                  </a:lnTo>
                  <a:lnTo>
                    <a:pt x="205486" y="54686"/>
                  </a:lnTo>
                  <a:lnTo>
                    <a:pt x="206844" y="65519"/>
                  </a:lnTo>
                  <a:lnTo>
                    <a:pt x="206844" y="32575"/>
                  </a:lnTo>
                  <a:lnTo>
                    <a:pt x="204393" y="40119"/>
                  </a:lnTo>
                  <a:lnTo>
                    <a:pt x="200291" y="27419"/>
                  </a:lnTo>
                  <a:lnTo>
                    <a:pt x="198907" y="27419"/>
                  </a:lnTo>
                  <a:lnTo>
                    <a:pt x="200837" y="14706"/>
                  </a:lnTo>
                  <a:lnTo>
                    <a:pt x="196291" y="14706"/>
                  </a:lnTo>
                  <a:lnTo>
                    <a:pt x="191643" y="27419"/>
                  </a:lnTo>
                  <a:lnTo>
                    <a:pt x="189725" y="14706"/>
                  </a:lnTo>
                  <a:lnTo>
                    <a:pt x="189407" y="14706"/>
                  </a:lnTo>
                  <a:lnTo>
                    <a:pt x="189509" y="27419"/>
                  </a:lnTo>
                  <a:lnTo>
                    <a:pt x="186232" y="27419"/>
                  </a:lnTo>
                  <a:lnTo>
                    <a:pt x="186283" y="27863"/>
                  </a:lnTo>
                  <a:lnTo>
                    <a:pt x="187439" y="40119"/>
                  </a:lnTo>
                  <a:lnTo>
                    <a:pt x="188976" y="40119"/>
                  </a:lnTo>
                  <a:lnTo>
                    <a:pt x="188950" y="52197"/>
                  </a:lnTo>
                  <a:lnTo>
                    <a:pt x="189039" y="51587"/>
                  </a:lnTo>
                  <a:lnTo>
                    <a:pt x="190741" y="40119"/>
                  </a:lnTo>
                  <a:lnTo>
                    <a:pt x="189915" y="40119"/>
                  </a:lnTo>
                  <a:lnTo>
                    <a:pt x="189979" y="27419"/>
                  </a:lnTo>
                  <a:lnTo>
                    <a:pt x="191312" y="27419"/>
                  </a:lnTo>
                  <a:lnTo>
                    <a:pt x="191376" y="27863"/>
                  </a:lnTo>
                  <a:lnTo>
                    <a:pt x="193306" y="40119"/>
                  </a:lnTo>
                  <a:lnTo>
                    <a:pt x="197294" y="40119"/>
                  </a:lnTo>
                  <a:lnTo>
                    <a:pt x="197332" y="39624"/>
                  </a:lnTo>
                  <a:lnTo>
                    <a:pt x="198348" y="27419"/>
                  </a:lnTo>
                  <a:lnTo>
                    <a:pt x="198386" y="27863"/>
                  </a:lnTo>
                  <a:lnTo>
                    <a:pt x="198488" y="29210"/>
                  </a:lnTo>
                  <a:lnTo>
                    <a:pt x="199390" y="40119"/>
                  </a:lnTo>
                  <a:lnTo>
                    <a:pt x="201422" y="40119"/>
                  </a:lnTo>
                  <a:lnTo>
                    <a:pt x="203466" y="40119"/>
                  </a:lnTo>
                  <a:lnTo>
                    <a:pt x="202374" y="52832"/>
                  </a:lnTo>
                  <a:lnTo>
                    <a:pt x="202336" y="52362"/>
                  </a:lnTo>
                  <a:lnTo>
                    <a:pt x="202209" y="50698"/>
                  </a:lnTo>
                  <a:lnTo>
                    <a:pt x="201422" y="40119"/>
                  </a:lnTo>
                  <a:lnTo>
                    <a:pt x="200266" y="52832"/>
                  </a:lnTo>
                  <a:lnTo>
                    <a:pt x="202031" y="52832"/>
                  </a:lnTo>
                  <a:lnTo>
                    <a:pt x="201942" y="53403"/>
                  </a:lnTo>
                  <a:lnTo>
                    <a:pt x="201891" y="53784"/>
                  </a:lnTo>
                  <a:lnTo>
                    <a:pt x="201117" y="59055"/>
                  </a:lnTo>
                  <a:lnTo>
                    <a:pt x="201117" y="90919"/>
                  </a:lnTo>
                  <a:lnTo>
                    <a:pt x="200812" y="90919"/>
                  </a:lnTo>
                  <a:lnTo>
                    <a:pt x="200761" y="90208"/>
                  </a:lnTo>
                  <a:lnTo>
                    <a:pt x="200012" y="79883"/>
                  </a:lnTo>
                  <a:lnTo>
                    <a:pt x="199847" y="78701"/>
                  </a:lnTo>
                  <a:lnTo>
                    <a:pt x="199732" y="79883"/>
                  </a:lnTo>
                  <a:lnTo>
                    <a:pt x="198691" y="90792"/>
                  </a:lnTo>
                  <a:lnTo>
                    <a:pt x="198640" y="90208"/>
                  </a:lnTo>
                  <a:lnTo>
                    <a:pt x="197624" y="78219"/>
                  </a:lnTo>
                  <a:lnTo>
                    <a:pt x="200025" y="78219"/>
                  </a:lnTo>
                  <a:lnTo>
                    <a:pt x="200063" y="78701"/>
                  </a:lnTo>
                  <a:lnTo>
                    <a:pt x="200164" y="79883"/>
                  </a:lnTo>
                  <a:lnTo>
                    <a:pt x="201117" y="90919"/>
                  </a:lnTo>
                  <a:lnTo>
                    <a:pt x="201117" y="59055"/>
                  </a:lnTo>
                  <a:lnTo>
                    <a:pt x="200164" y="65519"/>
                  </a:lnTo>
                  <a:lnTo>
                    <a:pt x="200037" y="52832"/>
                  </a:lnTo>
                  <a:lnTo>
                    <a:pt x="187833" y="52832"/>
                  </a:lnTo>
                  <a:lnTo>
                    <a:pt x="187807" y="52362"/>
                  </a:lnTo>
                  <a:lnTo>
                    <a:pt x="187693" y="50698"/>
                  </a:lnTo>
                  <a:lnTo>
                    <a:pt x="187286" y="44869"/>
                  </a:lnTo>
                  <a:lnTo>
                    <a:pt x="187286" y="103606"/>
                  </a:lnTo>
                  <a:lnTo>
                    <a:pt x="186207" y="116332"/>
                  </a:lnTo>
                  <a:lnTo>
                    <a:pt x="185153" y="103606"/>
                  </a:lnTo>
                  <a:lnTo>
                    <a:pt x="187286" y="103606"/>
                  </a:lnTo>
                  <a:lnTo>
                    <a:pt x="187286" y="44869"/>
                  </a:lnTo>
                  <a:lnTo>
                    <a:pt x="186956" y="40119"/>
                  </a:lnTo>
                  <a:lnTo>
                    <a:pt x="186055" y="40119"/>
                  </a:lnTo>
                  <a:lnTo>
                    <a:pt x="185750" y="52832"/>
                  </a:lnTo>
                  <a:lnTo>
                    <a:pt x="186016" y="52832"/>
                  </a:lnTo>
                  <a:lnTo>
                    <a:pt x="185915" y="53403"/>
                  </a:lnTo>
                  <a:lnTo>
                    <a:pt x="185851" y="53784"/>
                  </a:lnTo>
                  <a:lnTo>
                    <a:pt x="184619" y="60604"/>
                  </a:lnTo>
                  <a:lnTo>
                    <a:pt x="184619" y="103606"/>
                  </a:lnTo>
                  <a:lnTo>
                    <a:pt x="183311" y="116332"/>
                  </a:lnTo>
                  <a:lnTo>
                    <a:pt x="181102" y="103606"/>
                  </a:lnTo>
                  <a:lnTo>
                    <a:pt x="181076" y="103162"/>
                  </a:lnTo>
                  <a:lnTo>
                    <a:pt x="180505" y="90919"/>
                  </a:lnTo>
                  <a:lnTo>
                    <a:pt x="178079" y="103606"/>
                  </a:lnTo>
                  <a:lnTo>
                    <a:pt x="178003" y="103162"/>
                  </a:lnTo>
                  <a:lnTo>
                    <a:pt x="176072" y="90919"/>
                  </a:lnTo>
                  <a:lnTo>
                    <a:pt x="180505" y="90919"/>
                  </a:lnTo>
                  <a:lnTo>
                    <a:pt x="182435" y="90919"/>
                  </a:lnTo>
                  <a:lnTo>
                    <a:pt x="181152" y="103162"/>
                  </a:lnTo>
                  <a:lnTo>
                    <a:pt x="181229" y="103606"/>
                  </a:lnTo>
                  <a:lnTo>
                    <a:pt x="184619" y="103606"/>
                  </a:lnTo>
                  <a:lnTo>
                    <a:pt x="184619" y="60604"/>
                  </a:lnTo>
                  <a:lnTo>
                    <a:pt x="183730" y="65519"/>
                  </a:lnTo>
                  <a:lnTo>
                    <a:pt x="181635" y="65519"/>
                  </a:lnTo>
                  <a:lnTo>
                    <a:pt x="181698" y="60312"/>
                  </a:lnTo>
                  <a:lnTo>
                    <a:pt x="181775" y="52832"/>
                  </a:lnTo>
                  <a:lnTo>
                    <a:pt x="185686" y="52832"/>
                  </a:lnTo>
                  <a:lnTo>
                    <a:pt x="185559" y="52362"/>
                  </a:lnTo>
                  <a:lnTo>
                    <a:pt x="185521" y="52197"/>
                  </a:lnTo>
                  <a:lnTo>
                    <a:pt x="185407" y="51790"/>
                  </a:lnTo>
                  <a:lnTo>
                    <a:pt x="185356" y="51587"/>
                  </a:lnTo>
                  <a:lnTo>
                    <a:pt x="182333" y="40119"/>
                  </a:lnTo>
                  <a:lnTo>
                    <a:pt x="180886" y="52832"/>
                  </a:lnTo>
                  <a:lnTo>
                    <a:pt x="180987" y="40119"/>
                  </a:lnTo>
                  <a:lnTo>
                    <a:pt x="177507" y="40119"/>
                  </a:lnTo>
                  <a:lnTo>
                    <a:pt x="175539" y="52832"/>
                  </a:lnTo>
                  <a:lnTo>
                    <a:pt x="178333" y="52832"/>
                  </a:lnTo>
                  <a:lnTo>
                    <a:pt x="181432" y="65519"/>
                  </a:lnTo>
                  <a:lnTo>
                    <a:pt x="175133" y="65519"/>
                  </a:lnTo>
                  <a:lnTo>
                    <a:pt x="175006" y="64909"/>
                  </a:lnTo>
                  <a:lnTo>
                    <a:pt x="173088" y="55460"/>
                  </a:lnTo>
                  <a:lnTo>
                    <a:pt x="173088" y="65519"/>
                  </a:lnTo>
                  <a:lnTo>
                    <a:pt x="172783" y="65519"/>
                  </a:lnTo>
                  <a:lnTo>
                    <a:pt x="172783" y="78219"/>
                  </a:lnTo>
                  <a:lnTo>
                    <a:pt x="172681" y="79883"/>
                  </a:lnTo>
                  <a:lnTo>
                    <a:pt x="172567" y="82029"/>
                  </a:lnTo>
                  <a:lnTo>
                    <a:pt x="172085" y="90919"/>
                  </a:lnTo>
                  <a:lnTo>
                    <a:pt x="171005" y="90919"/>
                  </a:lnTo>
                  <a:lnTo>
                    <a:pt x="171094" y="90208"/>
                  </a:lnTo>
                  <a:lnTo>
                    <a:pt x="172618" y="78219"/>
                  </a:lnTo>
                  <a:lnTo>
                    <a:pt x="172783" y="78219"/>
                  </a:lnTo>
                  <a:lnTo>
                    <a:pt x="172783" y="65519"/>
                  </a:lnTo>
                  <a:lnTo>
                    <a:pt x="169202" y="65519"/>
                  </a:lnTo>
                  <a:lnTo>
                    <a:pt x="169125" y="60312"/>
                  </a:lnTo>
                  <a:lnTo>
                    <a:pt x="168922" y="61683"/>
                  </a:lnTo>
                  <a:lnTo>
                    <a:pt x="168922" y="78219"/>
                  </a:lnTo>
                  <a:lnTo>
                    <a:pt x="168821" y="78701"/>
                  </a:lnTo>
                  <a:lnTo>
                    <a:pt x="166141" y="90855"/>
                  </a:lnTo>
                  <a:lnTo>
                    <a:pt x="162306" y="82829"/>
                  </a:lnTo>
                  <a:lnTo>
                    <a:pt x="162306" y="103606"/>
                  </a:lnTo>
                  <a:lnTo>
                    <a:pt x="160553" y="103606"/>
                  </a:lnTo>
                  <a:lnTo>
                    <a:pt x="160591" y="103162"/>
                  </a:lnTo>
                  <a:lnTo>
                    <a:pt x="161391" y="90919"/>
                  </a:lnTo>
                  <a:lnTo>
                    <a:pt x="161912" y="90919"/>
                  </a:lnTo>
                  <a:lnTo>
                    <a:pt x="162013" y="94005"/>
                  </a:lnTo>
                  <a:lnTo>
                    <a:pt x="162306" y="103606"/>
                  </a:lnTo>
                  <a:lnTo>
                    <a:pt x="162306" y="82829"/>
                  </a:lnTo>
                  <a:lnTo>
                    <a:pt x="160108" y="78219"/>
                  </a:lnTo>
                  <a:lnTo>
                    <a:pt x="168922" y="78219"/>
                  </a:lnTo>
                  <a:lnTo>
                    <a:pt x="168922" y="61683"/>
                  </a:lnTo>
                  <a:lnTo>
                    <a:pt x="168351" y="65519"/>
                  </a:lnTo>
                  <a:lnTo>
                    <a:pt x="161798" y="65519"/>
                  </a:lnTo>
                  <a:lnTo>
                    <a:pt x="161798" y="64909"/>
                  </a:lnTo>
                  <a:lnTo>
                    <a:pt x="161683" y="52832"/>
                  </a:lnTo>
                  <a:lnTo>
                    <a:pt x="165036" y="52832"/>
                  </a:lnTo>
                  <a:lnTo>
                    <a:pt x="165138" y="51790"/>
                  </a:lnTo>
                  <a:lnTo>
                    <a:pt x="165252" y="50698"/>
                  </a:lnTo>
                  <a:lnTo>
                    <a:pt x="166281" y="40119"/>
                  </a:lnTo>
                  <a:lnTo>
                    <a:pt x="167487" y="40119"/>
                  </a:lnTo>
                  <a:lnTo>
                    <a:pt x="168694" y="52832"/>
                  </a:lnTo>
                  <a:lnTo>
                    <a:pt x="169291" y="52832"/>
                  </a:lnTo>
                  <a:lnTo>
                    <a:pt x="169240" y="59486"/>
                  </a:lnTo>
                  <a:lnTo>
                    <a:pt x="170230" y="52832"/>
                  </a:lnTo>
                  <a:lnTo>
                    <a:pt x="172313" y="52832"/>
                  </a:lnTo>
                  <a:lnTo>
                    <a:pt x="172427" y="54686"/>
                  </a:lnTo>
                  <a:lnTo>
                    <a:pt x="172504" y="56007"/>
                  </a:lnTo>
                  <a:lnTo>
                    <a:pt x="173088" y="65519"/>
                  </a:lnTo>
                  <a:lnTo>
                    <a:pt x="173088" y="55460"/>
                  </a:lnTo>
                  <a:lnTo>
                    <a:pt x="172554" y="52832"/>
                  </a:lnTo>
                  <a:lnTo>
                    <a:pt x="175526" y="52832"/>
                  </a:lnTo>
                  <a:lnTo>
                    <a:pt x="175412" y="51790"/>
                  </a:lnTo>
                  <a:lnTo>
                    <a:pt x="175298" y="50698"/>
                  </a:lnTo>
                  <a:lnTo>
                    <a:pt x="174129" y="40119"/>
                  </a:lnTo>
                  <a:lnTo>
                    <a:pt x="168160" y="40119"/>
                  </a:lnTo>
                  <a:lnTo>
                    <a:pt x="168071" y="39624"/>
                  </a:lnTo>
                  <a:lnTo>
                    <a:pt x="166243" y="27863"/>
                  </a:lnTo>
                  <a:lnTo>
                    <a:pt x="166141" y="27660"/>
                  </a:lnTo>
                  <a:lnTo>
                    <a:pt x="166116" y="27863"/>
                  </a:lnTo>
                  <a:lnTo>
                    <a:pt x="164185" y="40119"/>
                  </a:lnTo>
                  <a:lnTo>
                    <a:pt x="164147" y="39624"/>
                  </a:lnTo>
                  <a:lnTo>
                    <a:pt x="163322" y="29210"/>
                  </a:lnTo>
                  <a:lnTo>
                    <a:pt x="163182" y="27863"/>
                  </a:lnTo>
                  <a:lnTo>
                    <a:pt x="163169" y="29210"/>
                  </a:lnTo>
                  <a:lnTo>
                    <a:pt x="163042" y="40119"/>
                  </a:lnTo>
                  <a:lnTo>
                    <a:pt x="162763" y="40119"/>
                  </a:lnTo>
                  <a:lnTo>
                    <a:pt x="162699" y="39624"/>
                  </a:lnTo>
                  <a:lnTo>
                    <a:pt x="161188" y="28714"/>
                  </a:lnTo>
                  <a:lnTo>
                    <a:pt x="161188" y="65519"/>
                  </a:lnTo>
                  <a:lnTo>
                    <a:pt x="159550" y="77660"/>
                  </a:lnTo>
                  <a:lnTo>
                    <a:pt x="159562" y="90919"/>
                  </a:lnTo>
                  <a:lnTo>
                    <a:pt x="157340" y="90919"/>
                  </a:lnTo>
                  <a:lnTo>
                    <a:pt x="157340" y="103606"/>
                  </a:lnTo>
                  <a:lnTo>
                    <a:pt x="154584" y="103606"/>
                  </a:lnTo>
                  <a:lnTo>
                    <a:pt x="154635" y="103162"/>
                  </a:lnTo>
                  <a:lnTo>
                    <a:pt x="155981" y="91046"/>
                  </a:lnTo>
                  <a:lnTo>
                    <a:pt x="157340" y="103606"/>
                  </a:lnTo>
                  <a:lnTo>
                    <a:pt x="157340" y="90919"/>
                  </a:lnTo>
                  <a:lnTo>
                    <a:pt x="156933" y="90919"/>
                  </a:lnTo>
                  <a:lnTo>
                    <a:pt x="154178" y="78219"/>
                  </a:lnTo>
                  <a:lnTo>
                    <a:pt x="156705" y="78219"/>
                  </a:lnTo>
                  <a:lnTo>
                    <a:pt x="156641" y="77660"/>
                  </a:lnTo>
                  <a:lnTo>
                    <a:pt x="155359" y="65519"/>
                  </a:lnTo>
                  <a:lnTo>
                    <a:pt x="155600" y="65519"/>
                  </a:lnTo>
                  <a:lnTo>
                    <a:pt x="158775" y="78219"/>
                  </a:lnTo>
                  <a:lnTo>
                    <a:pt x="159232" y="78219"/>
                  </a:lnTo>
                  <a:lnTo>
                    <a:pt x="159232" y="65519"/>
                  </a:lnTo>
                  <a:lnTo>
                    <a:pt x="161188" y="65519"/>
                  </a:lnTo>
                  <a:lnTo>
                    <a:pt x="161188" y="28714"/>
                  </a:lnTo>
                  <a:lnTo>
                    <a:pt x="161010" y="27419"/>
                  </a:lnTo>
                  <a:lnTo>
                    <a:pt x="160731" y="27419"/>
                  </a:lnTo>
                  <a:lnTo>
                    <a:pt x="160693" y="27863"/>
                  </a:lnTo>
                  <a:lnTo>
                    <a:pt x="160578" y="29210"/>
                  </a:lnTo>
                  <a:lnTo>
                    <a:pt x="159588" y="40119"/>
                  </a:lnTo>
                  <a:lnTo>
                    <a:pt x="158191" y="40119"/>
                  </a:lnTo>
                  <a:lnTo>
                    <a:pt x="157264" y="52832"/>
                  </a:lnTo>
                  <a:lnTo>
                    <a:pt x="156032" y="52832"/>
                  </a:lnTo>
                  <a:lnTo>
                    <a:pt x="155943" y="51790"/>
                  </a:lnTo>
                  <a:lnTo>
                    <a:pt x="155841" y="50698"/>
                  </a:lnTo>
                  <a:lnTo>
                    <a:pt x="154927" y="40119"/>
                  </a:lnTo>
                  <a:lnTo>
                    <a:pt x="153606" y="52832"/>
                  </a:lnTo>
                  <a:lnTo>
                    <a:pt x="153568" y="52362"/>
                  </a:lnTo>
                  <a:lnTo>
                    <a:pt x="153441" y="50698"/>
                  </a:lnTo>
                  <a:lnTo>
                    <a:pt x="152679" y="40119"/>
                  </a:lnTo>
                  <a:lnTo>
                    <a:pt x="151511" y="40119"/>
                  </a:lnTo>
                  <a:lnTo>
                    <a:pt x="151511" y="78219"/>
                  </a:lnTo>
                  <a:lnTo>
                    <a:pt x="151460" y="82029"/>
                  </a:lnTo>
                  <a:lnTo>
                    <a:pt x="151333" y="90919"/>
                  </a:lnTo>
                  <a:lnTo>
                    <a:pt x="149656" y="90919"/>
                  </a:lnTo>
                  <a:lnTo>
                    <a:pt x="149618" y="90208"/>
                  </a:lnTo>
                  <a:lnTo>
                    <a:pt x="149009" y="79883"/>
                  </a:lnTo>
                  <a:lnTo>
                    <a:pt x="148818" y="78701"/>
                  </a:lnTo>
                  <a:lnTo>
                    <a:pt x="146481" y="90919"/>
                  </a:lnTo>
                  <a:lnTo>
                    <a:pt x="142341" y="90919"/>
                  </a:lnTo>
                  <a:lnTo>
                    <a:pt x="140462" y="103606"/>
                  </a:lnTo>
                  <a:lnTo>
                    <a:pt x="140411" y="103162"/>
                  </a:lnTo>
                  <a:lnTo>
                    <a:pt x="139090" y="90919"/>
                  </a:lnTo>
                  <a:lnTo>
                    <a:pt x="136804" y="90919"/>
                  </a:lnTo>
                  <a:lnTo>
                    <a:pt x="129070" y="90919"/>
                  </a:lnTo>
                  <a:lnTo>
                    <a:pt x="129184" y="90208"/>
                  </a:lnTo>
                  <a:lnTo>
                    <a:pt x="131216" y="78219"/>
                  </a:lnTo>
                  <a:lnTo>
                    <a:pt x="132664" y="78219"/>
                  </a:lnTo>
                  <a:lnTo>
                    <a:pt x="132676" y="77660"/>
                  </a:lnTo>
                  <a:lnTo>
                    <a:pt x="131216" y="65519"/>
                  </a:lnTo>
                  <a:lnTo>
                    <a:pt x="134353" y="65519"/>
                  </a:lnTo>
                  <a:lnTo>
                    <a:pt x="132816" y="77660"/>
                  </a:lnTo>
                  <a:lnTo>
                    <a:pt x="132791" y="78701"/>
                  </a:lnTo>
                  <a:lnTo>
                    <a:pt x="133159" y="79883"/>
                  </a:lnTo>
                  <a:lnTo>
                    <a:pt x="136804" y="90919"/>
                  </a:lnTo>
                  <a:lnTo>
                    <a:pt x="136791" y="90208"/>
                  </a:lnTo>
                  <a:lnTo>
                    <a:pt x="136512" y="78219"/>
                  </a:lnTo>
                  <a:lnTo>
                    <a:pt x="133591" y="78219"/>
                  </a:lnTo>
                  <a:lnTo>
                    <a:pt x="137426" y="65519"/>
                  </a:lnTo>
                  <a:lnTo>
                    <a:pt x="143281" y="65519"/>
                  </a:lnTo>
                  <a:lnTo>
                    <a:pt x="145808" y="78219"/>
                  </a:lnTo>
                  <a:lnTo>
                    <a:pt x="146088" y="78219"/>
                  </a:lnTo>
                  <a:lnTo>
                    <a:pt x="146113" y="77660"/>
                  </a:lnTo>
                  <a:lnTo>
                    <a:pt x="146646" y="66675"/>
                  </a:lnTo>
                  <a:lnTo>
                    <a:pt x="146735" y="65811"/>
                  </a:lnTo>
                  <a:lnTo>
                    <a:pt x="146875" y="66675"/>
                  </a:lnTo>
                  <a:lnTo>
                    <a:pt x="147853" y="78219"/>
                  </a:lnTo>
                  <a:lnTo>
                    <a:pt x="151511" y="78219"/>
                  </a:lnTo>
                  <a:lnTo>
                    <a:pt x="151511" y="40119"/>
                  </a:lnTo>
                  <a:lnTo>
                    <a:pt x="145846" y="40119"/>
                  </a:lnTo>
                  <a:lnTo>
                    <a:pt x="148996" y="52832"/>
                  </a:lnTo>
                  <a:lnTo>
                    <a:pt x="148374" y="52832"/>
                  </a:lnTo>
                  <a:lnTo>
                    <a:pt x="148259" y="52362"/>
                  </a:lnTo>
                  <a:lnTo>
                    <a:pt x="148221" y="52197"/>
                  </a:lnTo>
                  <a:lnTo>
                    <a:pt x="148120" y="51790"/>
                  </a:lnTo>
                  <a:lnTo>
                    <a:pt x="148069" y="51587"/>
                  </a:lnTo>
                  <a:lnTo>
                    <a:pt x="145300" y="40119"/>
                  </a:lnTo>
                  <a:lnTo>
                    <a:pt x="142646" y="52832"/>
                  </a:lnTo>
                  <a:lnTo>
                    <a:pt x="139433" y="52832"/>
                  </a:lnTo>
                  <a:lnTo>
                    <a:pt x="139407" y="52362"/>
                  </a:lnTo>
                  <a:lnTo>
                    <a:pt x="139306" y="50698"/>
                  </a:lnTo>
                  <a:lnTo>
                    <a:pt x="138633" y="40119"/>
                  </a:lnTo>
                  <a:lnTo>
                    <a:pt x="137604" y="52832"/>
                  </a:lnTo>
                  <a:lnTo>
                    <a:pt x="137579" y="52362"/>
                  </a:lnTo>
                  <a:lnTo>
                    <a:pt x="137464" y="50698"/>
                  </a:lnTo>
                  <a:lnTo>
                    <a:pt x="136817" y="40119"/>
                  </a:lnTo>
                  <a:lnTo>
                    <a:pt x="136245" y="52832"/>
                  </a:lnTo>
                  <a:lnTo>
                    <a:pt x="130746" y="52832"/>
                  </a:lnTo>
                  <a:lnTo>
                    <a:pt x="130644" y="53784"/>
                  </a:lnTo>
                  <a:lnTo>
                    <a:pt x="130543" y="54686"/>
                  </a:lnTo>
                  <a:lnTo>
                    <a:pt x="129349" y="65519"/>
                  </a:lnTo>
                  <a:lnTo>
                    <a:pt x="130987" y="65519"/>
                  </a:lnTo>
                  <a:lnTo>
                    <a:pt x="129540" y="78219"/>
                  </a:lnTo>
                  <a:lnTo>
                    <a:pt x="129413" y="78219"/>
                  </a:lnTo>
                  <a:lnTo>
                    <a:pt x="125209" y="65519"/>
                  </a:lnTo>
                  <a:lnTo>
                    <a:pt x="129349" y="65519"/>
                  </a:lnTo>
                  <a:lnTo>
                    <a:pt x="129260" y="52832"/>
                  </a:lnTo>
                  <a:lnTo>
                    <a:pt x="130594" y="52832"/>
                  </a:lnTo>
                  <a:lnTo>
                    <a:pt x="130708" y="52197"/>
                  </a:lnTo>
                  <a:lnTo>
                    <a:pt x="130835" y="51587"/>
                  </a:lnTo>
                  <a:lnTo>
                    <a:pt x="133108" y="40119"/>
                  </a:lnTo>
                  <a:lnTo>
                    <a:pt x="127571" y="40119"/>
                  </a:lnTo>
                  <a:lnTo>
                    <a:pt x="128028" y="52832"/>
                  </a:lnTo>
                  <a:lnTo>
                    <a:pt x="124396" y="52832"/>
                  </a:lnTo>
                  <a:lnTo>
                    <a:pt x="124498" y="52362"/>
                  </a:lnTo>
                  <a:lnTo>
                    <a:pt x="124536" y="52197"/>
                  </a:lnTo>
                  <a:lnTo>
                    <a:pt x="124625" y="51790"/>
                  </a:lnTo>
                  <a:lnTo>
                    <a:pt x="124675" y="51587"/>
                  </a:lnTo>
                  <a:lnTo>
                    <a:pt x="127330" y="40119"/>
                  </a:lnTo>
                  <a:lnTo>
                    <a:pt x="121246" y="40119"/>
                  </a:lnTo>
                  <a:lnTo>
                    <a:pt x="121145" y="39624"/>
                  </a:lnTo>
                  <a:lnTo>
                    <a:pt x="118770" y="27863"/>
                  </a:lnTo>
                  <a:lnTo>
                    <a:pt x="118630" y="27660"/>
                  </a:lnTo>
                  <a:lnTo>
                    <a:pt x="118592" y="27863"/>
                  </a:lnTo>
                  <a:lnTo>
                    <a:pt x="116065" y="40119"/>
                  </a:lnTo>
                  <a:lnTo>
                    <a:pt x="117817" y="40119"/>
                  </a:lnTo>
                  <a:lnTo>
                    <a:pt x="114820" y="52832"/>
                  </a:lnTo>
                  <a:lnTo>
                    <a:pt x="114706" y="50698"/>
                  </a:lnTo>
                  <a:lnTo>
                    <a:pt x="114173" y="40119"/>
                  </a:lnTo>
                  <a:lnTo>
                    <a:pt x="112966" y="52832"/>
                  </a:lnTo>
                  <a:lnTo>
                    <a:pt x="112890" y="52362"/>
                  </a:lnTo>
                  <a:lnTo>
                    <a:pt x="112776" y="51587"/>
                  </a:lnTo>
                  <a:lnTo>
                    <a:pt x="112649" y="50698"/>
                  </a:lnTo>
                  <a:lnTo>
                    <a:pt x="111175" y="40119"/>
                  </a:lnTo>
                  <a:lnTo>
                    <a:pt x="105384" y="40119"/>
                  </a:lnTo>
                  <a:lnTo>
                    <a:pt x="104152" y="52832"/>
                  </a:lnTo>
                  <a:lnTo>
                    <a:pt x="104051" y="51790"/>
                  </a:lnTo>
                  <a:lnTo>
                    <a:pt x="103949" y="50698"/>
                  </a:lnTo>
                  <a:lnTo>
                    <a:pt x="102946" y="40119"/>
                  </a:lnTo>
                  <a:lnTo>
                    <a:pt x="102336" y="40119"/>
                  </a:lnTo>
                  <a:lnTo>
                    <a:pt x="102336" y="39624"/>
                  </a:lnTo>
                  <a:lnTo>
                    <a:pt x="102171" y="27419"/>
                  </a:lnTo>
                  <a:lnTo>
                    <a:pt x="83045" y="27419"/>
                  </a:lnTo>
                  <a:lnTo>
                    <a:pt x="83108" y="27863"/>
                  </a:lnTo>
                  <a:lnTo>
                    <a:pt x="84975" y="40119"/>
                  </a:lnTo>
                  <a:lnTo>
                    <a:pt x="85572" y="40119"/>
                  </a:lnTo>
                  <a:lnTo>
                    <a:pt x="83743" y="52832"/>
                  </a:lnTo>
                  <a:lnTo>
                    <a:pt x="87020" y="52832"/>
                  </a:lnTo>
                  <a:lnTo>
                    <a:pt x="86893" y="50698"/>
                  </a:lnTo>
                  <a:lnTo>
                    <a:pt x="86258" y="40119"/>
                  </a:lnTo>
                  <a:lnTo>
                    <a:pt x="89674" y="40119"/>
                  </a:lnTo>
                  <a:lnTo>
                    <a:pt x="87020" y="52832"/>
                  </a:lnTo>
                  <a:lnTo>
                    <a:pt x="89623" y="52832"/>
                  </a:lnTo>
                  <a:lnTo>
                    <a:pt x="89712" y="50698"/>
                  </a:lnTo>
                  <a:lnTo>
                    <a:pt x="90144" y="40119"/>
                  </a:lnTo>
                  <a:lnTo>
                    <a:pt x="90893" y="40119"/>
                  </a:lnTo>
                  <a:lnTo>
                    <a:pt x="89623" y="52832"/>
                  </a:lnTo>
                  <a:lnTo>
                    <a:pt x="92367" y="52832"/>
                  </a:lnTo>
                  <a:lnTo>
                    <a:pt x="92405" y="40119"/>
                  </a:lnTo>
                  <a:lnTo>
                    <a:pt x="93865" y="40119"/>
                  </a:lnTo>
                  <a:lnTo>
                    <a:pt x="94119" y="40119"/>
                  </a:lnTo>
                  <a:lnTo>
                    <a:pt x="96685" y="52832"/>
                  </a:lnTo>
                  <a:lnTo>
                    <a:pt x="101257" y="52832"/>
                  </a:lnTo>
                  <a:lnTo>
                    <a:pt x="101358" y="59486"/>
                  </a:lnTo>
                  <a:lnTo>
                    <a:pt x="101485" y="60312"/>
                  </a:lnTo>
                  <a:lnTo>
                    <a:pt x="101536" y="52832"/>
                  </a:lnTo>
                  <a:lnTo>
                    <a:pt x="103441" y="52832"/>
                  </a:lnTo>
                  <a:lnTo>
                    <a:pt x="103555" y="53784"/>
                  </a:lnTo>
                  <a:lnTo>
                    <a:pt x="103657" y="54686"/>
                  </a:lnTo>
                  <a:lnTo>
                    <a:pt x="104965" y="65519"/>
                  </a:lnTo>
                  <a:lnTo>
                    <a:pt x="122008" y="65519"/>
                  </a:lnTo>
                  <a:lnTo>
                    <a:pt x="120307" y="77660"/>
                  </a:lnTo>
                  <a:lnTo>
                    <a:pt x="124015" y="65557"/>
                  </a:lnTo>
                  <a:lnTo>
                    <a:pt x="128651" y="78219"/>
                  </a:lnTo>
                  <a:lnTo>
                    <a:pt x="125069" y="78219"/>
                  </a:lnTo>
                  <a:lnTo>
                    <a:pt x="125183" y="78701"/>
                  </a:lnTo>
                  <a:lnTo>
                    <a:pt x="128003" y="90919"/>
                  </a:lnTo>
                  <a:lnTo>
                    <a:pt x="126619" y="90919"/>
                  </a:lnTo>
                  <a:lnTo>
                    <a:pt x="125069" y="103606"/>
                  </a:lnTo>
                  <a:lnTo>
                    <a:pt x="125006" y="103162"/>
                  </a:lnTo>
                  <a:lnTo>
                    <a:pt x="123558" y="90919"/>
                  </a:lnTo>
                  <a:lnTo>
                    <a:pt x="122567" y="90919"/>
                  </a:lnTo>
                  <a:lnTo>
                    <a:pt x="118618" y="90919"/>
                  </a:lnTo>
                  <a:lnTo>
                    <a:pt x="118605" y="90208"/>
                  </a:lnTo>
                  <a:lnTo>
                    <a:pt x="118541" y="87401"/>
                  </a:lnTo>
                  <a:lnTo>
                    <a:pt x="118668" y="87185"/>
                  </a:lnTo>
                  <a:lnTo>
                    <a:pt x="118529" y="87045"/>
                  </a:lnTo>
                  <a:lnTo>
                    <a:pt x="118478" y="83934"/>
                  </a:lnTo>
                  <a:lnTo>
                    <a:pt x="118630" y="83578"/>
                  </a:lnTo>
                  <a:lnTo>
                    <a:pt x="118719" y="83337"/>
                  </a:lnTo>
                  <a:lnTo>
                    <a:pt x="118833" y="83578"/>
                  </a:lnTo>
                  <a:lnTo>
                    <a:pt x="118910" y="83756"/>
                  </a:lnTo>
                  <a:lnTo>
                    <a:pt x="119621" y="85356"/>
                  </a:lnTo>
                  <a:lnTo>
                    <a:pt x="119938" y="84391"/>
                  </a:lnTo>
                  <a:lnTo>
                    <a:pt x="120383" y="90208"/>
                  </a:lnTo>
                  <a:lnTo>
                    <a:pt x="120891" y="79883"/>
                  </a:lnTo>
                  <a:lnTo>
                    <a:pt x="120916" y="78219"/>
                  </a:lnTo>
                  <a:lnTo>
                    <a:pt x="119519" y="78219"/>
                  </a:lnTo>
                  <a:lnTo>
                    <a:pt x="119621" y="79883"/>
                  </a:lnTo>
                  <a:lnTo>
                    <a:pt x="119748" y="81978"/>
                  </a:lnTo>
                  <a:lnTo>
                    <a:pt x="118745" y="81267"/>
                  </a:lnTo>
                  <a:lnTo>
                    <a:pt x="118414" y="80975"/>
                  </a:lnTo>
                  <a:lnTo>
                    <a:pt x="118364" y="78219"/>
                  </a:lnTo>
                  <a:lnTo>
                    <a:pt x="117716" y="78219"/>
                  </a:lnTo>
                  <a:lnTo>
                    <a:pt x="117652" y="78701"/>
                  </a:lnTo>
                  <a:lnTo>
                    <a:pt x="117487" y="80137"/>
                  </a:lnTo>
                  <a:lnTo>
                    <a:pt x="116941" y="79629"/>
                  </a:lnTo>
                  <a:lnTo>
                    <a:pt x="116941" y="85217"/>
                  </a:lnTo>
                  <a:lnTo>
                    <a:pt x="116332" y="90919"/>
                  </a:lnTo>
                  <a:lnTo>
                    <a:pt x="116281" y="90208"/>
                  </a:lnTo>
                  <a:lnTo>
                    <a:pt x="116052" y="84823"/>
                  </a:lnTo>
                  <a:lnTo>
                    <a:pt x="116713" y="85521"/>
                  </a:lnTo>
                  <a:lnTo>
                    <a:pt x="116865" y="85521"/>
                  </a:lnTo>
                  <a:lnTo>
                    <a:pt x="116903" y="85356"/>
                  </a:lnTo>
                  <a:lnTo>
                    <a:pt x="116941" y="85217"/>
                  </a:lnTo>
                  <a:lnTo>
                    <a:pt x="116941" y="79629"/>
                  </a:lnTo>
                  <a:lnTo>
                    <a:pt x="115938" y="81838"/>
                  </a:lnTo>
                  <a:lnTo>
                    <a:pt x="115811" y="78701"/>
                  </a:lnTo>
                  <a:lnTo>
                    <a:pt x="115722" y="78498"/>
                  </a:lnTo>
                  <a:lnTo>
                    <a:pt x="115671" y="78701"/>
                  </a:lnTo>
                  <a:lnTo>
                    <a:pt x="112788" y="90919"/>
                  </a:lnTo>
                  <a:lnTo>
                    <a:pt x="112953" y="90919"/>
                  </a:lnTo>
                  <a:lnTo>
                    <a:pt x="115722" y="103606"/>
                  </a:lnTo>
                  <a:lnTo>
                    <a:pt x="119214" y="103606"/>
                  </a:lnTo>
                  <a:lnTo>
                    <a:pt x="122656" y="116332"/>
                  </a:lnTo>
                  <a:lnTo>
                    <a:pt x="128066" y="116332"/>
                  </a:lnTo>
                  <a:lnTo>
                    <a:pt x="125653" y="103606"/>
                  </a:lnTo>
                  <a:lnTo>
                    <a:pt x="129235" y="103606"/>
                  </a:lnTo>
                  <a:lnTo>
                    <a:pt x="130721" y="103606"/>
                  </a:lnTo>
                  <a:lnTo>
                    <a:pt x="132537" y="103606"/>
                  </a:lnTo>
                  <a:lnTo>
                    <a:pt x="133527" y="103606"/>
                  </a:lnTo>
                  <a:lnTo>
                    <a:pt x="134620" y="116332"/>
                  </a:lnTo>
                  <a:lnTo>
                    <a:pt x="160261" y="116332"/>
                  </a:lnTo>
                  <a:lnTo>
                    <a:pt x="170853" y="129032"/>
                  </a:lnTo>
                  <a:lnTo>
                    <a:pt x="170967" y="127584"/>
                  </a:lnTo>
                  <a:lnTo>
                    <a:pt x="171818" y="116332"/>
                  </a:lnTo>
                  <a:lnTo>
                    <a:pt x="176364" y="116332"/>
                  </a:lnTo>
                  <a:lnTo>
                    <a:pt x="177228" y="129032"/>
                  </a:lnTo>
                  <a:lnTo>
                    <a:pt x="178193" y="129032"/>
                  </a:lnTo>
                  <a:lnTo>
                    <a:pt x="176758" y="116332"/>
                  </a:lnTo>
                  <a:lnTo>
                    <a:pt x="182308" y="116332"/>
                  </a:lnTo>
                  <a:lnTo>
                    <a:pt x="181838" y="129032"/>
                  </a:lnTo>
                  <a:lnTo>
                    <a:pt x="184124" y="129032"/>
                  </a:lnTo>
                  <a:lnTo>
                    <a:pt x="186423" y="116332"/>
                  </a:lnTo>
                  <a:lnTo>
                    <a:pt x="188696" y="116332"/>
                  </a:lnTo>
                  <a:lnTo>
                    <a:pt x="185928" y="129032"/>
                  </a:lnTo>
                  <a:lnTo>
                    <a:pt x="191452" y="129032"/>
                  </a:lnTo>
                  <a:lnTo>
                    <a:pt x="193446" y="116332"/>
                  </a:lnTo>
                  <a:lnTo>
                    <a:pt x="195414" y="129032"/>
                  </a:lnTo>
                  <a:lnTo>
                    <a:pt x="243395" y="129032"/>
                  </a:lnTo>
                  <a:lnTo>
                    <a:pt x="248818" y="141732"/>
                  </a:lnTo>
                  <a:lnTo>
                    <a:pt x="253758" y="141732"/>
                  </a:lnTo>
                  <a:lnTo>
                    <a:pt x="253873" y="127584"/>
                  </a:lnTo>
                  <a:lnTo>
                    <a:pt x="253898" y="129032"/>
                  </a:lnTo>
                  <a:lnTo>
                    <a:pt x="255676" y="129032"/>
                  </a:lnTo>
                  <a:lnTo>
                    <a:pt x="255600" y="139547"/>
                  </a:lnTo>
                  <a:lnTo>
                    <a:pt x="257225" y="129032"/>
                  </a:lnTo>
                  <a:lnTo>
                    <a:pt x="274955" y="129032"/>
                  </a:lnTo>
                  <a:lnTo>
                    <a:pt x="274891" y="141732"/>
                  </a:lnTo>
                  <a:lnTo>
                    <a:pt x="278993" y="141732"/>
                  </a:lnTo>
                  <a:lnTo>
                    <a:pt x="282384" y="129032"/>
                  </a:lnTo>
                  <a:lnTo>
                    <a:pt x="288023" y="129032"/>
                  </a:lnTo>
                  <a:lnTo>
                    <a:pt x="287921" y="141732"/>
                  </a:lnTo>
                  <a:lnTo>
                    <a:pt x="290715" y="141732"/>
                  </a:lnTo>
                  <a:lnTo>
                    <a:pt x="292671" y="129032"/>
                  </a:lnTo>
                  <a:lnTo>
                    <a:pt x="292760" y="141732"/>
                  </a:lnTo>
                  <a:lnTo>
                    <a:pt x="316992" y="141732"/>
                  </a:lnTo>
                  <a:lnTo>
                    <a:pt x="314947" y="154432"/>
                  </a:lnTo>
                  <a:lnTo>
                    <a:pt x="317982" y="154432"/>
                  </a:lnTo>
                  <a:lnTo>
                    <a:pt x="319239" y="141732"/>
                  </a:lnTo>
                  <a:lnTo>
                    <a:pt x="342226" y="141732"/>
                  </a:lnTo>
                  <a:lnTo>
                    <a:pt x="344424" y="141732"/>
                  </a:lnTo>
                  <a:lnTo>
                    <a:pt x="345249" y="141732"/>
                  </a:lnTo>
                  <a:lnTo>
                    <a:pt x="346938" y="154432"/>
                  </a:lnTo>
                  <a:lnTo>
                    <a:pt x="347116" y="141732"/>
                  </a:lnTo>
                  <a:lnTo>
                    <a:pt x="349897" y="141732"/>
                  </a:lnTo>
                  <a:lnTo>
                    <a:pt x="351040" y="154432"/>
                  </a:lnTo>
                  <a:lnTo>
                    <a:pt x="352780" y="154432"/>
                  </a:lnTo>
                  <a:lnTo>
                    <a:pt x="351624" y="141732"/>
                  </a:lnTo>
                  <a:lnTo>
                    <a:pt x="354736" y="141732"/>
                  </a:lnTo>
                  <a:lnTo>
                    <a:pt x="355993" y="154432"/>
                  </a:lnTo>
                  <a:lnTo>
                    <a:pt x="358381" y="141732"/>
                  </a:lnTo>
                  <a:lnTo>
                    <a:pt x="359664" y="141732"/>
                  </a:lnTo>
                  <a:lnTo>
                    <a:pt x="358508" y="154432"/>
                  </a:lnTo>
                  <a:lnTo>
                    <a:pt x="360451" y="154432"/>
                  </a:lnTo>
                  <a:lnTo>
                    <a:pt x="361162" y="141732"/>
                  </a:lnTo>
                  <a:lnTo>
                    <a:pt x="363118" y="154432"/>
                  </a:lnTo>
                  <a:lnTo>
                    <a:pt x="365150" y="141732"/>
                  </a:lnTo>
                  <a:lnTo>
                    <a:pt x="367080" y="154432"/>
                  </a:lnTo>
                  <a:lnTo>
                    <a:pt x="383044" y="154432"/>
                  </a:lnTo>
                  <a:lnTo>
                    <a:pt x="382231" y="167132"/>
                  </a:lnTo>
                  <a:lnTo>
                    <a:pt x="384175" y="167132"/>
                  </a:lnTo>
                  <a:lnTo>
                    <a:pt x="384187" y="167500"/>
                  </a:lnTo>
                  <a:lnTo>
                    <a:pt x="384746" y="179832"/>
                  </a:lnTo>
                  <a:lnTo>
                    <a:pt x="382435" y="179832"/>
                  </a:lnTo>
                  <a:lnTo>
                    <a:pt x="381101" y="167500"/>
                  </a:lnTo>
                  <a:lnTo>
                    <a:pt x="379590" y="179832"/>
                  </a:lnTo>
                  <a:lnTo>
                    <a:pt x="378777" y="179832"/>
                  </a:lnTo>
                  <a:lnTo>
                    <a:pt x="375348" y="167132"/>
                  </a:lnTo>
                  <a:lnTo>
                    <a:pt x="375246" y="167500"/>
                  </a:lnTo>
                  <a:lnTo>
                    <a:pt x="371830" y="179832"/>
                  </a:lnTo>
                  <a:lnTo>
                    <a:pt x="370547" y="167132"/>
                  </a:lnTo>
                  <a:lnTo>
                    <a:pt x="370027" y="167132"/>
                  </a:lnTo>
                  <a:lnTo>
                    <a:pt x="370027" y="167500"/>
                  </a:lnTo>
                  <a:lnTo>
                    <a:pt x="370268" y="179832"/>
                  </a:lnTo>
                  <a:lnTo>
                    <a:pt x="369697" y="179832"/>
                  </a:lnTo>
                  <a:lnTo>
                    <a:pt x="369328" y="167500"/>
                  </a:lnTo>
                  <a:lnTo>
                    <a:pt x="369062" y="179832"/>
                  </a:lnTo>
                  <a:lnTo>
                    <a:pt x="366509" y="167132"/>
                  </a:lnTo>
                  <a:lnTo>
                    <a:pt x="366433" y="167500"/>
                  </a:lnTo>
                  <a:lnTo>
                    <a:pt x="363842" y="179832"/>
                  </a:lnTo>
                  <a:lnTo>
                    <a:pt x="361442" y="167132"/>
                  </a:lnTo>
                  <a:lnTo>
                    <a:pt x="361302" y="167132"/>
                  </a:lnTo>
                  <a:lnTo>
                    <a:pt x="361302" y="167500"/>
                  </a:lnTo>
                  <a:lnTo>
                    <a:pt x="361010" y="179832"/>
                  </a:lnTo>
                  <a:lnTo>
                    <a:pt x="357149" y="179832"/>
                  </a:lnTo>
                  <a:lnTo>
                    <a:pt x="356831" y="167132"/>
                  </a:lnTo>
                  <a:lnTo>
                    <a:pt x="356666" y="167132"/>
                  </a:lnTo>
                  <a:lnTo>
                    <a:pt x="356628" y="167500"/>
                  </a:lnTo>
                  <a:lnTo>
                    <a:pt x="355206" y="179832"/>
                  </a:lnTo>
                  <a:lnTo>
                    <a:pt x="339852" y="179832"/>
                  </a:lnTo>
                  <a:lnTo>
                    <a:pt x="337985" y="167500"/>
                  </a:lnTo>
                  <a:lnTo>
                    <a:pt x="336042" y="179832"/>
                  </a:lnTo>
                  <a:lnTo>
                    <a:pt x="337756" y="179832"/>
                  </a:lnTo>
                  <a:lnTo>
                    <a:pt x="337680" y="180340"/>
                  </a:lnTo>
                  <a:lnTo>
                    <a:pt x="335737" y="192532"/>
                  </a:lnTo>
                  <a:lnTo>
                    <a:pt x="334429" y="180340"/>
                  </a:lnTo>
                  <a:lnTo>
                    <a:pt x="334378" y="179832"/>
                  </a:lnTo>
                  <a:lnTo>
                    <a:pt x="334060" y="179832"/>
                  </a:lnTo>
                  <a:lnTo>
                    <a:pt x="332193" y="167500"/>
                  </a:lnTo>
                  <a:lnTo>
                    <a:pt x="331800" y="179832"/>
                  </a:lnTo>
                  <a:lnTo>
                    <a:pt x="329311" y="179832"/>
                  </a:lnTo>
                  <a:lnTo>
                    <a:pt x="329298" y="167500"/>
                  </a:lnTo>
                  <a:lnTo>
                    <a:pt x="328053" y="179832"/>
                  </a:lnTo>
                  <a:lnTo>
                    <a:pt x="323456" y="179832"/>
                  </a:lnTo>
                  <a:lnTo>
                    <a:pt x="323049" y="177990"/>
                  </a:lnTo>
                  <a:lnTo>
                    <a:pt x="323049" y="205232"/>
                  </a:lnTo>
                  <a:lnTo>
                    <a:pt x="319100" y="205232"/>
                  </a:lnTo>
                  <a:lnTo>
                    <a:pt x="320395" y="192532"/>
                  </a:lnTo>
                  <a:lnTo>
                    <a:pt x="320954" y="192532"/>
                  </a:lnTo>
                  <a:lnTo>
                    <a:pt x="320992" y="192735"/>
                  </a:lnTo>
                  <a:lnTo>
                    <a:pt x="323049" y="205232"/>
                  </a:lnTo>
                  <a:lnTo>
                    <a:pt x="323049" y="177990"/>
                  </a:lnTo>
                  <a:lnTo>
                    <a:pt x="320979" y="168592"/>
                  </a:lnTo>
                  <a:lnTo>
                    <a:pt x="321195" y="168440"/>
                  </a:lnTo>
                  <a:lnTo>
                    <a:pt x="320941" y="168440"/>
                  </a:lnTo>
                  <a:lnTo>
                    <a:pt x="320878" y="168160"/>
                  </a:lnTo>
                  <a:lnTo>
                    <a:pt x="321259" y="168160"/>
                  </a:lnTo>
                  <a:lnTo>
                    <a:pt x="321284" y="167525"/>
                  </a:lnTo>
                  <a:lnTo>
                    <a:pt x="320509" y="166395"/>
                  </a:lnTo>
                  <a:lnTo>
                    <a:pt x="320433" y="166624"/>
                  </a:lnTo>
                  <a:lnTo>
                    <a:pt x="319963" y="168160"/>
                  </a:lnTo>
                  <a:lnTo>
                    <a:pt x="320471" y="168160"/>
                  </a:lnTo>
                  <a:lnTo>
                    <a:pt x="320421" y="168440"/>
                  </a:lnTo>
                  <a:lnTo>
                    <a:pt x="319874" y="168440"/>
                  </a:lnTo>
                  <a:lnTo>
                    <a:pt x="319519" y="169570"/>
                  </a:lnTo>
                  <a:lnTo>
                    <a:pt x="320306" y="169037"/>
                  </a:lnTo>
                  <a:lnTo>
                    <a:pt x="318312" y="179832"/>
                  </a:lnTo>
                  <a:lnTo>
                    <a:pt x="316179" y="179832"/>
                  </a:lnTo>
                  <a:lnTo>
                    <a:pt x="317931" y="167132"/>
                  </a:lnTo>
                  <a:lnTo>
                    <a:pt x="310032" y="167132"/>
                  </a:lnTo>
                  <a:lnTo>
                    <a:pt x="310045" y="167500"/>
                  </a:lnTo>
                  <a:lnTo>
                    <a:pt x="310248" y="179832"/>
                  </a:lnTo>
                  <a:lnTo>
                    <a:pt x="309003" y="173113"/>
                  </a:lnTo>
                  <a:lnTo>
                    <a:pt x="309003" y="179832"/>
                  </a:lnTo>
                  <a:lnTo>
                    <a:pt x="306946" y="179832"/>
                  </a:lnTo>
                  <a:lnTo>
                    <a:pt x="304990" y="167132"/>
                  </a:lnTo>
                  <a:lnTo>
                    <a:pt x="305841" y="167132"/>
                  </a:lnTo>
                  <a:lnTo>
                    <a:pt x="305930" y="167500"/>
                  </a:lnTo>
                  <a:lnTo>
                    <a:pt x="309003" y="179832"/>
                  </a:lnTo>
                  <a:lnTo>
                    <a:pt x="309003" y="173113"/>
                  </a:lnTo>
                  <a:lnTo>
                    <a:pt x="307898" y="167132"/>
                  </a:lnTo>
                  <a:lnTo>
                    <a:pt x="307632" y="167132"/>
                  </a:lnTo>
                  <a:lnTo>
                    <a:pt x="306006" y="154432"/>
                  </a:lnTo>
                  <a:lnTo>
                    <a:pt x="304304" y="167132"/>
                  </a:lnTo>
                  <a:lnTo>
                    <a:pt x="301040" y="167132"/>
                  </a:lnTo>
                  <a:lnTo>
                    <a:pt x="301053" y="167500"/>
                  </a:lnTo>
                  <a:lnTo>
                    <a:pt x="301612" y="179832"/>
                  </a:lnTo>
                  <a:lnTo>
                    <a:pt x="300075" y="179832"/>
                  </a:lnTo>
                  <a:lnTo>
                    <a:pt x="298259" y="179832"/>
                  </a:lnTo>
                  <a:lnTo>
                    <a:pt x="295071" y="179832"/>
                  </a:lnTo>
                  <a:lnTo>
                    <a:pt x="294728" y="167500"/>
                  </a:lnTo>
                  <a:lnTo>
                    <a:pt x="294627" y="167132"/>
                  </a:lnTo>
                  <a:lnTo>
                    <a:pt x="293725" y="167132"/>
                  </a:lnTo>
                  <a:lnTo>
                    <a:pt x="293763" y="167500"/>
                  </a:lnTo>
                  <a:lnTo>
                    <a:pt x="294944" y="179832"/>
                  </a:lnTo>
                  <a:lnTo>
                    <a:pt x="292798" y="179832"/>
                  </a:lnTo>
                  <a:lnTo>
                    <a:pt x="292811" y="167132"/>
                  </a:lnTo>
                  <a:lnTo>
                    <a:pt x="285419" y="167132"/>
                  </a:lnTo>
                  <a:lnTo>
                    <a:pt x="285407" y="167500"/>
                  </a:lnTo>
                  <a:lnTo>
                    <a:pt x="285115" y="179832"/>
                  </a:lnTo>
                  <a:lnTo>
                    <a:pt x="283565" y="167500"/>
                  </a:lnTo>
                  <a:lnTo>
                    <a:pt x="282054" y="179832"/>
                  </a:lnTo>
                  <a:lnTo>
                    <a:pt x="280543" y="179832"/>
                  </a:lnTo>
                  <a:lnTo>
                    <a:pt x="281813" y="167132"/>
                  </a:lnTo>
                  <a:lnTo>
                    <a:pt x="278307" y="167132"/>
                  </a:lnTo>
                  <a:lnTo>
                    <a:pt x="278244" y="167500"/>
                  </a:lnTo>
                  <a:lnTo>
                    <a:pt x="275882" y="179832"/>
                  </a:lnTo>
                  <a:lnTo>
                    <a:pt x="275983" y="167132"/>
                  </a:lnTo>
                  <a:lnTo>
                    <a:pt x="268744" y="179832"/>
                  </a:lnTo>
                  <a:lnTo>
                    <a:pt x="266306" y="179832"/>
                  </a:lnTo>
                  <a:lnTo>
                    <a:pt x="266471" y="167500"/>
                  </a:lnTo>
                  <a:lnTo>
                    <a:pt x="266026" y="179832"/>
                  </a:lnTo>
                  <a:lnTo>
                    <a:pt x="264083" y="167500"/>
                  </a:lnTo>
                  <a:lnTo>
                    <a:pt x="262191" y="179832"/>
                  </a:lnTo>
                  <a:lnTo>
                    <a:pt x="260705" y="167500"/>
                  </a:lnTo>
                  <a:lnTo>
                    <a:pt x="259016" y="179832"/>
                  </a:lnTo>
                  <a:lnTo>
                    <a:pt x="255117" y="179832"/>
                  </a:lnTo>
                  <a:lnTo>
                    <a:pt x="256286" y="167132"/>
                  </a:lnTo>
                  <a:lnTo>
                    <a:pt x="254457" y="167132"/>
                  </a:lnTo>
                  <a:lnTo>
                    <a:pt x="248754" y="179832"/>
                  </a:lnTo>
                  <a:lnTo>
                    <a:pt x="245706" y="167132"/>
                  </a:lnTo>
                  <a:lnTo>
                    <a:pt x="239826" y="179832"/>
                  </a:lnTo>
                  <a:lnTo>
                    <a:pt x="239166" y="167132"/>
                  </a:lnTo>
                  <a:lnTo>
                    <a:pt x="238480" y="167132"/>
                  </a:lnTo>
                  <a:lnTo>
                    <a:pt x="238480" y="167500"/>
                  </a:lnTo>
                  <a:lnTo>
                    <a:pt x="238353" y="179832"/>
                  </a:lnTo>
                  <a:lnTo>
                    <a:pt x="235305" y="167132"/>
                  </a:lnTo>
                  <a:lnTo>
                    <a:pt x="234861" y="167132"/>
                  </a:lnTo>
                  <a:lnTo>
                    <a:pt x="234772" y="167500"/>
                  </a:lnTo>
                  <a:lnTo>
                    <a:pt x="232016" y="180340"/>
                  </a:lnTo>
                  <a:lnTo>
                    <a:pt x="232003" y="179832"/>
                  </a:lnTo>
                  <a:lnTo>
                    <a:pt x="229311" y="179832"/>
                  </a:lnTo>
                  <a:lnTo>
                    <a:pt x="228536" y="167132"/>
                  </a:lnTo>
                  <a:lnTo>
                    <a:pt x="227266" y="167132"/>
                  </a:lnTo>
                  <a:lnTo>
                    <a:pt x="227266" y="167500"/>
                  </a:lnTo>
                  <a:lnTo>
                    <a:pt x="227126" y="179832"/>
                  </a:lnTo>
                  <a:lnTo>
                    <a:pt x="225221" y="179832"/>
                  </a:lnTo>
                  <a:lnTo>
                    <a:pt x="225183" y="180340"/>
                  </a:lnTo>
                  <a:lnTo>
                    <a:pt x="224358" y="192532"/>
                  </a:lnTo>
                  <a:lnTo>
                    <a:pt x="221551" y="192532"/>
                  </a:lnTo>
                  <a:lnTo>
                    <a:pt x="223405" y="179832"/>
                  </a:lnTo>
                  <a:lnTo>
                    <a:pt x="221983" y="179832"/>
                  </a:lnTo>
                  <a:lnTo>
                    <a:pt x="222034" y="167132"/>
                  </a:lnTo>
                  <a:lnTo>
                    <a:pt x="219659" y="167132"/>
                  </a:lnTo>
                  <a:lnTo>
                    <a:pt x="219659" y="192532"/>
                  </a:lnTo>
                  <a:lnTo>
                    <a:pt x="208749" y="192532"/>
                  </a:lnTo>
                  <a:lnTo>
                    <a:pt x="208800" y="190715"/>
                  </a:lnTo>
                  <a:lnTo>
                    <a:pt x="209130" y="179832"/>
                  </a:lnTo>
                  <a:lnTo>
                    <a:pt x="217487" y="179832"/>
                  </a:lnTo>
                  <a:lnTo>
                    <a:pt x="217576" y="180340"/>
                  </a:lnTo>
                  <a:lnTo>
                    <a:pt x="219659" y="192532"/>
                  </a:lnTo>
                  <a:lnTo>
                    <a:pt x="219659" y="167132"/>
                  </a:lnTo>
                  <a:lnTo>
                    <a:pt x="208432" y="167132"/>
                  </a:lnTo>
                  <a:lnTo>
                    <a:pt x="208432" y="192532"/>
                  </a:lnTo>
                  <a:lnTo>
                    <a:pt x="206222" y="192532"/>
                  </a:lnTo>
                  <a:lnTo>
                    <a:pt x="206197" y="179832"/>
                  </a:lnTo>
                  <a:lnTo>
                    <a:pt x="207098" y="179832"/>
                  </a:lnTo>
                  <a:lnTo>
                    <a:pt x="207149" y="180340"/>
                  </a:lnTo>
                  <a:lnTo>
                    <a:pt x="208432" y="192532"/>
                  </a:lnTo>
                  <a:lnTo>
                    <a:pt x="208432" y="167132"/>
                  </a:lnTo>
                  <a:lnTo>
                    <a:pt x="203911" y="167132"/>
                  </a:lnTo>
                  <a:lnTo>
                    <a:pt x="203860" y="167500"/>
                  </a:lnTo>
                  <a:lnTo>
                    <a:pt x="202184" y="179832"/>
                  </a:lnTo>
                  <a:lnTo>
                    <a:pt x="204851" y="179832"/>
                  </a:lnTo>
                  <a:lnTo>
                    <a:pt x="204876" y="180340"/>
                  </a:lnTo>
                  <a:lnTo>
                    <a:pt x="205613" y="192532"/>
                  </a:lnTo>
                  <a:lnTo>
                    <a:pt x="195935" y="192532"/>
                  </a:lnTo>
                  <a:lnTo>
                    <a:pt x="196024" y="179832"/>
                  </a:lnTo>
                  <a:lnTo>
                    <a:pt x="197497" y="179832"/>
                  </a:lnTo>
                  <a:lnTo>
                    <a:pt x="195592" y="175920"/>
                  </a:lnTo>
                  <a:lnTo>
                    <a:pt x="195592" y="192532"/>
                  </a:lnTo>
                  <a:lnTo>
                    <a:pt x="191922" y="192532"/>
                  </a:lnTo>
                  <a:lnTo>
                    <a:pt x="193306" y="179832"/>
                  </a:lnTo>
                  <a:lnTo>
                    <a:pt x="193395" y="180340"/>
                  </a:lnTo>
                  <a:lnTo>
                    <a:pt x="195592" y="192532"/>
                  </a:lnTo>
                  <a:lnTo>
                    <a:pt x="195592" y="175920"/>
                  </a:lnTo>
                  <a:lnTo>
                    <a:pt x="191312" y="167132"/>
                  </a:lnTo>
                  <a:lnTo>
                    <a:pt x="191262" y="167500"/>
                  </a:lnTo>
                  <a:lnTo>
                    <a:pt x="189585" y="179832"/>
                  </a:lnTo>
                  <a:lnTo>
                    <a:pt x="190665" y="179832"/>
                  </a:lnTo>
                  <a:lnTo>
                    <a:pt x="190715" y="180340"/>
                  </a:lnTo>
                  <a:lnTo>
                    <a:pt x="191719" y="192532"/>
                  </a:lnTo>
                  <a:lnTo>
                    <a:pt x="189738" y="192532"/>
                  </a:lnTo>
                  <a:lnTo>
                    <a:pt x="188239" y="179832"/>
                  </a:lnTo>
                  <a:lnTo>
                    <a:pt x="189572" y="179832"/>
                  </a:lnTo>
                  <a:lnTo>
                    <a:pt x="189636" y="167132"/>
                  </a:lnTo>
                  <a:lnTo>
                    <a:pt x="191312" y="167132"/>
                  </a:lnTo>
                  <a:lnTo>
                    <a:pt x="192684" y="167132"/>
                  </a:lnTo>
                  <a:lnTo>
                    <a:pt x="190131" y="154432"/>
                  </a:lnTo>
                  <a:lnTo>
                    <a:pt x="188849" y="167132"/>
                  </a:lnTo>
                  <a:lnTo>
                    <a:pt x="186931" y="154432"/>
                  </a:lnTo>
                  <a:lnTo>
                    <a:pt x="176276" y="167132"/>
                  </a:lnTo>
                  <a:lnTo>
                    <a:pt x="166941" y="167132"/>
                  </a:lnTo>
                  <a:lnTo>
                    <a:pt x="159448" y="167132"/>
                  </a:lnTo>
                  <a:lnTo>
                    <a:pt x="166420" y="179832"/>
                  </a:lnTo>
                  <a:lnTo>
                    <a:pt x="172567" y="179832"/>
                  </a:lnTo>
                  <a:lnTo>
                    <a:pt x="186016" y="179832"/>
                  </a:lnTo>
                  <a:lnTo>
                    <a:pt x="185102" y="167132"/>
                  </a:lnTo>
                  <a:lnTo>
                    <a:pt x="187858" y="167132"/>
                  </a:lnTo>
                  <a:lnTo>
                    <a:pt x="187833" y="167500"/>
                  </a:lnTo>
                  <a:lnTo>
                    <a:pt x="186944" y="179832"/>
                  </a:lnTo>
                  <a:lnTo>
                    <a:pt x="186639" y="179832"/>
                  </a:lnTo>
                  <a:lnTo>
                    <a:pt x="186702" y="180340"/>
                  </a:lnTo>
                  <a:lnTo>
                    <a:pt x="187972" y="192532"/>
                  </a:lnTo>
                  <a:lnTo>
                    <a:pt x="188976" y="192532"/>
                  </a:lnTo>
                  <a:lnTo>
                    <a:pt x="189026" y="192735"/>
                  </a:lnTo>
                  <a:lnTo>
                    <a:pt x="192036" y="205232"/>
                  </a:lnTo>
                  <a:lnTo>
                    <a:pt x="193370" y="205232"/>
                  </a:lnTo>
                  <a:lnTo>
                    <a:pt x="191211" y="217932"/>
                  </a:lnTo>
                  <a:lnTo>
                    <a:pt x="189103" y="205232"/>
                  </a:lnTo>
                  <a:lnTo>
                    <a:pt x="188709" y="205232"/>
                  </a:lnTo>
                  <a:lnTo>
                    <a:pt x="188607" y="217932"/>
                  </a:lnTo>
                  <a:lnTo>
                    <a:pt x="185115" y="217932"/>
                  </a:lnTo>
                  <a:lnTo>
                    <a:pt x="188709" y="205232"/>
                  </a:lnTo>
                  <a:lnTo>
                    <a:pt x="180936" y="205232"/>
                  </a:lnTo>
                  <a:lnTo>
                    <a:pt x="179349" y="217932"/>
                  </a:lnTo>
                  <a:lnTo>
                    <a:pt x="174332" y="217932"/>
                  </a:lnTo>
                  <a:lnTo>
                    <a:pt x="174180" y="217932"/>
                  </a:lnTo>
                  <a:lnTo>
                    <a:pt x="170192" y="205232"/>
                  </a:lnTo>
                  <a:lnTo>
                    <a:pt x="165481" y="205232"/>
                  </a:lnTo>
                  <a:lnTo>
                    <a:pt x="162737" y="217932"/>
                  </a:lnTo>
                  <a:lnTo>
                    <a:pt x="165392" y="205232"/>
                  </a:lnTo>
                  <a:lnTo>
                    <a:pt x="158381" y="205232"/>
                  </a:lnTo>
                  <a:lnTo>
                    <a:pt x="157238" y="217932"/>
                  </a:lnTo>
                  <a:lnTo>
                    <a:pt x="155892" y="217932"/>
                  </a:lnTo>
                  <a:lnTo>
                    <a:pt x="155448" y="205232"/>
                  </a:lnTo>
                  <a:lnTo>
                    <a:pt x="152692" y="217932"/>
                  </a:lnTo>
                  <a:lnTo>
                    <a:pt x="151396" y="217932"/>
                  </a:lnTo>
                  <a:lnTo>
                    <a:pt x="152069" y="205232"/>
                  </a:lnTo>
                  <a:lnTo>
                    <a:pt x="149009" y="205232"/>
                  </a:lnTo>
                  <a:lnTo>
                    <a:pt x="149047" y="217932"/>
                  </a:lnTo>
                  <a:lnTo>
                    <a:pt x="147154" y="217932"/>
                  </a:lnTo>
                  <a:lnTo>
                    <a:pt x="143598" y="205232"/>
                  </a:lnTo>
                  <a:lnTo>
                    <a:pt x="143433" y="217932"/>
                  </a:lnTo>
                  <a:lnTo>
                    <a:pt x="142303" y="217932"/>
                  </a:lnTo>
                  <a:lnTo>
                    <a:pt x="139687" y="205232"/>
                  </a:lnTo>
                  <a:lnTo>
                    <a:pt x="138176" y="217932"/>
                  </a:lnTo>
                  <a:lnTo>
                    <a:pt x="129959" y="217932"/>
                  </a:lnTo>
                  <a:lnTo>
                    <a:pt x="125857" y="217932"/>
                  </a:lnTo>
                  <a:lnTo>
                    <a:pt x="123532" y="205232"/>
                  </a:lnTo>
                  <a:lnTo>
                    <a:pt x="122466" y="205232"/>
                  </a:lnTo>
                  <a:lnTo>
                    <a:pt x="122466" y="230619"/>
                  </a:lnTo>
                  <a:lnTo>
                    <a:pt x="122466" y="205232"/>
                  </a:lnTo>
                  <a:lnTo>
                    <a:pt x="120497" y="205232"/>
                  </a:lnTo>
                  <a:lnTo>
                    <a:pt x="117373" y="217932"/>
                  </a:lnTo>
                  <a:lnTo>
                    <a:pt x="114350" y="205232"/>
                  </a:lnTo>
                  <a:lnTo>
                    <a:pt x="112509" y="217932"/>
                  </a:lnTo>
                  <a:lnTo>
                    <a:pt x="110985" y="217932"/>
                  </a:lnTo>
                  <a:lnTo>
                    <a:pt x="112534" y="205232"/>
                  </a:lnTo>
                  <a:lnTo>
                    <a:pt x="110731" y="205232"/>
                  </a:lnTo>
                  <a:lnTo>
                    <a:pt x="108851" y="217932"/>
                  </a:lnTo>
                  <a:lnTo>
                    <a:pt x="107048" y="205232"/>
                  </a:lnTo>
                  <a:lnTo>
                    <a:pt x="90157" y="205232"/>
                  </a:lnTo>
                  <a:lnTo>
                    <a:pt x="85191" y="217932"/>
                  </a:lnTo>
                  <a:lnTo>
                    <a:pt x="81953" y="205232"/>
                  </a:lnTo>
                  <a:lnTo>
                    <a:pt x="74968" y="205232"/>
                  </a:lnTo>
                  <a:lnTo>
                    <a:pt x="74764" y="217932"/>
                  </a:lnTo>
                  <a:lnTo>
                    <a:pt x="76377" y="217932"/>
                  </a:lnTo>
                  <a:lnTo>
                    <a:pt x="76161" y="230619"/>
                  </a:lnTo>
                  <a:lnTo>
                    <a:pt x="85915" y="230619"/>
                  </a:lnTo>
                  <a:lnTo>
                    <a:pt x="85940" y="230987"/>
                  </a:lnTo>
                  <a:lnTo>
                    <a:pt x="86817" y="243319"/>
                  </a:lnTo>
                  <a:lnTo>
                    <a:pt x="89128" y="230619"/>
                  </a:lnTo>
                  <a:lnTo>
                    <a:pt x="90322" y="230619"/>
                  </a:lnTo>
                  <a:lnTo>
                    <a:pt x="90373" y="230987"/>
                  </a:lnTo>
                  <a:lnTo>
                    <a:pt x="93192" y="243319"/>
                  </a:lnTo>
                  <a:lnTo>
                    <a:pt x="96431" y="230619"/>
                  </a:lnTo>
                  <a:lnTo>
                    <a:pt x="99631" y="230619"/>
                  </a:lnTo>
                  <a:lnTo>
                    <a:pt x="99504" y="230987"/>
                  </a:lnTo>
                  <a:lnTo>
                    <a:pt x="95427" y="243319"/>
                  </a:lnTo>
                  <a:lnTo>
                    <a:pt x="105841" y="243319"/>
                  </a:lnTo>
                  <a:lnTo>
                    <a:pt x="105892" y="242239"/>
                  </a:lnTo>
                  <a:lnTo>
                    <a:pt x="106438" y="230619"/>
                  </a:lnTo>
                  <a:lnTo>
                    <a:pt x="107823" y="230619"/>
                  </a:lnTo>
                  <a:lnTo>
                    <a:pt x="107937" y="243319"/>
                  </a:lnTo>
                  <a:lnTo>
                    <a:pt x="110947" y="243319"/>
                  </a:lnTo>
                  <a:lnTo>
                    <a:pt x="114122" y="256032"/>
                  </a:lnTo>
                  <a:lnTo>
                    <a:pt x="117335" y="243319"/>
                  </a:lnTo>
                  <a:lnTo>
                    <a:pt x="115874" y="243319"/>
                  </a:lnTo>
                  <a:lnTo>
                    <a:pt x="119570" y="231368"/>
                  </a:lnTo>
                  <a:lnTo>
                    <a:pt x="119913" y="243319"/>
                  </a:lnTo>
                  <a:lnTo>
                    <a:pt x="122440" y="231343"/>
                  </a:lnTo>
                  <a:lnTo>
                    <a:pt x="124091" y="242239"/>
                  </a:lnTo>
                  <a:lnTo>
                    <a:pt x="124129" y="243319"/>
                  </a:lnTo>
                  <a:lnTo>
                    <a:pt x="125552" y="243319"/>
                  </a:lnTo>
                  <a:lnTo>
                    <a:pt x="124536" y="256032"/>
                  </a:lnTo>
                  <a:lnTo>
                    <a:pt x="128676" y="256032"/>
                  </a:lnTo>
                  <a:lnTo>
                    <a:pt x="127723" y="268732"/>
                  </a:lnTo>
                  <a:lnTo>
                    <a:pt x="130683" y="268732"/>
                  </a:lnTo>
                  <a:lnTo>
                    <a:pt x="130035" y="256032"/>
                  </a:lnTo>
                  <a:lnTo>
                    <a:pt x="132105" y="256032"/>
                  </a:lnTo>
                  <a:lnTo>
                    <a:pt x="134137" y="268732"/>
                  </a:lnTo>
                  <a:lnTo>
                    <a:pt x="132765" y="256032"/>
                  </a:lnTo>
                  <a:lnTo>
                    <a:pt x="148666" y="256032"/>
                  </a:lnTo>
                  <a:lnTo>
                    <a:pt x="147815" y="268732"/>
                  </a:lnTo>
                  <a:lnTo>
                    <a:pt x="149047" y="256032"/>
                  </a:lnTo>
                  <a:lnTo>
                    <a:pt x="152984" y="256032"/>
                  </a:lnTo>
                  <a:lnTo>
                    <a:pt x="151371" y="268732"/>
                  </a:lnTo>
                  <a:lnTo>
                    <a:pt x="169697" y="268732"/>
                  </a:lnTo>
                  <a:lnTo>
                    <a:pt x="168389" y="256032"/>
                  </a:lnTo>
                  <a:lnTo>
                    <a:pt x="173456" y="268732"/>
                  </a:lnTo>
                  <a:lnTo>
                    <a:pt x="173393" y="256032"/>
                  </a:lnTo>
                  <a:lnTo>
                    <a:pt x="176695" y="268732"/>
                  </a:lnTo>
                  <a:lnTo>
                    <a:pt x="201396" y="268732"/>
                  </a:lnTo>
                  <a:lnTo>
                    <a:pt x="204724" y="281419"/>
                  </a:lnTo>
                  <a:lnTo>
                    <a:pt x="210185" y="281419"/>
                  </a:lnTo>
                  <a:lnTo>
                    <a:pt x="210210" y="281216"/>
                  </a:lnTo>
                  <a:lnTo>
                    <a:pt x="211188" y="268732"/>
                  </a:lnTo>
                  <a:lnTo>
                    <a:pt x="214299" y="281419"/>
                  </a:lnTo>
                  <a:lnTo>
                    <a:pt x="220230" y="281419"/>
                  </a:lnTo>
                  <a:lnTo>
                    <a:pt x="220319" y="281216"/>
                  </a:lnTo>
                  <a:lnTo>
                    <a:pt x="225285" y="268732"/>
                  </a:lnTo>
                  <a:lnTo>
                    <a:pt x="228003" y="281216"/>
                  </a:lnTo>
                  <a:lnTo>
                    <a:pt x="228904" y="268732"/>
                  </a:lnTo>
                  <a:lnTo>
                    <a:pt x="230568" y="281419"/>
                  </a:lnTo>
                  <a:lnTo>
                    <a:pt x="236410" y="281419"/>
                  </a:lnTo>
                  <a:lnTo>
                    <a:pt x="236423" y="281216"/>
                  </a:lnTo>
                  <a:lnTo>
                    <a:pt x="237159" y="268732"/>
                  </a:lnTo>
                  <a:lnTo>
                    <a:pt x="237972" y="281419"/>
                  </a:lnTo>
                  <a:lnTo>
                    <a:pt x="241363" y="281419"/>
                  </a:lnTo>
                  <a:lnTo>
                    <a:pt x="241452" y="268732"/>
                  </a:lnTo>
                  <a:lnTo>
                    <a:pt x="245491" y="268732"/>
                  </a:lnTo>
                  <a:lnTo>
                    <a:pt x="245414" y="281419"/>
                  </a:lnTo>
                  <a:lnTo>
                    <a:pt x="248386" y="281419"/>
                  </a:lnTo>
                  <a:lnTo>
                    <a:pt x="253517" y="294132"/>
                  </a:lnTo>
                  <a:lnTo>
                    <a:pt x="254444" y="281419"/>
                  </a:lnTo>
                  <a:lnTo>
                    <a:pt x="256247" y="281419"/>
                  </a:lnTo>
                  <a:lnTo>
                    <a:pt x="257149" y="294132"/>
                  </a:lnTo>
                  <a:lnTo>
                    <a:pt x="260019" y="281419"/>
                  </a:lnTo>
                  <a:lnTo>
                    <a:pt x="267766" y="281419"/>
                  </a:lnTo>
                  <a:lnTo>
                    <a:pt x="272630" y="294132"/>
                  </a:lnTo>
                  <a:lnTo>
                    <a:pt x="273735" y="281419"/>
                  </a:lnTo>
                  <a:lnTo>
                    <a:pt x="274040" y="281419"/>
                  </a:lnTo>
                  <a:lnTo>
                    <a:pt x="277571" y="294132"/>
                  </a:lnTo>
                  <a:lnTo>
                    <a:pt x="281660" y="281419"/>
                  </a:lnTo>
                  <a:lnTo>
                    <a:pt x="285584" y="281419"/>
                  </a:lnTo>
                  <a:lnTo>
                    <a:pt x="288620" y="294132"/>
                  </a:lnTo>
                  <a:lnTo>
                    <a:pt x="289191" y="294132"/>
                  </a:lnTo>
                  <a:lnTo>
                    <a:pt x="290055" y="281419"/>
                  </a:lnTo>
                  <a:lnTo>
                    <a:pt x="291642" y="281419"/>
                  </a:lnTo>
                  <a:lnTo>
                    <a:pt x="294220" y="281419"/>
                  </a:lnTo>
                  <a:lnTo>
                    <a:pt x="296481" y="294132"/>
                  </a:lnTo>
                  <a:lnTo>
                    <a:pt x="330555" y="294132"/>
                  </a:lnTo>
                  <a:lnTo>
                    <a:pt x="381762" y="306832"/>
                  </a:lnTo>
                  <a:lnTo>
                    <a:pt x="432968" y="306832"/>
                  </a:lnTo>
                  <a:lnTo>
                    <a:pt x="484162" y="319532"/>
                  </a:lnTo>
                  <a:lnTo>
                    <a:pt x="557847" y="319532"/>
                  </a:lnTo>
                  <a:lnTo>
                    <a:pt x="718248" y="319532"/>
                  </a:lnTo>
                  <a:lnTo>
                    <a:pt x="713041" y="332232"/>
                  </a:lnTo>
                  <a:lnTo>
                    <a:pt x="712457" y="332232"/>
                  </a:lnTo>
                  <a:lnTo>
                    <a:pt x="712368" y="319532"/>
                  </a:lnTo>
                  <a:lnTo>
                    <a:pt x="706120" y="332232"/>
                  </a:lnTo>
                  <a:lnTo>
                    <a:pt x="687959" y="332232"/>
                  </a:lnTo>
                  <a:lnTo>
                    <a:pt x="686295" y="319532"/>
                  </a:lnTo>
                  <a:lnTo>
                    <a:pt x="685838" y="332232"/>
                  </a:lnTo>
                  <a:lnTo>
                    <a:pt x="609892" y="332232"/>
                  </a:lnTo>
                  <a:lnTo>
                    <a:pt x="609600" y="319532"/>
                  </a:lnTo>
                  <a:lnTo>
                    <a:pt x="609663" y="332232"/>
                  </a:lnTo>
                  <a:lnTo>
                    <a:pt x="601408" y="332232"/>
                  </a:lnTo>
                  <a:lnTo>
                    <a:pt x="597001" y="319532"/>
                  </a:lnTo>
                  <a:lnTo>
                    <a:pt x="592632" y="332232"/>
                  </a:lnTo>
                  <a:lnTo>
                    <a:pt x="562368" y="332232"/>
                  </a:lnTo>
                  <a:lnTo>
                    <a:pt x="557847" y="319532"/>
                  </a:lnTo>
                  <a:lnTo>
                    <a:pt x="556704" y="332232"/>
                  </a:lnTo>
                  <a:lnTo>
                    <a:pt x="484962" y="332232"/>
                  </a:lnTo>
                  <a:lnTo>
                    <a:pt x="476097" y="319532"/>
                  </a:lnTo>
                  <a:lnTo>
                    <a:pt x="467512" y="332232"/>
                  </a:lnTo>
                  <a:lnTo>
                    <a:pt x="466661" y="332232"/>
                  </a:lnTo>
                  <a:lnTo>
                    <a:pt x="467131" y="319532"/>
                  </a:lnTo>
                  <a:lnTo>
                    <a:pt x="461924" y="319532"/>
                  </a:lnTo>
                  <a:lnTo>
                    <a:pt x="457657" y="332232"/>
                  </a:lnTo>
                  <a:lnTo>
                    <a:pt x="453415" y="319532"/>
                  </a:lnTo>
                  <a:lnTo>
                    <a:pt x="453593" y="332232"/>
                  </a:lnTo>
                  <a:lnTo>
                    <a:pt x="451116" y="332232"/>
                  </a:lnTo>
                  <a:lnTo>
                    <a:pt x="447243" y="332232"/>
                  </a:lnTo>
                  <a:lnTo>
                    <a:pt x="450342" y="319532"/>
                  </a:lnTo>
                  <a:lnTo>
                    <a:pt x="431126" y="319532"/>
                  </a:lnTo>
                  <a:lnTo>
                    <a:pt x="429831" y="332232"/>
                  </a:lnTo>
                  <a:lnTo>
                    <a:pt x="425970" y="319532"/>
                  </a:lnTo>
                  <a:lnTo>
                    <a:pt x="380847" y="319532"/>
                  </a:lnTo>
                  <a:lnTo>
                    <a:pt x="382054" y="332232"/>
                  </a:lnTo>
                  <a:lnTo>
                    <a:pt x="379615" y="332232"/>
                  </a:lnTo>
                  <a:lnTo>
                    <a:pt x="378409" y="319532"/>
                  </a:lnTo>
                  <a:lnTo>
                    <a:pt x="366229" y="319532"/>
                  </a:lnTo>
                  <a:lnTo>
                    <a:pt x="364261" y="315468"/>
                  </a:lnTo>
                  <a:lnTo>
                    <a:pt x="364261" y="332232"/>
                  </a:lnTo>
                  <a:lnTo>
                    <a:pt x="359092" y="332232"/>
                  </a:lnTo>
                  <a:lnTo>
                    <a:pt x="356514" y="319532"/>
                  </a:lnTo>
                  <a:lnTo>
                    <a:pt x="362026" y="319532"/>
                  </a:lnTo>
                  <a:lnTo>
                    <a:pt x="364261" y="332232"/>
                  </a:lnTo>
                  <a:lnTo>
                    <a:pt x="364261" y="315468"/>
                  </a:lnTo>
                  <a:lnTo>
                    <a:pt x="360095" y="306832"/>
                  </a:lnTo>
                  <a:lnTo>
                    <a:pt x="354266" y="319532"/>
                  </a:lnTo>
                  <a:lnTo>
                    <a:pt x="355206" y="319532"/>
                  </a:lnTo>
                  <a:lnTo>
                    <a:pt x="353783" y="332232"/>
                  </a:lnTo>
                  <a:lnTo>
                    <a:pt x="346697" y="332232"/>
                  </a:lnTo>
                  <a:lnTo>
                    <a:pt x="343306" y="319532"/>
                  </a:lnTo>
                  <a:lnTo>
                    <a:pt x="354266" y="319532"/>
                  </a:lnTo>
                  <a:lnTo>
                    <a:pt x="344614" y="306832"/>
                  </a:lnTo>
                  <a:lnTo>
                    <a:pt x="335711" y="306832"/>
                  </a:lnTo>
                  <a:lnTo>
                    <a:pt x="337642" y="319532"/>
                  </a:lnTo>
                  <a:lnTo>
                    <a:pt x="334060" y="319532"/>
                  </a:lnTo>
                  <a:lnTo>
                    <a:pt x="335711" y="306832"/>
                  </a:lnTo>
                  <a:lnTo>
                    <a:pt x="327964" y="306832"/>
                  </a:lnTo>
                  <a:lnTo>
                    <a:pt x="328625" y="319532"/>
                  </a:lnTo>
                  <a:lnTo>
                    <a:pt x="325450" y="319532"/>
                  </a:lnTo>
                  <a:lnTo>
                    <a:pt x="327964" y="306832"/>
                  </a:lnTo>
                  <a:lnTo>
                    <a:pt x="325920" y="306832"/>
                  </a:lnTo>
                  <a:lnTo>
                    <a:pt x="325234" y="319532"/>
                  </a:lnTo>
                  <a:lnTo>
                    <a:pt x="322859" y="306832"/>
                  </a:lnTo>
                  <a:lnTo>
                    <a:pt x="310845" y="306832"/>
                  </a:lnTo>
                  <a:lnTo>
                    <a:pt x="310235" y="319532"/>
                  </a:lnTo>
                  <a:lnTo>
                    <a:pt x="309638" y="306832"/>
                  </a:lnTo>
                  <a:lnTo>
                    <a:pt x="308089" y="306832"/>
                  </a:lnTo>
                  <a:lnTo>
                    <a:pt x="308978" y="319532"/>
                  </a:lnTo>
                  <a:lnTo>
                    <a:pt x="307149" y="319532"/>
                  </a:lnTo>
                  <a:lnTo>
                    <a:pt x="308089" y="306832"/>
                  </a:lnTo>
                  <a:lnTo>
                    <a:pt x="307822" y="306832"/>
                  </a:lnTo>
                  <a:lnTo>
                    <a:pt x="306260" y="319532"/>
                  </a:lnTo>
                  <a:lnTo>
                    <a:pt x="303987" y="319532"/>
                  </a:lnTo>
                  <a:lnTo>
                    <a:pt x="301053" y="306832"/>
                  </a:lnTo>
                  <a:lnTo>
                    <a:pt x="299491" y="306832"/>
                  </a:lnTo>
                  <a:lnTo>
                    <a:pt x="302856" y="319532"/>
                  </a:lnTo>
                  <a:lnTo>
                    <a:pt x="299859" y="319532"/>
                  </a:lnTo>
                  <a:lnTo>
                    <a:pt x="299491" y="306832"/>
                  </a:lnTo>
                  <a:lnTo>
                    <a:pt x="298526" y="306832"/>
                  </a:lnTo>
                  <a:lnTo>
                    <a:pt x="297065" y="314833"/>
                  </a:lnTo>
                  <a:lnTo>
                    <a:pt x="296214" y="319532"/>
                  </a:lnTo>
                  <a:lnTo>
                    <a:pt x="294551" y="319532"/>
                  </a:lnTo>
                  <a:lnTo>
                    <a:pt x="294551" y="318439"/>
                  </a:lnTo>
                  <a:lnTo>
                    <a:pt x="294551" y="318185"/>
                  </a:lnTo>
                  <a:lnTo>
                    <a:pt x="294551" y="317995"/>
                  </a:lnTo>
                  <a:lnTo>
                    <a:pt x="294360" y="317995"/>
                  </a:lnTo>
                  <a:lnTo>
                    <a:pt x="296913" y="315531"/>
                  </a:lnTo>
                  <a:lnTo>
                    <a:pt x="296202" y="314883"/>
                  </a:lnTo>
                  <a:lnTo>
                    <a:pt x="297053" y="314883"/>
                  </a:lnTo>
                  <a:lnTo>
                    <a:pt x="294386" y="314528"/>
                  </a:lnTo>
                  <a:lnTo>
                    <a:pt x="294386" y="316445"/>
                  </a:lnTo>
                  <a:lnTo>
                    <a:pt x="294271" y="316661"/>
                  </a:lnTo>
                  <a:lnTo>
                    <a:pt x="294195" y="316801"/>
                  </a:lnTo>
                  <a:lnTo>
                    <a:pt x="293763" y="317614"/>
                  </a:lnTo>
                  <a:lnTo>
                    <a:pt x="293433" y="317995"/>
                  </a:lnTo>
                  <a:lnTo>
                    <a:pt x="293243" y="318185"/>
                  </a:lnTo>
                  <a:lnTo>
                    <a:pt x="293065" y="317995"/>
                  </a:lnTo>
                  <a:lnTo>
                    <a:pt x="292823" y="317614"/>
                  </a:lnTo>
                  <a:lnTo>
                    <a:pt x="292328" y="318439"/>
                  </a:lnTo>
                  <a:lnTo>
                    <a:pt x="292239" y="318185"/>
                  </a:lnTo>
                  <a:lnTo>
                    <a:pt x="292188" y="317995"/>
                  </a:lnTo>
                  <a:lnTo>
                    <a:pt x="292061" y="317614"/>
                  </a:lnTo>
                  <a:lnTo>
                    <a:pt x="291807" y="316801"/>
                  </a:lnTo>
                  <a:lnTo>
                    <a:pt x="293293" y="315404"/>
                  </a:lnTo>
                  <a:lnTo>
                    <a:pt x="294386" y="316445"/>
                  </a:lnTo>
                  <a:lnTo>
                    <a:pt x="294386" y="314528"/>
                  </a:lnTo>
                  <a:lnTo>
                    <a:pt x="295008" y="314515"/>
                  </a:lnTo>
                  <a:lnTo>
                    <a:pt x="294182" y="313778"/>
                  </a:lnTo>
                  <a:lnTo>
                    <a:pt x="293039" y="314883"/>
                  </a:lnTo>
                  <a:lnTo>
                    <a:pt x="292912" y="314883"/>
                  </a:lnTo>
                  <a:lnTo>
                    <a:pt x="293306" y="315239"/>
                  </a:lnTo>
                  <a:lnTo>
                    <a:pt x="293141" y="315239"/>
                  </a:lnTo>
                  <a:lnTo>
                    <a:pt x="292773" y="314883"/>
                  </a:lnTo>
                  <a:lnTo>
                    <a:pt x="292912" y="314883"/>
                  </a:lnTo>
                  <a:lnTo>
                    <a:pt x="291439" y="313588"/>
                  </a:lnTo>
                  <a:lnTo>
                    <a:pt x="290347" y="313588"/>
                  </a:lnTo>
                  <a:lnTo>
                    <a:pt x="289864" y="314388"/>
                  </a:lnTo>
                  <a:lnTo>
                    <a:pt x="289915" y="316801"/>
                  </a:lnTo>
                  <a:lnTo>
                    <a:pt x="290360" y="317614"/>
                  </a:lnTo>
                  <a:lnTo>
                    <a:pt x="291249" y="319532"/>
                  </a:lnTo>
                  <a:lnTo>
                    <a:pt x="287616" y="319532"/>
                  </a:lnTo>
                  <a:lnTo>
                    <a:pt x="287832" y="319112"/>
                  </a:lnTo>
                  <a:lnTo>
                    <a:pt x="286296" y="319532"/>
                  </a:lnTo>
                  <a:lnTo>
                    <a:pt x="285737" y="319532"/>
                  </a:lnTo>
                  <a:lnTo>
                    <a:pt x="285635" y="318681"/>
                  </a:lnTo>
                  <a:lnTo>
                    <a:pt x="285940" y="318008"/>
                  </a:lnTo>
                  <a:lnTo>
                    <a:pt x="285572" y="318160"/>
                  </a:lnTo>
                  <a:lnTo>
                    <a:pt x="285115" y="314350"/>
                  </a:lnTo>
                  <a:lnTo>
                    <a:pt x="285661" y="314515"/>
                  </a:lnTo>
                  <a:lnTo>
                    <a:pt x="285838" y="314388"/>
                  </a:lnTo>
                  <a:lnTo>
                    <a:pt x="285356" y="312928"/>
                  </a:lnTo>
                  <a:lnTo>
                    <a:pt x="285000" y="313334"/>
                  </a:lnTo>
                  <a:lnTo>
                    <a:pt x="284251" y="306832"/>
                  </a:lnTo>
                  <a:lnTo>
                    <a:pt x="283527" y="313829"/>
                  </a:lnTo>
                  <a:lnTo>
                    <a:pt x="282829" y="313588"/>
                  </a:lnTo>
                  <a:lnTo>
                    <a:pt x="282994" y="313588"/>
                  </a:lnTo>
                  <a:lnTo>
                    <a:pt x="280517" y="311289"/>
                  </a:lnTo>
                  <a:lnTo>
                    <a:pt x="280619" y="312928"/>
                  </a:lnTo>
                  <a:lnTo>
                    <a:pt x="280746" y="314883"/>
                  </a:lnTo>
                  <a:lnTo>
                    <a:pt x="280860" y="316801"/>
                  </a:lnTo>
                  <a:lnTo>
                    <a:pt x="280936" y="317995"/>
                  </a:lnTo>
                  <a:lnTo>
                    <a:pt x="283400" y="315175"/>
                  </a:lnTo>
                  <a:lnTo>
                    <a:pt x="283057" y="318541"/>
                  </a:lnTo>
                  <a:lnTo>
                    <a:pt x="281990" y="318198"/>
                  </a:lnTo>
                  <a:lnTo>
                    <a:pt x="280517" y="319532"/>
                  </a:lnTo>
                  <a:lnTo>
                    <a:pt x="278460" y="306832"/>
                  </a:lnTo>
                  <a:lnTo>
                    <a:pt x="276352" y="319532"/>
                  </a:lnTo>
                  <a:lnTo>
                    <a:pt x="270929" y="319532"/>
                  </a:lnTo>
                  <a:lnTo>
                    <a:pt x="271627" y="318681"/>
                  </a:lnTo>
                  <a:lnTo>
                    <a:pt x="272859" y="317728"/>
                  </a:lnTo>
                  <a:lnTo>
                    <a:pt x="274066" y="318820"/>
                  </a:lnTo>
                  <a:lnTo>
                    <a:pt x="274129" y="318681"/>
                  </a:lnTo>
                  <a:lnTo>
                    <a:pt x="274574" y="317728"/>
                  </a:lnTo>
                  <a:lnTo>
                    <a:pt x="274688" y="317500"/>
                  </a:lnTo>
                  <a:lnTo>
                    <a:pt x="275018" y="316788"/>
                  </a:lnTo>
                  <a:lnTo>
                    <a:pt x="272326" y="317500"/>
                  </a:lnTo>
                  <a:lnTo>
                    <a:pt x="271792" y="316293"/>
                  </a:lnTo>
                  <a:lnTo>
                    <a:pt x="270979" y="313334"/>
                  </a:lnTo>
                  <a:lnTo>
                    <a:pt x="271043" y="313550"/>
                  </a:lnTo>
                  <a:lnTo>
                    <a:pt x="271399" y="313550"/>
                  </a:lnTo>
                  <a:lnTo>
                    <a:pt x="271322" y="313334"/>
                  </a:lnTo>
                  <a:lnTo>
                    <a:pt x="270484" y="310629"/>
                  </a:lnTo>
                  <a:lnTo>
                    <a:pt x="270611" y="311632"/>
                  </a:lnTo>
                  <a:lnTo>
                    <a:pt x="270891" y="313956"/>
                  </a:lnTo>
                  <a:lnTo>
                    <a:pt x="270116" y="314401"/>
                  </a:lnTo>
                  <a:lnTo>
                    <a:pt x="270116" y="319532"/>
                  </a:lnTo>
                  <a:lnTo>
                    <a:pt x="269367" y="319532"/>
                  </a:lnTo>
                  <a:lnTo>
                    <a:pt x="269354" y="317728"/>
                  </a:lnTo>
                  <a:lnTo>
                    <a:pt x="270116" y="319532"/>
                  </a:lnTo>
                  <a:lnTo>
                    <a:pt x="270116" y="314401"/>
                  </a:lnTo>
                  <a:lnTo>
                    <a:pt x="269341" y="314845"/>
                  </a:lnTo>
                  <a:lnTo>
                    <a:pt x="269328" y="306832"/>
                  </a:lnTo>
                  <a:lnTo>
                    <a:pt x="265391" y="306832"/>
                  </a:lnTo>
                  <a:lnTo>
                    <a:pt x="263385" y="319532"/>
                  </a:lnTo>
                  <a:lnTo>
                    <a:pt x="260921" y="306832"/>
                  </a:lnTo>
                  <a:lnTo>
                    <a:pt x="257225" y="319532"/>
                  </a:lnTo>
                  <a:lnTo>
                    <a:pt x="256120" y="306832"/>
                  </a:lnTo>
                  <a:lnTo>
                    <a:pt x="194081" y="306832"/>
                  </a:lnTo>
                  <a:lnTo>
                    <a:pt x="192900" y="294132"/>
                  </a:lnTo>
                  <a:lnTo>
                    <a:pt x="191655" y="306832"/>
                  </a:lnTo>
                  <a:lnTo>
                    <a:pt x="191020" y="294132"/>
                  </a:lnTo>
                  <a:lnTo>
                    <a:pt x="190423" y="294132"/>
                  </a:lnTo>
                  <a:lnTo>
                    <a:pt x="189979" y="306832"/>
                  </a:lnTo>
                  <a:lnTo>
                    <a:pt x="178968" y="306832"/>
                  </a:lnTo>
                  <a:lnTo>
                    <a:pt x="180543" y="294132"/>
                  </a:lnTo>
                  <a:lnTo>
                    <a:pt x="180009" y="294132"/>
                  </a:lnTo>
                  <a:lnTo>
                    <a:pt x="180390" y="293103"/>
                  </a:lnTo>
                  <a:lnTo>
                    <a:pt x="181152" y="292112"/>
                  </a:lnTo>
                  <a:lnTo>
                    <a:pt x="181267" y="293166"/>
                  </a:lnTo>
                  <a:lnTo>
                    <a:pt x="181394" y="294246"/>
                  </a:lnTo>
                  <a:lnTo>
                    <a:pt x="182041" y="295351"/>
                  </a:lnTo>
                  <a:lnTo>
                    <a:pt x="183172" y="292366"/>
                  </a:lnTo>
                  <a:lnTo>
                    <a:pt x="181457" y="292138"/>
                  </a:lnTo>
                  <a:lnTo>
                    <a:pt x="180251" y="290436"/>
                  </a:lnTo>
                  <a:lnTo>
                    <a:pt x="179108" y="291693"/>
                  </a:lnTo>
                  <a:lnTo>
                    <a:pt x="179336" y="293039"/>
                  </a:lnTo>
                  <a:lnTo>
                    <a:pt x="178917" y="294132"/>
                  </a:lnTo>
                  <a:lnTo>
                    <a:pt x="178600" y="294132"/>
                  </a:lnTo>
                  <a:lnTo>
                    <a:pt x="176758" y="306832"/>
                  </a:lnTo>
                  <a:lnTo>
                    <a:pt x="167043" y="294132"/>
                  </a:lnTo>
                  <a:lnTo>
                    <a:pt x="163944" y="306832"/>
                  </a:lnTo>
                  <a:lnTo>
                    <a:pt x="162941" y="294132"/>
                  </a:lnTo>
                  <a:lnTo>
                    <a:pt x="159867" y="294132"/>
                  </a:lnTo>
                  <a:lnTo>
                    <a:pt x="157962" y="306832"/>
                  </a:lnTo>
                  <a:lnTo>
                    <a:pt x="157505" y="294132"/>
                  </a:lnTo>
                  <a:lnTo>
                    <a:pt x="148043" y="294132"/>
                  </a:lnTo>
                  <a:lnTo>
                    <a:pt x="143433" y="306832"/>
                  </a:lnTo>
                  <a:lnTo>
                    <a:pt x="143573" y="294132"/>
                  </a:lnTo>
                  <a:lnTo>
                    <a:pt x="142976" y="294132"/>
                  </a:lnTo>
                  <a:lnTo>
                    <a:pt x="140500" y="306832"/>
                  </a:lnTo>
                  <a:lnTo>
                    <a:pt x="141071" y="306832"/>
                  </a:lnTo>
                  <a:lnTo>
                    <a:pt x="142646" y="319532"/>
                  </a:lnTo>
                  <a:lnTo>
                    <a:pt x="147345" y="306832"/>
                  </a:lnTo>
                  <a:lnTo>
                    <a:pt x="146062" y="319532"/>
                  </a:lnTo>
                  <a:lnTo>
                    <a:pt x="151930" y="319532"/>
                  </a:lnTo>
                  <a:lnTo>
                    <a:pt x="152476" y="306832"/>
                  </a:lnTo>
                  <a:lnTo>
                    <a:pt x="153555" y="306832"/>
                  </a:lnTo>
                  <a:lnTo>
                    <a:pt x="154609" y="319532"/>
                  </a:lnTo>
                  <a:lnTo>
                    <a:pt x="155689" y="306832"/>
                  </a:lnTo>
                  <a:lnTo>
                    <a:pt x="155752" y="319532"/>
                  </a:lnTo>
                  <a:lnTo>
                    <a:pt x="172262" y="319532"/>
                  </a:lnTo>
                  <a:lnTo>
                    <a:pt x="172275" y="330936"/>
                  </a:lnTo>
                  <a:lnTo>
                    <a:pt x="169849" y="332701"/>
                  </a:lnTo>
                  <a:lnTo>
                    <a:pt x="169722" y="331978"/>
                  </a:lnTo>
                  <a:lnTo>
                    <a:pt x="169456" y="330415"/>
                  </a:lnTo>
                  <a:lnTo>
                    <a:pt x="167728" y="331978"/>
                  </a:lnTo>
                  <a:lnTo>
                    <a:pt x="166255" y="331978"/>
                  </a:lnTo>
                  <a:lnTo>
                    <a:pt x="171259" y="333717"/>
                  </a:lnTo>
                  <a:lnTo>
                    <a:pt x="171335" y="333514"/>
                  </a:lnTo>
                  <a:lnTo>
                    <a:pt x="171399" y="333324"/>
                  </a:lnTo>
                  <a:lnTo>
                    <a:pt x="171653" y="332701"/>
                  </a:lnTo>
                  <a:lnTo>
                    <a:pt x="172275" y="331038"/>
                  </a:lnTo>
                  <a:lnTo>
                    <a:pt x="172288" y="332232"/>
                  </a:lnTo>
                  <a:lnTo>
                    <a:pt x="175221" y="332232"/>
                  </a:lnTo>
                  <a:lnTo>
                    <a:pt x="174320" y="319532"/>
                  </a:lnTo>
                  <a:lnTo>
                    <a:pt x="177215" y="319532"/>
                  </a:lnTo>
                  <a:lnTo>
                    <a:pt x="177965" y="332232"/>
                  </a:lnTo>
                  <a:lnTo>
                    <a:pt x="178739" y="319532"/>
                  </a:lnTo>
                  <a:lnTo>
                    <a:pt x="190284" y="332232"/>
                  </a:lnTo>
                  <a:lnTo>
                    <a:pt x="276428" y="332232"/>
                  </a:lnTo>
                  <a:lnTo>
                    <a:pt x="279946" y="344932"/>
                  </a:lnTo>
                  <a:lnTo>
                    <a:pt x="288226" y="332232"/>
                  </a:lnTo>
                  <a:lnTo>
                    <a:pt x="292061" y="332232"/>
                  </a:lnTo>
                  <a:lnTo>
                    <a:pt x="292849" y="344932"/>
                  </a:lnTo>
                  <a:lnTo>
                    <a:pt x="295503" y="344932"/>
                  </a:lnTo>
                  <a:lnTo>
                    <a:pt x="294360" y="332232"/>
                  </a:lnTo>
                  <a:lnTo>
                    <a:pt x="295948" y="332232"/>
                  </a:lnTo>
                  <a:lnTo>
                    <a:pt x="295503" y="344932"/>
                  </a:lnTo>
                  <a:lnTo>
                    <a:pt x="346773" y="344932"/>
                  </a:lnTo>
                  <a:lnTo>
                    <a:pt x="354723" y="357632"/>
                  </a:lnTo>
                  <a:lnTo>
                    <a:pt x="355015" y="344932"/>
                  </a:lnTo>
                  <a:lnTo>
                    <a:pt x="360895" y="344932"/>
                  </a:lnTo>
                  <a:lnTo>
                    <a:pt x="367487" y="357632"/>
                  </a:lnTo>
                  <a:lnTo>
                    <a:pt x="374091" y="357632"/>
                  </a:lnTo>
                  <a:lnTo>
                    <a:pt x="380707" y="344932"/>
                  </a:lnTo>
                  <a:lnTo>
                    <a:pt x="382841" y="344932"/>
                  </a:lnTo>
                  <a:lnTo>
                    <a:pt x="384924" y="357632"/>
                  </a:lnTo>
                  <a:lnTo>
                    <a:pt x="464185" y="357632"/>
                  </a:lnTo>
                  <a:lnTo>
                    <a:pt x="476237" y="370332"/>
                  </a:lnTo>
                  <a:lnTo>
                    <a:pt x="478726" y="357632"/>
                  </a:lnTo>
                  <a:lnTo>
                    <a:pt x="489737" y="370332"/>
                  </a:lnTo>
                  <a:lnTo>
                    <a:pt x="500481" y="370332"/>
                  </a:lnTo>
                  <a:lnTo>
                    <a:pt x="503440" y="357632"/>
                  </a:lnTo>
                  <a:lnTo>
                    <a:pt x="506234" y="370332"/>
                  </a:lnTo>
                  <a:lnTo>
                    <a:pt x="508088" y="357632"/>
                  </a:lnTo>
                  <a:lnTo>
                    <a:pt x="509905" y="370332"/>
                  </a:lnTo>
                  <a:lnTo>
                    <a:pt x="514007" y="357632"/>
                  </a:lnTo>
                  <a:lnTo>
                    <a:pt x="517131" y="370332"/>
                  </a:lnTo>
                  <a:lnTo>
                    <a:pt x="586790" y="370332"/>
                  </a:lnTo>
                  <a:lnTo>
                    <a:pt x="592023" y="357632"/>
                  </a:lnTo>
                  <a:lnTo>
                    <a:pt x="597103" y="370332"/>
                  </a:lnTo>
                  <a:lnTo>
                    <a:pt x="600189" y="357632"/>
                  </a:lnTo>
                  <a:lnTo>
                    <a:pt x="603123" y="370332"/>
                  </a:lnTo>
                  <a:lnTo>
                    <a:pt x="687844" y="370332"/>
                  </a:lnTo>
                  <a:lnTo>
                    <a:pt x="689711" y="357632"/>
                  </a:lnTo>
                  <a:lnTo>
                    <a:pt x="690511" y="357632"/>
                  </a:lnTo>
                  <a:lnTo>
                    <a:pt x="690118" y="370332"/>
                  </a:lnTo>
                  <a:lnTo>
                    <a:pt x="697153" y="357632"/>
                  </a:lnTo>
                  <a:lnTo>
                    <a:pt x="833539" y="357632"/>
                  </a:lnTo>
                  <a:lnTo>
                    <a:pt x="887603" y="344932"/>
                  </a:lnTo>
                  <a:lnTo>
                    <a:pt x="941946" y="344932"/>
                  </a:lnTo>
                  <a:lnTo>
                    <a:pt x="943368" y="332232"/>
                  </a:lnTo>
                  <a:lnTo>
                    <a:pt x="1120419" y="332232"/>
                  </a:lnTo>
                  <a:lnTo>
                    <a:pt x="1123772" y="319532"/>
                  </a:lnTo>
                  <a:lnTo>
                    <a:pt x="1126617" y="332232"/>
                  </a:lnTo>
                  <a:lnTo>
                    <a:pt x="1130007" y="319532"/>
                  </a:lnTo>
                  <a:lnTo>
                    <a:pt x="1130376" y="332232"/>
                  </a:lnTo>
                  <a:lnTo>
                    <a:pt x="1134059" y="332232"/>
                  </a:lnTo>
                  <a:lnTo>
                    <a:pt x="1134910" y="319532"/>
                  </a:lnTo>
                  <a:lnTo>
                    <a:pt x="1137259" y="332232"/>
                  </a:lnTo>
                  <a:lnTo>
                    <a:pt x="1139837" y="332232"/>
                  </a:lnTo>
                  <a:lnTo>
                    <a:pt x="1142453" y="319532"/>
                  </a:lnTo>
                  <a:lnTo>
                    <a:pt x="1142669" y="332232"/>
                  </a:lnTo>
                  <a:lnTo>
                    <a:pt x="1141120" y="332232"/>
                  </a:lnTo>
                  <a:lnTo>
                    <a:pt x="1138885" y="338848"/>
                  </a:lnTo>
                  <a:lnTo>
                    <a:pt x="1137729" y="339979"/>
                  </a:lnTo>
                  <a:lnTo>
                    <a:pt x="1137729" y="342252"/>
                  </a:lnTo>
                  <a:lnTo>
                    <a:pt x="1136827" y="344932"/>
                  </a:lnTo>
                  <a:lnTo>
                    <a:pt x="1136167" y="344932"/>
                  </a:lnTo>
                  <a:lnTo>
                    <a:pt x="1137729" y="342252"/>
                  </a:lnTo>
                  <a:lnTo>
                    <a:pt x="1137729" y="339979"/>
                  </a:lnTo>
                  <a:lnTo>
                    <a:pt x="1134516" y="343090"/>
                  </a:lnTo>
                  <a:lnTo>
                    <a:pt x="1131112" y="345338"/>
                  </a:lnTo>
                  <a:lnTo>
                    <a:pt x="1132725" y="346532"/>
                  </a:lnTo>
                  <a:lnTo>
                    <a:pt x="1131011" y="357632"/>
                  </a:lnTo>
                  <a:lnTo>
                    <a:pt x="1128014" y="370332"/>
                  </a:lnTo>
                  <a:lnTo>
                    <a:pt x="1124661" y="357632"/>
                  </a:lnTo>
                  <a:lnTo>
                    <a:pt x="1123619" y="357632"/>
                  </a:lnTo>
                  <a:lnTo>
                    <a:pt x="1119886" y="370332"/>
                  </a:lnTo>
                  <a:lnTo>
                    <a:pt x="1118273" y="370332"/>
                  </a:lnTo>
                  <a:lnTo>
                    <a:pt x="1114005" y="357632"/>
                  </a:lnTo>
                  <a:lnTo>
                    <a:pt x="1110386" y="357632"/>
                  </a:lnTo>
                  <a:lnTo>
                    <a:pt x="1112075" y="370332"/>
                  </a:lnTo>
                  <a:lnTo>
                    <a:pt x="1113586" y="370332"/>
                  </a:lnTo>
                  <a:lnTo>
                    <a:pt x="1113739" y="383032"/>
                  </a:lnTo>
                  <a:lnTo>
                    <a:pt x="1110551" y="383032"/>
                  </a:lnTo>
                  <a:lnTo>
                    <a:pt x="1109992" y="376389"/>
                  </a:lnTo>
                  <a:lnTo>
                    <a:pt x="1109992" y="383032"/>
                  </a:lnTo>
                  <a:lnTo>
                    <a:pt x="1108824" y="395732"/>
                  </a:lnTo>
                  <a:lnTo>
                    <a:pt x="1104493" y="395732"/>
                  </a:lnTo>
                  <a:lnTo>
                    <a:pt x="1104823" y="383032"/>
                  </a:lnTo>
                  <a:lnTo>
                    <a:pt x="1109992" y="383032"/>
                  </a:lnTo>
                  <a:lnTo>
                    <a:pt x="1109992" y="376389"/>
                  </a:lnTo>
                  <a:lnTo>
                    <a:pt x="1109484" y="370332"/>
                  </a:lnTo>
                  <a:lnTo>
                    <a:pt x="1106017" y="370332"/>
                  </a:lnTo>
                  <a:lnTo>
                    <a:pt x="1101598" y="383032"/>
                  </a:lnTo>
                  <a:lnTo>
                    <a:pt x="1097940" y="395732"/>
                  </a:lnTo>
                  <a:lnTo>
                    <a:pt x="1089418" y="395732"/>
                  </a:lnTo>
                  <a:lnTo>
                    <a:pt x="1090434" y="408432"/>
                  </a:lnTo>
                  <a:lnTo>
                    <a:pt x="1082243" y="408432"/>
                  </a:lnTo>
                  <a:lnTo>
                    <a:pt x="1081151" y="421132"/>
                  </a:lnTo>
                  <a:lnTo>
                    <a:pt x="1078357" y="421132"/>
                  </a:lnTo>
                  <a:lnTo>
                    <a:pt x="1077861" y="408432"/>
                  </a:lnTo>
                  <a:lnTo>
                    <a:pt x="1075829" y="408432"/>
                  </a:lnTo>
                  <a:lnTo>
                    <a:pt x="1077188" y="421132"/>
                  </a:lnTo>
                  <a:lnTo>
                    <a:pt x="1075944" y="421132"/>
                  </a:lnTo>
                  <a:lnTo>
                    <a:pt x="1069416" y="433832"/>
                  </a:lnTo>
                  <a:lnTo>
                    <a:pt x="1063967" y="433832"/>
                  </a:lnTo>
                  <a:lnTo>
                    <a:pt x="1058926" y="446532"/>
                  </a:lnTo>
                  <a:lnTo>
                    <a:pt x="1047254" y="446532"/>
                  </a:lnTo>
                  <a:lnTo>
                    <a:pt x="1046289" y="459232"/>
                  </a:lnTo>
                  <a:lnTo>
                    <a:pt x="1040638" y="459232"/>
                  </a:lnTo>
                  <a:lnTo>
                    <a:pt x="1037602" y="471932"/>
                  </a:lnTo>
                  <a:lnTo>
                    <a:pt x="1035050" y="471932"/>
                  </a:lnTo>
                  <a:lnTo>
                    <a:pt x="1035202" y="459232"/>
                  </a:lnTo>
                  <a:lnTo>
                    <a:pt x="1032217" y="471932"/>
                  </a:lnTo>
                  <a:lnTo>
                    <a:pt x="1026858" y="471932"/>
                  </a:lnTo>
                  <a:lnTo>
                    <a:pt x="1027417" y="484632"/>
                  </a:lnTo>
                  <a:lnTo>
                    <a:pt x="1020241" y="484632"/>
                  </a:lnTo>
                  <a:lnTo>
                    <a:pt x="1019416" y="497192"/>
                  </a:lnTo>
                  <a:lnTo>
                    <a:pt x="1019149" y="484632"/>
                  </a:lnTo>
                  <a:lnTo>
                    <a:pt x="1017168" y="484632"/>
                  </a:lnTo>
                  <a:lnTo>
                    <a:pt x="1016025" y="484632"/>
                  </a:lnTo>
                  <a:lnTo>
                    <a:pt x="1019263" y="497332"/>
                  </a:lnTo>
                  <a:lnTo>
                    <a:pt x="1014298" y="497332"/>
                  </a:lnTo>
                  <a:lnTo>
                    <a:pt x="1017181" y="510032"/>
                  </a:lnTo>
                  <a:lnTo>
                    <a:pt x="1016050" y="510032"/>
                  </a:lnTo>
                  <a:lnTo>
                    <a:pt x="1006868" y="510032"/>
                  </a:lnTo>
                  <a:lnTo>
                    <a:pt x="1005471" y="522732"/>
                  </a:lnTo>
                  <a:lnTo>
                    <a:pt x="1003896" y="522732"/>
                  </a:lnTo>
                  <a:lnTo>
                    <a:pt x="1001534" y="510032"/>
                  </a:lnTo>
                  <a:lnTo>
                    <a:pt x="996416" y="510032"/>
                  </a:lnTo>
                  <a:lnTo>
                    <a:pt x="1003325" y="522732"/>
                  </a:lnTo>
                  <a:lnTo>
                    <a:pt x="994473" y="522732"/>
                  </a:lnTo>
                  <a:lnTo>
                    <a:pt x="995299" y="535432"/>
                  </a:lnTo>
                  <a:lnTo>
                    <a:pt x="969886" y="535432"/>
                  </a:lnTo>
                  <a:lnTo>
                    <a:pt x="972972" y="548132"/>
                  </a:lnTo>
                  <a:lnTo>
                    <a:pt x="968248" y="548132"/>
                  </a:lnTo>
                  <a:lnTo>
                    <a:pt x="969886" y="535432"/>
                  </a:lnTo>
                  <a:lnTo>
                    <a:pt x="965784" y="535432"/>
                  </a:lnTo>
                  <a:lnTo>
                    <a:pt x="965238" y="548132"/>
                  </a:lnTo>
                  <a:lnTo>
                    <a:pt x="960716" y="535432"/>
                  </a:lnTo>
                  <a:lnTo>
                    <a:pt x="962317" y="548132"/>
                  </a:lnTo>
                  <a:lnTo>
                    <a:pt x="963853" y="548132"/>
                  </a:lnTo>
                  <a:lnTo>
                    <a:pt x="964971" y="560832"/>
                  </a:lnTo>
                  <a:lnTo>
                    <a:pt x="960589" y="560832"/>
                  </a:lnTo>
                  <a:lnTo>
                    <a:pt x="960539" y="548132"/>
                  </a:lnTo>
                  <a:lnTo>
                    <a:pt x="957160" y="548132"/>
                  </a:lnTo>
                  <a:lnTo>
                    <a:pt x="953198" y="560832"/>
                  </a:lnTo>
                  <a:lnTo>
                    <a:pt x="955471" y="560832"/>
                  </a:lnTo>
                  <a:lnTo>
                    <a:pt x="953477" y="573532"/>
                  </a:lnTo>
                  <a:lnTo>
                    <a:pt x="951255" y="560832"/>
                  </a:lnTo>
                  <a:lnTo>
                    <a:pt x="950772" y="560832"/>
                  </a:lnTo>
                  <a:lnTo>
                    <a:pt x="950772" y="954532"/>
                  </a:lnTo>
                  <a:lnTo>
                    <a:pt x="948575" y="954532"/>
                  </a:lnTo>
                  <a:lnTo>
                    <a:pt x="947369" y="941832"/>
                  </a:lnTo>
                  <a:lnTo>
                    <a:pt x="945095" y="954532"/>
                  </a:lnTo>
                  <a:lnTo>
                    <a:pt x="944041" y="941832"/>
                  </a:lnTo>
                  <a:lnTo>
                    <a:pt x="947369" y="941832"/>
                  </a:lnTo>
                  <a:lnTo>
                    <a:pt x="950315" y="941832"/>
                  </a:lnTo>
                  <a:lnTo>
                    <a:pt x="950772" y="954532"/>
                  </a:lnTo>
                  <a:lnTo>
                    <a:pt x="950772" y="560832"/>
                  </a:lnTo>
                  <a:lnTo>
                    <a:pt x="943063" y="560832"/>
                  </a:lnTo>
                  <a:lnTo>
                    <a:pt x="944016" y="573532"/>
                  </a:lnTo>
                  <a:lnTo>
                    <a:pt x="944156" y="573532"/>
                  </a:lnTo>
                  <a:lnTo>
                    <a:pt x="944410" y="586232"/>
                  </a:lnTo>
                  <a:lnTo>
                    <a:pt x="942009" y="586232"/>
                  </a:lnTo>
                  <a:lnTo>
                    <a:pt x="942365" y="573532"/>
                  </a:lnTo>
                  <a:lnTo>
                    <a:pt x="939038" y="573532"/>
                  </a:lnTo>
                  <a:lnTo>
                    <a:pt x="938974" y="586232"/>
                  </a:lnTo>
                  <a:lnTo>
                    <a:pt x="938911" y="967232"/>
                  </a:lnTo>
                  <a:lnTo>
                    <a:pt x="936269" y="967232"/>
                  </a:lnTo>
                  <a:lnTo>
                    <a:pt x="934275" y="960615"/>
                  </a:lnTo>
                  <a:lnTo>
                    <a:pt x="934275" y="979932"/>
                  </a:lnTo>
                  <a:lnTo>
                    <a:pt x="932307" y="967917"/>
                  </a:lnTo>
                  <a:lnTo>
                    <a:pt x="933386" y="979932"/>
                  </a:lnTo>
                  <a:lnTo>
                    <a:pt x="930516" y="979932"/>
                  </a:lnTo>
                  <a:lnTo>
                    <a:pt x="930922" y="967232"/>
                  </a:lnTo>
                  <a:lnTo>
                    <a:pt x="933475" y="967232"/>
                  </a:lnTo>
                  <a:lnTo>
                    <a:pt x="933513" y="967917"/>
                  </a:lnTo>
                  <a:lnTo>
                    <a:pt x="934275" y="979932"/>
                  </a:lnTo>
                  <a:lnTo>
                    <a:pt x="934275" y="960615"/>
                  </a:lnTo>
                  <a:lnTo>
                    <a:pt x="932446" y="954532"/>
                  </a:lnTo>
                  <a:lnTo>
                    <a:pt x="938809" y="954532"/>
                  </a:lnTo>
                  <a:lnTo>
                    <a:pt x="938911" y="967232"/>
                  </a:lnTo>
                  <a:lnTo>
                    <a:pt x="938911" y="586232"/>
                  </a:lnTo>
                  <a:lnTo>
                    <a:pt x="930313" y="586232"/>
                  </a:lnTo>
                  <a:lnTo>
                    <a:pt x="932141" y="598932"/>
                  </a:lnTo>
                  <a:lnTo>
                    <a:pt x="928916" y="598932"/>
                  </a:lnTo>
                  <a:lnTo>
                    <a:pt x="928217" y="586232"/>
                  </a:lnTo>
                  <a:lnTo>
                    <a:pt x="925715" y="586232"/>
                  </a:lnTo>
                  <a:lnTo>
                    <a:pt x="925817" y="598932"/>
                  </a:lnTo>
                  <a:lnTo>
                    <a:pt x="917943" y="598932"/>
                  </a:lnTo>
                  <a:lnTo>
                    <a:pt x="917943" y="992632"/>
                  </a:lnTo>
                  <a:lnTo>
                    <a:pt x="917740" y="1005332"/>
                  </a:lnTo>
                  <a:lnTo>
                    <a:pt x="913638" y="1005332"/>
                  </a:lnTo>
                  <a:lnTo>
                    <a:pt x="912215" y="992632"/>
                  </a:lnTo>
                  <a:lnTo>
                    <a:pt x="917943" y="992632"/>
                  </a:lnTo>
                  <a:lnTo>
                    <a:pt x="917943" y="598932"/>
                  </a:lnTo>
                  <a:lnTo>
                    <a:pt x="913752" y="598932"/>
                  </a:lnTo>
                  <a:lnTo>
                    <a:pt x="916292" y="611632"/>
                  </a:lnTo>
                  <a:lnTo>
                    <a:pt x="912990" y="611632"/>
                  </a:lnTo>
                  <a:lnTo>
                    <a:pt x="912418" y="611632"/>
                  </a:lnTo>
                  <a:lnTo>
                    <a:pt x="911364" y="598932"/>
                  </a:lnTo>
                  <a:lnTo>
                    <a:pt x="908507" y="598932"/>
                  </a:lnTo>
                  <a:lnTo>
                    <a:pt x="905548" y="611632"/>
                  </a:lnTo>
                  <a:lnTo>
                    <a:pt x="901839" y="611632"/>
                  </a:lnTo>
                  <a:lnTo>
                    <a:pt x="901839" y="624332"/>
                  </a:lnTo>
                  <a:lnTo>
                    <a:pt x="900239" y="637032"/>
                  </a:lnTo>
                  <a:lnTo>
                    <a:pt x="897039" y="624332"/>
                  </a:lnTo>
                  <a:lnTo>
                    <a:pt x="901839" y="624332"/>
                  </a:lnTo>
                  <a:lnTo>
                    <a:pt x="901839" y="611632"/>
                  </a:lnTo>
                  <a:lnTo>
                    <a:pt x="895718" y="611632"/>
                  </a:lnTo>
                  <a:lnTo>
                    <a:pt x="893013" y="624332"/>
                  </a:lnTo>
                  <a:lnTo>
                    <a:pt x="892263" y="624332"/>
                  </a:lnTo>
                  <a:lnTo>
                    <a:pt x="892263" y="1018032"/>
                  </a:lnTo>
                  <a:lnTo>
                    <a:pt x="889901" y="1018032"/>
                  </a:lnTo>
                  <a:lnTo>
                    <a:pt x="890574" y="1030732"/>
                  </a:lnTo>
                  <a:lnTo>
                    <a:pt x="886180" y="1020102"/>
                  </a:lnTo>
                  <a:lnTo>
                    <a:pt x="886180" y="1030732"/>
                  </a:lnTo>
                  <a:lnTo>
                    <a:pt x="877379" y="1043432"/>
                  </a:lnTo>
                  <a:lnTo>
                    <a:pt x="870864" y="1056132"/>
                  </a:lnTo>
                  <a:lnTo>
                    <a:pt x="864527" y="1068832"/>
                  </a:lnTo>
                  <a:lnTo>
                    <a:pt x="861060" y="1068832"/>
                  </a:lnTo>
                  <a:lnTo>
                    <a:pt x="861034" y="1069225"/>
                  </a:lnTo>
                  <a:lnTo>
                    <a:pt x="859929" y="1081532"/>
                  </a:lnTo>
                  <a:lnTo>
                    <a:pt x="856284" y="1081532"/>
                  </a:lnTo>
                  <a:lnTo>
                    <a:pt x="857186" y="1068832"/>
                  </a:lnTo>
                  <a:lnTo>
                    <a:pt x="857377" y="1068832"/>
                  </a:lnTo>
                  <a:lnTo>
                    <a:pt x="882307" y="1018032"/>
                  </a:lnTo>
                  <a:lnTo>
                    <a:pt x="884936" y="1018032"/>
                  </a:lnTo>
                  <a:lnTo>
                    <a:pt x="885355" y="1030732"/>
                  </a:lnTo>
                  <a:lnTo>
                    <a:pt x="886180" y="1030732"/>
                  </a:lnTo>
                  <a:lnTo>
                    <a:pt x="886180" y="1020102"/>
                  </a:lnTo>
                  <a:lnTo>
                    <a:pt x="885329" y="1018032"/>
                  </a:lnTo>
                  <a:lnTo>
                    <a:pt x="888644" y="1018032"/>
                  </a:lnTo>
                  <a:lnTo>
                    <a:pt x="887310" y="1005332"/>
                  </a:lnTo>
                  <a:lnTo>
                    <a:pt x="892263" y="1018032"/>
                  </a:lnTo>
                  <a:lnTo>
                    <a:pt x="892263" y="624332"/>
                  </a:lnTo>
                  <a:lnTo>
                    <a:pt x="890778" y="624332"/>
                  </a:lnTo>
                  <a:lnTo>
                    <a:pt x="886358" y="637032"/>
                  </a:lnTo>
                  <a:lnTo>
                    <a:pt x="886764" y="637032"/>
                  </a:lnTo>
                  <a:lnTo>
                    <a:pt x="885837" y="649732"/>
                  </a:lnTo>
                  <a:lnTo>
                    <a:pt x="882065" y="649732"/>
                  </a:lnTo>
                  <a:lnTo>
                    <a:pt x="881329" y="637032"/>
                  </a:lnTo>
                  <a:lnTo>
                    <a:pt x="876477" y="637032"/>
                  </a:lnTo>
                  <a:lnTo>
                    <a:pt x="876490" y="649732"/>
                  </a:lnTo>
                  <a:lnTo>
                    <a:pt x="875893" y="649732"/>
                  </a:lnTo>
                  <a:lnTo>
                    <a:pt x="877849" y="662266"/>
                  </a:lnTo>
                  <a:lnTo>
                    <a:pt x="875601" y="649732"/>
                  </a:lnTo>
                  <a:lnTo>
                    <a:pt x="874369" y="662406"/>
                  </a:lnTo>
                  <a:lnTo>
                    <a:pt x="874344" y="662266"/>
                  </a:lnTo>
                  <a:lnTo>
                    <a:pt x="873099" y="649732"/>
                  </a:lnTo>
                  <a:lnTo>
                    <a:pt x="872185" y="662406"/>
                  </a:lnTo>
                  <a:lnTo>
                    <a:pt x="872159" y="662266"/>
                  </a:lnTo>
                  <a:lnTo>
                    <a:pt x="870419" y="649732"/>
                  </a:lnTo>
                  <a:lnTo>
                    <a:pt x="864984" y="649732"/>
                  </a:lnTo>
                  <a:lnTo>
                    <a:pt x="867117" y="662406"/>
                  </a:lnTo>
                  <a:lnTo>
                    <a:pt x="846747" y="662406"/>
                  </a:lnTo>
                  <a:lnTo>
                    <a:pt x="837907" y="662406"/>
                  </a:lnTo>
                  <a:lnTo>
                    <a:pt x="835329" y="675132"/>
                  </a:lnTo>
                  <a:lnTo>
                    <a:pt x="835583" y="675132"/>
                  </a:lnTo>
                  <a:lnTo>
                    <a:pt x="839470" y="675132"/>
                  </a:lnTo>
                  <a:lnTo>
                    <a:pt x="837907" y="662457"/>
                  </a:lnTo>
                  <a:lnTo>
                    <a:pt x="843153" y="675132"/>
                  </a:lnTo>
                  <a:lnTo>
                    <a:pt x="846709" y="662546"/>
                  </a:lnTo>
                  <a:lnTo>
                    <a:pt x="846823" y="675132"/>
                  </a:lnTo>
                  <a:lnTo>
                    <a:pt x="843153" y="675132"/>
                  </a:lnTo>
                  <a:lnTo>
                    <a:pt x="842619" y="675132"/>
                  </a:lnTo>
                  <a:lnTo>
                    <a:pt x="839622" y="687832"/>
                  </a:lnTo>
                  <a:lnTo>
                    <a:pt x="835583" y="675132"/>
                  </a:lnTo>
                  <a:lnTo>
                    <a:pt x="836625" y="687832"/>
                  </a:lnTo>
                  <a:lnTo>
                    <a:pt x="828713" y="687832"/>
                  </a:lnTo>
                  <a:lnTo>
                    <a:pt x="827176" y="700532"/>
                  </a:lnTo>
                  <a:lnTo>
                    <a:pt x="821347" y="700532"/>
                  </a:lnTo>
                  <a:lnTo>
                    <a:pt x="819467" y="687832"/>
                  </a:lnTo>
                  <a:lnTo>
                    <a:pt x="816356" y="700532"/>
                  </a:lnTo>
                  <a:lnTo>
                    <a:pt x="807161" y="700532"/>
                  </a:lnTo>
                  <a:lnTo>
                    <a:pt x="808316" y="713232"/>
                  </a:lnTo>
                  <a:lnTo>
                    <a:pt x="798588" y="713232"/>
                  </a:lnTo>
                  <a:lnTo>
                    <a:pt x="800341" y="725932"/>
                  </a:lnTo>
                  <a:lnTo>
                    <a:pt x="794499" y="725932"/>
                  </a:lnTo>
                  <a:lnTo>
                    <a:pt x="793191" y="738632"/>
                  </a:lnTo>
                  <a:lnTo>
                    <a:pt x="771753" y="738632"/>
                  </a:lnTo>
                  <a:lnTo>
                    <a:pt x="774077" y="751332"/>
                  </a:lnTo>
                  <a:lnTo>
                    <a:pt x="775296" y="751332"/>
                  </a:lnTo>
                  <a:lnTo>
                    <a:pt x="771486" y="764032"/>
                  </a:lnTo>
                  <a:lnTo>
                    <a:pt x="767334" y="764032"/>
                  </a:lnTo>
                  <a:lnTo>
                    <a:pt x="768451" y="751332"/>
                  </a:lnTo>
                  <a:lnTo>
                    <a:pt x="767245" y="751332"/>
                  </a:lnTo>
                  <a:lnTo>
                    <a:pt x="767080" y="764387"/>
                  </a:lnTo>
                  <a:lnTo>
                    <a:pt x="767016" y="764032"/>
                  </a:lnTo>
                  <a:lnTo>
                    <a:pt x="764794" y="751332"/>
                  </a:lnTo>
                  <a:lnTo>
                    <a:pt x="760488" y="751332"/>
                  </a:lnTo>
                  <a:lnTo>
                    <a:pt x="762482" y="764032"/>
                  </a:lnTo>
                  <a:lnTo>
                    <a:pt x="763600" y="764032"/>
                  </a:lnTo>
                  <a:lnTo>
                    <a:pt x="763473" y="764387"/>
                  </a:lnTo>
                  <a:lnTo>
                    <a:pt x="759180" y="776732"/>
                  </a:lnTo>
                  <a:lnTo>
                    <a:pt x="757516" y="776732"/>
                  </a:lnTo>
                  <a:lnTo>
                    <a:pt x="759460" y="764032"/>
                  </a:lnTo>
                  <a:lnTo>
                    <a:pt x="754024" y="764032"/>
                  </a:lnTo>
                  <a:lnTo>
                    <a:pt x="754037" y="764387"/>
                  </a:lnTo>
                  <a:lnTo>
                    <a:pt x="754519" y="776732"/>
                  </a:lnTo>
                  <a:lnTo>
                    <a:pt x="752538" y="776732"/>
                  </a:lnTo>
                  <a:lnTo>
                    <a:pt x="751941" y="789432"/>
                  </a:lnTo>
                  <a:lnTo>
                    <a:pt x="748804" y="789432"/>
                  </a:lnTo>
                  <a:lnTo>
                    <a:pt x="749033" y="776732"/>
                  </a:lnTo>
                  <a:lnTo>
                    <a:pt x="746353" y="776732"/>
                  </a:lnTo>
                  <a:lnTo>
                    <a:pt x="745718" y="789432"/>
                  </a:lnTo>
                  <a:lnTo>
                    <a:pt x="743966" y="789432"/>
                  </a:lnTo>
                  <a:lnTo>
                    <a:pt x="745934" y="776732"/>
                  </a:lnTo>
                  <a:lnTo>
                    <a:pt x="743064" y="789432"/>
                  </a:lnTo>
                  <a:lnTo>
                    <a:pt x="735825" y="789432"/>
                  </a:lnTo>
                  <a:lnTo>
                    <a:pt x="729259" y="802132"/>
                  </a:lnTo>
                  <a:lnTo>
                    <a:pt x="710768" y="802132"/>
                  </a:lnTo>
                  <a:lnTo>
                    <a:pt x="713143" y="814832"/>
                  </a:lnTo>
                  <a:lnTo>
                    <a:pt x="702640" y="814832"/>
                  </a:lnTo>
                  <a:lnTo>
                    <a:pt x="700239" y="827532"/>
                  </a:lnTo>
                  <a:lnTo>
                    <a:pt x="697255" y="827532"/>
                  </a:lnTo>
                  <a:lnTo>
                    <a:pt x="697255" y="840232"/>
                  </a:lnTo>
                  <a:lnTo>
                    <a:pt x="691896" y="852932"/>
                  </a:lnTo>
                  <a:lnTo>
                    <a:pt x="690892" y="840232"/>
                  </a:lnTo>
                  <a:lnTo>
                    <a:pt x="697255" y="840232"/>
                  </a:lnTo>
                  <a:lnTo>
                    <a:pt x="697255" y="827532"/>
                  </a:lnTo>
                  <a:lnTo>
                    <a:pt x="692988" y="827532"/>
                  </a:lnTo>
                  <a:lnTo>
                    <a:pt x="689076" y="840232"/>
                  </a:lnTo>
                  <a:lnTo>
                    <a:pt x="685152" y="840232"/>
                  </a:lnTo>
                  <a:lnTo>
                    <a:pt x="685088" y="840397"/>
                  </a:lnTo>
                  <a:lnTo>
                    <a:pt x="685088" y="865632"/>
                  </a:lnTo>
                  <a:lnTo>
                    <a:pt x="684657" y="865632"/>
                  </a:lnTo>
                  <a:lnTo>
                    <a:pt x="682256" y="865632"/>
                  </a:lnTo>
                  <a:lnTo>
                    <a:pt x="680580" y="852932"/>
                  </a:lnTo>
                  <a:lnTo>
                    <a:pt x="684657" y="865632"/>
                  </a:lnTo>
                  <a:lnTo>
                    <a:pt x="685038" y="852932"/>
                  </a:lnTo>
                  <a:lnTo>
                    <a:pt x="685088" y="865632"/>
                  </a:lnTo>
                  <a:lnTo>
                    <a:pt x="685088" y="840397"/>
                  </a:lnTo>
                  <a:lnTo>
                    <a:pt x="680008" y="852932"/>
                  </a:lnTo>
                  <a:lnTo>
                    <a:pt x="676287" y="852932"/>
                  </a:lnTo>
                  <a:lnTo>
                    <a:pt x="676287" y="891032"/>
                  </a:lnTo>
                  <a:lnTo>
                    <a:pt x="672642" y="891032"/>
                  </a:lnTo>
                  <a:lnTo>
                    <a:pt x="673188" y="878332"/>
                  </a:lnTo>
                  <a:lnTo>
                    <a:pt x="676097" y="878332"/>
                  </a:lnTo>
                  <a:lnTo>
                    <a:pt x="676287" y="891032"/>
                  </a:lnTo>
                  <a:lnTo>
                    <a:pt x="676287" y="852932"/>
                  </a:lnTo>
                  <a:lnTo>
                    <a:pt x="673481" y="852932"/>
                  </a:lnTo>
                  <a:lnTo>
                    <a:pt x="671525" y="865632"/>
                  </a:lnTo>
                  <a:lnTo>
                    <a:pt x="671753" y="865632"/>
                  </a:lnTo>
                  <a:lnTo>
                    <a:pt x="671182" y="878332"/>
                  </a:lnTo>
                  <a:lnTo>
                    <a:pt x="669823" y="865632"/>
                  </a:lnTo>
                  <a:lnTo>
                    <a:pt x="667245" y="865632"/>
                  </a:lnTo>
                  <a:lnTo>
                    <a:pt x="669353" y="878332"/>
                  </a:lnTo>
                  <a:lnTo>
                    <a:pt x="659650" y="878332"/>
                  </a:lnTo>
                  <a:lnTo>
                    <a:pt x="662305" y="891032"/>
                  </a:lnTo>
                  <a:lnTo>
                    <a:pt x="654710" y="891032"/>
                  </a:lnTo>
                  <a:lnTo>
                    <a:pt x="651205" y="903732"/>
                  </a:lnTo>
                  <a:lnTo>
                    <a:pt x="654443" y="903732"/>
                  </a:lnTo>
                  <a:lnTo>
                    <a:pt x="650468" y="916432"/>
                  </a:lnTo>
                  <a:lnTo>
                    <a:pt x="650189" y="903732"/>
                  </a:lnTo>
                  <a:lnTo>
                    <a:pt x="648525" y="903732"/>
                  </a:lnTo>
                  <a:lnTo>
                    <a:pt x="650240" y="916432"/>
                  </a:lnTo>
                  <a:lnTo>
                    <a:pt x="646074" y="916432"/>
                  </a:lnTo>
                  <a:lnTo>
                    <a:pt x="648525" y="903732"/>
                  </a:lnTo>
                  <a:lnTo>
                    <a:pt x="648284" y="903732"/>
                  </a:lnTo>
                  <a:lnTo>
                    <a:pt x="647560" y="891032"/>
                  </a:lnTo>
                  <a:lnTo>
                    <a:pt x="644982" y="891032"/>
                  </a:lnTo>
                  <a:lnTo>
                    <a:pt x="644982" y="916432"/>
                  </a:lnTo>
                  <a:lnTo>
                    <a:pt x="638644" y="916432"/>
                  </a:lnTo>
                  <a:lnTo>
                    <a:pt x="642226" y="903732"/>
                  </a:lnTo>
                  <a:lnTo>
                    <a:pt x="644982" y="916432"/>
                  </a:lnTo>
                  <a:lnTo>
                    <a:pt x="644982" y="891032"/>
                  </a:lnTo>
                  <a:lnTo>
                    <a:pt x="638733" y="891032"/>
                  </a:lnTo>
                  <a:lnTo>
                    <a:pt x="637082" y="903732"/>
                  </a:lnTo>
                  <a:lnTo>
                    <a:pt x="630478" y="903732"/>
                  </a:lnTo>
                  <a:lnTo>
                    <a:pt x="630885" y="916432"/>
                  </a:lnTo>
                  <a:lnTo>
                    <a:pt x="631736" y="929132"/>
                  </a:lnTo>
                  <a:lnTo>
                    <a:pt x="633018" y="916432"/>
                  </a:lnTo>
                  <a:lnTo>
                    <a:pt x="633209" y="929132"/>
                  </a:lnTo>
                  <a:lnTo>
                    <a:pt x="631736" y="929132"/>
                  </a:lnTo>
                  <a:lnTo>
                    <a:pt x="629754" y="929132"/>
                  </a:lnTo>
                  <a:lnTo>
                    <a:pt x="630580" y="916432"/>
                  </a:lnTo>
                  <a:lnTo>
                    <a:pt x="623303" y="916432"/>
                  </a:lnTo>
                  <a:lnTo>
                    <a:pt x="624459" y="929132"/>
                  </a:lnTo>
                  <a:lnTo>
                    <a:pt x="616356" y="929132"/>
                  </a:lnTo>
                  <a:lnTo>
                    <a:pt x="616254" y="941832"/>
                  </a:lnTo>
                  <a:lnTo>
                    <a:pt x="616724" y="941832"/>
                  </a:lnTo>
                  <a:lnTo>
                    <a:pt x="616788" y="954532"/>
                  </a:lnTo>
                  <a:lnTo>
                    <a:pt x="610501" y="954532"/>
                  </a:lnTo>
                  <a:lnTo>
                    <a:pt x="612584" y="967232"/>
                  </a:lnTo>
                  <a:lnTo>
                    <a:pt x="602983" y="967232"/>
                  </a:lnTo>
                  <a:lnTo>
                    <a:pt x="602894" y="954532"/>
                  </a:lnTo>
                  <a:lnTo>
                    <a:pt x="604977" y="954532"/>
                  </a:lnTo>
                  <a:lnTo>
                    <a:pt x="604913" y="941832"/>
                  </a:lnTo>
                  <a:lnTo>
                    <a:pt x="606907" y="941832"/>
                  </a:lnTo>
                  <a:lnTo>
                    <a:pt x="605180" y="954532"/>
                  </a:lnTo>
                  <a:lnTo>
                    <a:pt x="609257" y="954532"/>
                  </a:lnTo>
                  <a:lnTo>
                    <a:pt x="609993" y="941832"/>
                  </a:lnTo>
                  <a:lnTo>
                    <a:pt x="611632" y="941832"/>
                  </a:lnTo>
                  <a:lnTo>
                    <a:pt x="609269" y="929132"/>
                  </a:lnTo>
                  <a:lnTo>
                    <a:pt x="604774" y="929132"/>
                  </a:lnTo>
                  <a:lnTo>
                    <a:pt x="604799" y="941832"/>
                  </a:lnTo>
                  <a:lnTo>
                    <a:pt x="604545" y="941832"/>
                  </a:lnTo>
                  <a:lnTo>
                    <a:pt x="597547" y="941832"/>
                  </a:lnTo>
                  <a:lnTo>
                    <a:pt x="601687" y="954532"/>
                  </a:lnTo>
                  <a:lnTo>
                    <a:pt x="596150" y="954532"/>
                  </a:lnTo>
                  <a:lnTo>
                    <a:pt x="598843" y="967232"/>
                  </a:lnTo>
                  <a:lnTo>
                    <a:pt x="598500" y="967232"/>
                  </a:lnTo>
                  <a:lnTo>
                    <a:pt x="601065" y="979932"/>
                  </a:lnTo>
                  <a:lnTo>
                    <a:pt x="598398" y="979932"/>
                  </a:lnTo>
                  <a:lnTo>
                    <a:pt x="598398" y="1106932"/>
                  </a:lnTo>
                  <a:lnTo>
                    <a:pt x="597408" y="1119632"/>
                  </a:lnTo>
                  <a:lnTo>
                    <a:pt x="591908" y="1119632"/>
                  </a:lnTo>
                  <a:lnTo>
                    <a:pt x="595376" y="1106932"/>
                  </a:lnTo>
                  <a:lnTo>
                    <a:pt x="598398" y="1106932"/>
                  </a:lnTo>
                  <a:lnTo>
                    <a:pt x="598398" y="979932"/>
                  </a:lnTo>
                  <a:lnTo>
                    <a:pt x="597065" y="979932"/>
                  </a:lnTo>
                  <a:lnTo>
                    <a:pt x="593445" y="967232"/>
                  </a:lnTo>
                  <a:lnTo>
                    <a:pt x="592074" y="967232"/>
                  </a:lnTo>
                  <a:lnTo>
                    <a:pt x="592010" y="967917"/>
                  </a:lnTo>
                  <a:lnTo>
                    <a:pt x="591743" y="979932"/>
                  </a:lnTo>
                  <a:lnTo>
                    <a:pt x="590727" y="979932"/>
                  </a:lnTo>
                  <a:lnTo>
                    <a:pt x="592010" y="967917"/>
                  </a:lnTo>
                  <a:lnTo>
                    <a:pt x="592023" y="967232"/>
                  </a:lnTo>
                  <a:lnTo>
                    <a:pt x="583565" y="967232"/>
                  </a:lnTo>
                  <a:lnTo>
                    <a:pt x="583679" y="967917"/>
                  </a:lnTo>
                  <a:lnTo>
                    <a:pt x="585698" y="979932"/>
                  </a:lnTo>
                  <a:lnTo>
                    <a:pt x="589965" y="979932"/>
                  </a:lnTo>
                  <a:lnTo>
                    <a:pt x="592162" y="992632"/>
                  </a:lnTo>
                  <a:lnTo>
                    <a:pt x="588022" y="992632"/>
                  </a:lnTo>
                  <a:lnTo>
                    <a:pt x="588022" y="1272032"/>
                  </a:lnTo>
                  <a:lnTo>
                    <a:pt x="581710" y="1272032"/>
                  </a:lnTo>
                  <a:lnTo>
                    <a:pt x="582409" y="1259332"/>
                  </a:lnTo>
                  <a:lnTo>
                    <a:pt x="586486" y="1259332"/>
                  </a:lnTo>
                  <a:lnTo>
                    <a:pt x="588022" y="1272032"/>
                  </a:lnTo>
                  <a:lnTo>
                    <a:pt x="588022" y="992632"/>
                  </a:lnTo>
                  <a:lnTo>
                    <a:pt x="583590" y="992632"/>
                  </a:lnTo>
                  <a:lnTo>
                    <a:pt x="581672" y="1005332"/>
                  </a:lnTo>
                  <a:lnTo>
                    <a:pt x="577735" y="992632"/>
                  </a:lnTo>
                  <a:lnTo>
                    <a:pt x="577545" y="992632"/>
                  </a:lnTo>
                  <a:lnTo>
                    <a:pt x="578078" y="979932"/>
                  </a:lnTo>
                  <a:lnTo>
                    <a:pt x="571728" y="979932"/>
                  </a:lnTo>
                  <a:lnTo>
                    <a:pt x="574230" y="992632"/>
                  </a:lnTo>
                  <a:lnTo>
                    <a:pt x="567309" y="992632"/>
                  </a:lnTo>
                  <a:lnTo>
                    <a:pt x="569518" y="1005332"/>
                  </a:lnTo>
                  <a:lnTo>
                    <a:pt x="570026" y="1005332"/>
                  </a:lnTo>
                  <a:lnTo>
                    <a:pt x="570001" y="1018032"/>
                  </a:lnTo>
                  <a:lnTo>
                    <a:pt x="567359" y="1018032"/>
                  </a:lnTo>
                  <a:lnTo>
                    <a:pt x="567359" y="1310132"/>
                  </a:lnTo>
                  <a:lnTo>
                    <a:pt x="560527" y="1310132"/>
                  </a:lnTo>
                  <a:lnTo>
                    <a:pt x="558850" y="1297432"/>
                  </a:lnTo>
                  <a:lnTo>
                    <a:pt x="555726" y="1310132"/>
                  </a:lnTo>
                  <a:lnTo>
                    <a:pt x="555332" y="1297432"/>
                  </a:lnTo>
                  <a:lnTo>
                    <a:pt x="558850" y="1297432"/>
                  </a:lnTo>
                  <a:lnTo>
                    <a:pt x="562038" y="1297432"/>
                  </a:lnTo>
                  <a:lnTo>
                    <a:pt x="567359" y="1310132"/>
                  </a:lnTo>
                  <a:lnTo>
                    <a:pt x="567359" y="1018032"/>
                  </a:lnTo>
                  <a:lnTo>
                    <a:pt x="566915" y="1018032"/>
                  </a:lnTo>
                  <a:lnTo>
                    <a:pt x="565226" y="1005332"/>
                  </a:lnTo>
                  <a:lnTo>
                    <a:pt x="563562" y="1005332"/>
                  </a:lnTo>
                  <a:lnTo>
                    <a:pt x="563562" y="1157732"/>
                  </a:lnTo>
                  <a:lnTo>
                    <a:pt x="562038" y="1170432"/>
                  </a:lnTo>
                  <a:lnTo>
                    <a:pt x="561962" y="1183132"/>
                  </a:lnTo>
                  <a:lnTo>
                    <a:pt x="558419" y="1195832"/>
                  </a:lnTo>
                  <a:lnTo>
                    <a:pt x="556323" y="1183132"/>
                  </a:lnTo>
                  <a:lnTo>
                    <a:pt x="561962" y="1183132"/>
                  </a:lnTo>
                  <a:lnTo>
                    <a:pt x="561962" y="1170432"/>
                  </a:lnTo>
                  <a:lnTo>
                    <a:pt x="561441" y="1170432"/>
                  </a:lnTo>
                  <a:lnTo>
                    <a:pt x="554786" y="1170432"/>
                  </a:lnTo>
                  <a:lnTo>
                    <a:pt x="556704" y="1157732"/>
                  </a:lnTo>
                  <a:lnTo>
                    <a:pt x="561441" y="1170432"/>
                  </a:lnTo>
                  <a:lnTo>
                    <a:pt x="557428" y="1157732"/>
                  </a:lnTo>
                  <a:lnTo>
                    <a:pt x="560920" y="1157732"/>
                  </a:lnTo>
                  <a:lnTo>
                    <a:pt x="556793" y="1145032"/>
                  </a:lnTo>
                  <a:lnTo>
                    <a:pt x="561759" y="1145032"/>
                  </a:lnTo>
                  <a:lnTo>
                    <a:pt x="563168" y="1157732"/>
                  </a:lnTo>
                  <a:lnTo>
                    <a:pt x="563562" y="1157732"/>
                  </a:lnTo>
                  <a:lnTo>
                    <a:pt x="563562" y="1005332"/>
                  </a:lnTo>
                  <a:lnTo>
                    <a:pt x="562495" y="1005332"/>
                  </a:lnTo>
                  <a:lnTo>
                    <a:pt x="562610" y="1018032"/>
                  </a:lnTo>
                  <a:lnTo>
                    <a:pt x="559943" y="1018032"/>
                  </a:lnTo>
                  <a:lnTo>
                    <a:pt x="557568" y="1018032"/>
                  </a:lnTo>
                  <a:lnTo>
                    <a:pt x="559739" y="1005332"/>
                  </a:lnTo>
                  <a:lnTo>
                    <a:pt x="559549" y="1005332"/>
                  </a:lnTo>
                  <a:lnTo>
                    <a:pt x="556183" y="1018032"/>
                  </a:lnTo>
                  <a:lnTo>
                    <a:pt x="554850" y="1018032"/>
                  </a:lnTo>
                  <a:lnTo>
                    <a:pt x="554202" y="1030732"/>
                  </a:lnTo>
                  <a:lnTo>
                    <a:pt x="554101" y="1170432"/>
                  </a:lnTo>
                  <a:lnTo>
                    <a:pt x="553110" y="1170432"/>
                  </a:lnTo>
                  <a:lnTo>
                    <a:pt x="550151" y="1183132"/>
                  </a:lnTo>
                  <a:lnTo>
                    <a:pt x="550037" y="1170432"/>
                  </a:lnTo>
                  <a:lnTo>
                    <a:pt x="552958" y="1170432"/>
                  </a:lnTo>
                  <a:lnTo>
                    <a:pt x="549833" y="1162062"/>
                  </a:lnTo>
                  <a:lnTo>
                    <a:pt x="549833" y="1183132"/>
                  </a:lnTo>
                  <a:lnTo>
                    <a:pt x="543991" y="1183132"/>
                  </a:lnTo>
                  <a:lnTo>
                    <a:pt x="543991" y="1348181"/>
                  </a:lnTo>
                  <a:lnTo>
                    <a:pt x="540397" y="1348181"/>
                  </a:lnTo>
                  <a:lnTo>
                    <a:pt x="540359" y="1348028"/>
                  </a:lnTo>
                  <a:lnTo>
                    <a:pt x="540258" y="1347584"/>
                  </a:lnTo>
                  <a:lnTo>
                    <a:pt x="537514" y="1335532"/>
                  </a:lnTo>
                  <a:lnTo>
                    <a:pt x="539229" y="1335532"/>
                  </a:lnTo>
                  <a:lnTo>
                    <a:pt x="543991" y="1348181"/>
                  </a:lnTo>
                  <a:lnTo>
                    <a:pt x="543991" y="1183132"/>
                  </a:lnTo>
                  <a:lnTo>
                    <a:pt x="541070" y="1183132"/>
                  </a:lnTo>
                  <a:lnTo>
                    <a:pt x="543306" y="1170432"/>
                  </a:lnTo>
                  <a:lnTo>
                    <a:pt x="548233" y="1170432"/>
                  </a:lnTo>
                  <a:lnTo>
                    <a:pt x="549833" y="1183132"/>
                  </a:lnTo>
                  <a:lnTo>
                    <a:pt x="549833" y="1162062"/>
                  </a:lnTo>
                  <a:lnTo>
                    <a:pt x="548220" y="1157732"/>
                  </a:lnTo>
                  <a:lnTo>
                    <a:pt x="552450" y="1157732"/>
                  </a:lnTo>
                  <a:lnTo>
                    <a:pt x="554101" y="1170432"/>
                  </a:lnTo>
                  <a:lnTo>
                    <a:pt x="554101" y="1030732"/>
                  </a:lnTo>
                  <a:lnTo>
                    <a:pt x="549084" y="1030732"/>
                  </a:lnTo>
                  <a:lnTo>
                    <a:pt x="551256" y="1018032"/>
                  </a:lnTo>
                  <a:lnTo>
                    <a:pt x="554253" y="1018032"/>
                  </a:lnTo>
                  <a:lnTo>
                    <a:pt x="559358" y="1005332"/>
                  </a:lnTo>
                  <a:lnTo>
                    <a:pt x="549605" y="1005332"/>
                  </a:lnTo>
                  <a:lnTo>
                    <a:pt x="547560" y="1018032"/>
                  </a:lnTo>
                  <a:lnTo>
                    <a:pt x="546341" y="1005332"/>
                  </a:lnTo>
                  <a:lnTo>
                    <a:pt x="541756" y="1005332"/>
                  </a:lnTo>
                  <a:lnTo>
                    <a:pt x="543737" y="1018032"/>
                  </a:lnTo>
                  <a:lnTo>
                    <a:pt x="541858" y="1018032"/>
                  </a:lnTo>
                  <a:lnTo>
                    <a:pt x="542531" y="1030732"/>
                  </a:lnTo>
                  <a:lnTo>
                    <a:pt x="538137" y="1030732"/>
                  </a:lnTo>
                  <a:lnTo>
                    <a:pt x="535724" y="1030732"/>
                  </a:lnTo>
                  <a:lnTo>
                    <a:pt x="537387" y="1043432"/>
                  </a:lnTo>
                  <a:lnTo>
                    <a:pt x="541566" y="1043432"/>
                  </a:lnTo>
                  <a:lnTo>
                    <a:pt x="540029" y="1056132"/>
                  </a:lnTo>
                  <a:lnTo>
                    <a:pt x="542798" y="1056132"/>
                  </a:lnTo>
                  <a:lnTo>
                    <a:pt x="543356" y="1043432"/>
                  </a:lnTo>
                  <a:lnTo>
                    <a:pt x="541985" y="1043432"/>
                  </a:lnTo>
                  <a:lnTo>
                    <a:pt x="544258" y="1030732"/>
                  </a:lnTo>
                  <a:lnTo>
                    <a:pt x="544918" y="1043432"/>
                  </a:lnTo>
                  <a:lnTo>
                    <a:pt x="549262" y="1043432"/>
                  </a:lnTo>
                  <a:lnTo>
                    <a:pt x="547065" y="1056132"/>
                  </a:lnTo>
                  <a:lnTo>
                    <a:pt x="546125" y="1056132"/>
                  </a:lnTo>
                  <a:lnTo>
                    <a:pt x="544499" y="1068832"/>
                  </a:lnTo>
                  <a:lnTo>
                    <a:pt x="539762" y="1068832"/>
                  </a:lnTo>
                  <a:lnTo>
                    <a:pt x="537222" y="1068832"/>
                  </a:lnTo>
                  <a:lnTo>
                    <a:pt x="537222" y="1348181"/>
                  </a:lnTo>
                  <a:lnTo>
                    <a:pt x="537184" y="1348600"/>
                  </a:lnTo>
                  <a:lnTo>
                    <a:pt x="535927" y="1360932"/>
                  </a:lnTo>
                  <a:lnTo>
                    <a:pt x="533552" y="1348600"/>
                  </a:lnTo>
                  <a:lnTo>
                    <a:pt x="533425" y="1348460"/>
                  </a:lnTo>
                  <a:lnTo>
                    <a:pt x="533387" y="1348600"/>
                  </a:lnTo>
                  <a:lnTo>
                    <a:pt x="530034" y="1360932"/>
                  </a:lnTo>
                  <a:lnTo>
                    <a:pt x="532561" y="1360932"/>
                  </a:lnTo>
                  <a:lnTo>
                    <a:pt x="534606" y="1373632"/>
                  </a:lnTo>
                  <a:lnTo>
                    <a:pt x="532434" y="1373632"/>
                  </a:lnTo>
                  <a:lnTo>
                    <a:pt x="531025" y="1368082"/>
                  </a:lnTo>
                  <a:lnTo>
                    <a:pt x="531025" y="1386332"/>
                  </a:lnTo>
                  <a:lnTo>
                    <a:pt x="530733" y="1399032"/>
                  </a:lnTo>
                  <a:lnTo>
                    <a:pt x="528472" y="1399032"/>
                  </a:lnTo>
                  <a:lnTo>
                    <a:pt x="528447" y="1398587"/>
                  </a:lnTo>
                  <a:lnTo>
                    <a:pt x="527545" y="1386332"/>
                  </a:lnTo>
                  <a:lnTo>
                    <a:pt x="531025" y="1386332"/>
                  </a:lnTo>
                  <a:lnTo>
                    <a:pt x="531025" y="1368082"/>
                  </a:lnTo>
                  <a:lnTo>
                    <a:pt x="529209" y="1360932"/>
                  </a:lnTo>
                  <a:lnTo>
                    <a:pt x="529043" y="1373632"/>
                  </a:lnTo>
                  <a:lnTo>
                    <a:pt x="525729" y="1373632"/>
                  </a:lnTo>
                  <a:lnTo>
                    <a:pt x="526529" y="1386332"/>
                  </a:lnTo>
                  <a:lnTo>
                    <a:pt x="526072" y="1386332"/>
                  </a:lnTo>
                  <a:lnTo>
                    <a:pt x="526072" y="1399032"/>
                  </a:lnTo>
                  <a:lnTo>
                    <a:pt x="522668" y="1399032"/>
                  </a:lnTo>
                  <a:lnTo>
                    <a:pt x="522617" y="1398587"/>
                  </a:lnTo>
                  <a:lnTo>
                    <a:pt x="520026" y="1386332"/>
                  </a:lnTo>
                  <a:lnTo>
                    <a:pt x="519480" y="1399032"/>
                  </a:lnTo>
                  <a:lnTo>
                    <a:pt x="519442" y="1398587"/>
                  </a:lnTo>
                  <a:lnTo>
                    <a:pt x="518642" y="1386332"/>
                  </a:lnTo>
                  <a:lnTo>
                    <a:pt x="516216" y="1386332"/>
                  </a:lnTo>
                  <a:lnTo>
                    <a:pt x="516229" y="1373632"/>
                  </a:lnTo>
                  <a:lnTo>
                    <a:pt x="516597" y="1373632"/>
                  </a:lnTo>
                  <a:lnTo>
                    <a:pt x="518883" y="1373632"/>
                  </a:lnTo>
                  <a:lnTo>
                    <a:pt x="521208" y="1386332"/>
                  </a:lnTo>
                  <a:lnTo>
                    <a:pt x="521423" y="1386332"/>
                  </a:lnTo>
                  <a:lnTo>
                    <a:pt x="522617" y="1398587"/>
                  </a:lnTo>
                  <a:lnTo>
                    <a:pt x="521639" y="1386332"/>
                  </a:lnTo>
                  <a:lnTo>
                    <a:pt x="522808" y="1386332"/>
                  </a:lnTo>
                  <a:lnTo>
                    <a:pt x="526072" y="1399032"/>
                  </a:lnTo>
                  <a:lnTo>
                    <a:pt x="526072" y="1386332"/>
                  </a:lnTo>
                  <a:lnTo>
                    <a:pt x="524027" y="1386332"/>
                  </a:lnTo>
                  <a:lnTo>
                    <a:pt x="523836" y="1373632"/>
                  </a:lnTo>
                  <a:lnTo>
                    <a:pt x="520623" y="1373632"/>
                  </a:lnTo>
                  <a:lnTo>
                    <a:pt x="523214" y="1360932"/>
                  </a:lnTo>
                  <a:lnTo>
                    <a:pt x="526224" y="1360932"/>
                  </a:lnTo>
                  <a:lnTo>
                    <a:pt x="530059" y="1348181"/>
                  </a:lnTo>
                  <a:lnTo>
                    <a:pt x="537222" y="1348181"/>
                  </a:lnTo>
                  <a:lnTo>
                    <a:pt x="537222" y="1068832"/>
                  </a:lnTo>
                  <a:lnTo>
                    <a:pt x="535495" y="1068832"/>
                  </a:lnTo>
                  <a:lnTo>
                    <a:pt x="535495" y="1208532"/>
                  </a:lnTo>
                  <a:lnTo>
                    <a:pt x="529971" y="1221232"/>
                  </a:lnTo>
                  <a:lnTo>
                    <a:pt x="527850" y="1208532"/>
                  </a:lnTo>
                  <a:lnTo>
                    <a:pt x="535495" y="1208532"/>
                  </a:lnTo>
                  <a:lnTo>
                    <a:pt x="535495" y="1068832"/>
                  </a:lnTo>
                  <a:lnTo>
                    <a:pt x="531571" y="1068832"/>
                  </a:lnTo>
                  <a:lnTo>
                    <a:pt x="535432" y="1056132"/>
                  </a:lnTo>
                  <a:lnTo>
                    <a:pt x="539762" y="1068832"/>
                  </a:lnTo>
                  <a:lnTo>
                    <a:pt x="535597" y="1056132"/>
                  </a:lnTo>
                  <a:lnTo>
                    <a:pt x="537946" y="1056132"/>
                  </a:lnTo>
                  <a:lnTo>
                    <a:pt x="536651" y="1043432"/>
                  </a:lnTo>
                  <a:lnTo>
                    <a:pt x="533514" y="1043432"/>
                  </a:lnTo>
                  <a:lnTo>
                    <a:pt x="533514" y="1056132"/>
                  </a:lnTo>
                  <a:lnTo>
                    <a:pt x="531418" y="1068832"/>
                  </a:lnTo>
                  <a:lnTo>
                    <a:pt x="531495" y="1056132"/>
                  </a:lnTo>
                  <a:lnTo>
                    <a:pt x="528434" y="1056132"/>
                  </a:lnTo>
                  <a:lnTo>
                    <a:pt x="528777" y="1043533"/>
                  </a:lnTo>
                  <a:lnTo>
                    <a:pt x="531672" y="1056132"/>
                  </a:lnTo>
                  <a:lnTo>
                    <a:pt x="533514" y="1056132"/>
                  </a:lnTo>
                  <a:lnTo>
                    <a:pt x="533514" y="1043432"/>
                  </a:lnTo>
                  <a:lnTo>
                    <a:pt x="529831" y="1043432"/>
                  </a:lnTo>
                  <a:lnTo>
                    <a:pt x="533171" y="1030732"/>
                  </a:lnTo>
                  <a:lnTo>
                    <a:pt x="526186" y="1030732"/>
                  </a:lnTo>
                  <a:lnTo>
                    <a:pt x="527596" y="1043432"/>
                  </a:lnTo>
                  <a:lnTo>
                    <a:pt x="522503" y="1043432"/>
                  </a:lnTo>
                  <a:lnTo>
                    <a:pt x="520509" y="1056132"/>
                  </a:lnTo>
                  <a:lnTo>
                    <a:pt x="518096" y="1056132"/>
                  </a:lnTo>
                  <a:lnTo>
                    <a:pt x="517601" y="1068832"/>
                  </a:lnTo>
                  <a:lnTo>
                    <a:pt x="522020" y="1068832"/>
                  </a:lnTo>
                  <a:lnTo>
                    <a:pt x="524573" y="1056132"/>
                  </a:lnTo>
                  <a:lnTo>
                    <a:pt x="526948" y="1056132"/>
                  </a:lnTo>
                  <a:lnTo>
                    <a:pt x="526580" y="1057643"/>
                  </a:lnTo>
                  <a:lnTo>
                    <a:pt x="526580" y="1208532"/>
                  </a:lnTo>
                  <a:lnTo>
                    <a:pt x="524992" y="1221232"/>
                  </a:lnTo>
                  <a:lnTo>
                    <a:pt x="525526" y="1208532"/>
                  </a:lnTo>
                  <a:lnTo>
                    <a:pt x="526580" y="1208532"/>
                  </a:lnTo>
                  <a:lnTo>
                    <a:pt x="526580" y="1057643"/>
                  </a:lnTo>
                  <a:lnTo>
                    <a:pt x="523836" y="1068832"/>
                  </a:lnTo>
                  <a:lnTo>
                    <a:pt x="524929" y="1068832"/>
                  </a:lnTo>
                  <a:lnTo>
                    <a:pt x="518160" y="1081532"/>
                  </a:lnTo>
                  <a:lnTo>
                    <a:pt x="523049" y="1081532"/>
                  </a:lnTo>
                  <a:lnTo>
                    <a:pt x="522490" y="1094232"/>
                  </a:lnTo>
                  <a:lnTo>
                    <a:pt x="522338" y="1094232"/>
                  </a:lnTo>
                  <a:lnTo>
                    <a:pt x="523367" y="1106932"/>
                  </a:lnTo>
                  <a:lnTo>
                    <a:pt x="517245" y="1106932"/>
                  </a:lnTo>
                  <a:lnTo>
                    <a:pt x="517804" y="1094232"/>
                  </a:lnTo>
                  <a:lnTo>
                    <a:pt x="520357" y="1094232"/>
                  </a:lnTo>
                  <a:lnTo>
                    <a:pt x="517601" y="1081532"/>
                  </a:lnTo>
                  <a:lnTo>
                    <a:pt x="517080" y="1081532"/>
                  </a:lnTo>
                  <a:lnTo>
                    <a:pt x="517461" y="1094232"/>
                  </a:lnTo>
                  <a:lnTo>
                    <a:pt x="512292" y="1094232"/>
                  </a:lnTo>
                  <a:lnTo>
                    <a:pt x="508508" y="1106932"/>
                  </a:lnTo>
                  <a:lnTo>
                    <a:pt x="506298" y="1106932"/>
                  </a:lnTo>
                  <a:lnTo>
                    <a:pt x="505206" y="1094232"/>
                  </a:lnTo>
                  <a:lnTo>
                    <a:pt x="506730" y="1094232"/>
                  </a:lnTo>
                  <a:lnTo>
                    <a:pt x="508000" y="1081532"/>
                  </a:lnTo>
                  <a:lnTo>
                    <a:pt x="506247" y="1081532"/>
                  </a:lnTo>
                  <a:lnTo>
                    <a:pt x="505015" y="1085392"/>
                  </a:lnTo>
                  <a:lnTo>
                    <a:pt x="505015" y="1272032"/>
                  </a:lnTo>
                  <a:lnTo>
                    <a:pt x="503364" y="1284732"/>
                  </a:lnTo>
                  <a:lnTo>
                    <a:pt x="500545" y="1284732"/>
                  </a:lnTo>
                  <a:lnTo>
                    <a:pt x="499770" y="1272032"/>
                  </a:lnTo>
                  <a:lnTo>
                    <a:pt x="505015" y="1272032"/>
                  </a:lnTo>
                  <a:lnTo>
                    <a:pt x="505015" y="1085392"/>
                  </a:lnTo>
                  <a:lnTo>
                    <a:pt x="502183" y="1094232"/>
                  </a:lnTo>
                  <a:lnTo>
                    <a:pt x="502767" y="1094232"/>
                  </a:lnTo>
                  <a:lnTo>
                    <a:pt x="502577" y="1106932"/>
                  </a:lnTo>
                  <a:lnTo>
                    <a:pt x="502348" y="1106932"/>
                  </a:lnTo>
                  <a:lnTo>
                    <a:pt x="502348" y="1259332"/>
                  </a:lnTo>
                  <a:lnTo>
                    <a:pt x="497052" y="1250061"/>
                  </a:lnTo>
                  <a:lnTo>
                    <a:pt x="497052" y="1272032"/>
                  </a:lnTo>
                  <a:lnTo>
                    <a:pt x="491540" y="1284732"/>
                  </a:lnTo>
                  <a:lnTo>
                    <a:pt x="488607" y="1284732"/>
                  </a:lnTo>
                  <a:lnTo>
                    <a:pt x="490118" y="1272032"/>
                  </a:lnTo>
                  <a:lnTo>
                    <a:pt x="491007" y="1272032"/>
                  </a:lnTo>
                  <a:lnTo>
                    <a:pt x="486460" y="1259332"/>
                  </a:lnTo>
                  <a:lnTo>
                    <a:pt x="489915" y="1259332"/>
                  </a:lnTo>
                  <a:lnTo>
                    <a:pt x="492201" y="1272032"/>
                  </a:lnTo>
                  <a:lnTo>
                    <a:pt x="497052" y="1272032"/>
                  </a:lnTo>
                  <a:lnTo>
                    <a:pt x="497052" y="1250061"/>
                  </a:lnTo>
                  <a:lnTo>
                    <a:pt x="495096" y="1246632"/>
                  </a:lnTo>
                  <a:lnTo>
                    <a:pt x="500888" y="1246632"/>
                  </a:lnTo>
                  <a:lnTo>
                    <a:pt x="500621" y="1233932"/>
                  </a:lnTo>
                  <a:lnTo>
                    <a:pt x="502170" y="1233932"/>
                  </a:lnTo>
                  <a:lnTo>
                    <a:pt x="502259" y="1246632"/>
                  </a:lnTo>
                  <a:lnTo>
                    <a:pt x="502348" y="1259332"/>
                  </a:lnTo>
                  <a:lnTo>
                    <a:pt x="502348" y="1106932"/>
                  </a:lnTo>
                  <a:lnTo>
                    <a:pt x="499986" y="1106932"/>
                  </a:lnTo>
                  <a:lnTo>
                    <a:pt x="497370" y="1119632"/>
                  </a:lnTo>
                  <a:lnTo>
                    <a:pt x="491185" y="1119632"/>
                  </a:lnTo>
                  <a:lnTo>
                    <a:pt x="491337" y="1132332"/>
                  </a:lnTo>
                  <a:lnTo>
                    <a:pt x="492226" y="1132332"/>
                  </a:lnTo>
                  <a:lnTo>
                    <a:pt x="488454" y="1145032"/>
                  </a:lnTo>
                  <a:lnTo>
                    <a:pt x="491020" y="1145032"/>
                  </a:lnTo>
                  <a:lnTo>
                    <a:pt x="479704" y="1157732"/>
                  </a:lnTo>
                  <a:lnTo>
                    <a:pt x="475983" y="1157732"/>
                  </a:lnTo>
                  <a:lnTo>
                    <a:pt x="475983" y="1284732"/>
                  </a:lnTo>
                  <a:lnTo>
                    <a:pt x="472694" y="1284732"/>
                  </a:lnTo>
                  <a:lnTo>
                    <a:pt x="471462" y="1297432"/>
                  </a:lnTo>
                  <a:lnTo>
                    <a:pt x="469709" y="1284732"/>
                  </a:lnTo>
                  <a:lnTo>
                    <a:pt x="475894" y="1272032"/>
                  </a:lnTo>
                  <a:lnTo>
                    <a:pt x="475983" y="1284732"/>
                  </a:lnTo>
                  <a:lnTo>
                    <a:pt x="475983" y="1157732"/>
                  </a:lnTo>
                  <a:lnTo>
                    <a:pt x="475081" y="1157732"/>
                  </a:lnTo>
                  <a:lnTo>
                    <a:pt x="480491" y="1145032"/>
                  </a:lnTo>
                  <a:lnTo>
                    <a:pt x="476999" y="1145032"/>
                  </a:lnTo>
                  <a:lnTo>
                    <a:pt x="473913" y="1157732"/>
                  </a:lnTo>
                  <a:lnTo>
                    <a:pt x="475183" y="1145032"/>
                  </a:lnTo>
                  <a:lnTo>
                    <a:pt x="472097" y="1145032"/>
                  </a:lnTo>
                  <a:lnTo>
                    <a:pt x="472884" y="1157732"/>
                  </a:lnTo>
                  <a:lnTo>
                    <a:pt x="469430" y="1157732"/>
                  </a:lnTo>
                  <a:lnTo>
                    <a:pt x="469430" y="1208532"/>
                  </a:lnTo>
                  <a:lnTo>
                    <a:pt x="467880" y="1208532"/>
                  </a:lnTo>
                  <a:lnTo>
                    <a:pt x="467880" y="1310132"/>
                  </a:lnTo>
                  <a:lnTo>
                    <a:pt x="467410" y="1310132"/>
                  </a:lnTo>
                  <a:lnTo>
                    <a:pt x="464286" y="1297432"/>
                  </a:lnTo>
                  <a:lnTo>
                    <a:pt x="467880" y="1310132"/>
                  </a:lnTo>
                  <a:lnTo>
                    <a:pt x="467880" y="1208532"/>
                  </a:lnTo>
                  <a:lnTo>
                    <a:pt x="465226" y="1208532"/>
                  </a:lnTo>
                  <a:lnTo>
                    <a:pt x="465366" y="1195832"/>
                  </a:lnTo>
                  <a:lnTo>
                    <a:pt x="468261" y="1195832"/>
                  </a:lnTo>
                  <a:lnTo>
                    <a:pt x="469430" y="1208532"/>
                  </a:lnTo>
                  <a:lnTo>
                    <a:pt x="469430" y="1157732"/>
                  </a:lnTo>
                  <a:lnTo>
                    <a:pt x="468947" y="1157732"/>
                  </a:lnTo>
                  <a:lnTo>
                    <a:pt x="469099" y="1170432"/>
                  </a:lnTo>
                  <a:lnTo>
                    <a:pt x="466979" y="1157732"/>
                  </a:lnTo>
                  <a:lnTo>
                    <a:pt x="462635" y="1157732"/>
                  </a:lnTo>
                  <a:lnTo>
                    <a:pt x="467055" y="1170432"/>
                  </a:lnTo>
                  <a:lnTo>
                    <a:pt x="466407" y="1170432"/>
                  </a:lnTo>
                  <a:lnTo>
                    <a:pt x="466699" y="1183132"/>
                  </a:lnTo>
                  <a:lnTo>
                    <a:pt x="463778" y="1183132"/>
                  </a:lnTo>
                  <a:lnTo>
                    <a:pt x="463778" y="1322832"/>
                  </a:lnTo>
                  <a:lnTo>
                    <a:pt x="462013" y="1322832"/>
                  </a:lnTo>
                  <a:lnTo>
                    <a:pt x="460870" y="1335532"/>
                  </a:lnTo>
                  <a:lnTo>
                    <a:pt x="459841" y="1335532"/>
                  </a:lnTo>
                  <a:lnTo>
                    <a:pt x="460908" y="1348181"/>
                  </a:lnTo>
                  <a:lnTo>
                    <a:pt x="457263" y="1348181"/>
                  </a:lnTo>
                  <a:lnTo>
                    <a:pt x="457212" y="1347584"/>
                  </a:lnTo>
                  <a:lnTo>
                    <a:pt x="456336" y="1335532"/>
                  </a:lnTo>
                  <a:lnTo>
                    <a:pt x="452602" y="1335532"/>
                  </a:lnTo>
                  <a:lnTo>
                    <a:pt x="451713" y="1322832"/>
                  </a:lnTo>
                  <a:lnTo>
                    <a:pt x="452462" y="1322832"/>
                  </a:lnTo>
                  <a:lnTo>
                    <a:pt x="454723" y="1310132"/>
                  </a:lnTo>
                  <a:lnTo>
                    <a:pt x="455231" y="1322832"/>
                  </a:lnTo>
                  <a:lnTo>
                    <a:pt x="456603" y="1322832"/>
                  </a:lnTo>
                  <a:lnTo>
                    <a:pt x="457987" y="1310132"/>
                  </a:lnTo>
                  <a:lnTo>
                    <a:pt x="461441" y="1310132"/>
                  </a:lnTo>
                  <a:lnTo>
                    <a:pt x="463778" y="1322832"/>
                  </a:lnTo>
                  <a:lnTo>
                    <a:pt x="463778" y="1183132"/>
                  </a:lnTo>
                  <a:lnTo>
                    <a:pt x="457288" y="1183132"/>
                  </a:lnTo>
                  <a:lnTo>
                    <a:pt x="456946" y="1183817"/>
                  </a:lnTo>
                  <a:lnTo>
                    <a:pt x="456946" y="1208532"/>
                  </a:lnTo>
                  <a:lnTo>
                    <a:pt x="455612" y="1221232"/>
                  </a:lnTo>
                  <a:lnTo>
                    <a:pt x="456031" y="1208532"/>
                  </a:lnTo>
                  <a:lnTo>
                    <a:pt x="456946" y="1208532"/>
                  </a:lnTo>
                  <a:lnTo>
                    <a:pt x="456946" y="1183817"/>
                  </a:lnTo>
                  <a:lnTo>
                    <a:pt x="450875" y="1195832"/>
                  </a:lnTo>
                  <a:lnTo>
                    <a:pt x="452755" y="1208532"/>
                  </a:lnTo>
                  <a:lnTo>
                    <a:pt x="455625" y="1208532"/>
                  </a:lnTo>
                  <a:lnTo>
                    <a:pt x="452462" y="1221232"/>
                  </a:lnTo>
                  <a:lnTo>
                    <a:pt x="450189" y="1208532"/>
                  </a:lnTo>
                  <a:lnTo>
                    <a:pt x="445617" y="1208532"/>
                  </a:lnTo>
                  <a:lnTo>
                    <a:pt x="443852" y="1221232"/>
                  </a:lnTo>
                  <a:lnTo>
                    <a:pt x="443407" y="1219873"/>
                  </a:lnTo>
                  <a:lnTo>
                    <a:pt x="443407" y="1348181"/>
                  </a:lnTo>
                  <a:lnTo>
                    <a:pt x="440563" y="1348181"/>
                  </a:lnTo>
                  <a:lnTo>
                    <a:pt x="440575" y="1347584"/>
                  </a:lnTo>
                  <a:lnTo>
                    <a:pt x="440791" y="1335532"/>
                  </a:lnTo>
                  <a:lnTo>
                    <a:pt x="441947" y="1335532"/>
                  </a:lnTo>
                  <a:lnTo>
                    <a:pt x="443407" y="1348181"/>
                  </a:lnTo>
                  <a:lnTo>
                    <a:pt x="443407" y="1219873"/>
                  </a:lnTo>
                  <a:lnTo>
                    <a:pt x="439724" y="1208532"/>
                  </a:lnTo>
                  <a:lnTo>
                    <a:pt x="436346" y="1208532"/>
                  </a:lnTo>
                  <a:lnTo>
                    <a:pt x="439115" y="1221232"/>
                  </a:lnTo>
                  <a:lnTo>
                    <a:pt x="440677" y="1221232"/>
                  </a:lnTo>
                  <a:lnTo>
                    <a:pt x="440194" y="1232725"/>
                  </a:lnTo>
                  <a:lnTo>
                    <a:pt x="440194" y="1348181"/>
                  </a:lnTo>
                  <a:lnTo>
                    <a:pt x="434390" y="1348181"/>
                  </a:lnTo>
                  <a:lnTo>
                    <a:pt x="434416" y="1348600"/>
                  </a:lnTo>
                  <a:lnTo>
                    <a:pt x="436626" y="1360932"/>
                  </a:lnTo>
                  <a:lnTo>
                    <a:pt x="438137" y="1360932"/>
                  </a:lnTo>
                  <a:lnTo>
                    <a:pt x="439762" y="1373632"/>
                  </a:lnTo>
                  <a:lnTo>
                    <a:pt x="429158" y="1373632"/>
                  </a:lnTo>
                  <a:lnTo>
                    <a:pt x="428015" y="1376083"/>
                  </a:lnTo>
                  <a:lnTo>
                    <a:pt x="428015" y="1399032"/>
                  </a:lnTo>
                  <a:lnTo>
                    <a:pt x="427913" y="1411732"/>
                  </a:lnTo>
                  <a:lnTo>
                    <a:pt x="426948" y="1411732"/>
                  </a:lnTo>
                  <a:lnTo>
                    <a:pt x="423672" y="1399032"/>
                  </a:lnTo>
                  <a:lnTo>
                    <a:pt x="428015" y="1399032"/>
                  </a:lnTo>
                  <a:lnTo>
                    <a:pt x="428015" y="1376083"/>
                  </a:lnTo>
                  <a:lnTo>
                    <a:pt x="423214" y="1386332"/>
                  </a:lnTo>
                  <a:lnTo>
                    <a:pt x="420941" y="1377632"/>
                  </a:lnTo>
                  <a:lnTo>
                    <a:pt x="420941" y="1386332"/>
                  </a:lnTo>
                  <a:lnTo>
                    <a:pt x="420560" y="1391488"/>
                  </a:lnTo>
                  <a:lnTo>
                    <a:pt x="420560" y="1399032"/>
                  </a:lnTo>
                  <a:lnTo>
                    <a:pt x="420471" y="1411732"/>
                  </a:lnTo>
                  <a:lnTo>
                    <a:pt x="419798" y="1411732"/>
                  </a:lnTo>
                  <a:lnTo>
                    <a:pt x="420293" y="1399032"/>
                  </a:lnTo>
                  <a:lnTo>
                    <a:pt x="420560" y="1399032"/>
                  </a:lnTo>
                  <a:lnTo>
                    <a:pt x="420560" y="1391488"/>
                  </a:lnTo>
                  <a:lnTo>
                    <a:pt x="420001" y="1399032"/>
                  </a:lnTo>
                  <a:lnTo>
                    <a:pt x="418858" y="1399032"/>
                  </a:lnTo>
                  <a:lnTo>
                    <a:pt x="417690" y="1394993"/>
                  </a:lnTo>
                  <a:lnTo>
                    <a:pt x="417690" y="1411732"/>
                  </a:lnTo>
                  <a:lnTo>
                    <a:pt x="414477" y="1411732"/>
                  </a:lnTo>
                  <a:lnTo>
                    <a:pt x="412242" y="1399032"/>
                  </a:lnTo>
                  <a:lnTo>
                    <a:pt x="417690" y="1411732"/>
                  </a:lnTo>
                  <a:lnTo>
                    <a:pt x="417690" y="1394993"/>
                  </a:lnTo>
                  <a:lnTo>
                    <a:pt x="415188" y="1386332"/>
                  </a:lnTo>
                  <a:lnTo>
                    <a:pt x="417017" y="1373632"/>
                  </a:lnTo>
                  <a:lnTo>
                    <a:pt x="418617" y="1373632"/>
                  </a:lnTo>
                  <a:lnTo>
                    <a:pt x="419023" y="1386332"/>
                  </a:lnTo>
                  <a:lnTo>
                    <a:pt x="420941" y="1386332"/>
                  </a:lnTo>
                  <a:lnTo>
                    <a:pt x="420941" y="1377632"/>
                  </a:lnTo>
                  <a:lnTo>
                    <a:pt x="419900" y="1373632"/>
                  </a:lnTo>
                  <a:lnTo>
                    <a:pt x="425742" y="1373632"/>
                  </a:lnTo>
                  <a:lnTo>
                    <a:pt x="424751" y="1360932"/>
                  </a:lnTo>
                  <a:lnTo>
                    <a:pt x="427393" y="1373632"/>
                  </a:lnTo>
                  <a:lnTo>
                    <a:pt x="432384" y="1360932"/>
                  </a:lnTo>
                  <a:lnTo>
                    <a:pt x="431647" y="1360932"/>
                  </a:lnTo>
                  <a:lnTo>
                    <a:pt x="434200" y="1348600"/>
                  </a:lnTo>
                  <a:lnTo>
                    <a:pt x="428104" y="1360932"/>
                  </a:lnTo>
                  <a:lnTo>
                    <a:pt x="427507" y="1348181"/>
                  </a:lnTo>
                  <a:lnTo>
                    <a:pt x="434352" y="1348181"/>
                  </a:lnTo>
                  <a:lnTo>
                    <a:pt x="434276" y="1347584"/>
                  </a:lnTo>
                  <a:lnTo>
                    <a:pt x="433768" y="1335532"/>
                  </a:lnTo>
                  <a:lnTo>
                    <a:pt x="437489" y="1335532"/>
                  </a:lnTo>
                  <a:lnTo>
                    <a:pt x="440194" y="1348181"/>
                  </a:lnTo>
                  <a:lnTo>
                    <a:pt x="440194" y="1232725"/>
                  </a:lnTo>
                  <a:lnTo>
                    <a:pt x="440143" y="1233932"/>
                  </a:lnTo>
                  <a:lnTo>
                    <a:pt x="435724" y="1221232"/>
                  </a:lnTo>
                  <a:lnTo>
                    <a:pt x="433247" y="1221232"/>
                  </a:lnTo>
                  <a:lnTo>
                    <a:pt x="431939" y="1233932"/>
                  </a:lnTo>
                  <a:lnTo>
                    <a:pt x="429374" y="1233932"/>
                  </a:lnTo>
                  <a:lnTo>
                    <a:pt x="430555" y="1246632"/>
                  </a:lnTo>
                  <a:lnTo>
                    <a:pt x="428002" y="1246632"/>
                  </a:lnTo>
                  <a:lnTo>
                    <a:pt x="428002" y="1310132"/>
                  </a:lnTo>
                  <a:lnTo>
                    <a:pt x="427545" y="1322832"/>
                  </a:lnTo>
                  <a:lnTo>
                    <a:pt x="427418" y="1322832"/>
                  </a:lnTo>
                  <a:lnTo>
                    <a:pt x="427418" y="1360932"/>
                  </a:lnTo>
                  <a:lnTo>
                    <a:pt x="424992" y="1360932"/>
                  </a:lnTo>
                  <a:lnTo>
                    <a:pt x="422910" y="1347584"/>
                  </a:lnTo>
                  <a:lnTo>
                    <a:pt x="422948" y="1347825"/>
                  </a:lnTo>
                  <a:lnTo>
                    <a:pt x="423062" y="1348028"/>
                  </a:lnTo>
                  <a:lnTo>
                    <a:pt x="423113" y="1348181"/>
                  </a:lnTo>
                  <a:lnTo>
                    <a:pt x="423202" y="1348460"/>
                  </a:lnTo>
                  <a:lnTo>
                    <a:pt x="423252" y="1348600"/>
                  </a:lnTo>
                  <a:lnTo>
                    <a:pt x="427418" y="1360932"/>
                  </a:lnTo>
                  <a:lnTo>
                    <a:pt x="427418" y="1322832"/>
                  </a:lnTo>
                  <a:lnTo>
                    <a:pt x="425640" y="1322832"/>
                  </a:lnTo>
                  <a:lnTo>
                    <a:pt x="426313" y="1310132"/>
                  </a:lnTo>
                  <a:lnTo>
                    <a:pt x="428002" y="1310132"/>
                  </a:lnTo>
                  <a:lnTo>
                    <a:pt x="428002" y="1246632"/>
                  </a:lnTo>
                  <a:lnTo>
                    <a:pt x="426783" y="1246632"/>
                  </a:lnTo>
                  <a:lnTo>
                    <a:pt x="423405" y="1259332"/>
                  </a:lnTo>
                  <a:lnTo>
                    <a:pt x="422059" y="1259332"/>
                  </a:lnTo>
                  <a:lnTo>
                    <a:pt x="421538" y="1246632"/>
                  </a:lnTo>
                  <a:lnTo>
                    <a:pt x="420192" y="1246632"/>
                  </a:lnTo>
                  <a:lnTo>
                    <a:pt x="419696" y="1259332"/>
                  </a:lnTo>
                  <a:lnTo>
                    <a:pt x="416864" y="1259332"/>
                  </a:lnTo>
                  <a:lnTo>
                    <a:pt x="416001" y="1259332"/>
                  </a:lnTo>
                  <a:lnTo>
                    <a:pt x="416001" y="1284732"/>
                  </a:lnTo>
                  <a:lnTo>
                    <a:pt x="411226" y="1284732"/>
                  </a:lnTo>
                  <a:lnTo>
                    <a:pt x="413588" y="1272032"/>
                  </a:lnTo>
                  <a:lnTo>
                    <a:pt x="414921" y="1272032"/>
                  </a:lnTo>
                  <a:lnTo>
                    <a:pt x="416001" y="1284732"/>
                  </a:lnTo>
                  <a:lnTo>
                    <a:pt x="416001" y="1259332"/>
                  </a:lnTo>
                  <a:lnTo>
                    <a:pt x="403872" y="1259332"/>
                  </a:lnTo>
                  <a:lnTo>
                    <a:pt x="404888" y="1272032"/>
                  </a:lnTo>
                  <a:lnTo>
                    <a:pt x="407835" y="1272032"/>
                  </a:lnTo>
                  <a:lnTo>
                    <a:pt x="406831" y="1284732"/>
                  </a:lnTo>
                  <a:lnTo>
                    <a:pt x="408863" y="1284732"/>
                  </a:lnTo>
                  <a:lnTo>
                    <a:pt x="410591" y="1297432"/>
                  </a:lnTo>
                  <a:lnTo>
                    <a:pt x="410527" y="1437132"/>
                  </a:lnTo>
                  <a:lnTo>
                    <a:pt x="405371" y="1424432"/>
                  </a:lnTo>
                  <a:lnTo>
                    <a:pt x="400964" y="1424432"/>
                  </a:lnTo>
                  <a:lnTo>
                    <a:pt x="400431" y="1411732"/>
                  </a:lnTo>
                  <a:lnTo>
                    <a:pt x="403961" y="1411732"/>
                  </a:lnTo>
                  <a:lnTo>
                    <a:pt x="407949" y="1424432"/>
                  </a:lnTo>
                  <a:lnTo>
                    <a:pt x="410095" y="1424432"/>
                  </a:lnTo>
                  <a:lnTo>
                    <a:pt x="410527" y="1437132"/>
                  </a:lnTo>
                  <a:lnTo>
                    <a:pt x="410527" y="1297432"/>
                  </a:lnTo>
                  <a:lnTo>
                    <a:pt x="408228" y="1297432"/>
                  </a:lnTo>
                  <a:lnTo>
                    <a:pt x="408228" y="1411732"/>
                  </a:lnTo>
                  <a:lnTo>
                    <a:pt x="405269" y="1411732"/>
                  </a:lnTo>
                  <a:lnTo>
                    <a:pt x="404202" y="1399032"/>
                  </a:lnTo>
                  <a:lnTo>
                    <a:pt x="408101" y="1399032"/>
                  </a:lnTo>
                  <a:lnTo>
                    <a:pt x="408228" y="1411732"/>
                  </a:lnTo>
                  <a:lnTo>
                    <a:pt x="408228" y="1297432"/>
                  </a:lnTo>
                  <a:lnTo>
                    <a:pt x="407276" y="1297432"/>
                  </a:lnTo>
                  <a:lnTo>
                    <a:pt x="406031" y="1284732"/>
                  </a:lnTo>
                  <a:lnTo>
                    <a:pt x="404571" y="1284732"/>
                  </a:lnTo>
                  <a:lnTo>
                    <a:pt x="403517" y="1272032"/>
                  </a:lnTo>
                  <a:lnTo>
                    <a:pt x="402310" y="1272032"/>
                  </a:lnTo>
                  <a:lnTo>
                    <a:pt x="401218" y="1284732"/>
                  </a:lnTo>
                  <a:lnTo>
                    <a:pt x="401916" y="1284732"/>
                  </a:lnTo>
                  <a:lnTo>
                    <a:pt x="402272" y="1297432"/>
                  </a:lnTo>
                  <a:lnTo>
                    <a:pt x="404368" y="1297432"/>
                  </a:lnTo>
                  <a:lnTo>
                    <a:pt x="402031" y="1310132"/>
                  </a:lnTo>
                  <a:lnTo>
                    <a:pt x="399757" y="1310132"/>
                  </a:lnTo>
                  <a:lnTo>
                    <a:pt x="399757" y="1424432"/>
                  </a:lnTo>
                  <a:lnTo>
                    <a:pt x="399453" y="1425803"/>
                  </a:lnTo>
                  <a:lnTo>
                    <a:pt x="399453" y="1500632"/>
                  </a:lnTo>
                  <a:lnTo>
                    <a:pt x="396633" y="1500632"/>
                  </a:lnTo>
                  <a:lnTo>
                    <a:pt x="396633" y="1602232"/>
                  </a:lnTo>
                  <a:lnTo>
                    <a:pt x="396341" y="1614906"/>
                  </a:lnTo>
                  <a:lnTo>
                    <a:pt x="396328" y="1614589"/>
                  </a:lnTo>
                  <a:lnTo>
                    <a:pt x="395973" y="1602232"/>
                  </a:lnTo>
                  <a:lnTo>
                    <a:pt x="396633" y="1602232"/>
                  </a:lnTo>
                  <a:lnTo>
                    <a:pt x="396633" y="1500632"/>
                  </a:lnTo>
                  <a:lnTo>
                    <a:pt x="391083" y="1500632"/>
                  </a:lnTo>
                  <a:lnTo>
                    <a:pt x="391083" y="1640306"/>
                  </a:lnTo>
                  <a:lnTo>
                    <a:pt x="388569" y="1653032"/>
                  </a:lnTo>
                  <a:lnTo>
                    <a:pt x="385914" y="1640306"/>
                  </a:lnTo>
                  <a:lnTo>
                    <a:pt x="391083" y="1640306"/>
                  </a:lnTo>
                  <a:lnTo>
                    <a:pt x="391083" y="1500632"/>
                  </a:lnTo>
                  <a:lnTo>
                    <a:pt x="389902" y="1500632"/>
                  </a:lnTo>
                  <a:lnTo>
                    <a:pt x="387565" y="1487932"/>
                  </a:lnTo>
                  <a:lnTo>
                    <a:pt x="385864" y="1495742"/>
                  </a:lnTo>
                  <a:lnTo>
                    <a:pt x="385864" y="1526032"/>
                  </a:lnTo>
                  <a:lnTo>
                    <a:pt x="384111" y="1526032"/>
                  </a:lnTo>
                  <a:lnTo>
                    <a:pt x="380047" y="1538732"/>
                  </a:lnTo>
                  <a:lnTo>
                    <a:pt x="375005" y="1526032"/>
                  </a:lnTo>
                  <a:lnTo>
                    <a:pt x="368554" y="1513332"/>
                  </a:lnTo>
                  <a:lnTo>
                    <a:pt x="368211" y="1526032"/>
                  </a:lnTo>
                  <a:lnTo>
                    <a:pt x="369150" y="1526032"/>
                  </a:lnTo>
                  <a:lnTo>
                    <a:pt x="369023" y="1538732"/>
                  </a:lnTo>
                  <a:lnTo>
                    <a:pt x="366331" y="1528876"/>
                  </a:lnTo>
                  <a:lnTo>
                    <a:pt x="366331" y="1564132"/>
                  </a:lnTo>
                  <a:lnTo>
                    <a:pt x="363728" y="1564132"/>
                  </a:lnTo>
                  <a:lnTo>
                    <a:pt x="362140" y="1564132"/>
                  </a:lnTo>
                  <a:lnTo>
                    <a:pt x="361924" y="1551432"/>
                  </a:lnTo>
                  <a:lnTo>
                    <a:pt x="363258" y="1551432"/>
                  </a:lnTo>
                  <a:lnTo>
                    <a:pt x="363258" y="1551647"/>
                  </a:lnTo>
                  <a:lnTo>
                    <a:pt x="363728" y="1564132"/>
                  </a:lnTo>
                  <a:lnTo>
                    <a:pt x="364312" y="1551432"/>
                  </a:lnTo>
                  <a:lnTo>
                    <a:pt x="364350" y="1551647"/>
                  </a:lnTo>
                  <a:lnTo>
                    <a:pt x="366331" y="1564132"/>
                  </a:lnTo>
                  <a:lnTo>
                    <a:pt x="366331" y="1528876"/>
                  </a:lnTo>
                  <a:lnTo>
                    <a:pt x="365556" y="1526032"/>
                  </a:lnTo>
                  <a:lnTo>
                    <a:pt x="364578" y="1526032"/>
                  </a:lnTo>
                  <a:lnTo>
                    <a:pt x="366141" y="1513332"/>
                  </a:lnTo>
                  <a:lnTo>
                    <a:pt x="368554" y="1513332"/>
                  </a:lnTo>
                  <a:lnTo>
                    <a:pt x="374700" y="1513332"/>
                  </a:lnTo>
                  <a:lnTo>
                    <a:pt x="378853" y="1500632"/>
                  </a:lnTo>
                  <a:lnTo>
                    <a:pt x="380085" y="1513332"/>
                  </a:lnTo>
                  <a:lnTo>
                    <a:pt x="383235" y="1513332"/>
                  </a:lnTo>
                  <a:lnTo>
                    <a:pt x="385864" y="1526032"/>
                  </a:lnTo>
                  <a:lnTo>
                    <a:pt x="385864" y="1495742"/>
                  </a:lnTo>
                  <a:lnTo>
                    <a:pt x="384797" y="1500632"/>
                  </a:lnTo>
                  <a:lnTo>
                    <a:pt x="382625" y="1500632"/>
                  </a:lnTo>
                  <a:lnTo>
                    <a:pt x="381825" y="1487932"/>
                  </a:lnTo>
                  <a:lnTo>
                    <a:pt x="382778" y="1487932"/>
                  </a:lnTo>
                  <a:lnTo>
                    <a:pt x="387413" y="1475232"/>
                  </a:lnTo>
                  <a:lnTo>
                    <a:pt x="392861" y="1475232"/>
                  </a:lnTo>
                  <a:lnTo>
                    <a:pt x="388315" y="1487932"/>
                  </a:lnTo>
                  <a:lnTo>
                    <a:pt x="395630" y="1487932"/>
                  </a:lnTo>
                  <a:lnTo>
                    <a:pt x="399453" y="1500632"/>
                  </a:lnTo>
                  <a:lnTo>
                    <a:pt x="399453" y="1425803"/>
                  </a:lnTo>
                  <a:lnTo>
                    <a:pt x="398868" y="1428407"/>
                  </a:lnTo>
                  <a:lnTo>
                    <a:pt x="398868" y="1462532"/>
                  </a:lnTo>
                  <a:lnTo>
                    <a:pt x="396532" y="1475232"/>
                  </a:lnTo>
                  <a:lnTo>
                    <a:pt x="396125" y="1475232"/>
                  </a:lnTo>
                  <a:lnTo>
                    <a:pt x="394144" y="1462532"/>
                  </a:lnTo>
                  <a:lnTo>
                    <a:pt x="398868" y="1462532"/>
                  </a:lnTo>
                  <a:lnTo>
                    <a:pt x="398868" y="1428407"/>
                  </a:lnTo>
                  <a:lnTo>
                    <a:pt x="396913" y="1437132"/>
                  </a:lnTo>
                  <a:lnTo>
                    <a:pt x="396697" y="1424432"/>
                  </a:lnTo>
                  <a:lnTo>
                    <a:pt x="399757" y="1424432"/>
                  </a:lnTo>
                  <a:lnTo>
                    <a:pt x="399757" y="1310132"/>
                  </a:lnTo>
                  <a:lnTo>
                    <a:pt x="399211" y="1310132"/>
                  </a:lnTo>
                  <a:lnTo>
                    <a:pt x="399072" y="1308328"/>
                  </a:lnTo>
                  <a:lnTo>
                    <a:pt x="399072" y="1310132"/>
                  </a:lnTo>
                  <a:lnTo>
                    <a:pt x="396316" y="1320901"/>
                  </a:lnTo>
                  <a:lnTo>
                    <a:pt x="396316" y="1424432"/>
                  </a:lnTo>
                  <a:lnTo>
                    <a:pt x="393230" y="1424432"/>
                  </a:lnTo>
                  <a:lnTo>
                    <a:pt x="390906" y="1411732"/>
                  </a:lnTo>
                  <a:lnTo>
                    <a:pt x="394538" y="1411732"/>
                  </a:lnTo>
                  <a:lnTo>
                    <a:pt x="396316" y="1424432"/>
                  </a:lnTo>
                  <a:lnTo>
                    <a:pt x="396316" y="1320901"/>
                  </a:lnTo>
                  <a:lnTo>
                    <a:pt x="395820" y="1322832"/>
                  </a:lnTo>
                  <a:lnTo>
                    <a:pt x="395795" y="1310132"/>
                  </a:lnTo>
                  <a:lnTo>
                    <a:pt x="399072" y="1310132"/>
                  </a:lnTo>
                  <a:lnTo>
                    <a:pt x="399072" y="1308328"/>
                  </a:lnTo>
                  <a:lnTo>
                    <a:pt x="398233" y="1297432"/>
                  </a:lnTo>
                  <a:lnTo>
                    <a:pt x="397497" y="1297432"/>
                  </a:lnTo>
                  <a:lnTo>
                    <a:pt x="395490" y="1284732"/>
                  </a:lnTo>
                  <a:lnTo>
                    <a:pt x="396748" y="1284732"/>
                  </a:lnTo>
                  <a:lnTo>
                    <a:pt x="402310" y="1272032"/>
                  </a:lnTo>
                  <a:lnTo>
                    <a:pt x="391731" y="1272032"/>
                  </a:lnTo>
                  <a:lnTo>
                    <a:pt x="392379" y="1284732"/>
                  </a:lnTo>
                  <a:lnTo>
                    <a:pt x="392226" y="1284732"/>
                  </a:lnTo>
                  <a:lnTo>
                    <a:pt x="395554" y="1297432"/>
                  </a:lnTo>
                  <a:lnTo>
                    <a:pt x="395020" y="1297432"/>
                  </a:lnTo>
                  <a:lnTo>
                    <a:pt x="393115" y="1310132"/>
                  </a:lnTo>
                  <a:lnTo>
                    <a:pt x="391782" y="1310132"/>
                  </a:lnTo>
                  <a:lnTo>
                    <a:pt x="391782" y="1386332"/>
                  </a:lnTo>
                  <a:lnTo>
                    <a:pt x="387515" y="1386332"/>
                  </a:lnTo>
                  <a:lnTo>
                    <a:pt x="387489" y="1373632"/>
                  </a:lnTo>
                  <a:lnTo>
                    <a:pt x="390334" y="1373632"/>
                  </a:lnTo>
                  <a:lnTo>
                    <a:pt x="391782" y="1386332"/>
                  </a:lnTo>
                  <a:lnTo>
                    <a:pt x="391782" y="1310132"/>
                  </a:lnTo>
                  <a:lnTo>
                    <a:pt x="386702" y="1310132"/>
                  </a:lnTo>
                  <a:lnTo>
                    <a:pt x="388924" y="1322832"/>
                  </a:lnTo>
                  <a:lnTo>
                    <a:pt x="391401" y="1322832"/>
                  </a:lnTo>
                  <a:lnTo>
                    <a:pt x="389966" y="1335532"/>
                  </a:lnTo>
                  <a:lnTo>
                    <a:pt x="387070" y="1322832"/>
                  </a:lnTo>
                  <a:lnTo>
                    <a:pt x="382333" y="1322832"/>
                  </a:lnTo>
                  <a:lnTo>
                    <a:pt x="384314" y="1335532"/>
                  </a:lnTo>
                  <a:lnTo>
                    <a:pt x="380212" y="1335532"/>
                  </a:lnTo>
                  <a:lnTo>
                    <a:pt x="380682" y="1348181"/>
                  </a:lnTo>
                  <a:lnTo>
                    <a:pt x="380365" y="1348181"/>
                  </a:lnTo>
                  <a:lnTo>
                    <a:pt x="380352" y="1348600"/>
                  </a:lnTo>
                  <a:lnTo>
                    <a:pt x="379882" y="1360932"/>
                  </a:lnTo>
                  <a:lnTo>
                    <a:pt x="375246" y="1360932"/>
                  </a:lnTo>
                  <a:lnTo>
                    <a:pt x="375043" y="1348600"/>
                  </a:lnTo>
                  <a:lnTo>
                    <a:pt x="371017" y="1360932"/>
                  </a:lnTo>
                  <a:lnTo>
                    <a:pt x="369570" y="1348181"/>
                  </a:lnTo>
                  <a:lnTo>
                    <a:pt x="361581" y="1348181"/>
                  </a:lnTo>
                  <a:lnTo>
                    <a:pt x="368198" y="1360932"/>
                  </a:lnTo>
                  <a:lnTo>
                    <a:pt x="369963" y="1360932"/>
                  </a:lnTo>
                  <a:lnTo>
                    <a:pt x="369493" y="1364272"/>
                  </a:lnTo>
                  <a:lnTo>
                    <a:pt x="369493" y="1411732"/>
                  </a:lnTo>
                  <a:lnTo>
                    <a:pt x="366712" y="1411732"/>
                  </a:lnTo>
                  <a:lnTo>
                    <a:pt x="369417" y="1399032"/>
                  </a:lnTo>
                  <a:lnTo>
                    <a:pt x="369493" y="1411732"/>
                  </a:lnTo>
                  <a:lnTo>
                    <a:pt x="369493" y="1364272"/>
                  </a:lnTo>
                  <a:lnTo>
                    <a:pt x="368173" y="1373632"/>
                  </a:lnTo>
                  <a:lnTo>
                    <a:pt x="364210" y="1385798"/>
                  </a:lnTo>
                  <a:lnTo>
                    <a:pt x="364210" y="1424432"/>
                  </a:lnTo>
                  <a:lnTo>
                    <a:pt x="362597" y="1424432"/>
                  </a:lnTo>
                  <a:lnTo>
                    <a:pt x="359727" y="1412862"/>
                  </a:lnTo>
                  <a:lnTo>
                    <a:pt x="359727" y="1437132"/>
                  </a:lnTo>
                  <a:lnTo>
                    <a:pt x="359003" y="1437132"/>
                  </a:lnTo>
                  <a:lnTo>
                    <a:pt x="354304" y="1424432"/>
                  </a:lnTo>
                  <a:lnTo>
                    <a:pt x="358660" y="1424432"/>
                  </a:lnTo>
                  <a:lnTo>
                    <a:pt x="359727" y="1437132"/>
                  </a:lnTo>
                  <a:lnTo>
                    <a:pt x="359727" y="1412862"/>
                  </a:lnTo>
                  <a:lnTo>
                    <a:pt x="359448" y="1411732"/>
                  </a:lnTo>
                  <a:lnTo>
                    <a:pt x="362788" y="1411732"/>
                  </a:lnTo>
                  <a:lnTo>
                    <a:pt x="364210" y="1424432"/>
                  </a:lnTo>
                  <a:lnTo>
                    <a:pt x="364210" y="1385798"/>
                  </a:lnTo>
                  <a:lnTo>
                    <a:pt x="364032" y="1386332"/>
                  </a:lnTo>
                  <a:lnTo>
                    <a:pt x="359397" y="1399032"/>
                  </a:lnTo>
                  <a:lnTo>
                    <a:pt x="347599" y="1399032"/>
                  </a:lnTo>
                  <a:lnTo>
                    <a:pt x="347522" y="1411732"/>
                  </a:lnTo>
                  <a:lnTo>
                    <a:pt x="345351" y="1411732"/>
                  </a:lnTo>
                  <a:lnTo>
                    <a:pt x="342493" y="1411732"/>
                  </a:lnTo>
                  <a:lnTo>
                    <a:pt x="343814" y="1424432"/>
                  </a:lnTo>
                  <a:lnTo>
                    <a:pt x="341426" y="1424432"/>
                  </a:lnTo>
                  <a:lnTo>
                    <a:pt x="341426" y="1475232"/>
                  </a:lnTo>
                  <a:lnTo>
                    <a:pt x="338277" y="1475232"/>
                  </a:lnTo>
                  <a:lnTo>
                    <a:pt x="338277" y="1513332"/>
                  </a:lnTo>
                  <a:lnTo>
                    <a:pt x="336499" y="1526032"/>
                  </a:lnTo>
                  <a:lnTo>
                    <a:pt x="334048" y="1513332"/>
                  </a:lnTo>
                  <a:lnTo>
                    <a:pt x="338277" y="1513332"/>
                  </a:lnTo>
                  <a:lnTo>
                    <a:pt x="338277" y="1475232"/>
                  </a:lnTo>
                  <a:lnTo>
                    <a:pt x="337197" y="1475232"/>
                  </a:lnTo>
                  <a:lnTo>
                    <a:pt x="340690" y="1462532"/>
                  </a:lnTo>
                  <a:lnTo>
                    <a:pt x="341426" y="1475232"/>
                  </a:lnTo>
                  <a:lnTo>
                    <a:pt x="341426" y="1424432"/>
                  </a:lnTo>
                  <a:lnTo>
                    <a:pt x="336740" y="1424432"/>
                  </a:lnTo>
                  <a:lnTo>
                    <a:pt x="339204" y="1437132"/>
                  </a:lnTo>
                  <a:lnTo>
                    <a:pt x="333324" y="1437132"/>
                  </a:lnTo>
                  <a:lnTo>
                    <a:pt x="333324" y="1500632"/>
                  </a:lnTo>
                  <a:lnTo>
                    <a:pt x="329768" y="1500632"/>
                  </a:lnTo>
                  <a:lnTo>
                    <a:pt x="329844" y="1487932"/>
                  </a:lnTo>
                  <a:lnTo>
                    <a:pt x="332740" y="1487932"/>
                  </a:lnTo>
                  <a:lnTo>
                    <a:pt x="333324" y="1500632"/>
                  </a:lnTo>
                  <a:lnTo>
                    <a:pt x="333324" y="1437132"/>
                  </a:lnTo>
                  <a:lnTo>
                    <a:pt x="331774" y="1437132"/>
                  </a:lnTo>
                  <a:lnTo>
                    <a:pt x="327926" y="1448765"/>
                  </a:lnTo>
                  <a:lnTo>
                    <a:pt x="327926" y="1500632"/>
                  </a:lnTo>
                  <a:lnTo>
                    <a:pt x="323532" y="1500632"/>
                  </a:lnTo>
                  <a:lnTo>
                    <a:pt x="323062" y="1487932"/>
                  </a:lnTo>
                  <a:lnTo>
                    <a:pt x="324129" y="1487932"/>
                  </a:lnTo>
                  <a:lnTo>
                    <a:pt x="327926" y="1500632"/>
                  </a:lnTo>
                  <a:lnTo>
                    <a:pt x="327926" y="1448765"/>
                  </a:lnTo>
                  <a:lnTo>
                    <a:pt x="327571" y="1449832"/>
                  </a:lnTo>
                  <a:lnTo>
                    <a:pt x="323938" y="1462532"/>
                  </a:lnTo>
                  <a:lnTo>
                    <a:pt x="320179" y="1470952"/>
                  </a:lnTo>
                  <a:lnTo>
                    <a:pt x="320179" y="1513332"/>
                  </a:lnTo>
                  <a:lnTo>
                    <a:pt x="317957" y="1513332"/>
                  </a:lnTo>
                  <a:lnTo>
                    <a:pt x="316064" y="1500632"/>
                  </a:lnTo>
                  <a:lnTo>
                    <a:pt x="319633" y="1500632"/>
                  </a:lnTo>
                  <a:lnTo>
                    <a:pt x="320179" y="1513332"/>
                  </a:lnTo>
                  <a:lnTo>
                    <a:pt x="320179" y="1470952"/>
                  </a:lnTo>
                  <a:lnTo>
                    <a:pt x="318262" y="1475232"/>
                  </a:lnTo>
                  <a:lnTo>
                    <a:pt x="317500" y="1475232"/>
                  </a:lnTo>
                  <a:lnTo>
                    <a:pt x="316280" y="1487932"/>
                  </a:lnTo>
                  <a:lnTo>
                    <a:pt x="313982" y="1487932"/>
                  </a:lnTo>
                  <a:lnTo>
                    <a:pt x="312864" y="1475232"/>
                  </a:lnTo>
                  <a:lnTo>
                    <a:pt x="311848" y="1475232"/>
                  </a:lnTo>
                  <a:lnTo>
                    <a:pt x="311683" y="1487932"/>
                  </a:lnTo>
                  <a:lnTo>
                    <a:pt x="310400" y="1487932"/>
                  </a:lnTo>
                  <a:lnTo>
                    <a:pt x="310210" y="1500632"/>
                  </a:lnTo>
                  <a:lnTo>
                    <a:pt x="313321" y="1513332"/>
                  </a:lnTo>
                  <a:lnTo>
                    <a:pt x="310642" y="1513332"/>
                  </a:lnTo>
                  <a:lnTo>
                    <a:pt x="310642" y="1551432"/>
                  </a:lnTo>
                  <a:lnTo>
                    <a:pt x="310591" y="1551647"/>
                  </a:lnTo>
                  <a:lnTo>
                    <a:pt x="307987" y="1564132"/>
                  </a:lnTo>
                  <a:lnTo>
                    <a:pt x="306082" y="1551432"/>
                  </a:lnTo>
                  <a:lnTo>
                    <a:pt x="310642" y="1551432"/>
                  </a:lnTo>
                  <a:lnTo>
                    <a:pt x="310642" y="1513332"/>
                  </a:lnTo>
                  <a:lnTo>
                    <a:pt x="308190" y="1513332"/>
                  </a:lnTo>
                  <a:lnTo>
                    <a:pt x="306158" y="1526032"/>
                  </a:lnTo>
                  <a:lnTo>
                    <a:pt x="304444" y="1526032"/>
                  </a:lnTo>
                  <a:lnTo>
                    <a:pt x="300913" y="1513332"/>
                  </a:lnTo>
                  <a:lnTo>
                    <a:pt x="296164" y="1513332"/>
                  </a:lnTo>
                  <a:lnTo>
                    <a:pt x="292557" y="1526032"/>
                  </a:lnTo>
                  <a:lnTo>
                    <a:pt x="291096" y="1526032"/>
                  </a:lnTo>
                  <a:lnTo>
                    <a:pt x="293128" y="1538732"/>
                  </a:lnTo>
                  <a:lnTo>
                    <a:pt x="292442" y="1538732"/>
                  </a:lnTo>
                  <a:lnTo>
                    <a:pt x="292442" y="1589532"/>
                  </a:lnTo>
                  <a:lnTo>
                    <a:pt x="292036" y="1589532"/>
                  </a:lnTo>
                  <a:lnTo>
                    <a:pt x="288963" y="1576832"/>
                  </a:lnTo>
                  <a:lnTo>
                    <a:pt x="290055" y="1576832"/>
                  </a:lnTo>
                  <a:lnTo>
                    <a:pt x="292442" y="1589532"/>
                  </a:lnTo>
                  <a:lnTo>
                    <a:pt x="292442" y="1538732"/>
                  </a:lnTo>
                  <a:lnTo>
                    <a:pt x="290207" y="1538732"/>
                  </a:lnTo>
                  <a:lnTo>
                    <a:pt x="290271" y="1526032"/>
                  </a:lnTo>
                  <a:lnTo>
                    <a:pt x="287108" y="1538732"/>
                  </a:lnTo>
                  <a:lnTo>
                    <a:pt x="284975" y="1538732"/>
                  </a:lnTo>
                  <a:lnTo>
                    <a:pt x="284975" y="1614906"/>
                  </a:lnTo>
                  <a:lnTo>
                    <a:pt x="279908" y="1614906"/>
                  </a:lnTo>
                  <a:lnTo>
                    <a:pt x="279844" y="1614589"/>
                  </a:lnTo>
                  <a:lnTo>
                    <a:pt x="277291" y="1602232"/>
                  </a:lnTo>
                  <a:lnTo>
                    <a:pt x="278460" y="1602232"/>
                  </a:lnTo>
                  <a:lnTo>
                    <a:pt x="280225" y="1614589"/>
                  </a:lnTo>
                  <a:lnTo>
                    <a:pt x="282765" y="1602232"/>
                  </a:lnTo>
                  <a:lnTo>
                    <a:pt x="284975" y="1614906"/>
                  </a:lnTo>
                  <a:lnTo>
                    <a:pt x="284975" y="1538732"/>
                  </a:lnTo>
                  <a:lnTo>
                    <a:pt x="281800" y="1538732"/>
                  </a:lnTo>
                  <a:lnTo>
                    <a:pt x="283095" y="1551432"/>
                  </a:lnTo>
                  <a:lnTo>
                    <a:pt x="284276" y="1551432"/>
                  </a:lnTo>
                  <a:lnTo>
                    <a:pt x="284251" y="1551647"/>
                  </a:lnTo>
                  <a:lnTo>
                    <a:pt x="282841" y="1564132"/>
                  </a:lnTo>
                  <a:lnTo>
                    <a:pt x="282321" y="1551432"/>
                  </a:lnTo>
                  <a:lnTo>
                    <a:pt x="280924" y="1551432"/>
                  </a:lnTo>
                  <a:lnTo>
                    <a:pt x="280962" y="1547622"/>
                  </a:lnTo>
                  <a:lnTo>
                    <a:pt x="280606" y="1551432"/>
                  </a:lnTo>
                  <a:lnTo>
                    <a:pt x="277088" y="1551432"/>
                  </a:lnTo>
                  <a:lnTo>
                    <a:pt x="277050" y="1551647"/>
                  </a:lnTo>
                  <a:lnTo>
                    <a:pt x="274396" y="1564132"/>
                  </a:lnTo>
                  <a:lnTo>
                    <a:pt x="271081" y="1564132"/>
                  </a:lnTo>
                  <a:lnTo>
                    <a:pt x="269011" y="1576832"/>
                  </a:lnTo>
                  <a:lnTo>
                    <a:pt x="270052" y="1576832"/>
                  </a:lnTo>
                  <a:lnTo>
                    <a:pt x="263766" y="1589532"/>
                  </a:lnTo>
                  <a:lnTo>
                    <a:pt x="265722" y="1589532"/>
                  </a:lnTo>
                  <a:lnTo>
                    <a:pt x="270687" y="1602232"/>
                  </a:lnTo>
                  <a:lnTo>
                    <a:pt x="268681" y="1602232"/>
                  </a:lnTo>
                  <a:lnTo>
                    <a:pt x="268655" y="1614906"/>
                  </a:lnTo>
                  <a:lnTo>
                    <a:pt x="266611" y="1614906"/>
                  </a:lnTo>
                  <a:lnTo>
                    <a:pt x="269913" y="1627632"/>
                  </a:lnTo>
                  <a:lnTo>
                    <a:pt x="265442" y="1627632"/>
                  </a:lnTo>
                  <a:lnTo>
                    <a:pt x="265506" y="1631670"/>
                  </a:lnTo>
                  <a:lnTo>
                    <a:pt x="265633" y="1639887"/>
                  </a:lnTo>
                  <a:lnTo>
                    <a:pt x="265633" y="1640306"/>
                  </a:lnTo>
                  <a:lnTo>
                    <a:pt x="267792" y="1640306"/>
                  </a:lnTo>
                  <a:lnTo>
                    <a:pt x="262369" y="1653032"/>
                  </a:lnTo>
                  <a:lnTo>
                    <a:pt x="263258" y="1653032"/>
                  </a:lnTo>
                  <a:lnTo>
                    <a:pt x="260007" y="1665732"/>
                  </a:lnTo>
                  <a:lnTo>
                    <a:pt x="257822" y="1665732"/>
                  </a:lnTo>
                  <a:lnTo>
                    <a:pt x="255473" y="1678432"/>
                  </a:lnTo>
                  <a:lnTo>
                    <a:pt x="256781" y="1678432"/>
                  </a:lnTo>
                  <a:lnTo>
                    <a:pt x="257238" y="1691132"/>
                  </a:lnTo>
                  <a:lnTo>
                    <a:pt x="258699" y="1691132"/>
                  </a:lnTo>
                  <a:lnTo>
                    <a:pt x="258572" y="1678432"/>
                  </a:lnTo>
                  <a:lnTo>
                    <a:pt x="265341" y="1678432"/>
                  </a:lnTo>
                  <a:lnTo>
                    <a:pt x="271399" y="1653032"/>
                  </a:lnTo>
                  <a:lnTo>
                    <a:pt x="273875" y="1653032"/>
                  </a:lnTo>
                  <a:lnTo>
                    <a:pt x="276479" y="1640395"/>
                  </a:lnTo>
                  <a:lnTo>
                    <a:pt x="277736" y="1653032"/>
                  </a:lnTo>
                  <a:lnTo>
                    <a:pt x="280339" y="1640306"/>
                  </a:lnTo>
                  <a:lnTo>
                    <a:pt x="276834" y="1640306"/>
                  </a:lnTo>
                  <a:lnTo>
                    <a:pt x="276910" y="1640179"/>
                  </a:lnTo>
                  <a:lnTo>
                    <a:pt x="283819" y="1627632"/>
                  </a:lnTo>
                  <a:lnTo>
                    <a:pt x="287286" y="1614906"/>
                  </a:lnTo>
                  <a:lnTo>
                    <a:pt x="289941" y="1614906"/>
                  </a:lnTo>
                  <a:lnTo>
                    <a:pt x="290017" y="1614589"/>
                  </a:lnTo>
                  <a:lnTo>
                    <a:pt x="293395" y="1602232"/>
                  </a:lnTo>
                  <a:lnTo>
                    <a:pt x="297662" y="1602232"/>
                  </a:lnTo>
                  <a:lnTo>
                    <a:pt x="297624" y="1602003"/>
                  </a:lnTo>
                  <a:lnTo>
                    <a:pt x="295783" y="1589532"/>
                  </a:lnTo>
                  <a:lnTo>
                    <a:pt x="294957" y="1589532"/>
                  </a:lnTo>
                  <a:lnTo>
                    <a:pt x="295681" y="1576832"/>
                  </a:lnTo>
                  <a:lnTo>
                    <a:pt x="298462" y="1589532"/>
                  </a:lnTo>
                  <a:lnTo>
                    <a:pt x="306197" y="1589532"/>
                  </a:lnTo>
                  <a:lnTo>
                    <a:pt x="305841" y="1576832"/>
                  </a:lnTo>
                  <a:lnTo>
                    <a:pt x="313194" y="1576832"/>
                  </a:lnTo>
                  <a:lnTo>
                    <a:pt x="310134" y="1564132"/>
                  </a:lnTo>
                  <a:lnTo>
                    <a:pt x="315302" y="1564132"/>
                  </a:lnTo>
                  <a:lnTo>
                    <a:pt x="317411" y="1551432"/>
                  </a:lnTo>
                  <a:lnTo>
                    <a:pt x="320294" y="1551432"/>
                  </a:lnTo>
                  <a:lnTo>
                    <a:pt x="322821" y="1538732"/>
                  </a:lnTo>
                  <a:lnTo>
                    <a:pt x="342633" y="1538732"/>
                  </a:lnTo>
                  <a:lnTo>
                    <a:pt x="340893" y="1526032"/>
                  </a:lnTo>
                  <a:lnTo>
                    <a:pt x="347802" y="1526032"/>
                  </a:lnTo>
                  <a:lnTo>
                    <a:pt x="348462" y="1513332"/>
                  </a:lnTo>
                  <a:lnTo>
                    <a:pt x="343827" y="1513332"/>
                  </a:lnTo>
                  <a:lnTo>
                    <a:pt x="350354" y="1500632"/>
                  </a:lnTo>
                  <a:lnTo>
                    <a:pt x="352259" y="1500632"/>
                  </a:lnTo>
                  <a:lnTo>
                    <a:pt x="350253" y="1487932"/>
                  </a:lnTo>
                  <a:lnTo>
                    <a:pt x="353314" y="1487932"/>
                  </a:lnTo>
                  <a:lnTo>
                    <a:pt x="352259" y="1500632"/>
                  </a:lnTo>
                  <a:lnTo>
                    <a:pt x="357098" y="1500632"/>
                  </a:lnTo>
                  <a:lnTo>
                    <a:pt x="358724" y="1487932"/>
                  </a:lnTo>
                  <a:lnTo>
                    <a:pt x="363550" y="1487932"/>
                  </a:lnTo>
                  <a:lnTo>
                    <a:pt x="361099" y="1475232"/>
                  </a:lnTo>
                  <a:lnTo>
                    <a:pt x="367461" y="1475232"/>
                  </a:lnTo>
                  <a:lnTo>
                    <a:pt x="368757" y="1462532"/>
                  </a:lnTo>
                  <a:lnTo>
                    <a:pt x="370560" y="1462532"/>
                  </a:lnTo>
                  <a:lnTo>
                    <a:pt x="373634" y="1453476"/>
                  </a:lnTo>
                  <a:lnTo>
                    <a:pt x="374218" y="1449832"/>
                  </a:lnTo>
                  <a:lnTo>
                    <a:pt x="373938" y="1452575"/>
                  </a:lnTo>
                  <a:lnTo>
                    <a:pt x="374878" y="1449832"/>
                  </a:lnTo>
                  <a:lnTo>
                    <a:pt x="377621" y="1449832"/>
                  </a:lnTo>
                  <a:lnTo>
                    <a:pt x="374726" y="1462532"/>
                  </a:lnTo>
                  <a:lnTo>
                    <a:pt x="377583" y="1462532"/>
                  </a:lnTo>
                  <a:lnTo>
                    <a:pt x="378968" y="1449832"/>
                  </a:lnTo>
                  <a:lnTo>
                    <a:pt x="387946" y="1449832"/>
                  </a:lnTo>
                  <a:lnTo>
                    <a:pt x="382397" y="1437132"/>
                  </a:lnTo>
                  <a:lnTo>
                    <a:pt x="389509" y="1437132"/>
                  </a:lnTo>
                  <a:lnTo>
                    <a:pt x="387350" y="1424432"/>
                  </a:lnTo>
                  <a:lnTo>
                    <a:pt x="392861" y="1424432"/>
                  </a:lnTo>
                  <a:lnTo>
                    <a:pt x="391871" y="1437132"/>
                  </a:lnTo>
                  <a:lnTo>
                    <a:pt x="395655" y="1437132"/>
                  </a:lnTo>
                  <a:lnTo>
                    <a:pt x="393547" y="1449832"/>
                  </a:lnTo>
                  <a:lnTo>
                    <a:pt x="393979" y="1449832"/>
                  </a:lnTo>
                  <a:lnTo>
                    <a:pt x="392379" y="1462532"/>
                  </a:lnTo>
                  <a:lnTo>
                    <a:pt x="384835" y="1462532"/>
                  </a:lnTo>
                  <a:lnTo>
                    <a:pt x="387019" y="1475232"/>
                  </a:lnTo>
                  <a:lnTo>
                    <a:pt x="376580" y="1475232"/>
                  </a:lnTo>
                  <a:lnTo>
                    <a:pt x="380009" y="1487932"/>
                  </a:lnTo>
                  <a:lnTo>
                    <a:pt x="375958" y="1487932"/>
                  </a:lnTo>
                  <a:lnTo>
                    <a:pt x="378155" y="1500632"/>
                  </a:lnTo>
                  <a:lnTo>
                    <a:pt x="370903" y="1500632"/>
                  </a:lnTo>
                  <a:lnTo>
                    <a:pt x="368198" y="1487932"/>
                  </a:lnTo>
                  <a:lnTo>
                    <a:pt x="367284" y="1487932"/>
                  </a:lnTo>
                  <a:lnTo>
                    <a:pt x="367868" y="1500632"/>
                  </a:lnTo>
                  <a:lnTo>
                    <a:pt x="362254" y="1500632"/>
                  </a:lnTo>
                  <a:lnTo>
                    <a:pt x="363308" y="1513332"/>
                  </a:lnTo>
                  <a:lnTo>
                    <a:pt x="359041" y="1513332"/>
                  </a:lnTo>
                  <a:lnTo>
                    <a:pt x="362470" y="1526032"/>
                  </a:lnTo>
                  <a:lnTo>
                    <a:pt x="356387" y="1526032"/>
                  </a:lnTo>
                  <a:lnTo>
                    <a:pt x="359854" y="1538732"/>
                  </a:lnTo>
                  <a:lnTo>
                    <a:pt x="356654" y="1538732"/>
                  </a:lnTo>
                  <a:lnTo>
                    <a:pt x="355892" y="1551432"/>
                  </a:lnTo>
                  <a:lnTo>
                    <a:pt x="354482" y="1538732"/>
                  </a:lnTo>
                  <a:lnTo>
                    <a:pt x="355663" y="1538732"/>
                  </a:lnTo>
                  <a:lnTo>
                    <a:pt x="354812" y="1526032"/>
                  </a:lnTo>
                  <a:lnTo>
                    <a:pt x="352844" y="1526032"/>
                  </a:lnTo>
                  <a:lnTo>
                    <a:pt x="353618" y="1538732"/>
                  </a:lnTo>
                  <a:lnTo>
                    <a:pt x="351955" y="1538732"/>
                  </a:lnTo>
                  <a:lnTo>
                    <a:pt x="352844" y="1526032"/>
                  </a:lnTo>
                  <a:lnTo>
                    <a:pt x="350342" y="1526032"/>
                  </a:lnTo>
                  <a:lnTo>
                    <a:pt x="350850" y="1538732"/>
                  </a:lnTo>
                  <a:lnTo>
                    <a:pt x="349643" y="1538732"/>
                  </a:lnTo>
                  <a:lnTo>
                    <a:pt x="353733" y="1551432"/>
                  </a:lnTo>
                  <a:lnTo>
                    <a:pt x="347560" y="1551432"/>
                  </a:lnTo>
                  <a:lnTo>
                    <a:pt x="347560" y="1551647"/>
                  </a:lnTo>
                  <a:lnTo>
                    <a:pt x="354965" y="1564132"/>
                  </a:lnTo>
                  <a:lnTo>
                    <a:pt x="354863" y="1576832"/>
                  </a:lnTo>
                  <a:lnTo>
                    <a:pt x="353707" y="1589532"/>
                  </a:lnTo>
                  <a:lnTo>
                    <a:pt x="350164" y="1589532"/>
                  </a:lnTo>
                  <a:lnTo>
                    <a:pt x="354380" y="1576832"/>
                  </a:lnTo>
                  <a:lnTo>
                    <a:pt x="354863" y="1576832"/>
                  </a:lnTo>
                  <a:lnTo>
                    <a:pt x="354863" y="1564132"/>
                  </a:lnTo>
                  <a:lnTo>
                    <a:pt x="348018" y="1564132"/>
                  </a:lnTo>
                  <a:lnTo>
                    <a:pt x="347560" y="1551647"/>
                  </a:lnTo>
                  <a:lnTo>
                    <a:pt x="347433" y="1551432"/>
                  </a:lnTo>
                  <a:lnTo>
                    <a:pt x="346964" y="1551432"/>
                  </a:lnTo>
                  <a:lnTo>
                    <a:pt x="346925" y="1551647"/>
                  </a:lnTo>
                  <a:lnTo>
                    <a:pt x="344106" y="1564132"/>
                  </a:lnTo>
                  <a:lnTo>
                    <a:pt x="340334" y="1564132"/>
                  </a:lnTo>
                  <a:lnTo>
                    <a:pt x="342315" y="1576832"/>
                  </a:lnTo>
                  <a:lnTo>
                    <a:pt x="336905" y="1576832"/>
                  </a:lnTo>
                  <a:lnTo>
                    <a:pt x="340334" y="1564132"/>
                  </a:lnTo>
                  <a:lnTo>
                    <a:pt x="334772" y="1564132"/>
                  </a:lnTo>
                  <a:lnTo>
                    <a:pt x="334772" y="1767332"/>
                  </a:lnTo>
                  <a:lnTo>
                    <a:pt x="332841" y="1780032"/>
                  </a:lnTo>
                  <a:lnTo>
                    <a:pt x="332816" y="1779727"/>
                  </a:lnTo>
                  <a:lnTo>
                    <a:pt x="331965" y="1767332"/>
                  </a:lnTo>
                  <a:lnTo>
                    <a:pt x="334772" y="1767332"/>
                  </a:lnTo>
                  <a:lnTo>
                    <a:pt x="334772" y="1564132"/>
                  </a:lnTo>
                  <a:lnTo>
                    <a:pt x="334619" y="1564132"/>
                  </a:lnTo>
                  <a:lnTo>
                    <a:pt x="329603" y="1576832"/>
                  </a:lnTo>
                  <a:lnTo>
                    <a:pt x="331343" y="1589532"/>
                  </a:lnTo>
                  <a:lnTo>
                    <a:pt x="330746" y="1589532"/>
                  </a:lnTo>
                  <a:lnTo>
                    <a:pt x="330746" y="1780032"/>
                  </a:lnTo>
                  <a:lnTo>
                    <a:pt x="328371" y="1780032"/>
                  </a:lnTo>
                  <a:lnTo>
                    <a:pt x="328307" y="1779727"/>
                  </a:lnTo>
                  <a:lnTo>
                    <a:pt x="325653" y="1767332"/>
                  </a:lnTo>
                  <a:lnTo>
                    <a:pt x="329704" y="1767332"/>
                  </a:lnTo>
                  <a:lnTo>
                    <a:pt x="330746" y="1780032"/>
                  </a:lnTo>
                  <a:lnTo>
                    <a:pt x="330746" y="1589532"/>
                  </a:lnTo>
                  <a:lnTo>
                    <a:pt x="324980" y="1589532"/>
                  </a:lnTo>
                  <a:lnTo>
                    <a:pt x="324980" y="1627632"/>
                  </a:lnTo>
                  <a:lnTo>
                    <a:pt x="322707" y="1627632"/>
                  </a:lnTo>
                  <a:lnTo>
                    <a:pt x="322707" y="1729232"/>
                  </a:lnTo>
                  <a:lnTo>
                    <a:pt x="322567" y="1741932"/>
                  </a:lnTo>
                  <a:lnTo>
                    <a:pt x="321716" y="1741932"/>
                  </a:lnTo>
                  <a:lnTo>
                    <a:pt x="321716" y="1780032"/>
                  </a:lnTo>
                  <a:lnTo>
                    <a:pt x="318922" y="1792668"/>
                  </a:lnTo>
                  <a:lnTo>
                    <a:pt x="316585" y="1788236"/>
                  </a:lnTo>
                  <a:lnTo>
                    <a:pt x="316585" y="1792732"/>
                  </a:lnTo>
                  <a:lnTo>
                    <a:pt x="315506" y="1805393"/>
                  </a:lnTo>
                  <a:lnTo>
                    <a:pt x="311429" y="1805393"/>
                  </a:lnTo>
                  <a:lnTo>
                    <a:pt x="311353" y="1804809"/>
                  </a:lnTo>
                  <a:lnTo>
                    <a:pt x="309765" y="1792732"/>
                  </a:lnTo>
                  <a:lnTo>
                    <a:pt x="316585" y="1792732"/>
                  </a:lnTo>
                  <a:lnTo>
                    <a:pt x="316585" y="1788236"/>
                  </a:lnTo>
                  <a:lnTo>
                    <a:pt x="312267" y="1780032"/>
                  </a:lnTo>
                  <a:lnTo>
                    <a:pt x="318198" y="1780032"/>
                  </a:lnTo>
                  <a:lnTo>
                    <a:pt x="318223" y="1779727"/>
                  </a:lnTo>
                  <a:lnTo>
                    <a:pt x="319303" y="1767332"/>
                  </a:lnTo>
                  <a:lnTo>
                    <a:pt x="321259" y="1767332"/>
                  </a:lnTo>
                  <a:lnTo>
                    <a:pt x="318198" y="1780032"/>
                  </a:lnTo>
                  <a:lnTo>
                    <a:pt x="321716" y="1780032"/>
                  </a:lnTo>
                  <a:lnTo>
                    <a:pt x="321716" y="1741932"/>
                  </a:lnTo>
                  <a:lnTo>
                    <a:pt x="321360" y="1741932"/>
                  </a:lnTo>
                  <a:lnTo>
                    <a:pt x="322694" y="1729232"/>
                  </a:lnTo>
                  <a:lnTo>
                    <a:pt x="322707" y="1627632"/>
                  </a:lnTo>
                  <a:lnTo>
                    <a:pt x="322173" y="1627632"/>
                  </a:lnTo>
                  <a:lnTo>
                    <a:pt x="322173" y="1716532"/>
                  </a:lnTo>
                  <a:lnTo>
                    <a:pt x="320357" y="1716532"/>
                  </a:lnTo>
                  <a:lnTo>
                    <a:pt x="318185" y="1729232"/>
                  </a:lnTo>
                  <a:lnTo>
                    <a:pt x="317195" y="1716532"/>
                  </a:lnTo>
                  <a:lnTo>
                    <a:pt x="314248" y="1703832"/>
                  </a:lnTo>
                  <a:lnTo>
                    <a:pt x="317322" y="1703832"/>
                  </a:lnTo>
                  <a:lnTo>
                    <a:pt x="322173" y="1716532"/>
                  </a:lnTo>
                  <a:lnTo>
                    <a:pt x="322173" y="1627632"/>
                  </a:lnTo>
                  <a:lnTo>
                    <a:pt x="320802" y="1627632"/>
                  </a:lnTo>
                  <a:lnTo>
                    <a:pt x="320751" y="1626958"/>
                  </a:lnTo>
                  <a:lnTo>
                    <a:pt x="319760" y="1614906"/>
                  </a:lnTo>
                  <a:lnTo>
                    <a:pt x="322935" y="1614906"/>
                  </a:lnTo>
                  <a:lnTo>
                    <a:pt x="324980" y="1627632"/>
                  </a:lnTo>
                  <a:lnTo>
                    <a:pt x="324980" y="1589532"/>
                  </a:lnTo>
                  <a:lnTo>
                    <a:pt x="324688" y="1589532"/>
                  </a:lnTo>
                  <a:lnTo>
                    <a:pt x="322275" y="1602232"/>
                  </a:lnTo>
                  <a:lnTo>
                    <a:pt x="322122" y="1602003"/>
                  </a:lnTo>
                  <a:lnTo>
                    <a:pt x="319747" y="1593303"/>
                  </a:lnTo>
                  <a:lnTo>
                    <a:pt x="319747" y="1640306"/>
                  </a:lnTo>
                  <a:lnTo>
                    <a:pt x="315506" y="1653032"/>
                  </a:lnTo>
                  <a:lnTo>
                    <a:pt x="311111" y="1640306"/>
                  </a:lnTo>
                  <a:lnTo>
                    <a:pt x="319747" y="1640306"/>
                  </a:lnTo>
                  <a:lnTo>
                    <a:pt x="319747" y="1593303"/>
                  </a:lnTo>
                  <a:lnTo>
                    <a:pt x="318719" y="1589532"/>
                  </a:lnTo>
                  <a:lnTo>
                    <a:pt x="313016" y="1602232"/>
                  </a:lnTo>
                  <a:lnTo>
                    <a:pt x="317906" y="1602232"/>
                  </a:lnTo>
                  <a:lnTo>
                    <a:pt x="308686" y="1614906"/>
                  </a:lnTo>
                  <a:lnTo>
                    <a:pt x="313778" y="1627632"/>
                  </a:lnTo>
                  <a:lnTo>
                    <a:pt x="308686" y="1627632"/>
                  </a:lnTo>
                  <a:lnTo>
                    <a:pt x="303339" y="1640306"/>
                  </a:lnTo>
                  <a:lnTo>
                    <a:pt x="310921" y="1640306"/>
                  </a:lnTo>
                  <a:lnTo>
                    <a:pt x="313613" y="1653032"/>
                  </a:lnTo>
                  <a:lnTo>
                    <a:pt x="312902" y="1653032"/>
                  </a:lnTo>
                  <a:lnTo>
                    <a:pt x="312902" y="1716532"/>
                  </a:lnTo>
                  <a:lnTo>
                    <a:pt x="306793" y="1716532"/>
                  </a:lnTo>
                  <a:lnTo>
                    <a:pt x="304431" y="1703832"/>
                  </a:lnTo>
                  <a:lnTo>
                    <a:pt x="309689" y="1703832"/>
                  </a:lnTo>
                  <a:lnTo>
                    <a:pt x="312902" y="1716532"/>
                  </a:lnTo>
                  <a:lnTo>
                    <a:pt x="312902" y="1653032"/>
                  </a:lnTo>
                  <a:lnTo>
                    <a:pt x="306603" y="1653032"/>
                  </a:lnTo>
                  <a:lnTo>
                    <a:pt x="304749" y="1665732"/>
                  </a:lnTo>
                  <a:lnTo>
                    <a:pt x="302387" y="1665732"/>
                  </a:lnTo>
                  <a:lnTo>
                    <a:pt x="302387" y="1754632"/>
                  </a:lnTo>
                  <a:lnTo>
                    <a:pt x="298107" y="1767332"/>
                  </a:lnTo>
                  <a:lnTo>
                    <a:pt x="297535" y="1767332"/>
                  </a:lnTo>
                  <a:lnTo>
                    <a:pt x="299034" y="1780032"/>
                  </a:lnTo>
                  <a:lnTo>
                    <a:pt x="292354" y="1780032"/>
                  </a:lnTo>
                  <a:lnTo>
                    <a:pt x="292354" y="1792732"/>
                  </a:lnTo>
                  <a:lnTo>
                    <a:pt x="291274" y="1805393"/>
                  </a:lnTo>
                  <a:lnTo>
                    <a:pt x="291058" y="1805393"/>
                  </a:lnTo>
                  <a:lnTo>
                    <a:pt x="290995" y="1804809"/>
                  </a:lnTo>
                  <a:lnTo>
                    <a:pt x="289623" y="1792732"/>
                  </a:lnTo>
                  <a:lnTo>
                    <a:pt x="292354" y="1792732"/>
                  </a:lnTo>
                  <a:lnTo>
                    <a:pt x="292354" y="1780032"/>
                  </a:lnTo>
                  <a:lnTo>
                    <a:pt x="292087" y="1780032"/>
                  </a:lnTo>
                  <a:lnTo>
                    <a:pt x="292100" y="1779727"/>
                  </a:lnTo>
                  <a:lnTo>
                    <a:pt x="292544" y="1767332"/>
                  </a:lnTo>
                  <a:lnTo>
                    <a:pt x="294779" y="1767332"/>
                  </a:lnTo>
                  <a:lnTo>
                    <a:pt x="295363" y="1779727"/>
                  </a:lnTo>
                  <a:lnTo>
                    <a:pt x="297535" y="1767332"/>
                  </a:lnTo>
                  <a:lnTo>
                    <a:pt x="294957" y="1767332"/>
                  </a:lnTo>
                  <a:lnTo>
                    <a:pt x="298754" y="1754632"/>
                  </a:lnTo>
                  <a:lnTo>
                    <a:pt x="302387" y="1754632"/>
                  </a:lnTo>
                  <a:lnTo>
                    <a:pt x="302387" y="1665732"/>
                  </a:lnTo>
                  <a:lnTo>
                    <a:pt x="299161" y="1665732"/>
                  </a:lnTo>
                  <a:lnTo>
                    <a:pt x="298919" y="1666290"/>
                  </a:lnTo>
                  <a:lnTo>
                    <a:pt x="298919" y="1741932"/>
                  </a:lnTo>
                  <a:lnTo>
                    <a:pt x="297421" y="1754632"/>
                  </a:lnTo>
                  <a:lnTo>
                    <a:pt x="295275" y="1754632"/>
                  </a:lnTo>
                  <a:lnTo>
                    <a:pt x="295376" y="1754301"/>
                  </a:lnTo>
                  <a:lnTo>
                    <a:pt x="298919" y="1741932"/>
                  </a:lnTo>
                  <a:lnTo>
                    <a:pt x="298919" y="1666290"/>
                  </a:lnTo>
                  <a:lnTo>
                    <a:pt x="293573" y="1678432"/>
                  </a:lnTo>
                  <a:lnTo>
                    <a:pt x="289153" y="1678432"/>
                  </a:lnTo>
                  <a:lnTo>
                    <a:pt x="289153" y="1729232"/>
                  </a:lnTo>
                  <a:lnTo>
                    <a:pt x="287032" y="1741932"/>
                  </a:lnTo>
                  <a:lnTo>
                    <a:pt x="284492" y="1729232"/>
                  </a:lnTo>
                  <a:lnTo>
                    <a:pt x="285407" y="1741932"/>
                  </a:lnTo>
                  <a:lnTo>
                    <a:pt x="279552" y="1741932"/>
                  </a:lnTo>
                  <a:lnTo>
                    <a:pt x="277876" y="1754632"/>
                  </a:lnTo>
                  <a:lnTo>
                    <a:pt x="277888" y="1754301"/>
                  </a:lnTo>
                  <a:lnTo>
                    <a:pt x="278434" y="1741932"/>
                  </a:lnTo>
                  <a:lnTo>
                    <a:pt x="279069" y="1741932"/>
                  </a:lnTo>
                  <a:lnTo>
                    <a:pt x="281749" y="1729232"/>
                  </a:lnTo>
                  <a:lnTo>
                    <a:pt x="284492" y="1729232"/>
                  </a:lnTo>
                  <a:lnTo>
                    <a:pt x="289153" y="1729232"/>
                  </a:lnTo>
                  <a:lnTo>
                    <a:pt x="289153" y="1678432"/>
                  </a:lnTo>
                  <a:lnTo>
                    <a:pt x="286664" y="1678432"/>
                  </a:lnTo>
                  <a:lnTo>
                    <a:pt x="283146" y="1691132"/>
                  </a:lnTo>
                  <a:lnTo>
                    <a:pt x="277736" y="1691132"/>
                  </a:lnTo>
                  <a:lnTo>
                    <a:pt x="278866" y="1703832"/>
                  </a:lnTo>
                  <a:lnTo>
                    <a:pt x="273469" y="1703832"/>
                  </a:lnTo>
                  <a:lnTo>
                    <a:pt x="271881" y="1716532"/>
                  </a:lnTo>
                  <a:lnTo>
                    <a:pt x="270383" y="1716532"/>
                  </a:lnTo>
                  <a:lnTo>
                    <a:pt x="265912" y="1729232"/>
                  </a:lnTo>
                  <a:lnTo>
                    <a:pt x="268389" y="1729232"/>
                  </a:lnTo>
                  <a:lnTo>
                    <a:pt x="263804" y="1741932"/>
                  </a:lnTo>
                  <a:lnTo>
                    <a:pt x="264566" y="1741932"/>
                  </a:lnTo>
                  <a:lnTo>
                    <a:pt x="264642" y="1754301"/>
                  </a:lnTo>
                  <a:lnTo>
                    <a:pt x="264820" y="1754632"/>
                  </a:lnTo>
                  <a:lnTo>
                    <a:pt x="264642" y="1754632"/>
                  </a:lnTo>
                  <a:lnTo>
                    <a:pt x="264642" y="1754301"/>
                  </a:lnTo>
                  <a:lnTo>
                    <a:pt x="257886" y="1741932"/>
                  </a:lnTo>
                  <a:lnTo>
                    <a:pt x="256159" y="1741932"/>
                  </a:lnTo>
                  <a:lnTo>
                    <a:pt x="258203" y="1754632"/>
                  </a:lnTo>
                  <a:lnTo>
                    <a:pt x="264452" y="1754632"/>
                  </a:lnTo>
                  <a:lnTo>
                    <a:pt x="261632" y="1767332"/>
                  </a:lnTo>
                  <a:lnTo>
                    <a:pt x="266941" y="1767332"/>
                  </a:lnTo>
                  <a:lnTo>
                    <a:pt x="265176" y="1754632"/>
                  </a:lnTo>
                  <a:lnTo>
                    <a:pt x="271437" y="1754632"/>
                  </a:lnTo>
                  <a:lnTo>
                    <a:pt x="265506" y="1741932"/>
                  </a:lnTo>
                  <a:lnTo>
                    <a:pt x="275501" y="1741932"/>
                  </a:lnTo>
                  <a:lnTo>
                    <a:pt x="276148" y="1754632"/>
                  </a:lnTo>
                  <a:lnTo>
                    <a:pt x="274332" y="1754632"/>
                  </a:lnTo>
                  <a:lnTo>
                    <a:pt x="268630" y="1767332"/>
                  </a:lnTo>
                  <a:lnTo>
                    <a:pt x="267843" y="1767332"/>
                  </a:lnTo>
                  <a:lnTo>
                    <a:pt x="268198" y="1780032"/>
                  </a:lnTo>
                  <a:lnTo>
                    <a:pt x="261708" y="1780032"/>
                  </a:lnTo>
                  <a:lnTo>
                    <a:pt x="266280" y="1792732"/>
                  </a:lnTo>
                  <a:lnTo>
                    <a:pt x="269062" y="1792732"/>
                  </a:lnTo>
                  <a:lnTo>
                    <a:pt x="271475" y="1780032"/>
                  </a:lnTo>
                  <a:lnTo>
                    <a:pt x="277202" y="1780032"/>
                  </a:lnTo>
                  <a:lnTo>
                    <a:pt x="277279" y="1779727"/>
                  </a:lnTo>
                  <a:lnTo>
                    <a:pt x="280644" y="1767332"/>
                  </a:lnTo>
                  <a:lnTo>
                    <a:pt x="279044" y="1767332"/>
                  </a:lnTo>
                  <a:lnTo>
                    <a:pt x="279717" y="1754632"/>
                  </a:lnTo>
                  <a:lnTo>
                    <a:pt x="282359" y="1767332"/>
                  </a:lnTo>
                  <a:lnTo>
                    <a:pt x="284276" y="1767332"/>
                  </a:lnTo>
                  <a:lnTo>
                    <a:pt x="279527" y="1780032"/>
                  </a:lnTo>
                  <a:lnTo>
                    <a:pt x="279438" y="1780616"/>
                  </a:lnTo>
                  <a:lnTo>
                    <a:pt x="277647" y="1792732"/>
                  </a:lnTo>
                  <a:lnTo>
                    <a:pt x="277177" y="1792732"/>
                  </a:lnTo>
                  <a:lnTo>
                    <a:pt x="278345" y="1805393"/>
                  </a:lnTo>
                  <a:lnTo>
                    <a:pt x="266001" y="1805393"/>
                  </a:lnTo>
                  <a:lnTo>
                    <a:pt x="265988" y="1804809"/>
                  </a:lnTo>
                  <a:lnTo>
                    <a:pt x="265671" y="1792732"/>
                  </a:lnTo>
                  <a:lnTo>
                    <a:pt x="254546" y="1792732"/>
                  </a:lnTo>
                  <a:lnTo>
                    <a:pt x="256197" y="1805393"/>
                  </a:lnTo>
                  <a:lnTo>
                    <a:pt x="259816" y="1805393"/>
                  </a:lnTo>
                  <a:lnTo>
                    <a:pt x="260045" y="1817776"/>
                  </a:lnTo>
                  <a:lnTo>
                    <a:pt x="260464" y="1805393"/>
                  </a:lnTo>
                  <a:lnTo>
                    <a:pt x="263499" y="1805393"/>
                  </a:lnTo>
                  <a:lnTo>
                    <a:pt x="261188" y="1818106"/>
                  </a:lnTo>
                  <a:lnTo>
                    <a:pt x="261048" y="1818106"/>
                  </a:lnTo>
                  <a:lnTo>
                    <a:pt x="260921" y="1818563"/>
                  </a:lnTo>
                  <a:lnTo>
                    <a:pt x="257987" y="1830120"/>
                  </a:lnTo>
                  <a:lnTo>
                    <a:pt x="262483" y="1818106"/>
                  </a:lnTo>
                  <a:lnTo>
                    <a:pt x="267284" y="1818106"/>
                  </a:lnTo>
                  <a:lnTo>
                    <a:pt x="267347" y="1817776"/>
                  </a:lnTo>
                  <a:lnTo>
                    <a:pt x="267385" y="1818195"/>
                  </a:lnTo>
                  <a:lnTo>
                    <a:pt x="282867" y="1818106"/>
                  </a:lnTo>
                  <a:lnTo>
                    <a:pt x="282981" y="1817776"/>
                  </a:lnTo>
                  <a:lnTo>
                    <a:pt x="287058" y="1805444"/>
                  </a:lnTo>
                  <a:lnTo>
                    <a:pt x="289725" y="1818106"/>
                  </a:lnTo>
                  <a:lnTo>
                    <a:pt x="291719" y="1818106"/>
                  </a:lnTo>
                  <a:lnTo>
                    <a:pt x="291617" y="1818563"/>
                  </a:lnTo>
                  <a:lnTo>
                    <a:pt x="288594" y="1830819"/>
                  </a:lnTo>
                  <a:lnTo>
                    <a:pt x="287223" y="1830819"/>
                  </a:lnTo>
                  <a:lnTo>
                    <a:pt x="287210" y="1830120"/>
                  </a:lnTo>
                  <a:lnTo>
                    <a:pt x="286943" y="1818106"/>
                  </a:lnTo>
                  <a:lnTo>
                    <a:pt x="283349" y="1818195"/>
                  </a:lnTo>
                  <a:lnTo>
                    <a:pt x="283349" y="1843532"/>
                  </a:lnTo>
                  <a:lnTo>
                    <a:pt x="279514" y="1843532"/>
                  </a:lnTo>
                  <a:lnTo>
                    <a:pt x="274764" y="1830819"/>
                  </a:lnTo>
                  <a:lnTo>
                    <a:pt x="283197" y="1830819"/>
                  </a:lnTo>
                  <a:lnTo>
                    <a:pt x="283210" y="1831924"/>
                  </a:lnTo>
                  <a:lnTo>
                    <a:pt x="283349" y="1843532"/>
                  </a:lnTo>
                  <a:lnTo>
                    <a:pt x="283349" y="1818195"/>
                  </a:lnTo>
                  <a:lnTo>
                    <a:pt x="267436" y="1818563"/>
                  </a:lnTo>
                  <a:lnTo>
                    <a:pt x="268744" y="1830819"/>
                  </a:lnTo>
                  <a:lnTo>
                    <a:pt x="266738" y="1830819"/>
                  </a:lnTo>
                  <a:lnTo>
                    <a:pt x="266738" y="1856232"/>
                  </a:lnTo>
                  <a:lnTo>
                    <a:pt x="266141" y="1868932"/>
                  </a:lnTo>
                  <a:lnTo>
                    <a:pt x="263156" y="1868932"/>
                  </a:lnTo>
                  <a:lnTo>
                    <a:pt x="266738" y="1856232"/>
                  </a:lnTo>
                  <a:lnTo>
                    <a:pt x="266738" y="1830819"/>
                  </a:lnTo>
                  <a:lnTo>
                    <a:pt x="264871" y="1830819"/>
                  </a:lnTo>
                  <a:lnTo>
                    <a:pt x="267195" y="1818563"/>
                  </a:lnTo>
                  <a:lnTo>
                    <a:pt x="260235" y="1830819"/>
                  </a:lnTo>
                  <a:lnTo>
                    <a:pt x="257733" y="1830819"/>
                  </a:lnTo>
                  <a:lnTo>
                    <a:pt x="257568" y="1831263"/>
                  </a:lnTo>
                  <a:lnTo>
                    <a:pt x="257543" y="1843532"/>
                  </a:lnTo>
                  <a:lnTo>
                    <a:pt x="260946" y="1830819"/>
                  </a:lnTo>
                  <a:lnTo>
                    <a:pt x="262521" y="1830819"/>
                  </a:lnTo>
                  <a:lnTo>
                    <a:pt x="262636" y="1831924"/>
                  </a:lnTo>
                  <a:lnTo>
                    <a:pt x="263855" y="1843532"/>
                  </a:lnTo>
                  <a:lnTo>
                    <a:pt x="262788" y="1843532"/>
                  </a:lnTo>
                  <a:lnTo>
                    <a:pt x="259372" y="1856232"/>
                  </a:lnTo>
                  <a:lnTo>
                    <a:pt x="257594" y="1856232"/>
                  </a:lnTo>
                  <a:lnTo>
                    <a:pt x="253707" y="1868932"/>
                  </a:lnTo>
                  <a:lnTo>
                    <a:pt x="252818" y="1868932"/>
                  </a:lnTo>
                  <a:lnTo>
                    <a:pt x="252869" y="1881632"/>
                  </a:lnTo>
                  <a:lnTo>
                    <a:pt x="249504" y="1881632"/>
                  </a:lnTo>
                  <a:lnTo>
                    <a:pt x="250596" y="1877479"/>
                  </a:lnTo>
                  <a:lnTo>
                    <a:pt x="252806" y="1869135"/>
                  </a:lnTo>
                  <a:lnTo>
                    <a:pt x="252806" y="1868932"/>
                  </a:lnTo>
                  <a:lnTo>
                    <a:pt x="245910" y="1868932"/>
                  </a:lnTo>
                  <a:lnTo>
                    <a:pt x="245872" y="1881632"/>
                  </a:lnTo>
                  <a:lnTo>
                    <a:pt x="248970" y="1881632"/>
                  </a:lnTo>
                  <a:lnTo>
                    <a:pt x="249085" y="1883054"/>
                  </a:lnTo>
                  <a:lnTo>
                    <a:pt x="249986" y="1894319"/>
                  </a:lnTo>
                  <a:lnTo>
                    <a:pt x="256451" y="1894319"/>
                  </a:lnTo>
                  <a:lnTo>
                    <a:pt x="256400" y="1894547"/>
                  </a:lnTo>
                  <a:lnTo>
                    <a:pt x="253403" y="1907032"/>
                  </a:lnTo>
                  <a:lnTo>
                    <a:pt x="250786" y="1907032"/>
                  </a:lnTo>
                  <a:lnTo>
                    <a:pt x="249948" y="1894547"/>
                  </a:lnTo>
                  <a:lnTo>
                    <a:pt x="247675" y="1907032"/>
                  </a:lnTo>
                  <a:lnTo>
                    <a:pt x="243636" y="1907032"/>
                  </a:lnTo>
                  <a:lnTo>
                    <a:pt x="241439" y="1894319"/>
                  </a:lnTo>
                  <a:lnTo>
                    <a:pt x="241160" y="1894319"/>
                  </a:lnTo>
                  <a:lnTo>
                    <a:pt x="241084" y="1907032"/>
                  </a:lnTo>
                  <a:lnTo>
                    <a:pt x="238163" y="1907032"/>
                  </a:lnTo>
                  <a:lnTo>
                    <a:pt x="243039" y="1932432"/>
                  </a:lnTo>
                  <a:lnTo>
                    <a:pt x="242074" y="1932432"/>
                  </a:lnTo>
                  <a:lnTo>
                    <a:pt x="238899" y="1945132"/>
                  </a:lnTo>
                  <a:lnTo>
                    <a:pt x="248437" y="1945132"/>
                  </a:lnTo>
                  <a:lnTo>
                    <a:pt x="243928" y="1932432"/>
                  </a:lnTo>
                  <a:lnTo>
                    <a:pt x="249809" y="1932432"/>
                  </a:lnTo>
                  <a:lnTo>
                    <a:pt x="248437" y="1919732"/>
                  </a:lnTo>
                  <a:lnTo>
                    <a:pt x="254063" y="1919732"/>
                  </a:lnTo>
                  <a:lnTo>
                    <a:pt x="252006" y="1932432"/>
                  </a:lnTo>
                  <a:lnTo>
                    <a:pt x="250964" y="1932432"/>
                  </a:lnTo>
                  <a:lnTo>
                    <a:pt x="254698" y="1945132"/>
                  </a:lnTo>
                  <a:lnTo>
                    <a:pt x="254000" y="1932432"/>
                  </a:lnTo>
                  <a:lnTo>
                    <a:pt x="254825" y="1932432"/>
                  </a:lnTo>
                  <a:lnTo>
                    <a:pt x="257060" y="1919732"/>
                  </a:lnTo>
                  <a:lnTo>
                    <a:pt x="257263" y="1919732"/>
                  </a:lnTo>
                  <a:lnTo>
                    <a:pt x="257378" y="1907032"/>
                  </a:lnTo>
                  <a:lnTo>
                    <a:pt x="261162" y="1907032"/>
                  </a:lnTo>
                  <a:lnTo>
                    <a:pt x="261480" y="1919732"/>
                  </a:lnTo>
                  <a:lnTo>
                    <a:pt x="262699" y="1907032"/>
                  </a:lnTo>
                  <a:lnTo>
                    <a:pt x="265303" y="1907032"/>
                  </a:lnTo>
                  <a:lnTo>
                    <a:pt x="272415" y="1894319"/>
                  </a:lnTo>
                  <a:lnTo>
                    <a:pt x="274955" y="1894319"/>
                  </a:lnTo>
                  <a:lnTo>
                    <a:pt x="274942" y="1894103"/>
                  </a:lnTo>
                  <a:lnTo>
                    <a:pt x="273888" y="1881632"/>
                  </a:lnTo>
                  <a:lnTo>
                    <a:pt x="277215" y="1881632"/>
                  </a:lnTo>
                  <a:lnTo>
                    <a:pt x="279679" y="1868932"/>
                  </a:lnTo>
                  <a:lnTo>
                    <a:pt x="283756" y="1868932"/>
                  </a:lnTo>
                  <a:lnTo>
                    <a:pt x="285000" y="1856232"/>
                  </a:lnTo>
                  <a:lnTo>
                    <a:pt x="287197" y="1856232"/>
                  </a:lnTo>
                  <a:lnTo>
                    <a:pt x="292709" y="1868932"/>
                  </a:lnTo>
                  <a:lnTo>
                    <a:pt x="294792" y="1856232"/>
                  </a:lnTo>
                  <a:lnTo>
                    <a:pt x="290144" y="1843532"/>
                  </a:lnTo>
                  <a:lnTo>
                    <a:pt x="291566" y="1843532"/>
                  </a:lnTo>
                  <a:lnTo>
                    <a:pt x="291033" y="1830819"/>
                  </a:lnTo>
                  <a:lnTo>
                    <a:pt x="294970" y="1830819"/>
                  </a:lnTo>
                  <a:lnTo>
                    <a:pt x="297459" y="1818106"/>
                  </a:lnTo>
                  <a:lnTo>
                    <a:pt x="301358" y="1818106"/>
                  </a:lnTo>
                  <a:lnTo>
                    <a:pt x="301421" y="1817776"/>
                  </a:lnTo>
                  <a:lnTo>
                    <a:pt x="303720" y="1805393"/>
                  </a:lnTo>
                  <a:lnTo>
                    <a:pt x="294220" y="1818106"/>
                  </a:lnTo>
                  <a:lnTo>
                    <a:pt x="294309" y="1817776"/>
                  </a:lnTo>
                  <a:lnTo>
                    <a:pt x="298119" y="1805393"/>
                  </a:lnTo>
                  <a:lnTo>
                    <a:pt x="303720" y="1805393"/>
                  </a:lnTo>
                  <a:lnTo>
                    <a:pt x="307187" y="1805393"/>
                  </a:lnTo>
                  <a:lnTo>
                    <a:pt x="303720" y="1818106"/>
                  </a:lnTo>
                  <a:lnTo>
                    <a:pt x="304939" y="1818106"/>
                  </a:lnTo>
                  <a:lnTo>
                    <a:pt x="310603" y="1830819"/>
                  </a:lnTo>
                  <a:lnTo>
                    <a:pt x="307924" y="1830819"/>
                  </a:lnTo>
                  <a:lnTo>
                    <a:pt x="307822" y="1831924"/>
                  </a:lnTo>
                  <a:lnTo>
                    <a:pt x="306692" y="1843532"/>
                  </a:lnTo>
                  <a:lnTo>
                    <a:pt x="304228" y="1843532"/>
                  </a:lnTo>
                  <a:lnTo>
                    <a:pt x="302806" y="1856232"/>
                  </a:lnTo>
                  <a:lnTo>
                    <a:pt x="302336" y="1856232"/>
                  </a:lnTo>
                  <a:lnTo>
                    <a:pt x="304596" y="1868932"/>
                  </a:lnTo>
                  <a:lnTo>
                    <a:pt x="304584" y="1881632"/>
                  </a:lnTo>
                  <a:lnTo>
                    <a:pt x="301942" y="1881632"/>
                  </a:lnTo>
                  <a:lnTo>
                    <a:pt x="300723" y="1868932"/>
                  </a:lnTo>
                  <a:lnTo>
                    <a:pt x="302361" y="1868932"/>
                  </a:lnTo>
                  <a:lnTo>
                    <a:pt x="300951" y="1856232"/>
                  </a:lnTo>
                  <a:lnTo>
                    <a:pt x="298958" y="1868932"/>
                  </a:lnTo>
                  <a:lnTo>
                    <a:pt x="298094" y="1856232"/>
                  </a:lnTo>
                  <a:lnTo>
                    <a:pt x="295300" y="1856232"/>
                  </a:lnTo>
                  <a:lnTo>
                    <a:pt x="298361" y="1868932"/>
                  </a:lnTo>
                  <a:lnTo>
                    <a:pt x="296799" y="1868932"/>
                  </a:lnTo>
                  <a:lnTo>
                    <a:pt x="296760" y="1882140"/>
                  </a:lnTo>
                  <a:lnTo>
                    <a:pt x="293458" y="1894103"/>
                  </a:lnTo>
                  <a:lnTo>
                    <a:pt x="293446" y="1894547"/>
                  </a:lnTo>
                  <a:lnTo>
                    <a:pt x="296316" y="1907032"/>
                  </a:lnTo>
                  <a:lnTo>
                    <a:pt x="290156" y="1907032"/>
                  </a:lnTo>
                  <a:lnTo>
                    <a:pt x="293928" y="1919732"/>
                  </a:lnTo>
                  <a:lnTo>
                    <a:pt x="298831" y="1919732"/>
                  </a:lnTo>
                  <a:lnTo>
                    <a:pt x="298056" y="1907032"/>
                  </a:lnTo>
                  <a:lnTo>
                    <a:pt x="297357" y="1907032"/>
                  </a:lnTo>
                  <a:lnTo>
                    <a:pt x="300443" y="1894776"/>
                  </a:lnTo>
                  <a:lnTo>
                    <a:pt x="302869" y="1907032"/>
                  </a:lnTo>
                  <a:lnTo>
                    <a:pt x="307975" y="1907032"/>
                  </a:lnTo>
                  <a:lnTo>
                    <a:pt x="305727" y="1894319"/>
                  </a:lnTo>
                  <a:lnTo>
                    <a:pt x="312039" y="1894319"/>
                  </a:lnTo>
                  <a:lnTo>
                    <a:pt x="311950" y="1894103"/>
                  </a:lnTo>
                  <a:lnTo>
                    <a:pt x="306755" y="1881632"/>
                  </a:lnTo>
                  <a:lnTo>
                    <a:pt x="315188" y="1881632"/>
                  </a:lnTo>
                  <a:lnTo>
                    <a:pt x="314540" y="1868932"/>
                  </a:lnTo>
                  <a:lnTo>
                    <a:pt x="315315" y="1868932"/>
                  </a:lnTo>
                  <a:lnTo>
                    <a:pt x="315214" y="1881632"/>
                  </a:lnTo>
                  <a:lnTo>
                    <a:pt x="315531" y="1881632"/>
                  </a:lnTo>
                  <a:lnTo>
                    <a:pt x="315455" y="1882140"/>
                  </a:lnTo>
                  <a:lnTo>
                    <a:pt x="315328" y="1883054"/>
                  </a:lnTo>
                  <a:lnTo>
                    <a:pt x="313766" y="1894319"/>
                  </a:lnTo>
                  <a:lnTo>
                    <a:pt x="316560" y="1894319"/>
                  </a:lnTo>
                  <a:lnTo>
                    <a:pt x="316547" y="1894103"/>
                  </a:lnTo>
                  <a:lnTo>
                    <a:pt x="315849" y="1881632"/>
                  </a:lnTo>
                  <a:lnTo>
                    <a:pt x="318096" y="1881632"/>
                  </a:lnTo>
                  <a:lnTo>
                    <a:pt x="319709" y="1868932"/>
                  </a:lnTo>
                  <a:lnTo>
                    <a:pt x="319036" y="1868932"/>
                  </a:lnTo>
                  <a:lnTo>
                    <a:pt x="318871" y="1856232"/>
                  </a:lnTo>
                  <a:lnTo>
                    <a:pt x="325208" y="1856232"/>
                  </a:lnTo>
                  <a:lnTo>
                    <a:pt x="328193" y="1856232"/>
                  </a:lnTo>
                  <a:lnTo>
                    <a:pt x="332333" y="1830819"/>
                  </a:lnTo>
                  <a:lnTo>
                    <a:pt x="337185" y="1804809"/>
                  </a:lnTo>
                  <a:lnTo>
                    <a:pt x="341757" y="1792732"/>
                  </a:lnTo>
                  <a:lnTo>
                    <a:pt x="336702" y="1792732"/>
                  </a:lnTo>
                  <a:lnTo>
                    <a:pt x="335915" y="1780032"/>
                  </a:lnTo>
                  <a:lnTo>
                    <a:pt x="345122" y="1780032"/>
                  </a:lnTo>
                  <a:lnTo>
                    <a:pt x="345059" y="1779727"/>
                  </a:lnTo>
                  <a:lnTo>
                    <a:pt x="342188" y="1767332"/>
                  </a:lnTo>
                  <a:lnTo>
                    <a:pt x="347408" y="1767332"/>
                  </a:lnTo>
                  <a:lnTo>
                    <a:pt x="345681" y="1754632"/>
                  </a:lnTo>
                  <a:lnTo>
                    <a:pt x="352640" y="1754632"/>
                  </a:lnTo>
                  <a:lnTo>
                    <a:pt x="351993" y="1767332"/>
                  </a:lnTo>
                  <a:lnTo>
                    <a:pt x="354495" y="1754632"/>
                  </a:lnTo>
                  <a:lnTo>
                    <a:pt x="355676" y="1754632"/>
                  </a:lnTo>
                  <a:lnTo>
                    <a:pt x="355765" y="1754301"/>
                  </a:lnTo>
                  <a:lnTo>
                    <a:pt x="358863" y="1741932"/>
                  </a:lnTo>
                  <a:lnTo>
                    <a:pt x="365315" y="1741932"/>
                  </a:lnTo>
                  <a:lnTo>
                    <a:pt x="365467" y="1729232"/>
                  </a:lnTo>
                  <a:lnTo>
                    <a:pt x="369176" y="1729232"/>
                  </a:lnTo>
                  <a:lnTo>
                    <a:pt x="366090" y="1716532"/>
                  </a:lnTo>
                  <a:lnTo>
                    <a:pt x="372376" y="1716532"/>
                  </a:lnTo>
                  <a:lnTo>
                    <a:pt x="371094" y="1703832"/>
                  </a:lnTo>
                  <a:lnTo>
                    <a:pt x="375043" y="1703832"/>
                  </a:lnTo>
                  <a:lnTo>
                    <a:pt x="373202" y="1691132"/>
                  </a:lnTo>
                  <a:lnTo>
                    <a:pt x="377266" y="1691132"/>
                  </a:lnTo>
                  <a:lnTo>
                    <a:pt x="380415" y="1678432"/>
                  </a:lnTo>
                  <a:lnTo>
                    <a:pt x="387642" y="1678432"/>
                  </a:lnTo>
                  <a:lnTo>
                    <a:pt x="385432" y="1665732"/>
                  </a:lnTo>
                  <a:lnTo>
                    <a:pt x="391375" y="1653032"/>
                  </a:lnTo>
                  <a:lnTo>
                    <a:pt x="392569" y="1653032"/>
                  </a:lnTo>
                  <a:lnTo>
                    <a:pt x="392290" y="1640306"/>
                  </a:lnTo>
                  <a:lnTo>
                    <a:pt x="395757" y="1640306"/>
                  </a:lnTo>
                  <a:lnTo>
                    <a:pt x="395795" y="1639887"/>
                  </a:lnTo>
                  <a:lnTo>
                    <a:pt x="396595" y="1627632"/>
                  </a:lnTo>
                  <a:lnTo>
                    <a:pt x="392595" y="1627632"/>
                  </a:lnTo>
                  <a:lnTo>
                    <a:pt x="398157" y="1614906"/>
                  </a:lnTo>
                  <a:lnTo>
                    <a:pt x="401383" y="1614906"/>
                  </a:lnTo>
                  <a:lnTo>
                    <a:pt x="401332" y="1602232"/>
                  </a:lnTo>
                  <a:lnTo>
                    <a:pt x="401523" y="1614906"/>
                  </a:lnTo>
                  <a:lnTo>
                    <a:pt x="402932" y="1614906"/>
                  </a:lnTo>
                  <a:lnTo>
                    <a:pt x="402983" y="1614589"/>
                  </a:lnTo>
                  <a:lnTo>
                    <a:pt x="404685" y="1602232"/>
                  </a:lnTo>
                  <a:lnTo>
                    <a:pt x="407885" y="1602232"/>
                  </a:lnTo>
                  <a:lnTo>
                    <a:pt x="407949" y="1602003"/>
                  </a:lnTo>
                  <a:lnTo>
                    <a:pt x="411111" y="1589532"/>
                  </a:lnTo>
                  <a:lnTo>
                    <a:pt x="410552" y="1589532"/>
                  </a:lnTo>
                  <a:lnTo>
                    <a:pt x="414680" y="1576832"/>
                  </a:lnTo>
                  <a:lnTo>
                    <a:pt x="416153" y="1576832"/>
                  </a:lnTo>
                  <a:lnTo>
                    <a:pt x="417931" y="1589532"/>
                  </a:lnTo>
                  <a:lnTo>
                    <a:pt x="421017" y="1589532"/>
                  </a:lnTo>
                  <a:lnTo>
                    <a:pt x="421982" y="1576832"/>
                  </a:lnTo>
                  <a:lnTo>
                    <a:pt x="421754" y="1589532"/>
                  </a:lnTo>
                  <a:lnTo>
                    <a:pt x="424700" y="1576832"/>
                  </a:lnTo>
                  <a:lnTo>
                    <a:pt x="422630" y="1576832"/>
                  </a:lnTo>
                  <a:lnTo>
                    <a:pt x="423214" y="1564132"/>
                  </a:lnTo>
                  <a:lnTo>
                    <a:pt x="425805" y="1564132"/>
                  </a:lnTo>
                  <a:lnTo>
                    <a:pt x="422236" y="1551432"/>
                  </a:lnTo>
                  <a:lnTo>
                    <a:pt x="423722" y="1551432"/>
                  </a:lnTo>
                  <a:lnTo>
                    <a:pt x="421436" y="1538732"/>
                  </a:lnTo>
                  <a:lnTo>
                    <a:pt x="427101" y="1538732"/>
                  </a:lnTo>
                  <a:lnTo>
                    <a:pt x="423722" y="1551432"/>
                  </a:lnTo>
                  <a:lnTo>
                    <a:pt x="425157" y="1551432"/>
                  </a:lnTo>
                  <a:lnTo>
                    <a:pt x="429577" y="1538732"/>
                  </a:lnTo>
                  <a:lnTo>
                    <a:pt x="440626" y="1538732"/>
                  </a:lnTo>
                  <a:lnTo>
                    <a:pt x="439801" y="1526032"/>
                  </a:lnTo>
                  <a:lnTo>
                    <a:pt x="440156" y="1526032"/>
                  </a:lnTo>
                  <a:lnTo>
                    <a:pt x="442353" y="1513332"/>
                  </a:lnTo>
                  <a:lnTo>
                    <a:pt x="442087" y="1513332"/>
                  </a:lnTo>
                  <a:lnTo>
                    <a:pt x="447344" y="1500632"/>
                  </a:lnTo>
                  <a:lnTo>
                    <a:pt x="449287" y="1513332"/>
                  </a:lnTo>
                  <a:lnTo>
                    <a:pt x="451002" y="1513332"/>
                  </a:lnTo>
                  <a:lnTo>
                    <a:pt x="454748" y="1500632"/>
                  </a:lnTo>
                  <a:lnTo>
                    <a:pt x="457720" y="1487932"/>
                  </a:lnTo>
                  <a:lnTo>
                    <a:pt x="461759" y="1475232"/>
                  </a:lnTo>
                  <a:lnTo>
                    <a:pt x="463804" y="1487932"/>
                  </a:lnTo>
                  <a:lnTo>
                    <a:pt x="468541" y="1487932"/>
                  </a:lnTo>
                  <a:lnTo>
                    <a:pt x="467106" y="1475232"/>
                  </a:lnTo>
                  <a:lnTo>
                    <a:pt x="472071" y="1475232"/>
                  </a:lnTo>
                  <a:lnTo>
                    <a:pt x="474091" y="1462532"/>
                  </a:lnTo>
                  <a:lnTo>
                    <a:pt x="478155" y="1462532"/>
                  </a:lnTo>
                  <a:lnTo>
                    <a:pt x="480415" y="1449832"/>
                  </a:lnTo>
                  <a:lnTo>
                    <a:pt x="477405" y="1449832"/>
                  </a:lnTo>
                  <a:lnTo>
                    <a:pt x="488950" y="1437132"/>
                  </a:lnTo>
                  <a:lnTo>
                    <a:pt x="490093" y="1437132"/>
                  </a:lnTo>
                  <a:lnTo>
                    <a:pt x="487464" y="1424432"/>
                  </a:lnTo>
                  <a:lnTo>
                    <a:pt x="492544" y="1424432"/>
                  </a:lnTo>
                  <a:lnTo>
                    <a:pt x="495439" y="1411732"/>
                  </a:lnTo>
                  <a:lnTo>
                    <a:pt x="500583" y="1411732"/>
                  </a:lnTo>
                  <a:lnTo>
                    <a:pt x="500443" y="1399032"/>
                  </a:lnTo>
                  <a:lnTo>
                    <a:pt x="509803" y="1399032"/>
                  </a:lnTo>
                  <a:lnTo>
                    <a:pt x="510120" y="1399032"/>
                  </a:lnTo>
                  <a:lnTo>
                    <a:pt x="510146" y="1398587"/>
                  </a:lnTo>
                  <a:lnTo>
                    <a:pt x="513359" y="1386332"/>
                  </a:lnTo>
                  <a:lnTo>
                    <a:pt x="513638" y="1386332"/>
                  </a:lnTo>
                  <a:lnTo>
                    <a:pt x="514045" y="1399032"/>
                  </a:lnTo>
                  <a:lnTo>
                    <a:pt x="517804" y="1399032"/>
                  </a:lnTo>
                  <a:lnTo>
                    <a:pt x="512724" y="1411732"/>
                  </a:lnTo>
                  <a:lnTo>
                    <a:pt x="512292" y="1411732"/>
                  </a:lnTo>
                  <a:lnTo>
                    <a:pt x="512292" y="1513332"/>
                  </a:lnTo>
                  <a:lnTo>
                    <a:pt x="509752" y="1513332"/>
                  </a:lnTo>
                  <a:lnTo>
                    <a:pt x="506717" y="1500632"/>
                  </a:lnTo>
                  <a:lnTo>
                    <a:pt x="508977" y="1500632"/>
                  </a:lnTo>
                  <a:lnTo>
                    <a:pt x="512292" y="1513332"/>
                  </a:lnTo>
                  <a:lnTo>
                    <a:pt x="512292" y="1411732"/>
                  </a:lnTo>
                  <a:lnTo>
                    <a:pt x="510946" y="1411732"/>
                  </a:lnTo>
                  <a:lnTo>
                    <a:pt x="510400" y="1399032"/>
                  </a:lnTo>
                  <a:lnTo>
                    <a:pt x="510120" y="1399032"/>
                  </a:lnTo>
                  <a:lnTo>
                    <a:pt x="509892" y="1411732"/>
                  </a:lnTo>
                  <a:lnTo>
                    <a:pt x="509803" y="1399032"/>
                  </a:lnTo>
                  <a:lnTo>
                    <a:pt x="509435" y="1411732"/>
                  </a:lnTo>
                  <a:lnTo>
                    <a:pt x="508914" y="1411732"/>
                  </a:lnTo>
                  <a:lnTo>
                    <a:pt x="508914" y="1449832"/>
                  </a:lnTo>
                  <a:lnTo>
                    <a:pt x="507580" y="1449832"/>
                  </a:lnTo>
                  <a:lnTo>
                    <a:pt x="505752" y="1437132"/>
                  </a:lnTo>
                  <a:lnTo>
                    <a:pt x="507974" y="1437132"/>
                  </a:lnTo>
                  <a:lnTo>
                    <a:pt x="508914" y="1449832"/>
                  </a:lnTo>
                  <a:lnTo>
                    <a:pt x="508914" y="1411732"/>
                  </a:lnTo>
                  <a:lnTo>
                    <a:pt x="508609" y="1411732"/>
                  </a:lnTo>
                  <a:lnTo>
                    <a:pt x="505206" y="1424432"/>
                  </a:lnTo>
                  <a:lnTo>
                    <a:pt x="507720" y="1424432"/>
                  </a:lnTo>
                  <a:lnTo>
                    <a:pt x="503669" y="1437132"/>
                  </a:lnTo>
                  <a:lnTo>
                    <a:pt x="503542" y="1441107"/>
                  </a:lnTo>
                  <a:lnTo>
                    <a:pt x="503542" y="1767332"/>
                  </a:lnTo>
                  <a:lnTo>
                    <a:pt x="500900" y="1780032"/>
                  </a:lnTo>
                  <a:lnTo>
                    <a:pt x="497141" y="1780032"/>
                  </a:lnTo>
                  <a:lnTo>
                    <a:pt x="497205" y="1779727"/>
                  </a:lnTo>
                  <a:lnTo>
                    <a:pt x="499821" y="1767332"/>
                  </a:lnTo>
                  <a:lnTo>
                    <a:pt x="503542" y="1767332"/>
                  </a:lnTo>
                  <a:lnTo>
                    <a:pt x="503542" y="1441107"/>
                  </a:lnTo>
                  <a:lnTo>
                    <a:pt x="503262" y="1449832"/>
                  </a:lnTo>
                  <a:lnTo>
                    <a:pt x="500811" y="1449832"/>
                  </a:lnTo>
                  <a:lnTo>
                    <a:pt x="498335" y="1437132"/>
                  </a:lnTo>
                  <a:lnTo>
                    <a:pt x="498563" y="1449832"/>
                  </a:lnTo>
                  <a:lnTo>
                    <a:pt x="495300" y="1449832"/>
                  </a:lnTo>
                  <a:lnTo>
                    <a:pt x="499745" y="1462532"/>
                  </a:lnTo>
                  <a:lnTo>
                    <a:pt x="494017" y="1462532"/>
                  </a:lnTo>
                  <a:lnTo>
                    <a:pt x="489470" y="1475232"/>
                  </a:lnTo>
                  <a:lnTo>
                    <a:pt x="477227" y="1475232"/>
                  </a:lnTo>
                  <a:lnTo>
                    <a:pt x="481901" y="1487932"/>
                  </a:lnTo>
                  <a:lnTo>
                    <a:pt x="480364" y="1487932"/>
                  </a:lnTo>
                  <a:lnTo>
                    <a:pt x="480364" y="1602232"/>
                  </a:lnTo>
                  <a:lnTo>
                    <a:pt x="476135" y="1602232"/>
                  </a:lnTo>
                  <a:lnTo>
                    <a:pt x="476110" y="1602003"/>
                  </a:lnTo>
                  <a:lnTo>
                    <a:pt x="474751" y="1589532"/>
                  </a:lnTo>
                  <a:lnTo>
                    <a:pt x="473392" y="1602003"/>
                  </a:lnTo>
                  <a:lnTo>
                    <a:pt x="474002" y="1589532"/>
                  </a:lnTo>
                  <a:lnTo>
                    <a:pt x="474751" y="1589532"/>
                  </a:lnTo>
                  <a:lnTo>
                    <a:pt x="477380" y="1589532"/>
                  </a:lnTo>
                  <a:lnTo>
                    <a:pt x="480364" y="1602232"/>
                  </a:lnTo>
                  <a:lnTo>
                    <a:pt x="480364" y="1487932"/>
                  </a:lnTo>
                  <a:lnTo>
                    <a:pt x="480047" y="1487932"/>
                  </a:lnTo>
                  <a:lnTo>
                    <a:pt x="479425" y="1500632"/>
                  </a:lnTo>
                  <a:lnTo>
                    <a:pt x="477875" y="1500632"/>
                  </a:lnTo>
                  <a:lnTo>
                    <a:pt x="478675" y="1513332"/>
                  </a:lnTo>
                  <a:lnTo>
                    <a:pt x="474992" y="1513332"/>
                  </a:lnTo>
                  <a:lnTo>
                    <a:pt x="477875" y="1500632"/>
                  </a:lnTo>
                  <a:lnTo>
                    <a:pt x="465950" y="1500632"/>
                  </a:lnTo>
                  <a:lnTo>
                    <a:pt x="466229" y="1513332"/>
                  </a:lnTo>
                  <a:lnTo>
                    <a:pt x="465594" y="1513332"/>
                  </a:lnTo>
                  <a:lnTo>
                    <a:pt x="472033" y="1526032"/>
                  </a:lnTo>
                  <a:lnTo>
                    <a:pt x="465582" y="1526032"/>
                  </a:lnTo>
                  <a:lnTo>
                    <a:pt x="466737" y="1538732"/>
                  </a:lnTo>
                  <a:lnTo>
                    <a:pt x="465251" y="1538732"/>
                  </a:lnTo>
                  <a:lnTo>
                    <a:pt x="458800" y="1538732"/>
                  </a:lnTo>
                  <a:lnTo>
                    <a:pt x="459625" y="1551432"/>
                  </a:lnTo>
                  <a:lnTo>
                    <a:pt x="460527" y="1551432"/>
                  </a:lnTo>
                  <a:lnTo>
                    <a:pt x="460552" y="1551647"/>
                  </a:lnTo>
                  <a:lnTo>
                    <a:pt x="461772" y="1564132"/>
                  </a:lnTo>
                  <a:lnTo>
                    <a:pt x="454748" y="1564132"/>
                  </a:lnTo>
                  <a:lnTo>
                    <a:pt x="457911" y="1551432"/>
                  </a:lnTo>
                  <a:lnTo>
                    <a:pt x="452107" y="1551432"/>
                  </a:lnTo>
                  <a:lnTo>
                    <a:pt x="452069" y="1551647"/>
                  </a:lnTo>
                  <a:lnTo>
                    <a:pt x="450532" y="1564132"/>
                  </a:lnTo>
                  <a:lnTo>
                    <a:pt x="452208" y="1564132"/>
                  </a:lnTo>
                  <a:lnTo>
                    <a:pt x="450151" y="1571879"/>
                  </a:lnTo>
                  <a:lnTo>
                    <a:pt x="450151" y="1640306"/>
                  </a:lnTo>
                  <a:lnTo>
                    <a:pt x="448678" y="1640306"/>
                  </a:lnTo>
                  <a:lnTo>
                    <a:pt x="448678" y="1665732"/>
                  </a:lnTo>
                  <a:lnTo>
                    <a:pt x="444588" y="1665732"/>
                  </a:lnTo>
                  <a:lnTo>
                    <a:pt x="446239" y="1653032"/>
                  </a:lnTo>
                  <a:lnTo>
                    <a:pt x="448678" y="1665732"/>
                  </a:lnTo>
                  <a:lnTo>
                    <a:pt x="448678" y="1640306"/>
                  </a:lnTo>
                  <a:lnTo>
                    <a:pt x="447497" y="1640306"/>
                  </a:lnTo>
                  <a:lnTo>
                    <a:pt x="447535" y="1639887"/>
                  </a:lnTo>
                  <a:lnTo>
                    <a:pt x="448449" y="1627632"/>
                  </a:lnTo>
                  <a:lnTo>
                    <a:pt x="450151" y="1640306"/>
                  </a:lnTo>
                  <a:lnTo>
                    <a:pt x="450151" y="1571879"/>
                  </a:lnTo>
                  <a:lnTo>
                    <a:pt x="448830" y="1576832"/>
                  </a:lnTo>
                  <a:lnTo>
                    <a:pt x="447548" y="1576832"/>
                  </a:lnTo>
                  <a:lnTo>
                    <a:pt x="447548" y="1589532"/>
                  </a:lnTo>
                  <a:lnTo>
                    <a:pt x="445744" y="1602232"/>
                  </a:lnTo>
                  <a:lnTo>
                    <a:pt x="444487" y="1602232"/>
                  </a:lnTo>
                  <a:lnTo>
                    <a:pt x="444487" y="1792732"/>
                  </a:lnTo>
                  <a:lnTo>
                    <a:pt x="441566" y="1805393"/>
                  </a:lnTo>
                  <a:lnTo>
                    <a:pt x="441464" y="1804809"/>
                  </a:lnTo>
                  <a:lnTo>
                    <a:pt x="440639" y="1799323"/>
                  </a:lnTo>
                  <a:lnTo>
                    <a:pt x="440639" y="1945132"/>
                  </a:lnTo>
                  <a:lnTo>
                    <a:pt x="436130" y="1957832"/>
                  </a:lnTo>
                  <a:lnTo>
                    <a:pt x="431698" y="1957832"/>
                  </a:lnTo>
                  <a:lnTo>
                    <a:pt x="434263" y="1945132"/>
                  </a:lnTo>
                  <a:lnTo>
                    <a:pt x="440639" y="1945132"/>
                  </a:lnTo>
                  <a:lnTo>
                    <a:pt x="440639" y="1799323"/>
                  </a:lnTo>
                  <a:lnTo>
                    <a:pt x="439648" y="1792732"/>
                  </a:lnTo>
                  <a:lnTo>
                    <a:pt x="444487" y="1792732"/>
                  </a:lnTo>
                  <a:lnTo>
                    <a:pt x="444487" y="1602232"/>
                  </a:lnTo>
                  <a:lnTo>
                    <a:pt x="443280" y="1602232"/>
                  </a:lnTo>
                  <a:lnTo>
                    <a:pt x="443357" y="1602003"/>
                  </a:lnTo>
                  <a:lnTo>
                    <a:pt x="447548" y="1589532"/>
                  </a:lnTo>
                  <a:lnTo>
                    <a:pt x="447548" y="1576832"/>
                  </a:lnTo>
                  <a:lnTo>
                    <a:pt x="444182" y="1576832"/>
                  </a:lnTo>
                  <a:lnTo>
                    <a:pt x="444461" y="1589532"/>
                  </a:lnTo>
                  <a:lnTo>
                    <a:pt x="441401" y="1589532"/>
                  </a:lnTo>
                  <a:lnTo>
                    <a:pt x="441401" y="1602232"/>
                  </a:lnTo>
                  <a:lnTo>
                    <a:pt x="440982" y="1604086"/>
                  </a:lnTo>
                  <a:lnTo>
                    <a:pt x="440982" y="1691132"/>
                  </a:lnTo>
                  <a:lnTo>
                    <a:pt x="439331" y="1703832"/>
                  </a:lnTo>
                  <a:lnTo>
                    <a:pt x="436054" y="1703832"/>
                  </a:lnTo>
                  <a:lnTo>
                    <a:pt x="433247" y="1691132"/>
                  </a:lnTo>
                  <a:lnTo>
                    <a:pt x="440982" y="1691132"/>
                  </a:lnTo>
                  <a:lnTo>
                    <a:pt x="440982" y="1604086"/>
                  </a:lnTo>
                  <a:lnTo>
                    <a:pt x="438518" y="1614906"/>
                  </a:lnTo>
                  <a:lnTo>
                    <a:pt x="435800" y="1614906"/>
                  </a:lnTo>
                  <a:lnTo>
                    <a:pt x="435800" y="1678432"/>
                  </a:lnTo>
                  <a:lnTo>
                    <a:pt x="432562" y="1691132"/>
                  </a:lnTo>
                  <a:lnTo>
                    <a:pt x="431571" y="1678432"/>
                  </a:lnTo>
                  <a:lnTo>
                    <a:pt x="435800" y="1678432"/>
                  </a:lnTo>
                  <a:lnTo>
                    <a:pt x="435800" y="1614906"/>
                  </a:lnTo>
                  <a:lnTo>
                    <a:pt x="433641" y="1614906"/>
                  </a:lnTo>
                  <a:lnTo>
                    <a:pt x="433692" y="1614589"/>
                  </a:lnTo>
                  <a:lnTo>
                    <a:pt x="435635" y="1602232"/>
                  </a:lnTo>
                  <a:lnTo>
                    <a:pt x="439496" y="1602232"/>
                  </a:lnTo>
                  <a:lnTo>
                    <a:pt x="441401" y="1602232"/>
                  </a:lnTo>
                  <a:lnTo>
                    <a:pt x="441401" y="1589532"/>
                  </a:lnTo>
                  <a:lnTo>
                    <a:pt x="438416" y="1589532"/>
                  </a:lnTo>
                  <a:lnTo>
                    <a:pt x="439470" y="1602003"/>
                  </a:lnTo>
                  <a:lnTo>
                    <a:pt x="433527" y="1589532"/>
                  </a:lnTo>
                  <a:lnTo>
                    <a:pt x="429958" y="1602232"/>
                  </a:lnTo>
                  <a:lnTo>
                    <a:pt x="434517" y="1602232"/>
                  </a:lnTo>
                  <a:lnTo>
                    <a:pt x="431927" y="1614906"/>
                  </a:lnTo>
                  <a:lnTo>
                    <a:pt x="429755" y="1614906"/>
                  </a:lnTo>
                  <a:lnTo>
                    <a:pt x="428320" y="1627632"/>
                  </a:lnTo>
                  <a:lnTo>
                    <a:pt x="431507" y="1627632"/>
                  </a:lnTo>
                  <a:lnTo>
                    <a:pt x="430161" y="1632686"/>
                  </a:lnTo>
                  <a:lnTo>
                    <a:pt x="430161" y="1703832"/>
                  </a:lnTo>
                  <a:lnTo>
                    <a:pt x="428015" y="1703832"/>
                  </a:lnTo>
                  <a:lnTo>
                    <a:pt x="426961" y="1691132"/>
                  </a:lnTo>
                  <a:lnTo>
                    <a:pt x="429831" y="1691132"/>
                  </a:lnTo>
                  <a:lnTo>
                    <a:pt x="430161" y="1703832"/>
                  </a:lnTo>
                  <a:lnTo>
                    <a:pt x="430161" y="1632686"/>
                  </a:lnTo>
                  <a:lnTo>
                    <a:pt x="428129" y="1640306"/>
                  </a:lnTo>
                  <a:lnTo>
                    <a:pt x="427316" y="1640306"/>
                  </a:lnTo>
                  <a:lnTo>
                    <a:pt x="427329" y="1639887"/>
                  </a:lnTo>
                  <a:lnTo>
                    <a:pt x="427710" y="1627632"/>
                  </a:lnTo>
                  <a:lnTo>
                    <a:pt x="426402" y="1627632"/>
                  </a:lnTo>
                  <a:lnTo>
                    <a:pt x="421932" y="1640306"/>
                  </a:lnTo>
                  <a:lnTo>
                    <a:pt x="424738" y="1640306"/>
                  </a:lnTo>
                  <a:lnTo>
                    <a:pt x="427202" y="1653032"/>
                  </a:lnTo>
                  <a:lnTo>
                    <a:pt x="420535" y="1653032"/>
                  </a:lnTo>
                  <a:lnTo>
                    <a:pt x="423291" y="1665732"/>
                  </a:lnTo>
                  <a:lnTo>
                    <a:pt x="420192" y="1665732"/>
                  </a:lnTo>
                  <a:lnTo>
                    <a:pt x="422744" y="1678432"/>
                  </a:lnTo>
                  <a:lnTo>
                    <a:pt x="415531" y="1678432"/>
                  </a:lnTo>
                  <a:lnTo>
                    <a:pt x="417156" y="1691132"/>
                  </a:lnTo>
                  <a:lnTo>
                    <a:pt x="412496" y="1691132"/>
                  </a:lnTo>
                  <a:lnTo>
                    <a:pt x="412699" y="1703832"/>
                  </a:lnTo>
                  <a:lnTo>
                    <a:pt x="410032" y="1703832"/>
                  </a:lnTo>
                  <a:lnTo>
                    <a:pt x="412242" y="1716532"/>
                  </a:lnTo>
                  <a:lnTo>
                    <a:pt x="402742" y="1716532"/>
                  </a:lnTo>
                  <a:lnTo>
                    <a:pt x="399567" y="1729232"/>
                  </a:lnTo>
                  <a:lnTo>
                    <a:pt x="404190" y="1729232"/>
                  </a:lnTo>
                  <a:lnTo>
                    <a:pt x="404596" y="1741932"/>
                  </a:lnTo>
                  <a:lnTo>
                    <a:pt x="400748" y="1741932"/>
                  </a:lnTo>
                  <a:lnTo>
                    <a:pt x="392849" y="1754632"/>
                  </a:lnTo>
                  <a:lnTo>
                    <a:pt x="395249" y="1754632"/>
                  </a:lnTo>
                  <a:lnTo>
                    <a:pt x="393420" y="1767332"/>
                  </a:lnTo>
                  <a:lnTo>
                    <a:pt x="402958" y="1767332"/>
                  </a:lnTo>
                  <a:lnTo>
                    <a:pt x="396443" y="1780032"/>
                  </a:lnTo>
                  <a:lnTo>
                    <a:pt x="397903" y="1780032"/>
                  </a:lnTo>
                  <a:lnTo>
                    <a:pt x="397840" y="1780616"/>
                  </a:lnTo>
                  <a:lnTo>
                    <a:pt x="396417" y="1792732"/>
                  </a:lnTo>
                  <a:lnTo>
                    <a:pt x="395490" y="1780032"/>
                  </a:lnTo>
                  <a:lnTo>
                    <a:pt x="395376" y="1780616"/>
                  </a:lnTo>
                  <a:lnTo>
                    <a:pt x="392950" y="1792732"/>
                  </a:lnTo>
                  <a:lnTo>
                    <a:pt x="392023" y="1780032"/>
                  </a:lnTo>
                  <a:lnTo>
                    <a:pt x="394284" y="1780032"/>
                  </a:lnTo>
                  <a:lnTo>
                    <a:pt x="394258" y="1779727"/>
                  </a:lnTo>
                  <a:lnTo>
                    <a:pt x="393268" y="1767332"/>
                  </a:lnTo>
                  <a:lnTo>
                    <a:pt x="386143" y="1780032"/>
                  </a:lnTo>
                  <a:lnTo>
                    <a:pt x="388061" y="1780032"/>
                  </a:lnTo>
                  <a:lnTo>
                    <a:pt x="387997" y="1780616"/>
                  </a:lnTo>
                  <a:lnTo>
                    <a:pt x="386715" y="1792732"/>
                  </a:lnTo>
                  <a:lnTo>
                    <a:pt x="386029" y="1805393"/>
                  </a:lnTo>
                  <a:lnTo>
                    <a:pt x="384251" y="1805393"/>
                  </a:lnTo>
                  <a:lnTo>
                    <a:pt x="383641" y="1805393"/>
                  </a:lnTo>
                  <a:lnTo>
                    <a:pt x="384289" y="1817776"/>
                  </a:lnTo>
                  <a:lnTo>
                    <a:pt x="384251" y="1805444"/>
                  </a:lnTo>
                  <a:lnTo>
                    <a:pt x="387680" y="1818106"/>
                  </a:lnTo>
                  <a:lnTo>
                    <a:pt x="388848" y="1818106"/>
                  </a:lnTo>
                  <a:lnTo>
                    <a:pt x="388797" y="1817776"/>
                  </a:lnTo>
                  <a:lnTo>
                    <a:pt x="387134" y="1805393"/>
                  </a:lnTo>
                  <a:lnTo>
                    <a:pt x="391312" y="1805393"/>
                  </a:lnTo>
                  <a:lnTo>
                    <a:pt x="388861" y="1818106"/>
                  </a:lnTo>
                  <a:lnTo>
                    <a:pt x="392607" y="1818106"/>
                  </a:lnTo>
                  <a:lnTo>
                    <a:pt x="392684" y="1817776"/>
                  </a:lnTo>
                  <a:lnTo>
                    <a:pt x="395338" y="1805393"/>
                  </a:lnTo>
                  <a:lnTo>
                    <a:pt x="397548" y="1805393"/>
                  </a:lnTo>
                  <a:lnTo>
                    <a:pt x="397637" y="1804809"/>
                  </a:lnTo>
                  <a:lnTo>
                    <a:pt x="399618" y="1792732"/>
                  </a:lnTo>
                  <a:lnTo>
                    <a:pt x="401802" y="1792732"/>
                  </a:lnTo>
                  <a:lnTo>
                    <a:pt x="402424" y="1805393"/>
                  </a:lnTo>
                  <a:lnTo>
                    <a:pt x="402513" y="1804809"/>
                  </a:lnTo>
                  <a:lnTo>
                    <a:pt x="404545" y="1792732"/>
                  </a:lnTo>
                  <a:lnTo>
                    <a:pt x="403453" y="1780032"/>
                  </a:lnTo>
                  <a:lnTo>
                    <a:pt x="403783" y="1780032"/>
                  </a:lnTo>
                  <a:lnTo>
                    <a:pt x="403860" y="1780616"/>
                  </a:lnTo>
                  <a:lnTo>
                    <a:pt x="405269" y="1792732"/>
                  </a:lnTo>
                  <a:lnTo>
                    <a:pt x="407428" y="1780616"/>
                  </a:lnTo>
                  <a:lnTo>
                    <a:pt x="407568" y="1780032"/>
                  </a:lnTo>
                  <a:lnTo>
                    <a:pt x="407530" y="1780616"/>
                  </a:lnTo>
                  <a:lnTo>
                    <a:pt x="406704" y="1792732"/>
                  </a:lnTo>
                  <a:lnTo>
                    <a:pt x="413639" y="1780032"/>
                  </a:lnTo>
                  <a:lnTo>
                    <a:pt x="408355" y="1780032"/>
                  </a:lnTo>
                  <a:lnTo>
                    <a:pt x="408393" y="1779727"/>
                  </a:lnTo>
                  <a:lnTo>
                    <a:pt x="410286" y="1767332"/>
                  </a:lnTo>
                  <a:lnTo>
                    <a:pt x="404139" y="1754632"/>
                  </a:lnTo>
                  <a:lnTo>
                    <a:pt x="407377" y="1754632"/>
                  </a:lnTo>
                  <a:lnTo>
                    <a:pt x="407416" y="1754301"/>
                  </a:lnTo>
                  <a:lnTo>
                    <a:pt x="408609" y="1741932"/>
                  </a:lnTo>
                  <a:lnTo>
                    <a:pt x="409536" y="1741932"/>
                  </a:lnTo>
                  <a:lnTo>
                    <a:pt x="411327" y="1754301"/>
                  </a:lnTo>
                  <a:lnTo>
                    <a:pt x="411429" y="1741932"/>
                  </a:lnTo>
                  <a:lnTo>
                    <a:pt x="415150" y="1741932"/>
                  </a:lnTo>
                  <a:lnTo>
                    <a:pt x="417385" y="1741932"/>
                  </a:lnTo>
                  <a:lnTo>
                    <a:pt x="417715" y="1741932"/>
                  </a:lnTo>
                  <a:lnTo>
                    <a:pt x="413740" y="1729232"/>
                  </a:lnTo>
                  <a:lnTo>
                    <a:pt x="422376" y="1729232"/>
                  </a:lnTo>
                  <a:lnTo>
                    <a:pt x="420547" y="1716532"/>
                  </a:lnTo>
                  <a:lnTo>
                    <a:pt x="422478" y="1716532"/>
                  </a:lnTo>
                  <a:lnTo>
                    <a:pt x="425259" y="1729232"/>
                  </a:lnTo>
                  <a:lnTo>
                    <a:pt x="424307" y="1729232"/>
                  </a:lnTo>
                  <a:lnTo>
                    <a:pt x="426262" y="1741932"/>
                  </a:lnTo>
                  <a:lnTo>
                    <a:pt x="425831" y="1741932"/>
                  </a:lnTo>
                  <a:lnTo>
                    <a:pt x="422376" y="1729232"/>
                  </a:lnTo>
                  <a:lnTo>
                    <a:pt x="421894" y="1741932"/>
                  </a:lnTo>
                  <a:lnTo>
                    <a:pt x="424205" y="1741932"/>
                  </a:lnTo>
                  <a:lnTo>
                    <a:pt x="421805" y="1754632"/>
                  </a:lnTo>
                  <a:lnTo>
                    <a:pt x="421690" y="1754301"/>
                  </a:lnTo>
                  <a:lnTo>
                    <a:pt x="417385" y="1741932"/>
                  </a:lnTo>
                  <a:lnTo>
                    <a:pt x="421055" y="1754632"/>
                  </a:lnTo>
                  <a:lnTo>
                    <a:pt x="416737" y="1754632"/>
                  </a:lnTo>
                  <a:lnTo>
                    <a:pt x="418820" y="1767332"/>
                  </a:lnTo>
                  <a:lnTo>
                    <a:pt x="413575" y="1767332"/>
                  </a:lnTo>
                  <a:lnTo>
                    <a:pt x="415683" y="1780032"/>
                  </a:lnTo>
                  <a:lnTo>
                    <a:pt x="413639" y="1780032"/>
                  </a:lnTo>
                  <a:lnTo>
                    <a:pt x="410502" y="1792732"/>
                  </a:lnTo>
                  <a:lnTo>
                    <a:pt x="409956" y="1792732"/>
                  </a:lnTo>
                  <a:lnTo>
                    <a:pt x="408622" y="1805393"/>
                  </a:lnTo>
                  <a:lnTo>
                    <a:pt x="403517" y="1805393"/>
                  </a:lnTo>
                  <a:lnTo>
                    <a:pt x="399961" y="1818106"/>
                  </a:lnTo>
                  <a:lnTo>
                    <a:pt x="405904" y="1818106"/>
                  </a:lnTo>
                  <a:lnTo>
                    <a:pt x="398983" y="1830819"/>
                  </a:lnTo>
                  <a:lnTo>
                    <a:pt x="397230" y="1830819"/>
                  </a:lnTo>
                  <a:lnTo>
                    <a:pt x="397344" y="1831263"/>
                  </a:lnTo>
                  <a:lnTo>
                    <a:pt x="397408" y="1831492"/>
                  </a:lnTo>
                  <a:lnTo>
                    <a:pt x="397535" y="1831924"/>
                  </a:lnTo>
                  <a:lnTo>
                    <a:pt x="400710" y="1843532"/>
                  </a:lnTo>
                  <a:lnTo>
                    <a:pt x="398741" y="1843532"/>
                  </a:lnTo>
                  <a:lnTo>
                    <a:pt x="396062" y="1856232"/>
                  </a:lnTo>
                  <a:lnTo>
                    <a:pt x="395084" y="1856232"/>
                  </a:lnTo>
                  <a:lnTo>
                    <a:pt x="390512" y="1868932"/>
                  </a:lnTo>
                  <a:lnTo>
                    <a:pt x="392836" y="1868932"/>
                  </a:lnTo>
                  <a:lnTo>
                    <a:pt x="392887" y="1881632"/>
                  </a:lnTo>
                  <a:lnTo>
                    <a:pt x="395795" y="1881632"/>
                  </a:lnTo>
                  <a:lnTo>
                    <a:pt x="395732" y="1877479"/>
                  </a:lnTo>
                  <a:lnTo>
                    <a:pt x="395605" y="1869135"/>
                  </a:lnTo>
                  <a:lnTo>
                    <a:pt x="395592" y="1868932"/>
                  </a:lnTo>
                  <a:lnTo>
                    <a:pt x="400494" y="1868932"/>
                  </a:lnTo>
                  <a:lnTo>
                    <a:pt x="398487" y="1856232"/>
                  </a:lnTo>
                  <a:lnTo>
                    <a:pt x="400367" y="1856232"/>
                  </a:lnTo>
                  <a:lnTo>
                    <a:pt x="404418" y="1868932"/>
                  </a:lnTo>
                  <a:lnTo>
                    <a:pt x="405434" y="1856232"/>
                  </a:lnTo>
                  <a:lnTo>
                    <a:pt x="406552" y="1856232"/>
                  </a:lnTo>
                  <a:lnTo>
                    <a:pt x="407530" y="1843532"/>
                  </a:lnTo>
                  <a:lnTo>
                    <a:pt x="411162" y="1843532"/>
                  </a:lnTo>
                  <a:lnTo>
                    <a:pt x="411213" y="1830819"/>
                  </a:lnTo>
                  <a:lnTo>
                    <a:pt x="416560" y="1830819"/>
                  </a:lnTo>
                  <a:lnTo>
                    <a:pt x="419112" y="1818106"/>
                  </a:lnTo>
                  <a:lnTo>
                    <a:pt x="419188" y="1817776"/>
                  </a:lnTo>
                  <a:lnTo>
                    <a:pt x="422160" y="1805393"/>
                  </a:lnTo>
                  <a:lnTo>
                    <a:pt x="426974" y="1805393"/>
                  </a:lnTo>
                  <a:lnTo>
                    <a:pt x="426986" y="1804809"/>
                  </a:lnTo>
                  <a:lnTo>
                    <a:pt x="427329" y="1792732"/>
                  </a:lnTo>
                  <a:lnTo>
                    <a:pt x="428066" y="1792732"/>
                  </a:lnTo>
                  <a:lnTo>
                    <a:pt x="432993" y="1780032"/>
                  </a:lnTo>
                  <a:lnTo>
                    <a:pt x="434047" y="1780032"/>
                  </a:lnTo>
                  <a:lnTo>
                    <a:pt x="434060" y="1779727"/>
                  </a:lnTo>
                  <a:lnTo>
                    <a:pt x="434505" y="1767332"/>
                  </a:lnTo>
                  <a:lnTo>
                    <a:pt x="436486" y="1767332"/>
                  </a:lnTo>
                  <a:lnTo>
                    <a:pt x="437807" y="1780032"/>
                  </a:lnTo>
                  <a:lnTo>
                    <a:pt x="441985" y="1780032"/>
                  </a:lnTo>
                  <a:lnTo>
                    <a:pt x="439216" y="1792732"/>
                  </a:lnTo>
                  <a:lnTo>
                    <a:pt x="438188" y="1792732"/>
                  </a:lnTo>
                  <a:lnTo>
                    <a:pt x="437857" y="1780616"/>
                  </a:lnTo>
                  <a:lnTo>
                    <a:pt x="437807" y="1780032"/>
                  </a:lnTo>
                  <a:lnTo>
                    <a:pt x="435203" y="1780032"/>
                  </a:lnTo>
                  <a:lnTo>
                    <a:pt x="437972" y="1792732"/>
                  </a:lnTo>
                  <a:lnTo>
                    <a:pt x="436638" y="1792732"/>
                  </a:lnTo>
                  <a:lnTo>
                    <a:pt x="437984" y="1805393"/>
                  </a:lnTo>
                  <a:lnTo>
                    <a:pt x="435737" y="1805393"/>
                  </a:lnTo>
                  <a:lnTo>
                    <a:pt x="435775" y="1804809"/>
                  </a:lnTo>
                  <a:lnTo>
                    <a:pt x="436638" y="1792732"/>
                  </a:lnTo>
                  <a:lnTo>
                    <a:pt x="435787" y="1792732"/>
                  </a:lnTo>
                  <a:lnTo>
                    <a:pt x="434670" y="1805393"/>
                  </a:lnTo>
                  <a:lnTo>
                    <a:pt x="431774" y="1805393"/>
                  </a:lnTo>
                  <a:lnTo>
                    <a:pt x="433489" y="1818106"/>
                  </a:lnTo>
                  <a:lnTo>
                    <a:pt x="431838" y="1818106"/>
                  </a:lnTo>
                  <a:lnTo>
                    <a:pt x="431850" y="1818563"/>
                  </a:lnTo>
                  <a:lnTo>
                    <a:pt x="432054" y="1830819"/>
                  </a:lnTo>
                  <a:lnTo>
                    <a:pt x="430593" y="1830819"/>
                  </a:lnTo>
                  <a:lnTo>
                    <a:pt x="434632" y="1843532"/>
                  </a:lnTo>
                  <a:lnTo>
                    <a:pt x="432130" y="1843532"/>
                  </a:lnTo>
                  <a:lnTo>
                    <a:pt x="433552" y="1856232"/>
                  </a:lnTo>
                  <a:lnTo>
                    <a:pt x="431368" y="1856232"/>
                  </a:lnTo>
                  <a:lnTo>
                    <a:pt x="428561" y="1868932"/>
                  </a:lnTo>
                  <a:lnTo>
                    <a:pt x="425602" y="1868932"/>
                  </a:lnTo>
                  <a:lnTo>
                    <a:pt x="425640" y="1881632"/>
                  </a:lnTo>
                  <a:lnTo>
                    <a:pt x="421005" y="1881632"/>
                  </a:lnTo>
                  <a:lnTo>
                    <a:pt x="430936" y="1894319"/>
                  </a:lnTo>
                  <a:lnTo>
                    <a:pt x="429018" y="1894319"/>
                  </a:lnTo>
                  <a:lnTo>
                    <a:pt x="429018" y="1957832"/>
                  </a:lnTo>
                  <a:lnTo>
                    <a:pt x="427672" y="1957832"/>
                  </a:lnTo>
                  <a:lnTo>
                    <a:pt x="425754" y="1945132"/>
                  </a:lnTo>
                  <a:lnTo>
                    <a:pt x="428675" y="1945132"/>
                  </a:lnTo>
                  <a:lnTo>
                    <a:pt x="429018" y="1957832"/>
                  </a:lnTo>
                  <a:lnTo>
                    <a:pt x="429018" y="1894319"/>
                  </a:lnTo>
                  <a:lnTo>
                    <a:pt x="428142" y="1894319"/>
                  </a:lnTo>
                  <a:lnTo>
                    <a:pt x="428104" y="1894547"/>
                  </a:lnTo>
                  <a:lnTo>
                    <a:pt x="426339" y="1907032"/>
                  </a:lnTo>
                  <a:lnTo>
                    <a:pt x="424980" y="1894319"/>
                  </a:lnTo>
                  <a:lnTo>
                    <a:pt x="423392" y="1894319"/>
                  </a:lnTo>
                  <a:lnTo>
                    <a:pt x="423354" y="1894547"/>
                  </a:lnTo>
                  <a:lnTo>
                    <a:pt x="421805" y="1907032"/>
                  </a:lnTo>
                  <a:lnTo>
                    <a:pt x="420535" y="1907032"/>
                  </a:lnTo>
                  <a:lnTo>
                    <a:pt x="421906" y="1919732"/>
                  </a:lnTo>
                  <a:lnTo>
                    <a:pt x="424434" y="1919732"/>
                  </a:lnTo>
                  <a:lnTo>
                    <a:pt x="417753" y="1932432"/>
                  </a:lnTo>
                  <a:lnTo>
                    <a:pt x="420420" y="1932432"/>
                  </a:lnTo>
                  <a:lnTo>
                    <a:pt x="425234" y="1945132"/>
                  </a:lnTo>
                  <a:lnTo>
                    <a:pt x="418477" y="1945132"/>
                  </a:lnTo>
                  <a:lnTo>
                    <a:pt x="421386" y="1957832"/>
                  </a:lnTo>
                  <a:lnTo>
                    <a:pt x="424662" y="1957832"/>
                  </a:lnTo>
                  <a:lnTo>
                    <a:pt x="423735" y="1970532"/>
                  </a:lnTo>
                  <a:lnTo>
                    <a:pt x="425310" y="1957832"/>
                  </a:lnTo>
                  <a:lnTo>
                    <a:pt x="427418" y="1957832"/>
                  </a:lnTo>
                  <a:lnTo>
                    <a:pt x="426377" y="1970532"/>
                  </a:lnTo>
                  <a:lnTo>
                    <a:pt x="423735" y="1970532"/>
                  </a:lnTo>
                  <a:lnTo>
                    <a:pt x="422541" y="1970532"/>
                  </a:lnTo>
                  <a:lnTo>
                    <a:pt x="420814" y="1970532"/>
                  </a:lnTo>
                  <a:lnTo>
                    <a:pt x="423570" y="1983232"/>
                  </a:lnTo>
                  <a:lnTo>
                    <a:pt x="426935" y="1983232"/>
                  </a:lnTo>
                  <a:lnTo>
                    <a:pt x="428523" y="1995932"/>
                  </a:lnTo>
                  <a:lnTo>
                    <a:pt x="432600" y="1995932"/>
                  </a:lnTo>
                  <a:lnTo>
                    <a:pt x="429958" y="1983232"/>
                  </a:lnTo>
                  <a:lnTo>
                    <a:pt x="432041" y="1983232"/>
                  </a:lnTo>
                  <a:lnTo>
                    <a:pt x="433514" y="1970532"/>
                  </a:lnTo>
                  <a:lnTo>
                    <a:pt x="430466" y="1970532"/>
                  </a:lnTo>
                  <a:lnTo>
                    <a:pt x="438531" y="1957832"/>
                  </a:lnTo>
                  <a:lnTo>
                    <a:pt x="439648" y="1957832"/>
                  </a:lnTo>
                  <a:lnTo>
                    <a:pt x="445541" y="1945132"/>
                  </a:lnTo>
                  <a:lnTo>
                    <a:pt x="448640" y="1945132"/>
                  </a:lnTo>
                  <a:lnTo>
                    <a:pt x="446786" y="1932432"/>
                  </a:lnTo>
                  <a:lnTo>
                    <a:pt x="443420" y="1945132"/>
                  </a:lnTo>
                  <a:lnTo>
                    <a:pt x="446252" y="1932432"/>
                  </a:lnTo>
                  <a:lnTo>
                    <a:pt x="442175" y="1932432"/>
                  </a:lnTo>
                  <a:lnTo>
                    <a:pt x="443725" y="1919732"/>
                  </a:lnTo>
                  <a:lnTo>
                    <a:pt x="446430" y="1932432"/>
                  </a:lnTo>
                  <a:lnTo>
                    <a:pt x="446786" y="1932432"/>
                  </a:lnTo>
                  <a:lnTo>
                    <a:pt x="455777" y="1932432"/>
                  </a:lnTo>
                  <a:lnTo>
                    <a:pt x="448271" y="1919732"/>
                  </a:lnTo>
                  <a:lnTo>
                    <a:pt x="450621" y="1919732"/>
                  </a:lnTo>
                  <a:lnTo>
                    <a:pt x="450291" y="1907032"/>
                  </a:lnTo>
                  <a:lnTo>
                    <a:pt x="451205" y="1907032"/>
                  </a:lnTo>
                  <a:lnTo>
                    <a:pt x="448462" y="1894319"/>
                  </a:lnTo>
                  <a:lnTo>
                    <a:pt x="449376" y="1894319"/>
                  </a:lnTo>
                  <a:lnTo>
                    <a:pt x="449351" y="1894103"/>
                  </a:lnTo>
                  <a:lnTo>
                    <a:pt x="448119" y="1881632"/>
                  </a:lnTo>
                  <a:lnTo>
                    <a:pt x="451954" y="1881632"/>
                  </a:lnTo>
                  <a:lnTo>
                    <a:pt x="453212" y="1868932"/>
                  </a:lnTo>
                  <a:lnTo>
                    <a:pt x="456501" y="1868932"/>
                  </a:lnTo>
                  <a:lnTo>
                    <a:pt x="456526" y="1881632"/>
                  </a:lnTo>
                  <a:lnTo>
                    <a:pt x="466801" y="1881632"/>
                  </a:lnTo>
                  <a:lnTo>
                    <a:pt x="463473" y="1868932"/>
                  </a:lnTo>
                  <a:lnTo>
                    <a:pt x="466813" y="1868932"/>
                  </a:lnTo>
                  <a:lnTo>
                    <a:pt x="470115" y="1856232"/>
                  </a:lnTo>
                  <a:lnTo>
                    <a:pt x="470408" y="1856232"/>
                  </a:lnTo>
                  <a:lnTo>
                    <a:pt x="473379" y="1843570"/>
                  </a:lnTo>
                  <a:lnTo>
                    <a:pt x="475335" y="1856232"/>
                  </a:lnTo>
                  <a:lnTo>
                    <a:pt x="478066" y="1843532"/>
                  </a:lnTo>
                  <a:lnTo>
                    <a:pt x="476707" y="1856232"/>
                  </a:lnTo>
                  <a:lnTo>
                    <a:pt x="480961" y="1856232"/>
                  </a:lnTo>
                  <a:lnTo>
                    <a:pt x="482676" y="1843532"/>
                  </a:lnTo>
                  <a:lnTo>
                    <a:pt x="484873" y="1843532"/>
                  </a:lnTo>
                  <a:lnTo>
                    <a:pt x="482650" y="1830819"/>
                  </a:lnTo>
                  <a:lnTo>
                    <a:pt x="483819" y="1830819"/>
                  </a:lnTo>
                  <a:lnTo>
                    <a:pt x="479094" y="1818106"/>
                  </a:lnTo>
                  <a:lnTo>
                    <a:pt x="477672" y="1818106"/>
                  </a:lnTo>
                  <a:lnTo>
                    <a:pt x="477761" y="1817776"/>
                  </a:lnTo>
                  <a:lnTo>
                    <a:pt x="480987" y="1805444"/>
                  </a:lnTo>
                  <a:lnTo>
                    <a:pt x="481799" y="1818106"/>
                  </a:lnTo>
                  <a:lnTo>
                    <a:pt x="484847" y="1818106"/>
                  </a:lnTo>
                  <a:lnTo>
                    <a:pt x="484771" y="1817776"/>
                  </a:lnTo>
                  <a:lnTo>
                    <a:pt x="482041" y="1805393"/>
                  </a:lnTo>
                  <a:lnTo>
                    <a:pt x="489064" y="1805393"/>
                  </a:lnTo>
                  <a:lnTo>
                    <a:pt x="489153" y="1818106"/>
                  </a:lnTo>
                  <a:lnTo>
                    <a:pt x="485673" y="1818106"/>
                  </a:lnTo>
                  <a:lnTo>
                    <a:pt x="485787" y="1818563"/>
                  </a:lnTo>
                  <a:lnTo>
                    <a:pt x="488848" y="1830819"/>
                  </a:lnTo>
                  <a:lnTo>
                    <a:pt x="491985" y="1830819"/>
                  </a:lnTo>
                  <a:lnTo>
                    <a:pt x="491883" y="1830120"/>
                  </a:lnTo>
                  <a:lnTo>
                    <a:pt x="490105" y="1818563"/>
                  </a:lnTo>
                  <a:lnTo>
                    <a:pt x="490105" y="1817776"/>
                  </a:lnTo>
                  <a:lnTo>
                    <a:pt x="492544" y="1805393"/>
                  </a:lnTo>
                  <a:lnTo>
                    <a:pt x="499427" y="1805393"/>
                  </a:lnTo>
                  <a:lnTo>
                    <a:pt x="499529" y="1804809"/>
                  </a:lnTo>
                  <a:lnTo>
                    <a:pt x="503453" y="1780032"/>
                  </a:lnTo>
                  <a:lnTo>
                    <a:pt x="509435" y="1780032"/>
                  </a:lnTo>
                  <a:lnTo>
                    <a:pt x="509447" y="1779727"/>
                  </a:lnTo>
                  <a:lnTo>
                    <a:pt x="510082" y="1767332"/>
                  </a:lnTo>
                  <a:lnTo>
                    <a:pt x="511289" y="1767332"/>
                  </a:lnTo>
                  <a:lnTo>
                    <a:pt x="510616" y="1754632"/>
                  </a:lnTo>
                  <a:lnTo>
                    <a:pt x="514946" y="1754632"/>
                  </a:lnTo>
                  <a:lnTo>
                    <a:pt x="514870" y="1754301"/>
                  </a:lnTo>
                  <a:lnTo>
                    <a:pt x="511822" y="1741932"/>
                  </a:lnTo>
                  <a:lnTo>
                    <a:pt x="516356" y="1741932"/>
                  </a:lnTo>
                  <a:lnTo>
                    <a:pt x="515581" y="1729232"/>
                  </a:lnTo>
                  <a:lnTo>
                    <a:pt x="515023" y="1729232"/>
                  </a:lnTo>
                  <a:lnTo>
                    <a:pt x="517258" y="1716532"/>
                  </a:lnTo>
                  <a:lnTo>
                    <a:pt x="521131" y="1716532"/>
                  </a:lnTo>
                  <a:lnTo>
                    <a:pt x="518033" y="1729232"/>
                  </a:lnTo>
                  <a:lnTo>
                    <a:pt x="517690" y="1729232"/>
                  </a:lnTo>
                  <a:lnTo>
                    <a:pt x="518477" y="1741932"/>
                  </a:lnTo>
                  <a:lnTo>
                    <a:pt x="520484" y="1741932"/>
                  </a:lnTo>
                  <a:lnTo>
                    <a:pt x="525881" y="1729232"/>
                  </a:lnTo>
                  <a:lnTo>
                    <a:pt x="522490" y="1729232"/>
                  </a:lnTo>
                  <a:lnTo>
                    <a:pt x="523722" y="1716532"/>
                  </a:lnTo>
                  <a:lnTo>
                    <a:pt x="531685" y="1716532"/>
                  </a:lnTo>
                  <a:lnTo>
                    <a:pt x="528256" y="1703832"/>
                  </a:lnTo>
                  <a:lnTo>
                    <a:pt x="530491" y="1703832"/>
                  </a:lnTo>
                  <a:lnTo>
                    <a:pt x="533133" y="1691132"/>
                  </a:lnTo>
                  <a:lnTo>
                    <a:pt x="529196" y="1691132"/>
                  </a:lnTo>
                  <a:lnTo>
                    <a:pt x="530758" y="1678432"/>
                  </a:lnTo>
                  <a:lnTo>
                    <a:pt x="536206" y="1678432"/>
                  </a:lnTo>
                  <a:lnTo>
                    <a:pt x="535228" y="1691132"/>
                  </a:lnTo>
                  <a:lnTo>
                    <a:pt x="538035" y="1678432"/>
                  </a:lnTo>
                  <a:lnTo>
                    <a:pt x="539877" y="1678432"/>
                  </a:lnTo>
                  <a:lnTo>
                    <a:pt x="539978" y="1665732"/>
                  </a:lnTo>
                  <a:lnTo>
                    <a:pt x="539826" y="1665732"/>
                  </a:lnTo>
                  <a:lnTo>
                    <a:pt x="544995" y="1653032"/>
                  </a:lnTo>
                  <a:lnTo>
                    <a:pt x="548767" y="1653032"/>
                  </a:lnTo>
                  <a:lnTo>
                    <a:pt x="544245" y="1665732"/>
                  </a:lnTo>
                  <a:lnTo>
                    <a:pt x="544017" y="1665732"/>
                  </a:lnTo>
                  <a:lnTo>
                    <a:pt x="543814" y="1678432"/>
                  </a:lnTo>
                  <a:lnTo>
                    <a:pt x="548487" y="1678432"/>
                  </a:lnTo>
                  <a:lnTo>
                    <a:pt x="544537" y="1665732"/>
                  </a:lnTo>
                  <a:lnTo>
                    <a:pt x="549287" y="1653032"/>
                  </a:lnTo>
                  <a:lnTo>
                    <a:pt x="551738" y="1653032"/>
                  </a:lnTo>
                  <a:lnTo>
                    <a:pt x="550367" y="1640306"/>
                  </a:lnTo>
                  <a:lnTo>
                    <a:pt x="554456" y="1640306"/>
                  </a:lnTo>
                  <a:lnTo>
                    <a:pt x="554507" y="1640179"/>
                  </a:lnTo>
                  <a:lnTo>
                    <a:pt x="554596" y="1639887"/>
                  </a:lnTo>
                  <a:lnTo>
                    <a:pt x="558406" y="1627632"/>
                  </a:lnTo>
                  <a:lnTo>
                    <a:pt x="559816" y="1627632"/>
                  </a:lnTo>
                  <a:lnTo>
                    <a:pt x="562597" y="1614906"/>
                  </a:lnTo>
                  <a:lnTo>
                    <a:pt x="562711" y="1614589"/>
                  </a:lnTo>
                  <a:lnTo>
                    <a:pt x="567499" y="1602232"/>
                  </a:lnTo>
                  <a:lnTo>
                    <a:pt x="567613" y="1602003"/>
                  </a:lnTo>
                  <a:lnTo>
                    <a:pt x="587286" y="1564132"/>
                  </a:lnTo>
                  <a:lnTo>
                    <a:pt x="607339" y="1526032"/>
                  </a:lnTo>
                  <a:lnTo>
                    <a:pt x="627608" y="1475232"/>
                  </a:lnTo>
                  <a:lnTo>
                    <a:pt x="648182" y="1437132"/>
                  </a:lnTo>
                  <a:lnTo>
                    <a:pt x="668972" y="1399032"/>
                  </a:lnTo>
                  <a:lnTo>
                    <a:pt x="690232" y="1348181"/>
                  </a:lnTo>
                  <a:lnTo>
                    <a:pt x="690308" y="1348028"/>
                  </a:lnTo>
                  <a:lnTo>
                    <a:pt x="690435" y="1347825"/>
                  </a:lnTo>
                  <a:lnTo>
                    <a:pt x="712063" y="1310132"/>
                  </a:lnTo>
                  <a:lnTo>
                    <a:pt x="727646" y="1272032"/>
                  </a:lnTo>
                  <a:lnTo>
                    <a:pt x="738035" y="1259332"/>
                  </a:lnTo>
                  <a:lnTo>
                    <a:pt x="764832" y="1208532"/>
                  </a:lnTo>
                  <a:lnTo>
                    <a:pt x="792518" y="1157732"/>
                  </a:lnTo>
                  <a:lnTo>
                    <a:pt x="821258" y="1119632"/>
                  </a:lnTo>
                  <a:lnTo>
                    <a:pt x="851141" y="1068832"/>
                  </a:lnTo>
                  <a:lnTo>
                    <a:pt x="854697" y="1068832"/>
                  </a:lnTo>
                  <a:lnTo>
                    <a:pt x="854722" y="1069225"/>
                  </a:lnTo>
                  <a:lnTo>
                    <a:pt x="855319" y="1081532"/>
                  </a:lnTo>
                  <a:lnTo>
                    <a:pt x="843711" y="1081532"/>
                  </a:lnTo>
                  <a:lnTo>
                    <a:pt x="840625" y="1094232"/>
                  </a:lnTo>
                  <a:lnTo>
                    <a:pt x="838746" y="1106932"/>
                  </a:lnTo>
                  <a:lnTo>
                    <a:pt x="833539" y="1106932"/>
                  </a:lnTo>
                  <a:lnTo>
                    <a:pt x="827290" y="1119632"/>
                  </a:lnTo>
                  <a:lnTo>
                    <a:pt x="824407" y="1119632"/>
                  </a:lnTo>
                  <a:lnTo>
                    <a:pt x="820775" y="1132332"/>
                  </a:lnTo>
                  <a:lnTo>
                    <a:pt x="815378" y="1132332"/>
                  </a:lnTo>
                  <a:lnTo>
                    <a:pt x="810653" y="1145032"/>
                  </a:lnTo>
                  <a:lnTo>
                    <a:pt x="808304" y="1145032"/>
                  </a:lnTo>
                  <a:lnTo>
                    <a:pt x="801331" y="1157732"/>
                  </a:lnTo>
                  <a:lnTo>
                    <a:pt x="796963" y="1170432"/>
                  </a:lnTo>
                  <a:lnTo>
                    <a:pt x="792340" y="1183132"/>
                  </a:lnTo>
                  <a:lnTo>
                    <a:pt x="784618" y="1195832"/>
                  </a:lnTo>
                  <a:lnTo>
                    <a:pt x="780338" y="1195832"/>
                  </a:lnTo>
                  <a:lnTo>
                    <a:pt x="775360" y="1208532"/>
                  </a:lnTo>
                  <a:lnTo>
                    <a:pt x="772833" y="1208532"/>
                  </a:lnTo>
                  <a:lnTo>
                    <a:pt x="770293" y="1221232"/>
                  </a:lnTo>
                  <a:lnTo>
                    <a:pt x="763320" y="1221232"/>
                  </a:lnTo>
                  <a:lnTo>
                    <a:pt x="765111" y="1233932"/>
                  </a:lnTo>
                  <a:lnTo>
                    <a:pt x="757770" y="1233932"/>
                  </a:lnTo>
                  <a:lnTo>
                    <a:pt x="759053" y="1246632"/>
                  </a:lnTo>
                  <a:lnTo>
                    <a:pt x="749058" y="1246632"/>
                  </a:lnTo>
                  <a:lnTo>
                    <a:pt x="750836" y="1259332"/>
                  </a:lnTo>
                  <a:lnTo>
                    <a:pt x="749896" y="1259332"/>
                  </a:lnTo>
                  <a:lnTo>
                    <a:pt x="739724" y="1272032"/>
                  </a:lnTo>
                  <a:lnTo>
                    <a:pt x="735736" y="1272032"/>
                  </a:lnTo>
                  <a:lnTo>
                    <a:pt x="731862" y="1284732"/>
                  </a:lnTo>
                  <a:lnTo>
                    <a:pt x="728814" y="1284732"/>
                  </a:lnTo>
                  <a:lnTo>
                    <a:pt x="728573" y="1297432"/>
                  </a:lnTo>
                  <a:lnTo>
                    <a:pt x="721004" y="1297432"/>
                  </a:lnTo>
                  <a:lnTo>
                    <a:pt x="724128" y="1310132"/>
                  </a:lnTo>
                  <a:lnTo>
                    <a:pt x="714070" y="1310132"/>
                  </a:lnTo>
                  <a:lnTo>
                    <a:pt x="716902" y="1322832"/>
                  </a:lnTo>
                  <a:lnTo>
                    <a:pt x="711911" y="1322832"/>
                  </a:lnTo>
                  <a:lnTo>
                    <a:pt x="707504" y="1335532"/>
                  </a:lnTo>
                  <a:lnTo>
                    <a:pt x="703491" y="1335532"/>
                  </a:lnTo>
                  <a:lnTo>
                    <a:pt x="696023" y="1348181"/>
                  </a:lnTo>
                  <a:lnTo>
                    <a:pt x="695769" y="1348181"/>
                  </a:lnTo>
                  <a:lnTo>
                    <a:pt x="695642" y="1348600"/>
                  </a:lnTo>
                  <a:lnTo>
                    <a:pt x="691934" y="1360932"/>
                  </a:lnTo>
                  <a:lnTo>
                    <a:pt x="687590" y="1373632"/>
                  </a:lnTo>
                  <a:lnTo>
                    <a:pt x="682815" y="1386332"/>
                  </a:lnTo>
                  <a:lnTo>
                    <a:pt x="678802" y="1386332"/>
                  </a:lnTo>
                  <a:lnTo>
                    <a:pt x="678154" y="1399032"/>
                  </a:lnTo>
                  <a:lnTo>
                    <a:pt x="669315" y="1399032"/>
                  </a:lnTo>
                  <a:lnTo>
                    <a:pt x="665137" y="1411732"/>
                  </a:lnTo>
                  <a:lnTo>
                    <a:pt x="661149" y="1424432"/>
                  </a:lnTo>
                  <a:lnTo>
                    <a:pt x="656932" y="1424432"/>
                  </a:lnTo>
                  <a:lnTo>
                    <a:pt x="655142" y="1437132"/>
                  </a:lnTo>
                  <a:lnTo>
                    <a:pt x="654481" y="1449832"/>
                  </a:lnTo>
                  <a:lnTo>
                    <a:pt x="659460" y="1449832"/>
                  </a:lnTo>
                  <a:lnTo>
                    <a:pt x="659345" y="1452575"/>
                  </a:lnTo>
                  <a:lnTo>
                    <a:pt x="659307" y="1453476"/>
                  </a:lnTo>
                  <a:lnTo>
                    <a:pt x="658926" y="1462532"/>
                  </a:lnTo>
                  <a:lnTo>
                    <a:pt x="651891" y="1462532"/>
                  </a:lnTo>
                  <a:lnTo>
                    <a:pt x="654202" y="1475232"/>
                  </a:lnTo>
                  <a:lnTo>
                    <a:pt x="649833" y="1475232"/>
                  </a:lnTo>
                  <a:lnTo>
                    <a:pt x="648335" y="1462532"/>
                  </a:lnTo>
                  <a:lnTo>
                    <a:pt x="648792" y="1462532"/>
                  </a:lnTo>
                  <a:lnTo>
                    <a:pt x="647877" y="1449832"/>
                  </a:lnTo>
                  <a:lnTo>
                    <a:pt x="644321" y="1462532"/>
                  </a:lnTo>
                  <a:lnTo>
                    <a:pt x="643547" y="1462532"/>
                  </a:lnTo>
                  <a:lnTo>
                    <a:pt x="641515" y="1475232"/>
                  </a:lnTo>
                  <a:lnTo>
                    <a:pt x="635165" y="1475232"/>
                  </a:lnTo>
                  <a:lnTo>
                    <a:pt x="630923" y="1484579"/>
                  </a:lnTo>
                  <a:lnTo>
                    <a:pt x="630923" y="1513332"/>
                  </a:lnTo>
                  <a:lnTo>
                    <a:pt x="630669" y="1526032"/>
                  </a:lnTo>
                  <a:lnTo>
                    <a:pt x="625957" y="1526032"/>
                  </a:lnTo>
                  <a:lnTo>
                    <a:pt x="626605" y="1513332"/>
                  </a:lnTo>
                  <a:lnTo>
                    <a:pt x="630923" y="1513332"/>
                  </a:lnTo>
                  <a:lnTo>
                    <a:pt x="630923" y="1484579"/>
                  </a:lnTo>
                  <a:lnTo>
                    <a:pt x="629399" y="1487932"/>
                  </a:lnTo>
                  <a:lnTo>
                    <a:pt x="627011" y="1487932"/>
                  </a:lnTo>
                  <a:lnTo>
                    <a:pt x="626059" y="1500632"/>
                  </a:lnTo>
                  <a:lnTo>
                    <a:pt x="620509" y="1500632"/>
                  </a:lnTo>
                  <a:lnTo>
                    <a:pt x="621487" y="1513332"/>
                  </a:lnTo>
                  <a:lnTo>
                    <a:pt x="619861" y="1513332"/>
                  </a:lnTo>
                  <a:lnTo>
                    <a:pt x="616762" y="1526032"/>
                  </a:lnTo>
                  <a:lnTo>
                    <a:pt x="613092" y="1538732"/>
                  </a:lnTo>
                  <a:lnTo>
                    <a:pt x="607872" y="1538732"/>
                  </a:lnTo>
                  <a:lnTo>
                    <a:pt x="607872" y="1576832"/>
                  </a:lnTo>
                  <a:lnTo>
                    <a:pt x="601649" y="1576832"/>
                  </a:lnTo>
                  <a:lnTo>
                    <a:pt x="601472" y="1571282"/>
                  </a:lnTo>
                  <a:lnTo>
                    <a:pt x="601472" y="1589532"/>
                  </a:lnTo>
                  <a:lnTo>
                    <a:pt x="598906" y="1589532"/>
                  </a:lnTo>
                  <a:lnTo>
                    <a:pt x="594931" y="1602003"/>
                  </a:lnTo>
                  <a:lnTo>
                    <a:pt x="593217" y="1589532"/>
                  </a:lnTo>
                  <a:lnTo>
                    <a:pt x="594804" y="1589532"/>
                  </a:lnTo>
                  <a:lnTo>
                    <a:pt x="593077" y="1576832"/>
                  </a:lnTo>
                  <a:lnTo>
                    <a:pt x="596493" y="1576832"/>
                  </a:lnTo>
                  <a:lnTo>
                    <a:pt x="601472" y="1589532"/>
                  </a:lnTo>
                  <a:lnTo>
                    <a:pt x="601472" y="1571282"/>
                  </a:lnTo>
                  <a:lnTo>
                    <a:pt x="601243" y="1564132"/>
                  </a:lnTo>
                  <a:lnTo>
                    <a:pt x="607123" y="1564132"/>
                  </a:lnTo>
                  <a:lnTo>
                    <a:pt x="607872" y="1576832"/>
                  </a:lnTo>
                  <a:lnTo>
                    <a:pt x="607872" y="1538732"/>
                  </a:lnTo>
                  <a:lnTo>
                    <a:pt x="606056" y="1538732"/>
                  </a:lnTo>
                  <a:lnTo>
                    <a:pt x="602716" y="1551647"/>
                  </a:lnTo>
                  <a:lnTo>
                    <a:pt x="598970" y="1564132"/>
                  </a:lnTo>
                  <a:lnTo>
                    <a:pt x="593648" y="1564132"/>
                  </a:lnTo>
                  <a:lnTo>
                    <a:pt x="592620" y="1576832"/>
                  </a:lnTo>
                  <a:lnTo>
                    <a:pt x="589559" y="1589532"/>
                  </a:lnTo>
                  <a:lnTo>
                    <a:pt x="585724" y="1602232"/>
                  </a:lnTo>
                  <a:lnTo>
                    <a:pt x="583755" y="1602232"/>
                  </a:lnTo>
                  <a:lnTo>
                    <a:pt x="581507" y="1614906"/>
                  </a:lnTo>
                  <a:lnTo>
                    <a:pt x="579793" y="1614906"/>
                  </a:lnTo>
                  <a:lnTo>
                    <a:pt x="579793" y="1640306"/>
                  </a:lnTo>
                  <a:lnTo>
                    <a:pt x="576973" y="1640306"/>
                  </a:lnTo>
                  <a:lnTo>
                    <a:pt x="576897" y="1639887"/>
                  </a:lnTo>
                  <a:lnTo>
                    <a:pt x="574814" y="1627632"/>
                  </a:lnTo>
                  <a:lnTo>
                    <a:pt x="578472" y="1627632"/>
                  </a:lnTo>
                  <a:lnTo>
                    <a:pt x="579793" y="1640306"/>
                  </a:lnTo>
                  <a:lnTo>
                    <a:pt x="579793" y="1614906"/>
                  </a:lnTo>
                  <a:lnTo>
                    <a:pt x="572884" y="1614906"/>
                  </a:lnTo>
                  <a:lnTo>
                    <a:pt x="570941" y="1627632"/>
                  </a:lnTo>
                  <a:lnTo>
                    <a:pt x="567728" y="1627632"/>
                  </a:lnTo>
                  <a:lnTo>
                    <a:pt x="568642" y="1640179"/>
                  </a:lnTo>
                  <a:lnTo>
                    <a:pt x="568756" y="1639887"/>
                  </a:lnTo>
                  <a:lnTo>
                    <a:pt x="571449" y="1627632"/>
                  </a:lnTo>
                  <a:lnTo>
                    <a:pt x="572363" y="1640306"/>
                  </a:lnTo>
                  <a:lnTo>
                    <a:pt x="572160" y="1640306"/>
                  </a:lnTo>
                  <a:lnTo>
                    <a:pt x="575652" y="1653032"/>
                  </a:lnTo>
                  <a:lnTo>
                    <a:pt x="567664" y="1653032"/>
                  </a:lnTo>
                  <a:lnTo>
                    <a:pt x="570953" y="1665732"/>
                  </a:lnTo>
                  <a:lnTo>
                    <a:pt x="569341" y="1665732"/>
                  </a:lnTo>
                  <a:lnTo>
                    <a:pt x="568871" y="1678432"/>
                  </a:lnTo>
                  <a:lnTo>
                    <a:pt x="566127" y="1665732"/>
                  </a:lnTo>
                  <a:lnTo>
                    <a:pt x="565315" y="1678432"/>
                  </a:lnTo>
                  <a:lnTo>
                    <a:pt x="563943" y="1678432"/>
                  </a:lnTo>
                  <a:lnTo>
                    <a:pt x="562584" y="1691132"/>
                  </a:lnTo>
                  <a:lnTo>
                    <a:pt x="552881" y="1691132"/>
                  </a:lnTo>
                  <a:lnTo>
                    <a:pt x="556628" y="1703832"/>
                  </a:lnTo>
                  <a:lnTo>
                    <a:pt x="549427" y="1703832"/>
                  </a:lnTo>
                  <a:lnTo>
                    <a:pt x="555231" y="1716532"/>
                  </a:lnTo>
                  <a:lnTo>
                    <a:pt x="548830" y="1716532"/>
                  </a:lnTo>
                  <a:lnTo>
                    <a:pt x="545846" y="1729232"/>
                  </a:lnTo>
                  <a:lnTo>
                    <a:pt x="546735" y="1729232"/>
                  </a:lnTo>
                  <a:lnTo>
                    <a:pt x="543306" y="1741932"/>
                  </a:lnTo>
                  <a:lnTo>
                    <a:pt x="538149" y="1741932"/>
                  </a:lnTo>
                  <a:lnTo>
                    <a:pt x="535787" y="1754632"/>
                  </a:lnTo>
                  <a:lnTo>
                    <a:pt x="532917" y="1754632"/>
                  </a:lnTo>
                  <a:lnTo>
                    <a:pt x="532434" y="1767332"/>
                  </a:lnTo>
                  <a:lnTo>
                    <a:pt x="531253" y="1780032"/>
                  </a:lnTo>
                  <a:lnTo>
                    <a:pt x="532549" y="1780032"/>
                  </a:lnTo>
                  <a:lnTo>
                    <a:pt x="532663" y="1780616"/>
                  </a:lnTo>
                  <a:lnTo>
                    <a:pt x="535178" y="1792732"/>
                  </a:lnTo>
                  <a:lnTo>
                    <a:pt x="531317" y="1792732"/>
                  </a:lnTo>
                  <a:lnTo>
                    <a:pt x="532333" y="1805393"/>
                  </a:lnTo>
                  <a:lnTo>
                    <a:pt x="518477" y="1805393"/>
                  </a:lnTo>
                  <a:lnTo>
                    <a:pt x="521614" y="1818106"/>
                  </a:lnTo>
                  <a:lnTo>
                    <a:pt x="521449" y="1818106"/>
                  </a:lnTo>
                  <a:lnTo>
                    <a:pt x="521411" y="1818563"/>
                  </a:lnTo>
                  <a:lnTo>
                    <a:pt x="520407" y="1830819"/>
                  </a:lnTo>
                  <a:lnTo>
                    <a:pt x="521030" y="1830819"/>
                  </a:lnTo>
                  <a:lnTo>
                    <a:pt x="517055" y="1843532"/>
                  </a:lnTo>
                  <a:lnTo>
                    <a:pt x="515708" y="1856232"/>
                  </a:lnTo>
                  <a:lnTo>
                    <a:pt x="512521" y="1856232"/>
                  </a:lnTo>
                  <a:lnTo>
                    <a:pt x="509816" y="1856232"/>
                  </a:lnTo>
                  <a:lnTo>
                    <a:pt x="515454" y="1868932"/>
                  </a:lnTo>
                  <a:lnTo>
                    <a:pt x="514413" y="1868932"/>
                  </a:lnTo>
                  <a:lnTo>
                    <a:pt x="514438" y="1877479"/>
                  </a:lnTo>
                  <a:lnTo>
                    <a:pt x="515658" y="1881632"/>
                  </a:lnTo>
                  <a:lnTo>
                    <a:pt x="521538" y="1881632"/>
                  </a:lnTo>
                  <a:lnTo>
                    <a:pt x="517410" y="1868932"/>
                  </a:lnTo>
                  <a:lnTo>
                    <a:pt x="522795" y="1868932"/>
                  </a:lnTo>
                  <a:lnTo>
                    <a:pt x="522884" y="1881632"/>
                  </a:lnTo>
                  <a:lnTo>
                    <a:pt x="523722" y="1881632"/>
                  </a:lnTo>
                  <a:lnTo>
                    <a:pt x="524903" y="1868932"/>
                  </a:lnTo>
                  <a:lnTo>
                    <a:pt x="527392" y="1868932"/>
                  </a:lnTo>
                  <a:lnTo>
                    <a:pt x="528078" y="1856232"/>
                  </a:lnTo>
                  <a:lnTo>
                    <a:pt x="530758" y="1856232"/>
                  </a:lnTo>
                  <a:lnTo>
                    <a:pt x="528434" y="1843532"/>
                  </a:lnTo>
                  <a:lnTo>
                    <a:pt x="529729" y="1843532"/>
                  </a:lnTo>
                  <a:lnTo>
                    <a:pt x="532003" y="1830819"/>
                  </a:lnTo>
                  <a:lnTo>
                    <a:pt x="539610" y="1830819"/>
                  </a:lnTo>
                  <a:lnTo>
                    <a:pt x="535711" y="1818106"/>
                  </a:lnTo>
                  <a:lnTo>
                    <a:pt x="537514" y="1818106"/>
                  </a:lnTo>
                  <a:lnTo>
                    <a:pt x="542886" y="1805393"/>
                  </a:lnTo>
                  <a:lnTo>
                    <a:pt x="547204" y="1805393"/>
                  </a:lnTo>
                  <a:lnTo>
                    <a:pt x="547268" y="1804809"/>
                  </a:lnTo>
                  <a:lnTo>
                    <a:pt x="548652" y="1792732"/>
                  </a:lnTo>
                  <a:lnTo>
                    <a:pt x="552513" y="1780032"/>
                  </a:lnTo>
                  <a:lnTo>
                    <a:pt x="553961" y="1780032"/>
                  </a:lnTo>
                  <a:lnTo>
                    <a:pt x="553999" y="1780616"/>
                  </a:lnTo>
                  <a:lnTo>
                    <a:pt x="554850" y="1792732"/>
                  </a:lnTo>
                  <a:lnTo>
                    <a:pt x="556018" y="1792732"/>
                  </a:lnTo>
                  <a:lnTo>
                    <a:pt x="560501" y="1780032"/>
                  </a:lnTo>
                  <a:lnTo>
                    <a:pt x="554609" y="1780032"/>
                  </a:lnTo>
                  <a:lnTo>
                    <a:pt x="554647" y="1779727"/>
                  </a:lnTo>
                  <a:lnTo>
                    <a:pt x="556094" y="1767332"/>
                  </a:lnTo>
                  <a:lnTo>
                    <a:pt x="552564" y="1767332"/>
                  </a:lnTo>
                  <a:lnTo>
                    <a:pt x="559104" y="1754632"/>
                  </a:lnTo>
                  <a:lnTo>
                    <a:pt x="556209" y="1754632"/>
                  </a:lnTo>
                  <a:lnTo>
                    <a:pt x="556272" y="1754301"/>
                  </a:lnTo>
                  <a:lnTo>
                    <a:pt x="558342" y="1741932"/>
                  </a:lnTo>
                  <a:lnTo>
                    <a:pt x="559511" y="1754632"/>
                  </a:lnTo>
                  <a:lnTo>
                    <a:pt x="561530" y="1754632"/>
                  </a:lnTo>
                  <a:lnTo>
                    <a:pt x="561467" y="1754301"/>
                  </a:lnTo>
                  <a:lnTo>
                    <a:pt x="559257" y="1741932"/>
                  </a:lnTo>
                  <a:lnTo>
                    <a:pt x="567956" y="1741932"/>
                  </a:lnTo>
                  <a:lnTo>
                    <a:pt x="564476" y="1729232"/>
                  </a:lnTo>
                  <a:lnTo>
                    <a:pt x="572389" y="1729232"/>
                  </a:lnTo>
                  <a:lnTo>
                    <a:pt x="571195" y="1741932"/>
                  </a:lnTo>
                  <a:lnTo>
                    <a:pt x="575005" y="1741932"/>
                  </a:lnTo>
                  <a:lnTo>
                    <a:pt x="574268" y="1729232"/>
                  </a:lnTo>
                  <a:lnTo>
                    <a:pt x="571766" y="1716532"/>
                  </a:lnTo>
                  <a:lnTo>
                    <a:pt x="575081" y="1716532"/>
                  </a:lnTo>
                  <a:lnTo>
                    <a:pt x="575767" y="1729232"/>
                  </a:lnTo>
                  <a:lnTo>
                    <a:pt x="578891" y="1716532"/>
                  </a:lnTo>
                  <a:lnTo>
                    <a:pt x="580402" y="1716532"/>
                  </a:lnTo>
                  <a:lnTo>
                    <a:pt x="581380" y="1703832"/>
                  </a:lnTo>
                  <a:lnTo>
                    <a:pt x="587806" y="1703832"/>
                  </a:lnTo>
                  <a:lnTo>
                    <a:pt x="583742" y="1691132"/>
                  </a:lnTo>
                  <a:lnTo>
                    <a:pt x="585774" y="1691132"/>
                  </a:lnTo>
                  <a:lnTo>
                    <a:pt x="588835" y="1678432"/>
                  </a:lnTo>
                  <a:lnTo>
                    <a:pt x="593369" y="1678432"/>
                  </a:lnTo>
                  <a:lnTo>
                    <a:pt x="589292" y="1665732"/>
                  </a:lnTo>
                  <a:lnTo>
                    <a:pt x="597281" y="1665732"/>
                  </a:lnTo>
                  <a:lnTo>
                    <a:pt x="601967" y="1665732"/>
                  </a:lnTo>
                  <a:lnTo>
                    <a:pt x="601738" y="1653032"/>
                  </a:lnTo>
                  <a:lnTo>
                    <a:pt x="607263" y="1653032"/>
                  </a:lnTo>
                  <a:lnTo>
                    <a:pt x="603872" y="1640306"/>
                  </a:lnTo>
                  <a:lnTo>
                    <a:pt x="612317" y="1640306"/>
                  </a:lnTo>
                  <a:lnTo>
                    <a:pt x="612279" y="1640179"/>
                  </a:lnTo>
                  <a:lnTo>
                    <a:pt x="612190" y="1639887"/>
                  </a:lnTo>
                  <a:lnTo>
                    <a:pt x="608444" y="1627632"/>
                  </a:lnTo>
                  <a:lnTo>
                    <a:pt x="613854" y="1627632"/>
                  </a:lnTo>
                  <a:lnTo>
                    <a:pt x="617512" y="1614589"/>
                  </a:lnTo>
                  <a:lnTo>
                    <a:pt x="621195" y="1602232"/>
                  </a:lnTo>
                  <a:lnTo>
                    <a:pt x="625703" y="1602232"/>
                  </a:lnTo>
                  <a:lnTo>
                    <a:pt x="625830" y="1602003"/>
                  </a:lnTo>
                  <a:lnTo>
                    <a:pt x="632320" y="1589532"/>
                  </a:lnTo>
                  <a:lnTo>
                    <a:pt x="633450" y="1589532"/>
                  </a:lnTo>
                  <a:lnTo>
                    <a:pt x="637946" y="1576832"/>
                  </a:lnTo>
                  <a:lnTo>
                    <a:pt x="641438" y="1564132"/>
                  </a:lnTo>
                  <a:lnTo>
                    <a:pt x="643496" y="1551432"/>
                  </a:lnTo>
                  <a:lnTo>
                    <a:pt x="649351" y="1551432"/>
                  </a:lnTo>
                  <a:lnTo>
                    <a:pt x="649871" y="1538732"/>
                  </a:lnTo>
                  <a:lnTo>
                    <a:pt x="658190" y="1538732"/>
                  </a:lnTo>
                  <a:lnTo>
                    <a:pt x="660260" y="1526032"/>
                  </a:lnTo>
                  <a:lnTo>
                    <a:pt x="664133" y="1513332"/>
                  </a:lnTo>
                  <a:lnTo>
                    <a:pt x="669137" y="1500632"/>
                  </a:lnTo>
                  <a:lnTo>
                    <a:pt x="672642" y="1500632"/>
                  </a:lnTo>
                  <a:lnTo>
                    <a:pt x="681062" y="1475232"/>
                  </a:lnTo>
                  <a:lnTo>
                    <a:pt x="688187" y="1475232"/>
                  </a:lnTo>
                  <a:lnTo>
                    <a:pt x="695185" y="1449832"/>
                  </a:lnTo>
                  <a:lnTo>
                    <a:pt x="703224" y="1437132"/>
                  </a:lnTo>
                  <a:lnTo>
                    <a:pt x="703199" y="1424432"/>
                  </a:lnTo>
                  <a:lnTo>
                    <a:pt x="706526" y="1424432"/>
                  </a:lnTo>
                  <a:lnTo>
                    <a:pt x="711263" y="1411732"/>
                  </a:lnTo>
                  <a:lnTo>
                    <a:pt x="715505" y="1399032"/>
                  </a:lnTo>
                  <a:lnTo>
                    <a:pt x="727176" y="1399032"/>
                  </a:lnTo>
                  <a:lnTo>
                    <a:pt x="722439" y="1386332"/>
                  </a:lnTo>
                  <a:lnTo>
                    <a:pt x="729488" y="1386332"/>
                  </a:lnTo>
                  <a:lnTo>
                    <a:pt x="731596" y="1373632"/>
                  </a:lnTo>
                  <a:lnTo>
                    <a:pt x="736371" y="1360932"/>
                  </a:lnTo>
                  <a:lnTo>
                    <a:pt x="741502" y="1360932"/>
                  </a:lnTo>
                  <a:lnTo>
                    <a:pt x="744677" y="1348181"/>
                  </a:lnTo>
                  <a:lnTo>
                    <a:pt x="748753" y="1348181"/>
                  </a:lnTo>
                  <a:lnTo>
                    <a:pt x="748868" y="1347825"/>
                  </a:lnTo>
                  <a:lnTo>
                    <a:pt x="748944" y="1347584"/>
                  </a:lnTo>
                  <a:lnTo>
                    <a:pt x="752703" y="1335532"/>
                  </a:lnTo>
                  <a:lnTo>
                    <a:pt x="764552" y="1310132"/>
                  </a:lnTo>
                  <a:lnTo>
                    <a:pt x="768527" y="1297432"/>
                  </a:lnTo>
                  <a:lnTo>
                    <a:pt x="774852" y="1297432"/>
                  </a:lnTo>
                  <a:lnTo>
                    <a:pt x="776947" y="1284732"/>
                  </a:lnTo>
                  <a:lnTo>
                    <a:pt x="781088" y="1284732"/>
                  </a:lnTo>
                  <a:lnTo>
                    <a:pt x="779170" y="1272032"/>
                  </a:lnTo>
                  <a:lnTo>
                    <a:pt x="791006" y="1272032"/>
                  </a:lnTo>
                  <a:lnTo>
                    <a:pt x="795705" y="1259332"/>
                  </a:lnTo>
                  <a:lnTo>
                    <a:pt x="799477" y="1246632"/>
                  </a:lnTo>
                  <a:lnTo>
                    <a:pt x="802741" y="1246632"/>
                  </a:lnTo>
                  <a:lnTo>
                    <a:pt x="808240" y="1233932"/>
                  </a:lnTo>
                  <a:lnTo>
                    <a:pt x="813257" y="1221232"/>
                  </a:lnTo>
                  <a:lnTo>
                    <a:pt x="817981" y="1208532"/>
                  </a:lnTo>
                  <a:lnTo>
                    <a:pt x="827278" y="1208532"/>
                  </a:lnTo>
                  <a:lnTo>
                    <a:pt x="832154" y="1195832"/>
                  </a:lnTo>
                  <a:lnTo>
                    <a:pt x="837336" y="1183132"/>
                  </a:lnTo>
                  <a:lnTo>
                    <a:pt x="842962" y="1170432"/>
                  </a:lnTo>
                  <a:lnTo>
                    <a:pt x="844156" y="1170432"/>
                  </a:lnTo>
                  <a:lnTo>
                    <a:pt x="848436" y="1157732"/>
                  </a:lnTo>
                  <a:lnTo>
                    <a:pt x="852779" y="1145032"/>
                  </a:lnTo>
                  <a:lnTo>
                    <a:pt x="857097" y="1145032"/>
                  </a:lnTo>
                  <a:lnTo>
                    <a:pt x="861364" y="1132332"/>
                  </a:lnTo>
                  <a:lnTo>
                    <a:pt x="867498" y="1132332"/>
                  </a:lnTo>
                  <a:lnTo>
                    <a:pt x="889025" y="1094232"/>
                  </a:lnTo>
                  <a:lnTo>
                    <a:pt x="909116" y="1068832"/>
                  </a:lnTo>
                  <a:lnTo>
                    <a:pt x="930986" y="1030732"/>
                  </a:lnTo>
                  <a:lnTo>
                    <a:pt x="962634" y="992632"/>
                  </a:lnTo>
                  <a:lnTo>
                    <a:pt x="973493" y="979932"/>
                  </a:lnTo>
                  <a:lnTo>
                    <a:pt x="981786" y="967232"/>
                  </a:lnTo>
                  <a:lnTo>
                    <a:pt x="985100" y="967232"/>
                  </a:lnTo>
                  <a:lnTo>
                    <a:pt x="1011821" y="929132"/>
                  </a:lnTo>
                  <a:lnTo>
                    <a:pt x="1025385" y="916432"/>
                  </a:lnTo>
                  <a:lnTo>
                    <a:pt x="1039101" y="891032"/>
                  </a:lnTo>
                  <a:lnTo>
                    <a:pt x="1052626" y="878332"/>
                  </a:lnTo>
                  <a:lnTo>
                    <a:pt x="1060983" y="865632"/>
                  </a:lnTo>
                  <a:lnTo>
                    <a:pt x="1067904" y="865632"/>
                  </a:lnTo>
                  <a:lnTo>
                    <a:pt x="1075131" y="852932"/>
                  </a:lnTo>
                  <a:lnTo>
                    <a:pt x="1084148" y="840232"/>
                  </a:lnTo>
                  <a:lnTo>
                    <a:pt x="1086942" y="840232"/>
                  </a:lnTo>
                  <a:lnTo>
                    <a:pt x="1090155" y="827532"/>
                  </a:lnTo>
                  <a:lnTo>
                    <a:pt x="1094930" y="827532"/>
                  </a:lnTo>
                  <a:lnTo>
                    <a:pt x="1098867" y="814832"/>
                  </a:lnTo>
                  <a:lnTo>
                    <a:pt x="1103414" y="814832"/>
                  </a:lnTo>
                  <a:lnTo>
                    <a:pt x="1104925" y="802132"/>
                  </a:lnTo>
                  <a:lnTo>
                    <a:pt x="1118882" y="802132"/>
                  </a:lnTo>
                  <a:lnTo>
                    <a:pt x="1131214" y="789432"/>
                  </a:lnTo>
                  <a:lnTo>
                    <a:pt x="1143889" y="764387"/>
                  </a:lnTo>
                  <a:lnTo>
                    <a:pt x="1144066" y="764032"/>
                  </a:lnTo>
                  <a:lnTo>
                    <a:pt x="1159624" y="751332"/>
                  </a:lnTo>
                  <a:lnTo>
                    <a:pt x="1165161" y="751332"/>
                  </a:lnTo>
                  <a:lnTo>
                    <a:pt x="1169555" y="738632"/>
                  </a:lnTo>
                  <a:lnTo>
                    <a:pt x="1177874" y="738632"/>
                  </a:lnTo>
                  <a:lnTo>
                    <a:pt x="1184452" y="725932"/>
                  </a:lnTo>
                  <a:lnTo>
                    <a:pt x="1196035" y="725932"/>
                  </a:lnTo>
                  <a:lnTo>
                    <a:pt x="1191628" y="713232"/>
                  </a:lnTo>
                  <a:lnTo>
                    <a:pt x="1199845" y="713232"/>
                  </a:lnTo>
                  <a:lnTo>
                    <a:pt x="1200023" y="700532"/>
                  </a:lnTo>
                  <a:lnTo>
                    <a:pt x="1207554" y="700532"/>
                  </a:lnTo>
                  <a:lnTo>
                    <a:pt x="1210500" y="687832"/>
                  </a:lnTo>
                  <a:lnTo>
                    <a:pt x="1213599" y="687832"/>
                  </a:lnTo>
                  <a:lnTo>
                    <a:pt x="1216520" y="675132"/>
                  </a:lnTo>
                  <a:lnTo>
                    <a:pt x="1218603" y="675132"/>
                  </a:lnTo>
                  <a:lnTo>
                    <a:pt x="1218438" y="662406"/>
                  </a:lnTo>
                  <a:lnTo>
                    <a:pt x="1236154" y="662406"/>
                  </a:lnTo>
                  <a:lnTo>
                    <a:pt x="1236268" y="649732"/>
                  </a:lnTo>
                  <a:lnTo>
                    <a:pt x="1241285" y="649732"/>
                  </a:lnTo>
                  <a:lnTo>
                    <a:pt x="1248537" y="637032"/>
                  </a:lnTo>
                  <a:lnTo>
                    <a:pt x="1253020" y="624332"/>
                  </a:lnTo>
                  <a:lnTo>
                    <a:pt x="1257693" y="611632"/>
                  </a:lnTo>
                  <a:lnTo>
                    <a:pt x="1263370" y="611632"/>
                  </a:lnTo>
                  <a:lnTo>
                    <a:pt x="1265516" y="611632"/>
                  </a:lnTo>
                  <a:lnTo>
                    <a:pt x="1261960" y="598932"/>
                  </a:lnTo>
                  <a:lnTo>
                    <a:pt x="1270622" y="598932"/>
                  </a:lnTo>
                  <a:lnTo>
                    <a:pt x="1272997" y="586270"/>
                  </a:lnTo>
                  <a:lnTo>
                    <a:pt x="1282280" y="586232"/>
                  </a:lnTo>
                  <a:lnTo>
                    <a:pt x="1283677" y="598932"/>
                  </a:lnTo>
                  <a:lnTo>
                    <a:pt x="1286992" y="598932"/>
                  </a:lnTo>
                  <a:lnTo>
                    <a:pt x="1288935" y="586232"/>
                  </a:lnTo>
                  <a:lnTo>
                    <a:pt x="1292491" y="586232"/>
                  </a:lnTo>
                  <a:lnTo>
                    <a:pt x="1294434" y="573532"/>
                  </a:lnTo>
                  <a:lnTo>
                    <a:pt x="1299984" y="573532"/>
                  </a:lnTo>
                  <a:lnTo>
                    <a:pt x="1304963" y="560832"/>
                  </a:lnTo>
                  <a:lnTo>
                    <a:pt x="1308874" y="548132"/>
                  </a:lnTo>
                  <a:lnTo>
                    <a:pt x="1311236" y="535432"/>
                  </a:lnTo>
                  <a:lnTo>
                    <a:pt x="1320812" y="535432"/>
                  </a:lnTo>
                  <a:lnTo>
                    <a:pt x="1319936" y="522732"/>
                  </a:lnTo>
                  <a:lnTo>
                    <a:pt x="1327391" y="522732"/>
                  </a:lnTo>
                  <a:lnTo>
                    <a:pt x="1333690" y="497332"/>
                  </a:lnTo>
                  <a:lnTo>
                    <a:pt x="1341869" y="484632"/>
                  </a:lnTo>
                  <a:lnTo>
                    <a:pt x="1354264" y="471932"/>
                  </a:lnTo>
                  <a:lnTo>
                    <a:pt x="1351153" y="471932"/>
                  </a:lnTo>
                  <a:lnTo>
                    <a:pt x="1352575" y="459232"/>
                  </a:lnTo>
                  <a:lnTo>
                    <a:pt x="1356410" y="459232"/>
                  </a:lnTo>
                  <a:lnTo>
                    <a:pt x="1360551" y="446532"/>
                  </a:lnTo>
                  <a:lnTo>
                    <a:pt x="1366850" y="433832"/>
                  </a:lnTo>
                  <a:lnTo>
                    <a:pt x="1375321" y="421132"/>
                  </a:lnTo>
                  <a:lnTo>
                    <a:pt x="1385938" y="421132"/>
                  </a:lnTo>
                  <a:lnTo>
                    <a:pt x="1385455" y="408432"/>
                  </a:lnTo>
                  <a:lnTo>
                    <a:pt x="1389799" y="408432"/>
                  </a:lnTo>
                  <a:lnTo>
                    <a:pt x="1388745" y="395732"/>
                  </a:lnTo>
                  <a:lnTo>
                    <a:pt x="1390611" y="395732"/>
                  </a:lnTo>
                  <a:lnTo>
                    <a:pt x="1396504" y="383032"/>
                  </a:lnTo>
                  <a:lnTo>
                    <a:pt x="1414005" y="383032"/>
                  </a:lnTo>
                  <a:lnTo>
                    <a:pt x="1410817" y="370332"/>
                  </a:lnTo>
                  <a:lnTo>
                    <a:pt x="1412722" y="370332"/>
                  </a:lnTo>
                  <a:lnTo>
                    <a:pt x="1416786" y="357632"/>
                  </a:lnTo>
                  <a:lnTo>
                    <a:pt x="1416088" y="344932"/>
                  </a:lnTo>
                  <a:lnTo>
                    <a:pt x="1417142" y="344932"/>
                  </a:lnTo>
                  <a:lnTo>
                    <a:pt x="1419542" y="332232"/>
                  </a:lnTo>
                  <a:lnTo>
                    <a:pt x="1424825" y="332232"/>
                  </a:lnTo>
                  <a:lnTo>
                    <a:pt x="1431061" y="319532"/>
                  </a:lnTo>
                  <a:lnTo>
                    <a:pt x="1433245" y="319532"/>
                  </a:lnTo>
                  <a:lnTo>
                    <a:pt x="1437335" y="306832"/>
                  </a:lnTo>
                  <a:lnTo>
                    <a:pt x="1441030" y="306832"/>
                  </a:lnTo>
                  <a:lnTo>
                    <a:pt x="1443786" y="294132"/>
                  </a:lnTo>
                  <a:lnTo>
                    <a:pt x="1445094" y="294132"/>
                  </a:lnTo>
                  <a:lnTo>
                    <a:pt x="1450060" y="281216"/>
                  </a:lnTo>
                  <a:lnTo>
                    <a:pt x="1454569" y="268732"/>
                  </a:lnTo>
                  <a:lnTo>
                    <a:pt x="1457871" y="268732"/>
                  </a:lnTo>
                  <a:lnTo>
                    <a:pt x="1458899" y="256032"/>
                  </a:lnTo>
                  <a:lnTo>
                    <a:pt x="1462595" y="256032"/>
                  </a:lnTo>
                  <a:lnTo>
                    <a:pt x="1465351" y="243319"/>
                  </a:lnTo>
                  <a:lnTo>
                    <a:pt x="1467319" y="230619"/>
                  </a:lnTo>
                  <a:lnTo>
                    <a:pt x="1468666" y="230619"/>
                  </a:lnTo>
                  <a:lnTo>
                    <a:pt x="1468716" y="230238"/>
                  </a:lnTo>
                  <a:lnTo>
                    <a:pt x="1470571" y="217932"/>
                  </a:lnTo>
                  <a:lnTo>
                    <a:pt x="1472057" y="205232"/>
                  </a:lnTo>
                  <a:lnTo>
                    <a:pt x="1472996" y="205232"/>
                  </a:lnTo>
                  <a:lnTo>
                    <a:pt x="1472996" y="192532"/>
                  </a:lnTo>
                  <a:lnTo>
                    <a:pt x="1457286" y="192532"/>
                  </a:lnTo>
                  <a:lnTo>
                    <a:pt x="1457223" y="205232"/>
                  </a:lnTo>
                  <a:lnTo>
                    <a:pt x="1452918" y="192532"/>
                  </a:lnTo>
                  <a:lnTo>
                    <a:pt x="1430782" y="192532"/>
                  </a:lnTo>
                  <a:lnTo>
                    <a:pt x="1434706" y="179832"/>
                  </a:lnTo>
                  <a:lnTo>
                    <a:pt x="1438694" y="179832"/>
                  </a:lnTo>
                  <a:lnTo>
                    <a:pt x="1441589" y="167132"/>
                  </a:lnTo>
                  <a:lnTo>
                    <a:pt x="1453883" y="167132"/>
                  </a:lnTo>
                  <a:lnTo>
                    <a:pt x="1460512" y="154432"/>
                  </a:lnTo>
                  <a:lnTo>
                    <a:pt x="1449044" y="154432"/>
                  </a:lnTo>
                  <a:lnTo>
                    <a:pt x="1447114" y="141732"/>
                  </a:lnTo>
                  <a:lnTo>
                    <a:pt x="1446110" y="141732"/>
                  </a:lnTo>
                  <a:lnTo>
                    <a:pt x="1446212" y="154432"/>
                  </a:lnTo>
                  <a:lnTo>
                    <a:pt x="1445755" y="154432"/>
                  </a:lnTo>
                  <a:lnTo>
                    <a:pt x="1444625" y="141732"/>
                  </a:lnTo>
                  <a:lnTo>
                    <a:pt x="1441907" y="154432"/>
                  </a:lnTo>
                  <a:lnTo>
                    <a:pt x="1440332" y="141732"/>
                  </a:lnTo>
                  <a:lnTo>
                    <a:pt x="1442516" y="141732"/>
                  </a:lnTo>
                  <a:lnTo>
                    <a:pt x="1440611" y="129032"/>
                  </a:lnTo>
                  <a:lnTo>
                    <a:pt x="1437640" y="141732"/>
                  </a:lnTo>
                  <a:lnTo>
                    <a:pt x="1435404" y="141732"/>
                  </a:lnTo>
                  <a:lnTo>
                    <a:pt x="1433868" y="129032"/>
                  </a:lnTo>
                  <a:lnTo>
                    <a:pt x="1429931" y="129032"/>
                  </a:lnTo>
                  <a:lnTo>
                    <a:pt x="1425638" y="141732"/>
                  </a:lnTo>
                  <a:lnTo>
                    <a:pt x="1425536" y="139547"/>
                  </a:lnTo>
                  <a:lnTo>
                    <a:pt x="1425092" y="129032"/>
                  </a:lnTo>
                  <a:lnTo>
                    <a:pt x="1422019" y="129032"/>
                  </a:lnTo>
                  <a:lnTo>
                    <a:pt x="1423987" y="116332"/>
                  </a:lnTo>
                  <a:lnTo>
                    <a:pt x="1442770" y="116332"/>
                  </a:lnTo>
                  <a:lnTo>
                    <a:pt x="1444625" y="129032"/>
                  </a:lnTo>
                  <a:lnTo>
                    <a:pt x="1448054" y="116332"/>
                  </a:lnTo>
                  <a:lnTo>
                    <a:pt x="1468831" y="116332"/>
                  </a:lnTo>
                  <a:lnTo>
                    <a:pt x="1467700" y="103606"/>
                  </a:lnTo>
                  <a:lnTo>
                    <a:pt x="1472971" y="103606"/>
                  </a:lnTo>
                  <a:lnTo>
                    <a:pt x="1500212" y="103606"/>
                  </a:lnTo>
                  <a:lnTo>
                    <a:pt x="1503819" y="90919"/>
                  </a:lnTo>
                  <a:lnTo>
                    <a:pt x="1509318" y="90919"/>
                  </a:lnTo>
                  <a:lnTo>
                    <a:pt x="1509191" y="103606"/>
                  </a:lnTo>
                  <a:lnTo>
                    <a:pt x="1515084" y="90919"/>
                  </a:lnTo>
                  <a:lnTo>
                    <a:pt x="1521879" y="90919"/>
                  </a:lnTo>
                  <a:lnTo>
                    <a:pt x="1521879" y="65519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B5CFD8BB-567D-6F14-8023-6315F6554336}"/>
                </a:ext>
              </a:extLst>
            </p:cNvPr>
            <p:cNvSpPr/>
            <p:nvPr/>
          </p:nvSpPr>
          <p:spPr>
            <a:xfrm>
              <a:off x="6301575" y="121538"/>
              <a:ext cx="1032510" cy="2034539"/>
            </a:xfrm>
            <a:custGeom>
              <a:avLst/>
              <a:gdLst/>
              <a:ahLst/>
              <a:cxnLst/>
              <a:rect l="l" t="t" r="r" b="b"/>
              <a:pathLst>
                <a:path w="1032509" h="2034539">
                  <a:moveTo>
                    <a:pt x="5803" y="1771650"/>
                  </a:moveTo>
                  <a:lnTo>
                    <a:pt x="4610" y="1768182"/>
                  </a:lnTo>
                  <a:lnTo>
                    <a:pt x="1968" y="1764385"/>
                  </a:lnTo>
                  <a:lnTo>
                    <a:pt x="2146" y="1767573"/>
                  </a:lnTo>
                  <a:lnTo>
                    <a:pt x="0" y="1773212"/>
                  </a:lnTo>
                  <a:lnTo>
                    <a:pt x="3251" y="1774418"/>
                  </a:lnTo>
                  <a:lnTo>
                    <a:pt x="5803" y="1771650"/>
                  </a:lnTo>
                  <a:close/>
                </a:path>
                <a:path w="1032509" h="2034539">
                  <a:moveTo>
                    <a:pt x="22313" y="1674279"/>
                  </a:moveTo>
                  <a:lnTo>
                    <a:pt x="22250" y="1671574"/>
                  </a:lnTo>
                  <a:lnTo>
                    <a:pt x="19697" y="1668195"/>
                  </a:lnTo>
                  <a:lnTo>
                    <a:pt x="19735" y="1670926"/>
                  </a:lnTo>
                  <a:lnTo>
                    <a:pt x="17716" y="1673123"/>
                  </a:lnTo>
                  <a:lnTo>
                    <a:pt x="19291" y="1676234"/>
                  </a:lnTo>
                  <a:lnTo>
                    <a:pt x="22313" y="1674279"/>
                  </a:lnTo>
                  <a:close/>
                </a:path>
                <a:path w="1032509" h="2034539">
                  <a:moveTo>
                    <a:pt x="25882" y="1949843"/>
                  </a:moveTo>
                  <a:lnTo>
                    <a:pt x="23787" y="1946084"/>
                  </a:lnTo>
                  <a:lnTo>
                    <a:pt x="19786" y="1941385"/>
                  </a:lnTo>
                  <a:lnTo>
                    <a:pt x="21297" y="1945017"/>
                  </a:lnTo>
                  <a:lnTo>
                    <a:pt x="20675" y="1948548"/>
                  </a:lnTo>
                  <a:lnTo>
                    <a:pt x="24841" y="1952282"/>
                  </a:lnTo>
                  <a:lnTo>
                    <a:pt x="25882" y="1949843"/>
                  </a:lnTo>
                  <a:close/>
                </a:path>
                <a:path w="1032509" h="2034539">
                  <a:moveTo>
                    <a:pt x="41541" y="1709597"/>
                  </a:moveTo>
                  <a:lnTo>
                    <a:pt x="40411" y="1708670"/>
                  </a:lnTo>
                  <a:lnTo>
                    <a:pt x="40081" y="1708912"/>
                  </a:lnTo>
                  <a:lnTo>
                    <a:pt x="40487" y="1709915"/>
                  </a:lnTo>
                  <a:lnTo>
                    <a:pt x="41541" y="1709597"/>
                  </a:lnTo>
                  <a:close/>
                </a:path>
                <a:path w="1032509" h="2034539">
                  <a:moveTo>
                    <a:pt x="42037" y="1713915"/>
                  </a:moveTo>
                  <a:lnTo>
                    <a:pt x="41567" y="1714131"/>
                  </a:lnTo>
                  <a:lnTo>
                    <a:pt x="41694" y="1714131"/>
                  </a:lnTo>
                  <a:lnTo>
                    <a:pt x="42037" y="1713915"/>
                  </a:lnTo>
                  <a:close/>
                </a:path>
                <a:path w="1032509" h="2034539">
                  <a:moveTo>
                    <a:pt x="43649" y="1706295"/>
                  </a:moveTo>
                  <a:lnTo>
                    <a:pt x="39954" y="1705495"/>
                  </a:lnTo>
                  <a:lnTo>
                    <a:pt x="38366" y="1706981"/>
                  </a:lnTo>
                  <a:lnTo>
                    <a:pt x="40411" y="1708670"/>
                  </a:lnTo>
                  <a:lnTo>
                    <a:pt x="43649" y="1706295"/>
                  </a:lnTo>
                  <a:close/>
                </a:path>
                <a:path w="1032509" h="2034539">
                  <a:moveTo>
                    <a:pt x="43815" y="1718119"/>
                  </a:moveTo>
                  <a:lnTo>
                    <a:pt x="41592" y="1714195"/>
                  </a:lnTo>
                  <a:lnTo>
                    <a:pt x="37719" y="1716544"/>
                  </a:lnTo>
                  <a:lnTo>
                    <a:pt x="40513" y="1720824"/>
                  </a:lnTo>
                  <a:lnTo>
                    <a:pt x="43815" y="1718119"/>
                  </a:lnTo>
                  <a:close/>
                </a:path>
                <a:path w="1032509" h="2034539">
                  <a:moveTo>
                    <a:pt x="46672" y="1711871"/>
                  </a:moveTo>
                  <a:lnTo>
                    <a:pt x="46393" y="1711540"/>
                  </a:lnTo>
                  <a:lnTo>
                    <a:pt x="45173" y="1710093"/>
                  </a:lnTo>
                  <a:lnTo>
                    <a:pt x="42926" y="1711540"/>
                  </a:lnTo>
                  <a:lnTo>
                    <a:pt x="41059" y="1711350"/>
                  </a:lnTo>
                  <a:lnTo>
                    <a:pt x="40487" y="1709915"/>
                  </a:lnTo>
                  <a:lnTo>
                    <a:pt x="37985" y="1710639"/>
                  </a:lnTo>
                  <a:lnTo>
                    <a:pt x="39357" y="1711350"/>
                  </a:lnTo>
                  <a:lnTo>
                    <a:pt x="43129" y="1713255"/>
                  </a:lnTo>
                  <a:lnTo>
                    <a:pt x="42037" y="1713915"/>
                  </a:lnTo>
                  <a:lnTo>
                    <a:pt x="46672" y="1711871"/>
                  </a:lnTo>
                  <a:close/>
                </a:path>
                <a:path w="1032509" h="2034539">
                  <a:moveTo>
                    <a:pt x="55638" y="1667459"/>
                  </a:moveTo>
                  <a:lnTo>
                    <a:pt x="50825" y="1665808"/>
                  </a:lnTo>
                  <a:lnTo>
                    <a:pt x="50495" y="1669465"/>
                  </a:lnTo>
                  <a:lnTo>
                    <a:pt x="51828" y="1673517"/>
                  </a:lnTo>
                  <a:lnTo>
                    <a:pt x="48082" y="1676311"/>
                  </a:lnTo>
                  <a:lnTo>
                    <a:pt x="52031" y="1676996"/>
                  </a:lnTo>
                  <a:lnTo>
                    <a:pt x="55638" y="1667459"/>
                  </a:lnTo>
                  <a:close/>
                </a:path>
                <a:path w="1032509" h="2034539">
                  <a:moveTo>
                    <a:pt x="57035" y="1737982"/>
                  </a:moveTo>
                  <a:lnTo>
                    <a:pt x="56070" y="1735035"/>
                  </a:lnTo>
                  <a:lnTo>
                    <a:pt x="52984" y="1741360"/>
                  </a:lnTo>
                  <a:lnTo>
                    <a:pt x="52031" y="1738452"/>
                  </a:lnTo>
                  <a:lnTo>
                    <a:pt x="50914" y="1739544"/>
                  </a:lnTo>
                  <a:lnTo>
                    <a:pt x="52743" y="1741233"/>
                  </a:lnTo>
                  <a:lnTo>
                    <a:pt x="53492" y="1742732"/>
                  </a:lnTo>
                  <a:lnTo>
                    <a:pt x="55956" y="1741411"/>
                  </a:lnTo>
                  <a:lnTo>
                    <a:pt x="55486" y="1739468"/>
                  </a:lnTo>
                  <a:lnTo>
                    <a:pt x="57035" y="1737982"/>
                  </a:lnTo>
                  <a:close/>
                </a:path>
                <a:path w="1032509" h="2034539">
                  <a:moveTo>
                    <a:pt x="57277" y="1904644"/>
                  </a:moveTo>
                  <a:lnTo>
                    <a:pt x="55448" y="1901329"/>
                  </a:lnTo>
                  <a:lnTo>
                    <a:pt x="56057" y="1904542"/>
                  </a:lnTo>
                  <a:lnTo>
                    <a:pt x="50342" y="1907209"/>
                  </a:lnTo>
                  <a:lnTo>
                    <a:pt x="52997" y="1910600"/>
                  </a:lnTo>
                  <a:lnTo>
                    <a:pt x="57150" y="1907781"/>
                  </a:lnTo>
                  <a:lnTo>
                    <a:pt x="57277" y="1904644"/>
                  </a:lnTo>
                  <a:close/>
                </a:path>
                <a:path w="1032509" h="2034539">
                  <a:moveTo>
                    <a:pt x="74256" y="1932343"/>
                  </a:moveTo>
                  <a:lnTo>
                    <a:pt x="72237" y="1930831"/>
                  </a:lnTo>
                  <a:lnTo>
                    <a:pt x="67767" y="1932381"/>
                  </a:lnTo>
                  <a:lnTo>
                    <a:pt x="72478" y="1934489"/>
                  </a:lnTo>
                  <a:lnTo>
                    <a:pt x="71158" y="1936229"/>
                  </a:lnTo>
                  <a:lnTo>
                    <a:pt x="73901" y="1937562"/>
                  </a:lnTo>
                  <a:lnTo>
                    <a:pt x="74256" y="1932343"/>
                  </a:lnTo>
                  <a:close/>
                </a:path>
                <a:path w="1032509" h="2034539">
                  <a:moveTo>
                    <a:pt x="74523" y="1638312"/>
                  </a:moveTo>
                  <a:lnTo>
                    <a:pt x="72580" y="1635112"/>
                  </a:lnTo>
                  <a:lnTo>
                    <a:pt x="70878" y="1637284"/>
                  </a:lnTo>
                  <a:lnTo>
                    <a:pt x="69126" y="1639443"/>
                  </a:lnTo>
                  <a:lnTo>
                    <a:pt x="70434" y="1642452"/>
                  </a:lnTo>
                  <a:lnTo>
                    <a:pt x="71755" y="1640166"/>
                  </a:lnTo>
                  <a:lnTo>
                    <a:pt x="74523" y="1638312"/>
                  </a:lnTo>
                  <a:close/>
                </a:path>
                <a:path w="1032509" h="2034539">
                  <a:moveTo>
                    <a:pt x="78092" y="1925751"/>
                  </a:moveTo>
                  <a:lnTo>
                    <a:pt x="76339" y="1923592"/>
                  </a:lnTo>
                  <a:lnTo>
                    <a:pt x="74434" y="1924316"/>
                  </a:lnTo>
                  <a:lnTo>
                    <a:pt x="72682" y="1923046"/>
                  </a:lnTo>
                  <a:lnTo>
                    <a:pt x="71780" y="1924278"/>
                  </a:lnTo>
                  <a:lnTo>
                    <a:pt x="72682" y="1925637"/>
                  </a:lnTo>
                  <a:lnTo>
                    <a:pt x="71640" y="1926882"/>
                  </a:lnTo>
                  <a:lnTo>
                    <a:pt x="73710" y="1928025"/>
                  </a:lnTo>
                  <a:lnTo>
                    <a:pt x="75895" y="1927161"/>
                  </a:lnTo>
                  <a:lnTo>
                    <a:pt x="78092" y="1925751"/>
                  </a:lnTo>
                  <a:close/>
                </a:path>
                <a:path w="1032509" h="2034539">
                  <a:moveTo>
                    <a:pt x="80454" y="1839061"/>
                  </a:moveTo>
                  <a:lnTo>
                    <a:pt x="78892" y="1833816"/>
                  </a:lnTo>
                  <a:lnTo>
                    <a:pt x="74396" y="1836394"/>
                  </a:lnTo>
                  <a:lnTo>
                    <a:pt x="76390" y="1839595"/>
                  </a:lnTo>
                  <a:lnTo>
                    <a:pt x="75641" y="1840699"/>
                  </a:lnTo>
                  <a:lnTo>
                    <a:pt x="79159" y="1842490"/>
                  </a:lnTo>
                  <a:lnTo>
                    <a:pt x="80454" y="1839061"/>
                  </a:lnTo>
                  <a:close/>
                </a:path>
                <a:path w="1032509" h="2034539">
                  <a:moveTo>
                    <a:pt x="82511" y="1930958"/>
                  </a:moveTo>
                  <a:lnTo>
                    <a:pt x="78778" y="1928126"/>
                  </a:lnTo>
                  <a:lnTo>
                    <a:pt x="77787" y="1930654"/>
                  </a:lnTo>
                  <a:lnTo>
                    <a:pt x="75031" y="1933079"/>
                  </a:lnTo>
                  <a:lnTo>
                    <a:pt x="76784" y="1935784"/>
                  </a:lnTo>
                  <a:lnTo>
                    <a:pt x="78689" y="1933295"/>
                  </a:lnTo>
                  <a:lnTo>
                    <a:pt x="82511" y="1930958"/>
                  </a:lnTo>
                  <a:close/>
                </a:path>
                <a:path w="1032509" h="2034539">
                  <a:moveTo>
                    <a:pt x="86474" y="1613001"/>
                  </a:moveTo>
                  <a:lnTo>
                    <a:pt x="85432" y="1611858"/>
                  </a:lnTo>
                  <a:lnTo>
                    <a:pt x="83578" y="1613446"/>
                  </a:lnTo>
                  <a:lnTo>
                    <a:pt x="82003" y="1614043"/>
                  </a:lnTo>
                  <a:lnTo>
                    <a:pt x="84213" y="1617865"/>
                  </a:lnTo>
                  <a:lnTo>
                    <a:pt x="86067" y="1616570"/>
                  </a:lnTo>
                  <a:lnTo>
                    <a:pt x="84645" y="1614297"/>
                  </a:lnTo>
                  <a:lnTo>
                    <a:pt x="86474" y="1613001"/>
                  </a:lnTo>
                  <a:close/>
                </a:path>
                <a:path w="1032509" h="2034539">
                  <a:moveTo>
                    <a:pt x="94145" y="51854"/>
                  </a:moveTo>
                  <a:lnTo>
                    <a:pt x="92837" y="53174"/>
                  </a:lnTo>
                  <a:lnTo>
                    <a:pt x="94119" y="53174"/>
                  </a:lnTo>
                  <a:lnTo>
                    <a:pt x="94145" y="51854"/>
                  </a:lnTo>
                  <a:close/>
                </a:path>
                <a:path w="1032509" h="2034539">
                  <a:moveTo>
                    <a:pt x="96329" y="48818"/>
                  </a:moveTo>
                  <a:lnTo>
                    <a:pt x="95580" y="48018"/>
                  </a:lnTo>
                  <a:lnTo>
                    <a:pt x="94869" y="48818"/>
                  </a:lnTo>
                  <a:lnTo>
                    <a:pt x="94056" y="47879"/>
                  </a:lnTo>
                  <a:lnTo>
                    <a:pt x="92303" y="49618"/>
                  </a:lnTo>
                  <a:lnTo>
                    <a:pt x="94056" y="51295"/>
                  </a:lnTo>
                  <a:lnTo>
                    <a:pt x="95592" y="49618"/>
                  </a:lnTo>
                  <a:lnTo>
                    <a:pt x="96329" y="48818"/>
                  </a:lnTo>
                  <a:close/>
                </a:path>
                <a:path w="1032509" h="2034539">
                  <a:moveTo>
                    <a:pt x="108826" y="1879485"/>
                  </a:moveTo>
                  <a:lnTo>
                    <a:pt x="107340" y="1870837"/>
                  </a:lnTo>
                  <a:lnTo>
                    <a:pt x="102323" y="1874469"/>
                  </a:lnTo>
                  <a:lnTo>
                    <a:pt x="106337" y="1877174"/>
                  </a:lnTo>
                  <a:lnTo>
                    <a:pt x="103949" y="1879168"/>
                  </a:lnTo>
                  <a:lnTo>
                    <a:pt x="105422" y="1881593"/>
                  </a:lnTo>
                  <a:lnTo>
                    <a:pt x="108826" y="1879485"/>
                  </a:lnTo>
                  <a:close/>
                </a:path>
                <a:path w="1032509" h="2034539">
                  <a:moveTo>
                    <a:pt x="116547" y="1848180"/>
                  </a:moveTo>
                  <a:lnTo>
                    <a:pt x="112077" y="1845830"/>
                  </a:lnTo>
                  <a:lnTo>
                    <a:pt x="111163" y="1843951"/>
                  </a:lnTo>
                  <a:lnTo>
                    <a:pt x="110832" y="1844903"/>
                  </a:lnTo>
                  <a:lnTo>
                    <a:pt x="110451" y="1845856"/>
                  </a:lnTo>
                  <a:lnTo>
                    <a:pt x="109181" y="1846681"/>
                  </a:lnTo>
                  <a:lnTo>
                    <a:pt x="110490" y="1846948"/>
                  </a:lnTo>
                  <a:lnTo>
                    <a:pt x="111696" y="1847913"/>
                  </a:lnTo>
                  <a:lnTo>
                    <a:pt x="112839" y="1849437"/>
                  </a:lnTo>
                  <a:lnTo>
                    <a:pt x="116547" y="1848180"/>
                  </a:lnTo>
                  <a:close/>
                </a:path>
                <a:path w="1032509" h="2034539">
                  <a:moveTo>
                    <a:pt x="117106" y="17767"/>
                  </a:moveTo>
                  <a:lnTo>
                    <a:pt x="117005" y="16979"/>
                  </a:lnTo>
                  <a:lnTo>
                    <a:pt x="116890" y="16192"/>
                  </a:lnTo>
                  <a:lnTo>
                    <a:pt x="116865" y="15963"/>
                  </a:lnTo>
                  <a:lnTo>
                    <a:pt x="116738" y="15062"/>
                  </a:lnTo>
                  <a:lnTo>
                    <a:pt x="116611" y="17208"/>
                  </a:lnTo>
                  <a:lnTo>
                    <a:pt x="116586" y="17767"/>
                  </a:lnTo>
                  <a:lnTo>
                    <a:pt x="117106" y="17767"/>
                  </a:lnTo>
                  <a:close/>
                </a:path>
                <a:path w="1032509" h="2034539">
                  <a:moveTo>
                    <a:pt x="117602" y="21501"/>
                  </a:moveTo>
                  <a:lnTo>
                    <a:pt x="116751" y="19342"/>
                  </a:lnTo>
                  <a:lnTo>
                    <a:pt x="116230" y="17767"/>
                  </a:lnTo>
                  <a:lnTo>
                    <a:pt x="116522" y="17767"/>
                  </a:lnTo>
                  <a:lnTo>
                    <a:pt x="116484" y="17576"/>
                  </a:lnTo>
                  <a:lnTo>
                    <a:pt x="116395" y="17208"/>
                  </a:lnTo>
                  <a:lnTo>
                    <a:pt x="116344" y="16979"/>
                  </a:lnTo>
                  <a:lnTo>
                    <a:pt x="116103" y="15963"/>
                  </a:lnTo>
                  <a:lnTo>
                    <a:pt x="116065" y="17284"/>
                  </a:lnTo>
                  <a:lnTo>
                    <a:pt x="115976" y="16979"/>
                  </a:lnTo>
                  <a:lnTo>
                    <a:pt x="116052" y="17208"/>
                  </a:lnTo>
                  <a:lnTo>
                    <a:pt x="116065" y="16040"/>
                  </a:lnTo>
                  <a:lnTo>
                    <a:pt x="115976" y="16192"/>
                  </a:lnTo>
                  <a:lnTo>
                    <a:pt x="115189" y="17576"/>
                  </a:lnTo>
                  <a:lnTo>
                    <a:pt x="115087" y="18351"/>
                  </a:lnTo>
                  <a:lnTo>
                    <a:pt x="116624" y="20091"/>
                  </a:lnTo>
                  <a:lnTo>
                    <a:pt x="113842" y="21780"/>
                  </a:lnTo>
                  <a:lnTo>
                    <a:pt x="116217" y="23787"/>
                  </a:lnTo>
                  <a:lnTo>
                    <a:pt x="117602" y="21501"/>
                  </a:lnTo>
                  <a:close/>
                </a:path>
                <a:path w="1032509" h="2034539">
                  <a:moveTo>
                    <a:pt x="117830" y="17970"/>
                  </a:moveTo>
                  <a:lnTo>
                    <a:pt x="117436" y="17767"/>
                  </a:lnTo>
                  <a:lnTo>
                    <a:pt x="117106" y="17767"/>
                  </a:lnTo>
                  <a:lnTo>
                    <a:pt x="117132" y="17970"/>
                  </a:lnTo>
                  <a:lnTo>
                    <a:pt x="117830" y="17970"/>
                  </a:lnTo>
                  <a:close/>
                </a:path>
                <a:path w="1032509" h="2034539">
                  <a:moveTo>
                    <a:pt x="118745" y="17970"/>
                  </a:moveTo>
                  <a:lnTo>
                    <a:pt x="117830" y="17970"/>
                  </a:lnTo>
                  <a:lnTo>
                    <a:pt x="118541" y="18351"/>
                  </a:lnTo>
                  <a:lnTo>
                    <a:pt x="118668" y="18122"/>
                  </a:lnTo>
                  <a:lnTo>
                    <a:pt x="118745" y="17970"/>
                  </a:lnTo>
                  <a:close/>
                </a:path>
                <a:path w="1032509" h="2034539">
                  <a:moveTo>
                    <a:pt x="119634" y="16192"/>
                  </a:moveTo>
                  <a:lnTo>
                    <a:pt x="117436" y="17767"/>
                  </a:lnTo>
                  <a:lnTo>
                    <a:pt x="118846" y="17767"/>
                  </a:lnTo>
                  <a:lnTo>
                    <a:pt x="118948" y="17576"/>
                  </a:lnTo>
                  <a:lnTo>
                    <a:pt x="119634" y="16192"/>
                  </a:lnTo>
                  <a:close/>
                </a:path>
                <a:path w="1032509" h="2034539">
                  <a:moveTo>
                    <a:pt x="134924" y="1778469"/>
                  </a:moveTo>
                  <a:lnTo>
                    <a:pt x="133350" y="1776882"/>
                  </a:lnTo>
                  <a:lnTo>
                    <a:pt x="131368" y="1777301"/>
                  </a:lnTo>
                  <a:lnTo>
                    <a:pt x="129603" y="1776704"/>
                  </a:lnTo>
                  <a:lnTo>
                    <a:pt x="128536" y="1777733"/>
                  </a:lnTo>
                  <a:lnTo>
                    <a:pt x="130429" y="1779346"/>
                  </a:lnTo>
                  <a:lnTo>
                    <a:pt x="131229" y="1780730"/>
                  </a:lnTo>
                  <a:lnTo>
                    <a:pt x="132003" y="1778165"/>
                  </a:lnTo>
                  <a:lnTo>
                    <a:pt x="132461" y="1780095"/>
                  </a:lnTo>
                  <a:lnTo>
                    <a:pt x="134924" y="1778469"/>
                  </a:lnTo>
                  <a:close/>
                </a:path>
                <a:path w="1032509" h="2034539">
                  <a:moveTo>
                    <a:pt x="152082" y="73050"/>
                  </a:moveTo>
                  <a:lnTo>
                    <a:pt x="151460" y="72339"/>
                  </a:lnTo>
                  <a:lnTo>
                    <a:pt x="151003" y="73355"/>
                  </a:lnTo>
                  <a:lnTo>
                    <a:pt x="152082" y="73050"/>
                  </a:lnTo>
                  <a:close/>
                </a:path>
                <a:path w="1032509" h="2034539">
                  <a:moveTo>
                    <a:pt x="152450" y="1900288"/>
                  </a:moveTo>
                  <a:lnTo>
                    <a:pt x="150583" y="1897545"/>
                  </a:lnTo>
                  <a:lnTo>
                    <a:pt x="148297" y="1899132"/>
                  </a:lnTo>
                  <a:lnTo>
                    <a:pt x="145961" y="1901151"/>
                  </a:lnTo>
                  <a:lnTo>
                    <a:pt x="148869" y="1904301"/>
                  </a:lnTo>
                  <a:lnTo>
                    <a:pt x="151904" y="1903133"/>
                  </a:lnTo>
                  <a:lnTo>
                    <a:pt x="150075" y="1901520"/>
                  </a:lnTo>
                  <a:lnTo>
                    <a:pt x="152450" y="1900288"/>
                  </a:lnTo>
                  <a:close/>
                </a:path>
                <a:path w="1032509" h="2034539">
                  <a:moveTo>
                    <a:pt x="153035" y="74117"/>
                  </a:moveTo>
                  <a:lnTo>
                    <a:pt x="152819" y="73875"/>
                  </a:lnTo>
                  <a:lnTo>
                    <a:pt x="152514" y="73520"/>
                  </a:lnTo>
                  <a:lnTo>
                    <a:pt x="150545" y="73520"/>
                  </a:lnTo>
                  <a:lnTo>
                    <a:pt x="150088" y="73050"/>
                  </a:lnTo>
                  <a:lnTo>
                    <a:pt x="148894" y="71996"/>
                  </a:lnTo>
                  <a:lnTo>
                    <a:pt x="148996" y="72339"/>
                  </a:lnTo>
                  <a:lnTo>
                    <a:pt x="149847" y="75133"/>
                  </a:lnTo>
                  <a:lnTo>
                    <a:pt x="150533" y="73875"/>
                  </a:lnTo>
                  <a:lnTo>
                    <a:pt x="150571" y="74117"/>
                  </a:lnTo>
                  <a:lnTo>
                    <a:pt x="150825" y="75501"/>
                  </a:lnTo>
                  <a:lnTo>
                    <a:pt x="150380" y="77063"/>
                  </a:lnTo>
                  <a:lnTo>
                    <a:pt x="149580" y="78600"/>
                  </a:lnTo>
                  <a:lnTo>
                    <a:pt x="151066" y="79654"/>
                  </a:lnTo>
                  <a:lnTo>
                    <a:pt x="153035" y="74117"/>
                  </a:lnTo>
                  <a:close/>
                </a:path>
                <a:path w="1032509" h="2034539">
                  <a:moveTo>
                    <a:pt x="157873" y="1711680"/>
                  </a:moveTo>
                  <a:lnTo>
                    <a:pt x="155206" y="1707794"/>
                  </a:lnTo>
                  <a:lnTo>
                    <a:pt x="155879" y="1711032"/>
                  </a:lnTo>
                  <a:lnTo>
                    <a:pt x="151320" y="1715808"/>
                  </a:lnTo>
                  <a:lnTo>
                    <a:pt x="155143" y="1717446"/>
                  </a:lnTo>
                  <a:lnTo>
                    <a:pt x="156616" y="1714576"/>
                  </a:lnTo>
                  <a:lnTo>
                    <a:pt x="157873" y="1711680"/>
                  </a:lnTo>
                  <a:close/>
                </a:path>
                <a:path w="1032509" h="2034539">
                  <a:moveTo>
                    <a:pt x="158203" y="1871370"/>
                  </a:moveTo>
                  <a:lnTo>
                    <a:pt x="155981" y="1867928"/>
                  </a:lnTo>
                  <a:lnTo>
                    <a:pt x="153073" y="1869630"/>
                  </a:lnTo>
                  <a:lnTo>
                    <a:pt x="150660" y="1867585"/>
                  </a:lnTo>
                  <a:lnTo>
                    <a:pt x="147878" y="1870532"/>
                  </a:lnTo>
                  <a:lnTo>
                    <a:pt x="153035" y="1870443"/>
                  </a:lnTo>
                  <a:lnTo>
                    <a:pt x="152374" y="1872856"/>
                  </a:lnTo>
                  <a:lnTo>
                    <a:pt x="149961" y="1875294"/>
                  </a:lnTo>
                  <a:lnTo>
                    <a:pt x="148336" y="1873262"/>
                  </a:lnTo>
                  <a:lnTo>
                    <a:pt x="147955" y="1875955"/>
                  </a:lnTo>
                  <a:lnTo>
                    <a:pt x="152273" y="1876539"/>
                  </a:lnTo>
                  <a:lnTo>
                    <a:pt x="150558" y="1880501"/>
                  </a:lnTo>
                  <a:lnTo>
                    <a:pt x="152641" y="1882990"/>
                  </a:lnTo>
                  <a:lnTo>
                    <a:pt x="149428" y="1884349"/>
                  </a:lnTo>
                  <a:lnTo>
                    <a:pt x="150088" y="1886089"/>
                  </a:lnTo>
                  <a:lnTo>
                    <a:pt x="148069" y="1887562"/>
                  </a:lnTo>
                  <a:lnTo>
                    <a:pt x="149352" y="1890941"/>
                  </a:lnTo>
                  <a:lnTo>
                    <a:pt x="151409" y="1886127"/>
                  </a:lnTo>
                  <a:lnTo>
                    <a:pt x="152692" y="1889493"/>
                  </a:lnTo>
                  <a:lnTo>
                    <a:pt x="153568" y="1889099"/>
                  </a:lnTo>
                  <a:lnTo>
                    <a:pt x="152831" y="1888058"/>
                  </a:lnTo>
                  <a:lnTo>
                    <a:pt x="157467" y="1882787"/>
                  </a:lnTo>
                  <a:lnTo>
                    <a:pt x="154368" y="1876691"/>
                  </a:lnTo>
                  <a:lnTo>
                    <a:pt x="158203" y="1871370"/>
                  </a:lnTo>
                  <a:close/>
                </a:path>
                <a:path w="1032509" h="2034539">
                  <a:moveTo>
                    <a:pt x="168478" y="1831136"/>
                  </a:moveTo>
                  <a:lnTo>
                    <a:pt x="164731" y="1827644"/>
                  </a:lnTo>
                  <a:lnTo>
                    <a:pt x="163423" y="1828914"/>
                  </a:lnTo>
                  <a:lnTo>
                    <a:pt x="162496" y="1828076"/>
                  </a:lnTo>
                  <a:lnTo>
                    <a:pt x="161569" y="1827136"/>
                  </a:lnTo>
                  <a:lnTo>
                    <a:pt x="157276" y="1829854"/>
                  </a:lnTo>
                  <a:lnTo>
                    <a:pt x="165989" y="1834553"/>
                  </a:lnTo>
                  <a:lnTo>
                    <a:pt x="163055" y="1837474"/>
                  </a:lnTo>
                  <a:lnTo>
                    <a:pt x="167386" y="1837575"/>
                  </a:lnTo>
                  <a:lnTo>
                    <a:pt x="168478" y="1831136"/>
                  </a:lnTo>
                  <a:close/>
                </a:path>
                <a:path w="1032509" h="2034539">
                  <a:moveTo>
                    <a:pt x="173062" y="13182"/>
                  </a:moveTo>
                  <a:lnTo>
                    <a:pt x="172605" y="13436"/>
                  </a:lnTo>
                  <a:lnTo>
                    <a:pt x="170815" y="11963"/>
                  </a:lnTo>
                  <a:lnTo>
                    <a:pt x="166255" y="8204"/>
                  </a:lnTo>
                  <a:lnTo>
                    <a:pt x="165735" y="12687"/>
                  </a:lnTo>
                  <a:lnTo>
                    <a:pt x="163931" y="9296"/>
                  </a:lnTo>
                  <a:lnTo>
                    <a:pt x="162153" y="9296"/>
                  </a:lnTo>
                  <a:lnTo>
                    <a:pt x="160261" y="10731"/>
                  </a:lnTo>
                  <a:lnTo>
                    <a:pt x="162318" y="15227"/>
                  </a:lnTo>
                  <a:lnTo>
                    <a:pt x="162534" y="15227"/>
                  </a:lnTo>
                  <a:lnTo>
                    <a:pt x="164503" y="14097"/>
                  </a:lnTo>
                  <a:lnTo>
                    <a:pt x="166598" y="17538"/>
                  </a:lnTo>
                  <a:lnTo>
                    <a:pt x="167233" y="14097"/>
                  </a:lnTo>
                  <a:lnTo>
                    <a:pt x="167347" y="13436"/>
                  </a:lnTo>
                  <a:lnTo>
                    <a:pt x="167398" y="13182"/>
                  </a:lnTo>
                  <a:lnTo>
                    <a:pt x="167487" y="12687"/>
                  </a:lnTo>
                  <a:lnTo>
                    <a:pt x="167614" y="11963"/>
                  </a:lnTo>
                  <a:lnTo>
                    <a:pt x="170751" y="15227"/>
                  </a:lnTo>
                  <a:lnTo>
                    <a:pt x="172770" y="13436"/>
                  </a:lnTo>
                  <a:lnTo>
                    <a:pt x="173062" y="13182"/>
                  </a:lnTo>
                  <a:close/>
                </a:path>
                <a:path w="1032509" h="2034539">
                  <a:moveTo>
                    <a:pt x="174498" y="1881784"/>
                  </a:moveTo>
                  <a:lnTo>
                    <a:pt x="172186" y="1880666"/>
                  </a:lnTo>
                  <a:lnTo>
                    <a:pt x="167093" y="1885175"/>
                  </a:lnTo>
                  <a:lnTo>
                    <a:pt x="170586" y="1887029"/>
                  </a:lnTo>
                  <a:lnTo>
                    <a:pt x="174193" y="1885518"/>
                  </a:lnTo>
                  <a:lnTo>
                    <a:pt x="173545" y="1883562"/>
                  </a:lnTo>
                  <a:lnTo>
                    <a:pt x="174498" y="1881784"/>
                  </a:lnTo>
                  <a:close/>
                </a:path>
                <a:path w="1032509" h="2034539">
                  <a:moveTo>
                    <a:pt x="180009" y="4864"/>
                  </a:moveTo>
                  <a:lnTo>
                    <a:pt x="175742" y="4051"/>
                  </a:lnTo>
                  <a:lnTo>
                    <a:pt x="169494" y="7404"/>
                  </a:lnTo>
                  <a:lnTo>
                    <a:pt x="166763" y="0"/>
                  </a:lnTo>
                  <a:lnTo>
                    <a:pt x="167360" y="8458"/>
                  </a:lnTo>
                  <a:lnTo>
                    <a:pt x="177800" y="8445"/>
                  </a:lnTo>
                  <a:lnTo>
                    <a:pt x="180009" y="4864"/>
                  </a:lnTo>
                  <a:close/>
                </a:path>
                <a:path w="1032509" h="2034539">
                  <a:moveTo>
                    <a:pt x="184873" y="17373"/>
                  </a:moveTo>
                  <a:lnTo>
                    <a:pt x="184277" y="15608"/>
                  </a:lnTo>
                  <a:lnTo>
                    <a:pt x="184124" y="15163"/>
                  </a:lnTo>
                  <a:lnTo>
                    <a:pt x="184061" y="14973"/>
                  </a:lnTo>
                  <a:lnTo>
                    <a:pt x="183984" y="14732"/>
                  </a:lnTo>
                  <a:lnTo>
                    <a:pt x="183146" y="12255"/>
                  </a:lnTo>
                  <a:lnTo>
                    <a:pt x="180225" y="15163"/>
                  </a:lnTo>
                  <a:lnTo>
                    <a:pt x="177342" y="12712"/>
                  </a:lnTo>
                  <a:lnTo>
                    <a:pt x="174447" y="12458"/>
                  </a:lnTo>
                  <a:lnTo>
                    <a:pt x="174345" y="12712"/>
                  </a:lnTo>
                  <a:lnTo>
                    <a:pt x="173951" y="13766"/>
                  </a:lnTo>
                  <a:lnTo>
                    <a:pt x="175183" y="15163"/>
                  </a:lnTo>
                  <a:lnTo>
                    <a:pt x="175628" y="16103"/>
                  </a:lnTo>
                  <a:lnTo>
                    <a:pt x="175882" y="16446"/>
                  </a:lnTo>
                  <a:lnTo>
                    <a:pt x="174383" y="17945"/>
                  </a:lnTo>
                  <a:lnTo>
                    <a:pt x="173050" y="14973"/>
                  </a:lnTo>
                  <a:lnTo>
                    <a:pt x="172974" y="15163"/>
                  </a:lnTo>
                  <a:lnTo>
                    <a:pt x="171627" y="18669"/>
                  </a:lnTo>
                  <a:lnTo>
                    <a:pt x="174066" y="19431"/>
                  </a:lnTo>
                  <a:lnTo>
                    <a:pt x="175031" y="17945"/>
                  </a:lnTo>
                  <a:lnTo>
                    <a:pt x="175869" y="16624"/>
                  </a:lnTo>
                  <a:lnTo>
                    <a:pt x="175971" y="16497"/>
                  </a:lnTo>
                  <a:lnTo>
                    <a:pt x="176225" y="16103"/>
                  </a:lnTo>
                  <a:lnTo>
                    <a:pt x="176542" y="15608"/>
                  </a:lnTo>
                  <a:lnTo>
                    <a:pt x="178955" y="19151"/>
                  </a:lnTo>
                  <a:lnTo>
                    <a:pt x="180340" y="15697"/>
                  </a:lnTo>
                  <a:lnTo>
                    <a:pt x="183159" y="16497"/>
                  </a:lnTo>
                  <a:lnTo>
                    <a:pt x="184873" y="17373"/>
                  </a:lnTo>
                  <a:close/>
                </a:path>
                <a:path w="1032509" h="2034539">
                  <a:moveTo>
                    <a:pt x="186740" y="1631924"/>
                  </a:moveTo>
                  <a:lnTo>
                    <a:pt x="186258" y="1630540"/>
                  </a:lnTo>
                  <a:lnTo>
                    <a:pt x="184823" y="1627720"/>
                  </a:lnTo>
                  <a:lnTo>
                    <a:pt x="180822" y="1628927"/>
                  </a:lnTo>
                  <a:lnTo>
                    <a:pt x="180225" y="1630972"/>
                  </a:lnTo>
                  <a:lnTo>
                    <a:pt x="180784" y="1634477"/>
                  </a:lnTo>
                  <a:lnTo>
                    <a:pt x="183832" y="1630197"/>
                  </a:lnTo>
                  <a:lnTo>
                    <a:pt x="184378" y="1633702"/>
                  </a:lnTo>
                  <a:lnTo>
                    <a:pt x="184696" y="1632559"/>
                  </a:lnTo>
                  <a:lnTo>
                    <a:pt x="186740" y="1631924"/>
                  </a:lnTo>
                  <a:close/>
                </a:path>
                <a:path w="1032509" h="2034539">
                  <a:moveTo>
                    <a:pt x="187921" y="1914601"/>
                  </a:moveTo>
                  <a:lnTo>
                    <a:pt x="185407" y="1913559"/>
                  </a:lnTo>
                  <a:lnTo>
                    <a:pt x="184899" y="1918474"/>
                  </a:lnTo>
                  <a:lnTo>
                    <a:pt x="181013" y="1919655"/>
                  </a:lnTo>
                  <a:lnTo>
                    <a:pt x="184378" y="1921979"/>
                  </a:lnTo>
                  <a:lnTo>
                    <a:pt x="186258" y="1916493"/>
                  </a:lnTo>
                  <a:lnTo>
                    <a:pt x="187921" y="1914601"/>
                  </a:lnTo>
                  <a:close/>
                </a:path>
                <a:path w="1032509" h="2034539">
                  <a:moveTo>
                    <a:pt x="189839" y="17373"/>
                  </a:moveTo>
                  <a:lnTo>
                    <a:pt x="189509" y="17373"/>
                  </a:lnTo>
                  <a:lnTo>
                    <a:pt x="189522" y="16103"/>
                  </a:lnTo>
                  <a:lnTo>
                    <a:pt x="188556" y="14732"/>
                  </a:lnTo>
                  <a:lnTo>
                    <a:pt x="189090" y="13436"/>
                  </a:lnTo>
                  <a:lnTo>
                    <a:pt x="187109" y="14058"/>
                  </a:lnTo>
                  <a:lnTo>
                    <a:pt x="185381" y="17373"/>
                  </a:lnTo>
                  <a:lnTo>
                    <a:pt x="184873" y="17373"/>
                  </a:lnTo>
                  <a:lnTo>
                    <a:pt x="185089" y="17945"/>
                  </a:lnTo>
                  <a:lnTo>
                    <a:pt x="185267" y="17589"/>
                  </a:lnTo>
                  <a:lnTo>
                    <a:pt x="186512" y="18211"/>
                  </a:lnTo>
                  <a:lnTo>
                    <a:pt x="189839" y="17373"/>
                  </a:lnTo>
                  <a:close/>
                </a:path>
                <a:path w="1032509" h="2034539">
                  <a:moveTo>
                    <a:pt x="195503" y="1957095"/>
                  </a:moveTo>
                  <a:lnTo>
                    <a:pt x="194754" y="1955012"/>
                  </a:lnTo>
                  <a:lnTo>
                    <a:pt x="192417" y="1952866"/>
                  </a:lnTo>
                  <a:lnTo>
                    <a:pt x="191693" y="1954999"/>
                  </a:lnTo>
                  <a:lnTo>
                    <a:pt x="190436" y="1958936"/>
                  </a:lnTo>
                  <a:lnTo>
                    <a:pt x="194449" y="1959127"/>
                  </a:lnTo>
                  <a:lnTo>
                    <a:pt x="195503" y="1957095"/>
                  </a:lnTo>
                  <a:close/>
                </a:path>
                <a:path w="1032509" h="2034539">
                  <a:moveTo>
                    <a:pt x="196278" y="2024849"/>
                  </a:moveTo>
                  <a:lnTo>
                    <a:pt x="193573" y="2022932"/>
                  </a:lnTo>
                  <a:lnTo>
                    <a:pt x="192684" y="2025053"/>
                  </a:lnTo>
                  <a:lnTo>
                    <a:pt x="188988" y="2027351"/>
                  </a:lnTo>
                  <a:lnTo>
                    <a:pt x="192989" y="2029167"/>
                  </a:lnTo>
                  <a:lnTo>
                    <a:pt x="192036" y="2027148"/>
                  </a:lnTo>
                  <a:lnTo>
                    <a:pt x="196278" y="2024849"/>
                  </a:lnTo>
                  <a:close/>
                </a:path>
                <a:path w="1032509" h="2034539">
                  <a:moveTo>
                    <a:pt x="196786" y="2016455"/>
                  </a:moveTo>
                  <a:lnTo>
                    <a:pt x="194183" y="2016455"/>
                  </a:lnTo>
                  <a:lnTo>
                    <a:pt x="193421" y="2017458"/>
                  </a:lnTo>
                  <a:lnTo>
                    <a:pt x="195795" y="2018360"/>
                  </a:lnTo>
                  <a:lnTo>
                    <a:pt x="196786" y="2016455"/>
                  </a:lnTo>
                  <a:close/>
                </a:path>
                <a:path w="1032509" h="2034539">
                  <a:moveTo>
                    <a:pt x="197472" y="1886572"/>
                  </a:moveTo>
                  <a:lnTo>
                    <a:pt x="195097" y="1884006"/>
                  </a:lnTo>
                  <a:lnTo>
                    <a:pt x="193509" y="1886623"/>
                  </a:lnTo>
                  <a:lnTo>
                    <a:pt x="193230" y="1889379"/>
                  </a:lnTo>
                  <a:lnTo>
                    <a:pt x="190944" y="1891919"/>
                  </a:lnTo>
                  <a:lnTo>
                    <a:pt x="192290" y="1894446"/>
                  </a:lnTo>
                  <a:lnTo>
                    <a:pt x="194475" y="1888502"/>
                  </a:lnTo>
                  <a:lnTo>
                    <a:pt x="195834" y="1891017"/>
                  </a:lnTo>
                  <a:lnTo>
                    <a:pt x="195694" y="1888705"/>
                  </a:lnTo>
                  <a:lnTo>
                    <a:pt x="197472" y="1886572"/>
                  </a:lnTo>
                  <a:close/>
                </a:path>
                <a:path w="1032509" h="2034539">
                  <a:moveTo>
                    <a:pt x="198221" y="2013661"/>
                  </a:moveTo>
                  <a:lnTo>
                    <a:pt x="195986" y="2012696"/>
                  </a:lnTo>
                  <a:lnTo>
                    <a:pt x="192633" y="2012696"/>
                  </a:lnTo>
                  <a:lnTo>
                    <a:pt x="194741" y="2014220"/>
                  </a:lnTo>
                  <a:lnTo>
                    <a:pt x="191757" y="2016150"/>
                  </a:lnTo>
                  <a:lnTo>
                    <a:pt x="196938" y="2016150"/>
                  </a:lnTo>
                  <a:lnTo>
                    <a:pt x="197205" y="2015629"/>
                  </a:lnTo>
                  <a:lnTo>
                    <a:pt x="197929" y="2014220"/>
                  </a:lnTo>
                  <a:lnTo>
                    <a:pt x="198221" y="2013661"/>
                  </a:lnTo>
                  <a:close/>
                </a:path>
                <a:path w="1032509" h="2034539">
                  <a:moveTo>
                    <a:pt x="199517" y="1744281"/>
                  </a:moveTo>
                  <a:lnTo>
                    <a:pt x="196913" y="1740128"/>
                  </a:lnTo>
                  <a:lnTo>
                    <a:pt x="194449" y="1738350"/>
                  </a:lnTo>
                  <a:lnTo>
                    <a:pt x="193332" y="1741246"/>
                  </a:lnTo>
                  <a:lnTo>
                    <a:pt x="192595" y="1744662"/>
                  </a:lnTo>
                  <a:lnTo>
                    <a:pt x="196583" y="1746745"/>
                  </a:lnTo>
                  <a:lnTo>
                    <a:pt x="199517" y="1744281"/>
                  </a:lnTo>
                  <a:close/>
                </a:path>
                <a:path w="1032509" h="2034539">
                  <a:moveTo>
                    <a:pt x="201930" y="1934337"/>
                  </a:moveTo>
                  <a:lnTo>
                    <a:pt x="197624" y="1931809"/>
                  </a:lnTo>
                  <a:lnTo>
                    <a:pt x="196456" y="1934019"/>
                  </a:lnTo>
                  <a:lnTo>
                    <a:pt x="195249" y="1936267"/>
                  </a:lnTo>
                  <a:lnTo>
                    <a:pt x="197218" y="1938642"/>
                  </a:lnTo>
                  <a:lnTo>
                    <a:pt x="197764" y="1936394"/>
                  </a:lnTo>
                  <a:lnTo>
                    <a:pt x="201930" y="1934337"/>
                  </a:lnTo>
                  <a:close/>
                </a:path>
                <a:path w="1032509" h="2034539">
                  <a:moveTo>
                    <a:pt x="201968" y="1650009"/>
                  </a:moveTo>
                  <a:lnTo>
                    <a:pt x="199809" y="1648955"/>
                  </a:lnTo>
                  <a:lnTo>
                    <a:pt x="200863" y="1648218"/>
                  </a:lnTo>
                  <a:lnTo>
                    <a:pt x="198869" y="1646313"/>
                  </a:lnTo>
                  <a:lnTo>
                    <a:pt x="195707" y="1650009"/>
                  </a:lnTo>
                  <a:lnTo>
                    <a:pt x="198120" y="1651825"/>
                  </a:lnTo>
                  <a:lnTo>
                    <a:pt x="201968" y="1650009"/>
                  </a:lnTo>
                  <a:close/>
                </a:path>
                <a:path w="1032509" h="2034539">
                  <a:moveTo>
                    <a:pt x="202869" y="175069"/>
                  </a:moveTo>
                  <a:lnTo>
                    <a:pt x="202603" y="174625"/>
                  </a:lnTo>
                  <a:lnTo>
                    <a:pt x="202158" y="175387"/>
                  </a:lnTo>
                  <a:lnTo>
                    <a:pt x="202755" y="176187"/>
                  </a:lnTo>
                  <a:lnTo>
                    <a:pt x="202869" y="175069"/>
                  </a:lnTo>
                  <a:close/>
                </a:path>
                <a:path w="1032509" h="2034539">
                  <a:moveTo>
                    <a:pt x="203593" y="172847"/>
                  </a:moveTo>
                  <a:lnTo>
                    <a:pt x="202184" y="172199"/>
                  </a:lnTo>
                  <a:lnTo>
                    <a:pt x="201790" y="173240"/>
                  </a:lnTo>
                  <a:lnTo>
                    <a:pt x="202768" y="174358"/>
                  </a:lnTo>
                  <a:lnTo>
                    <a:pt x="203593" y="172847"/>
                  </a:lnTo>
                  <a:close/>
                </a:path>
                <a:path w="1032509" h="2034539">
                  <a:moveTo>
                    <a:pt x="203860" y="2029841"/>
                  </a:moveTo>
                  <a:lnTo>
                    <a:pt x="201701" y="2027936"/>
                  </a:lnTo>
                  <a:lnTo>
                    <a:pt x="201866" y="2029968"/>
                  </a:lnTo>
                  <a:lnTo>
                    <a:pt x="198285" y="2032279"/>
                  </a:lnTo>
                  <a:lnTo>
                    <a:pt x="201117" y="2034120"/>
                  </a:lnTo>
                  <a:lnTo>
                    <a:pt x="203822" y="2031885"/>
                  </a:lnTo>
                  <a:lnTo>
                    <a:pt x="203860" y="2029841"/>
                  </a:lnTo>
                  <a:close/>
                </a:path>
                <a:path w="1032509" h="2034539">
                  <a:moveTo>
                    <a:pt x="206489" y="9753"/>
                  </a:moveTo>
                  <a:lnTo>
                    <a:pt x="202565" y="10299"/>
                  </a:lnTo>
                  <a:lnTo>
                    <a:pt x="201028" y="11049"/>
                  </a:lnTo>
                  <a:lnTo>
                    <a:pt x="202844" y="12153"/>
                  </a:lnTo>
                  <a:lnTo>
                    <a:pt x="204673" y="12674"/>
                  </a:lnTo>
                  <a:lnTo>
                    <a:pt x="206489" y="13004"/>
                  </a:lnTo>
                  <a:lnTo>
                    <a:pt x="206489" y="9753"/>
                  </a:lnTo>
                  <a:close/>
                </a:path>
                <a:path w="1032509" h="2034539">
                  <a:moveTo>
                    <a:pt x="206730" y="174091"/>
                  </a:moveTo>
                  <a:lnTo>
                    <a:pt x="205244" y="169989"/>
                  </a:lnTo>
                  <a:lnTo>
                    <a:pt x="204139" y="172072"/>
                  </a:lnTo>
                  <a:lnTo>
                    <a:pt x="204012" y="172072"/>
                  </a:lnTo>
                  <a:lnTo>
                    <a:pt x="203593" y="172847"/>
                  </a:lnTo>
                  <a:lnTo>
                    <a:pt x="203733" y="172847"/>
                  </a:lnTo>
                  <a:lnTo>
                    <a:pt x="204038" y="172250"/>
                  </a:lnTo>
                  <a:lnTo>
                    <a:pt x="205320" y="178904"/>
                  </a:lnTo>
                  <a:lnTo>
                    <a:pt x="206730" y="174091"/>
                  </a:lnTo>
                  <a:close/>
                </a:path>
                <a:path w="1032509" h="2034539">
                  <a:moveTo>
                    <a:pt x="208610" y="2009825"/>
                  </a:moveTo>
                  <a:lnTo>
                    <a:pt x="205981" y="2009902"/>
                  </a:lnTo>
                  <a:lnTo>
                    <a:pt x="205041" y="2006752"/>
                  </a:lnTo>
                  <a:lnTo>
                    <a:pt x="203047" y="2007958"/>
                  </a:lnTo>
                  <a:lnTo>
                    <a:pt x="203542" y="2009051"/>
                  </a:lnTo>
                  <a:lnTo>
                    <a:pt x="202742" y="2010219"/>
                  </a:lnTo>
                  <a:lnTo>
                    <a:pt x="204127" y="2011464"/>
                  </a:lnTo>
                  <a:lnTo>
                    <a:pt x="205435" y="2010714"/>
                  </a:lnTo>
                  <a:lnTo>
                    <a:pt x="206794" y="2012086"/>
                  </a:lnTo>
                  <a:lnTo>
                    <a:pt x="208610" y="2009825"/>
                  </a:lnTo>
                  <a:close/>
                </a:path>
                <a:path w="1032509" h="2034539">
                  <a:moveTo>
                    <a:pt x="217932" y="1972462"/>
                  </a:moveTo>
                  <a:lnTo>
                    <a:pt x="214020" y="1971027"/>
                  </a:lnTo>
                  <a:lnTo>
                    <a:pt x="210324" y="1972792"/>
                  </a:lnTo>
                  <a:lnTo>
                    <a:pt x="216865" y="1974608"/>
                  </a:lnTo>
                  <a:lnTo>
                    <a:pt x="213931" y="1976361"/>
                  </a:lnTo>
                  <a:lnTo>
                    <a:pt x="216776" y="1977174"/>
                  </a:lnTo>
                  <a:lnTo>
                    <a:pt x="217932" y="1972462"/>
                  </a:lnTo>
                  <a:close/>
                </a:path>
                <a:path w="1032509" h="2034539">
                  <a:moveTo>
                    <a:pt x="219684" y="1965109"/>
                  </a:moveTo>
                  <a:lnTo>
                    <a:pt x="218503" y="1965007"/>
                  </a:lnTo>
                  <a:lnTo>
                    <a:pt x="216268" y="1964270"/>
                  </a:lnTo>
                  <a:lnTo>
                    <a:pt x="217335" y="1963077"/>
                  </a:lnTo>
                  <a:lnTo>
                    <a:pt x="215049" y="1962010"/>
                  </a:lnTo>
                  <a:lnTo>
                    <a:pt x="213067" y="1966480"/>
                  </a:lnTo>
                  <a:lnTo>
                    <a:pt x="216458" y="1967712"/>
                  </a:lnTo>
                  <a:lnTo>
                    <a:pt x="219684" y="1965109"/>
                  </a:lnTo>
                  <a:close/>
                </a:path>
                <a:path w="1032509" h="2034539">
                  <a:moveTo>
                    <a:pt x="229298" y="15532"/>
                  </a:moveTo>
                  <a:lnTo>
                    <a:pt x="228955" y="13728"/>
                  </a:lnTo>
                  <a:lnTo>
                    <a:pt x="228142" y="14592"/>
                  </a:lnTo>
                  <a:lnTo>
                    <a:pt x="228942" y="15760"/>
                  </a:lnTo>
                  <a:lnTo>
                    <a:pt x="229298" y="15532"/>
                  </a:lnTo>
                  <a:close/>
                </a:path>
                <a:path w="1032509" h="2034539">
                  <a:moveTo>
                    <a:pt x="231254" y="11277"/>
                  </a:moveTo>
                  <a:lnTo>
                    <a:pt x="228498" y="11277"/>
                  </a:lnTo>
                  <a:lnTo>
                    <a:pt x="228955" y="13728"/>
                  </a:lnTo>
                  <a:lnTo>
                    <a:pt x="231254" y="11277"/>
                  </a:lnTo>
                  <a:close/>
                </a:path>
                <a:path w="1032509" h="2034539">
                  <a:moveTo>
                    <a:pt x="231330" y="6870"/>
                  </a:moveTo>
                  <a:lnTo>
                    <a:pt x="228600" y="8724"/>
                  </a:lnTo>
                  <a:lnTo>
                    <a:pt x="228092" y="5664"/>
                  </a:lnTo>
                  <a:lnTo>
                    <a:pt x="226479" y="8915"/>
                  </a:lnTo>
                  <a:lnTo>
                    <a:pt x="226923" y="9804"/>
                  </a:lnTo>
                  <a:lnTo>
                    <a:pt x="224853" y="7848"/>
                  </a:lnTo>
                  <a:lnTo>
                    <a:pt x="224840" y="12217"/>
                  </a:lnTo>
                  <a:lnTo>
                    <a:pt x="228803" y="8813"/>
                  </a:lnTo>
                  <a:lnTo>
                    <a:pt x="230352" y="9817"/>
                  </a:lnTo>
                  <a:lnTo>
                    <a:pt x="231330" y="6870"/>
                  </a:lnTo>
                  <a:close/>
                </a:path>
                <a:path w="1032509" h="2034539">
                  <a:moveTo>
                    <a:pt x="234924" y="19812"/>
                  </a:moveTo>
                  <a:lnTo>
                    <a:pt x="234810" y="19570"/>
                  </a:lnTo>
                  <a:lnTo>
                    <a:pt x="233540" y="16941"/>
                  </a:lnTo>
                  <a:lnTo>
                    <a:pt x="231622" y="12966"/>
                  </a:lnTo>
                  <a:lnTo>
                    <a:pt x="229806" y="16941"/>
                  </a:lnTo>
                  <a:lnTo>
                    <a:pt x="229387" y="16370"/>
                  </a:lnTo>
                  <a:lnTo>
                    <a:pt x="228942" y="15760"/>
                  </a:lnTo>
                  <a:lnTo>
                    <a:pt x="228003" y="16370"/>
                  </a:lnTo>
                  <a:lnTo>
                    <a:pt x="225691" y="15862"/>
                  </a:lnTo>
                  <a:lnTo>
                    <a:pt x="228536" y="19215"/>
                  </a:lnTo>
                  <a:lnTo>
                    <a:pt x="228079" y="19215"/>
                  </a:lnTo>
                  <a:lnTo>
                    <a:pt x="234924" y="19812"/>
                  </a:lnTo>
                  <a:close/>
                </a:path>
                <a:path w="1032509" h="2034539">
                  <a:moveTo>
                    <a:pt x="239864" y="19215"/>
                  </a:moveTo>
                  <a:lnTo>
                    <a:pt x="237985" y="14592"/>
                  </a:lnTo>
                  <a:lnTo>
                    <a:pt x="236016" y="19570"/>
                  </a:lnTo>
                  <a:lnTo>
                    <a:pt x="235966" y="19215"/>
                  </a:lnTo>
                  <a:lnTo>
                    <a:pt x="235508" y="15532"/>
                  </a:lnTo>
                  <a:lnTo>
                    <a:pt x="235305" y="14592"/>
                  </a:lnTo>
                  <a:lnTo>
                    <a:pt x="235178" y="16370"/>
                  </a:lnTo>
                  <a:lnTo>
                    <a:pt x="235140" y="16941"/>
                  </a:lnTo>
                  <a:lnTo>
                    <a:pt x="234950" y="19812"/>
                  </a:lnTo>
                  <a:lnTo>
                    <a:pt x="235699" y="19812"/>
                  </a:lnTo>
                  <a:lnTo>
                    <a:pt x="237350" y="19570"/>
                  </a:lnTo>
                  <a:lnTo>
                    <a:pt x="239864" y="19215"/>
                  </a:lnTo>
                  <a:close/>
                </a:path>
                <a:path w="1032509" h="2034539">
                  <a:moveTo>
                    <a:pt x="250355" y="22301"/>
                  </a:moveTo>
                  <a:lnTo>
                    <a:pt x="248958" y="12357"/>
                  </a:lnTo>
                  <a:lnTo>
                    <a:pt x="243789" y="17830"/>
                  </a:lnTo>
                  <a:lnTo>
                    <a:pt x="240766" y="19265"/>
                  </a:lnTo>
                  <a:lnTo>
                    <a:pt x="243954" y="21971"/>
                  </a:lnTo>
                  <a:lnTo>
                    <a:pt x="247142" y="22758"/>
                  </a:lnTo>
                  <a:lnTo>
                    <a:pt x="250355" y="22301"/>
                  </a:lnTo>
                  <a:close/>
                </a:path>
                <a:path w="1032509" h="2034539">
                  <a:moveTo>
                    <a:pt x="254152" y="1870430"/>
                  </a:moveTo>
                  <a:lnTo>
                    <a:pt x="252933" y="1867039"/>
                  </a:lnTo>
                  <a:lnTo>
                    <a:pt x="252222" y="1868716"/>
                  </a:lnTo>
                  <a:lnTo>
                    <a:pt x="250977" y="1869452"/>
                  </a:lnTo>
                  <a:lnTo>
                    <a:pt x="254152" y="1870430"/>
                  </a:lnTo>
                  <a:close/>
                </a:path>
                <a:path w="1032509" h="2034539">
                  <a:moveTo>
                    <a:pt x="254901" y="1870659"/>
                  </a:moveTo>
                  <a:lnTo>
                    <a:pt x="254152" y="1870430"/>
                  </a:lnTo>
                  <a:lnTo>
                    <a:pt x="254241" y="1870659"/>
                  </a:lnTo>
                  <a:lnTo>
                    <a:pt x="254901" y="1870659"/>
                  </a:lnTo>
                  <a:close/>
                </a:path>
                <a:path w="1032509" h="2034539">
                  <a:moveTo>
                    <a:pt x="257924" y="1870659"/>
                  </a:moveTo>
                  <a:lnTo>
                    <a:pt x="254901" y="1870659"/>
                  </a:lnTo>
                  <a:lnTo>
                    <a:pt x="256108" y="1871040"/>
                  </a:lnTo>
                  <a:lnTo>
                    <a:pt x="251409" y="1873821"/>
                  </a:lnTo>
                  <a:lnTo>
                    <a:pt x="256082" y="1873364"/>
                  </a:lnTo>
                  <a:lnTo>
                    <a:pt x="257924" y="1870659"/>
                  </a:lnTo>
                  <a:close/>
                </a:path>
                <a:path w="1032509" h="2034539">
                  <a:moveTo>
                    <a:pt x="279577" y="1949945"/>
                  </a:moveTo>
                  <a:lnTo>
                    <a:pt x="276745" y="1948599"/>
                  </a:lnTo>
                  <a:lnTo>
                    <a:pt x="278803" y="1947430"/>
                  </a:lnTo>
                  <a:lnTo>
                    <a:pt x="276644" y="1946097"/>
                  </a:lnTo>
                  <a:lnTo>
                    <a:pt x="273481" y="1948053"/>
                  </a:lnTo>
                  <a:lnTo>
                    <a:pt x="273354" y="1950161"/>
                  </a:lnTo>
                  <a:lnTo>
                    <a:pt x="276237" y="1952320"/>
                  </a:lnTo>
                  <a:lnTo>
                    <a:pt x="279577" y="1949945"/>
                  </a:lnTo>
                  <a:close/>
                </a:path>
                <a:path w="1032509" h="2034539">
                  <a:moveTo>
                    <a:pt x="281165" y="1824291"/>
                  </a:moveTo>
                  <a:lnTo>
                    <a:pt x="279755" y="1823580"/>
                  </a:lnTo>
                  <a:lnTo>
                    <a:pt x="279476" y="1823720"/>
                  </a:lnTo>
                  <a:lnTo>
                    <a:pt x="280339" y="1824291"/>
                  </a:lnTo>
                  <a:lnTo>
                    <a:pt x="281165" y="1824291"/>
                  </a:lnTo>
                  <a:close/>
                </a:path>
                <a:path w="1032509" h="2034539">
                  <a:moveTo>
                    <a:pt x="283095" y="1826133"/>
                  </a:moveTo>
                  <a:lnTo>
                    <a:pt x="280504" y="1824418"/>
                  </a:lnTo>
                  <a:lnTo>
                    <a:pt x="276796" y="1825091"/>
                  </a:lnTo>
                  <a:lnTo>
                    <a:pt x="278701" y="1826577"/>
                  </a:lnTo>
                  <a:lnTo>
                    <a:pt x="280797" y="1826920"/>
                  </a:lnTo>
                  <a:lnTo>
                    <a:pt x="283095" y="1826133"/>
                  </a:lnTo>
                  <a:close/>
                </a:path>
                <a:path w="1032509" h="2034539">
                  <a:moveTo>
                    <a:pt x="283400" y="1940166"/>
                  </a:moveTo>
                  <a:lnTo>
                    <a:pt x="280809" y="1939036"/>
                  </a:lnTo>
                  <a:lnTo>
                    <a:pt x="278130" y="1939505"/>
                  </a:lnTo>
                  <a:lnTo>
                    <a:pt x="275374" y="1941055"/>
                  </a:lnTo>
                  <a:lnTo>
                    <a:pt x="278396" y="1943671"/>
                  </a:lnTo>
                  <a:lnTo>
                    <a:pt x="278460" y="1941283"/>
                  </a:lnTo>
                  <a:lnTo>
                    <a:pt x="281216" y="1941322"/>
                  </a:lnTo>
                  <a:lnTo>
                    <a:pt x="283400" y="1940166"/>
                  </a:lnTo>
                  <a:close/>
                </a:path>
                <a:path w="1032509" h="2034539">
                  <a:moveTo>
                    <a:pt x="283857" y="1821637"/>
                  </a:moveTo>
                  <a:lnTo>
                    <a:pt x="279933" y="1821040"/>
                  </a:lnTo>
                  <a:lnTo>
                    <a:pt x="276656" y="1822005"/>
                  </a:lnTo>
                  <a:lnTo>
                    <a:pt x="279755" y="1823580"/>
                  </a:lnTo>
                  <a:lnTo>
                    <a:pt x="283857" y="1821637"/>
                  </a:lnTo>
                  <a:close/>
                </a:path>
                <a:path w="1032509" h="2034539">
                  <a:moveTo>
                    <a:pt x="285483" y="1904911"/>
                  </a:moveTo>
                  <a:lnTo>
                    <a:pt x="283768" y="1901418"/>
                  </a:lnTo>
                  <a:lnTo>
                    <a:pt x="283375" y="1903272"/>
                  </a:lnTo>
                  <a:lnTo>
                    <a:pt x="284238" y="1905228"/>
                  </a:lnTo>
                  <a:lnTo>
                    <a:pt x="280809" y="1906828"/>
                  </a:lnTo>
                  <a:lnTo>
                    <a:pt x="284975" y="1907120"/>
                  </a:lnTo>
                  <a:lnTo>
                    <a:pt x="285038" y="1906828"/>
                  </a:lnTo>
                  <a:lnTo>
                    <a:pt x="285483" y="1904911"/>
                  </a:lnTo>
                  <a:close/>
                </a:path>
                <a:path w="1032509" h="2034539">
                  <a:moveTo>
                    <a:pt x="290842" y="1788071"/>
                  </a:moveTo>
                  <a:lnTo>
                    <a:pt x="287032" y="1785950"/>
                  </a:lnTo>
                  <a:lnTo>
                    <a:pt x="289902" y="1789328"/>
                  </a:lnTo>
                  <a:lnTo>
                    <a:pt x="290537" y="1790001"/>
                  </a:lnTo>
                  <a:lnTo>
                    <a:pt x="290195" y="1788731"/>
                  </a:lnTo>
                  <a:lnTo>
                    <a:pt x="290842" y="1788071"/>
                  </a:lnTo>
                  <a:close/>
                </a:path>
                <a:path w="1032509" h="2034539">
                  <a:moveTo>
                    <a:pt x="290944" y="1909559"/>
                  </a:moveTo>
                  <a:lnTo>
                    <a:pt x="284518" y="1909102"/>
                  </a:lnTo>
                  <a:lnTo>
                    <a:pt x="284937" y="1907273"/>
                  </a:lnTo>
                  <a:lnTo>
                    <a:pt x="283298" y="1908111"/>
                  </a:lnTo>
                  <a:lnTo>
                    <a:pt x="285191" y="1910969"/>
                  </a:lnTo>
                  <a:lnTo>
                    <a:pt x="283298" y="1910969"/>
                  </a:lnTo>
                  <a:lnTo>
                    <a:pt x="281901" y="1911959"/>
                  </a:lnTo>
                  <a:lnTo>
                    <a:pt x="283629" y="1913788"/>
                  </a:lnTo>
                  <a:lnTo>
                    <a:pt x="283540" y="1914702"/>
                  </a:lnTo>
                  <a:lnTo>
                    <a:pt x="283464" y="1915439"/>
                  </a:lnTo>
                  <a:lnTo>
                    <a:pt x="281355" y="1916963"/>
                  </a:lnTo>
                  <a:lnTo>
                    <a:pt x="282981" y="1918677"/>
                  </a:lnTo>
                  <a:lnTo>
                    <a:pt x="284746" y="1920328"/>
                  </a:lnTo>
                  <a:lnTo>
                    <a:pt x="286664" y="1920328"/>
                  </a:lnTo>
                  <a:lnTo>
                    <a:pt x="286981" y="1919566"/>
                  </a:lnTo>
                  <a:lnTo>
                    <a:pt x="285864" y="1917725"/>
                  </a:lnTo>
                  <a:lnTo>
                    <a:pt x="287591" y="1918677"/>
                  </a:lnTo>
                  <a:lnTo>
                    <a:pt x="289293" y="1917725"/>
                  </a:lnTo>
                  <a:lnTo>
                    <a:pt x="289572" y="1917560"/>
                  </a:lnTo>
                  <a:lnTo>
                    <a:pt x="285394" y="1916010"/>
                  </a:lnTo>
                  <a:lnTo>
                    <a:pt x="284797" y="1914702"/>
                  </a:lnTo>
                  <a:lnTo>
                    <a:pt x="287921" y="1913940"/>
                  </a:lnTo>
                  <a:lnTo>
                    <a:pt x="288023" y="1913788"/>
                  </a:lnTo>
                  <a:lnTo>
                    <a:pt x="289344" y="1911959"/>
                  </a:lnTo>
                  <a:lnTo>
                    <a:pt x="290944" y="1909559"/>
                  </a:lnTo>
                  <a:close/>
                </a:path>
                <a:path w="1032509" h="2034539">
                  <a:moveTo>
                    <a:pt x="291007" y="1790623"/>
                  </a:moveTo>
                  <a:lnTo>
                    <a:pt x="290537" y="1790001"/>
                  </a:lnTo>
                  <a:lnTo>
                    <a:pt x="290703" y="1790623"/>
                  </a:lnTo>
                  <a:lnTo>
                    <a:pt x="291007" y="1790623"/>
                  </a:lnTo>
                  <a:close/>
                </a:path>
                <a:path w="1032509" h="2034539">
                  <a:moveTo>
                    <a:pt x="292303" y="28930"/>
                  </a:moveTo>
                  <a:lnTo>
                    <a:pt x="292188" y="28549"/>
                  </a:lnTo>
                  <a:lnTo>
                    <a:pt x="291477" y="26073"/>
                  </a:lnTo>
                  <a:lnTo>
                    <a:pt x="290195" y="28930"/>
                  </a:lnTo>
                  <a:lnTo>
                    <a:pt x="292303" y="28930"/>
                  </a:lnTo>
                  <a:close/>
                </a:path>
                <a:path w="1032509" h="2034539">
                  <a:moveTo>
                    <a:pt x="292404" y="29235"/>
                  </a:moveTo>
                  <a:lnTo>
                    <a:pt x="290563" y="29235"/>
                  </a:lnTo>
                  <a:lnTo>
                    <a:pt x="291528" y="29806"/>
                  </a:lnTo>
                  <a:lnTo>
                    <a:pt x="292404" y="29235"/>
                  </a:lnTo>
                  <a:close/>
                </a:path>
                <a:path w="1032509" h="2034539">
                  <a:moveTo>
                    <a:pt x="292900" y="28930"/>
                  </a:moveTo>
                  <a:lnTo>
                    <a:pt x="292303" y="28930"/>
                  </a:lnTo>
                  <a:lnTo>
                    <a:pt x="292404" y="29235"/>
                  </a:lnTo>
                  <a:lnTo>
                    <a:pt x="292595" y="29806"/>
                  </a:lnTo>
                  <a:lnTo>
                    <a:pt x="292900" y="28930"/>
                  </a:lnTo>
                  <a:close/>
                </a:path>
                <a:path w="1032509" h="2034539">
                  <a:moveTo>
                    <a:pt x="295211" y="28549"/>
                  </a:moveTo>
                  <a:lnTo>
                    <a:pt x="293865" y="26073"/>
                  </a:lnTo>
                  <a:lnTo>
                    <a:pt x="292900" y="28930"/>
                  </a:lnTo>
                  <a:lnTo>
                    <a:pt x="295211" y="28549"/>
                  </a:lnTo>
                  <a:close/>
                </a:path>
                <a:path w="1032509" h="2034539">
                  <a:moveTo>
                    <a:pt x="297116" y="1789328"/>
                  </a:moveTo>
                  <a:lnTo>
                    <a:pt x="294957" y="1787105"/>
                  </a:lnTo>
                  <a:lnTo>
                    <a:pt x="292823" y="1790001"/>
                  </a:lnTo>
                  <a:lnTo>
                    <a:pt x="292696" y="1790776"/>
                  </a:lnTo>
                  <a:lnTo>
                    <a:pt x="292544" y="1791703"/>
                  </a:lnTo>
                  <a:lnTo>
                    <a:pt x="291833" y="1792363"/>
                  </a:lnTo>
                  <a:lnTo>
                    <a:pt x="291439" y="1792363"/>
                  </a:lnTo>
                  <a:lnTo>
                    <a:pt x="291185" y="1792363"/>
                  </a:lnTo>
                  <a:lnTo>
                    <a:pt x="290753" y="1790776"/>
                  </a:lnTo>
                  <a:lnTo>
                    <a:pt x="287858" y="1790776"/>
                  </a:lnTo>
                  <a:lnTo>
                    <a:pt x="289153" y="1793709"/>
                  </a:lnTo>
                  <a:lnTo>
                    <a:pt x="291211" y="1792503"/>
                  </a:lnTo>
                  <a:lnTo>
                    <a:pt x="291312" y="1792833"/>
                  </a:lnTo>
                  <a:lnTo>
                    <a:pt x="291528" y="1792643"/>
                  </a:lnTo>
                  <a:lnTo>
                    <a:pt x="291782" y="1792833"/>
                  </a:lnTo>
                  <a:lnTo>
                    <a:pt x="293001" y="1793709"/>
                  </a:lnTo>
                  <a:lnTo>
                    <a:pt x="294868" y="1792363"/>
                  </a:lnTo>
                  <a:lnTo>
                    <a:pt x="296100" y="1790623"/>
                  </a:lnTo>
                  <a:lnTo>
                    <a:pt x="297116" y="1789328"/>
                  </a:lnTo>
                  <a:close/>
                </a:path>
                <a:path w="1032509" h="2034539">
                  <a:moveTo>
                    <a:pt x="298157" y="1777644"/>
                  </a:moveTo>
                  <a:lnTo>
                    <a:pt x="293395" y="1774863"/>
                  </a:lnTo>
                  <a:lnTo>
                    <a:pt x="292633" y="1781492"/>
                  </a:lnTo>
                  <a:lnTo>
                    <a:pt x="292595" y="1783803"/>
                  </a:lnTo>
                  <a:lnTo>
                    <a:pt x="297383" y="1784959"/>
                  </a:lnTo>
                  <a:lnTo>
                    <a:pt x="295275" y="1779066"/>
                  </a:lnTo>
                  <a:lnTo>
                    <a:pt x="298157" y="1777644"/>
                  </a:lnTo>
                  <a:close/>
                </a:path>
                <a:path w="1032509" h="2034539">
                  <a:moveTo>
                    <a:pt x="300431" y="1829777"/>
                  </a:moveTo>
                  <a:lnTo>
                    <a:pt x="297180" y="1824659"/>
                  </a:lnTo>
                  <a:lnTo>
                    <a:pt x="298132" y="1823478"/>
                  </a:lnTo>
                  <a:lnTo>
                    <a:pt x="294309" y="1822056"/>
                  </a:lnTo>
                  <a:lnTo>
                    <a:pt x="296519" y="1827009"/>
                  </a:lnTo>
                  <a:lnTo>
                    <a:pt x="295694" y="1828215"/>
                  </a:lnTo>
                  <a:lnTo>
                    <a:pt x="300431" y="1829777"/>
                  </a:lnTo>
                  <a:close/>
                </a:path>
                <a:path w="1032509" h="2034539">
                  <a:moveTo>
                    <a:pt x="306197" y="1763445"/>
                  </a:moveTo>
                  <a:lnTo>
                    <a:pt x="303022" y="1760804"/>
                  </a:lnTo>
                  <a:lnTo>
                    <a:pt x="300482" y="1760220"/>
                  </a:lnTo>
                  <a:lnTo>
                    <a:pt x="296430" y="1762721"/>
                  </a:lnTo>
                  <a:lnTo>
                    <a:pt x="298704" y="1765160"/>
                  </a:lnTo>
                  <a:lnTo>
                    <a:pt x="301078" y="1765693"/>
                  </a:lnTo>
                  <a:lnTo>
                    <a:pt x="306197" y="1763445"/>
                  </a:lnTo>
                  <a:close/>
                </a:path>
                <a:path w="1032509" h="2034539">
                  <a:moveTo>
                    <a:pt x="311404" y="1733016"/>
                  </a:moveTo>
                  <a:lnTo>
                    <a:pt x="311061" y="1732610"/>
                  </a:lnTo>
                  <a:lnTo>
                    <a:pt x="310146" y="1733016"/>
                  </a:lnTo>
                  <a:lnTo>
                    <a:pt x="311404" y="1733016"/>
                  </a:lnTo>
                  <a:close/>
                </a:path>
                <a:path w="1032509" h="2034539">
                  <a:moveTo>
                    <a:pt x="313093" y="1868919"/>
                  </a:moveTo>
                  <a:lnTo>
                    <a:pt x="312801" y="1865731"/>
                  </a:lnTo>
                  <a:lnTo>
                    <a:pt x="309524" y="1865299"/>
                  </a:lnTo>
                  <a:lnTo>
                    <a:pt x="309549" y="1866963"/>
                  </a:lnTo>
                  <a:lnTo>
                    <a:pt x="308724" y="1868525"/>
                  </a:lnTo>
                  <a:lnTo>
                    <a:pt x="310426" y="1870405"/>
                  </a:lnTo>
                  <a:lnTo>
                    <a:pt x="313093" y="1868919"/>
                  </a:lnTo>
                  <a:close/>
                </a:path>
                <a:path w="1032509" h="2034539">
                  <a:moveTo>
                    <a:pt x="313474" y="1731556"/>
                  </a:moveTo>
                  <a:lnTo>
                    <a:pt x="310438" y="1731860"/>
                  </a:lnTo>
                  <a:lnTo>
                    <a:pt x="311061" y="1732610"/>
                  </a:lnTo>
                  <a:lnTo>
                    <a:pt x="313474" y="1731556"/>
                  </a:lnTo>
                  <a:close/>
                </a:path>
                <a:path w="1032509" h="2034539">
                  <a:moveTo>
                    <a:pt x="313588" y="1740865"/>
                  </a:moveTo>
                  <a:lnTo>
                    <a:pt x="310984" y="1736001"/>
                  </a:lnTo>
                  <a:lnTo>
                    <a:pt x="309892" y="1741982"/>
                  </a:lnTo>
                  <a:lnTo>
                    <a:pt x="300075" y="1742808"/>
                  </a:lnTo>
                  <a:lnTo>
                    <a:pt x="308216" y="1749386"/>
                  </a:lnTo>
                  <a:lnTo>
                    <a:pt x="308648" y="1748485"/>
                  </a:lnTo>
                  <a:lnTo>
                    <a:pt x="309143" y="1747596"/>
                  </a:lnTo>
                  <a:lnTo>
                    <a:pt x="310070" y="1748485"/>
                  </a:lnTo>
                  <a:lnTo>
                    <a:pt x="307632" y="1743684"/>
                  </a:lnTo>
                  <a:lnTo>
                    <a:pt x="313588" y="1740865"/>
                  </a:lnTo>
                  <a:close/>
                </a:path>
                <a:path w="1032509" h="2034539">
                  <a:moveTo>
                    <a:pt x="313753" y="1736915"/>
                  </a:moveTo>
                  <a:lnTo>
                    <a:pt x="312750" y="1733016"/>
                  </a:lnTo>
                  <a:lnTo>
                    <a:pt x="311404" y="1733016"/>
                  </a:lnTo>
                  <a:lnTo>
                    <a:pt x="312318" y="1734108"/>
                  </a:lnTo>
                  <a:lnTo>
                    <a:pt x="311327" y="1734769"/>
                  </a:lnTo>
                  <a:lnTo>
                    <a:pt x="313753" y="1736915"/>
                  </a:lnTo>
                  <a:close/>
                </a:path>
                <a:path w="1032509" h="2034539">
                  <a:moveTo>
                    <a:pt x="314921" y="1731416"/>
                  </a:moveTo>
                  <a:lnTo>
                    <a:pt x="314388" y="1731162"/>
                  </a:lnTo>
                  <a:lnTo>
                    <a:pt x="313804" y="1731416"/>
                  </a:lnTo>
                  <a:lnTo>
                    <a:pt x="314921" y="1731416"/>
                  </a:lnTo>
                  <a:close/>
                </a:path>
                <a:path w="1032509" h="2034539">
                  <a:moveTo>
                    <a:pt x="315353" y="1730743"/>
                  </a:moveTo>
                  <a:lnTo>
                    <a:pt x="312420" y="1727669"/>
                  </a:lnTo>
                  <a:lnTo>
                    <a:pt x="307936" y="1728114"/>
                  </a:lnTo>
                  <a:lnTo>
                    <a:pt x="314388" y="1731162"/>
                  </a:lnTo>
                  <a:lnTo>
                    <a:pt x="315353" y="1730743"/>
                  </a:lnTo>
                  <a:close/>
                </a:path>
                <a:path w="1032509" h="2034539">
                  <a:moveTo>
                    <a:pt x="316001" y="19519"/>
                  </a:moveTo>
                  <a:lnTo>
                    <a:pt x="313613" y="23444"/>
                  </a:lnTo>
                  <a:lnTo>
                    <a:pt x="315950" y="24803"/>
                  </a:lnTo>
                  <a:lnTo>
                    <a:pt x="316001" y="19519"/>
                  </a:lnTo>
                  <a:close/>
                </a:path>
                <a:path w="1032509" h="2034539">
                  <a:moveTo>
                    <a:pt x="316420" y="18834"/>
                  </a:moveTo>
                  <a:lnTo>
                    <a:pt x="316014" y="18376"/>
                  </a:lnTo>
                  <a:lnTo>
                    <a:pt x="316103" y="19354"/>
                  </a:lnTo>
                  <a:lnTo>
                    <a:pt x="316420" y="18834"/>
                  </a:lnTo>
                  <a:close/>
                </a:path>
                <a:path w="1032509" h="2034539">
                  <a:moveTo>
                    <a:pt x="317017" y="1722196"/>
                  </a:moveTo>
                  <a:lnTo>
                    <a:pt x="316103" y="1718081"/>
                  </a:lnTo>
                  <a:lnTo>
                    <a:pt x="312559" y="1721002"/>
                  </a:lnTo>
                  <a:lnTo>
                    <a:pt x="317017" y="1722196"/>
                  </a:lnTo>
                  <a:close/>
                </a:path>
                <a:path w="1032509" h="2034539">
                  <a:moveTo>
                    <a:pt x="317398" y="19939"/>
                  </a:moveTo>
                  <a:lnTo>
                    <a:pt x="316420" y="18834"/>
                  </a:lnTo>
                  <a:lnTo>
                    <a:pt x="316903" y="19939"/>
                  </a:lnTo>
                  <a:lnTo>
                    <a:pt x="317398" y="19939"/>
                  </a:lnTo>
                  <a:close/>
                </a:path>
                <a:path w="1032509" h="2034539">
                  <a:moveTo>
                    <a:pt x="317982" y="1722450"/>
                  </a:moveTo>
                  <a:lnTo>
                    <a:pt x="317017" y="1722196"/>
                  </a:lnTo>
                  <a:lnTo>
                    <a:pt x="317068" y="1722450"/>
                  </a:lnTo>
                  <a:lnTo>
                    <a:pt x="317157" y="1722831"/>
                  </a:lnTo>
                  <a:lnTo>
                    <a:pt x="317982" y="1722450"/>
                  </a:lnTo>
                  <a:close/>
                </a:path>
                <a:path w="1032509" h="2034539">
                  <a:moveTo>
                    <a:pt x="319671" y="19354"/>
                  </a:moveTo>
                  <a:lnTo>
                    <a:pt x="317398" y="19939"/>
                  </a:lnTo>
                  <a:lnTo>
                    <a:pt x="318681" y="21386"/>
                  </a:lnTo>
                  <a:lnTo>
                    <a:pt x="319671" y="19354"/>
                  </a:lnTo>
                  <a:close/>
                </a:path>
                <a:path w="1032509" h="2034539">
                  <a:moveTo>
                    <a:pt x="323532" y="1724520"/>
                  </a:moveTo>
                  <a:lnTo>
                    <a:pt x="323126" y="1723885"/>
                  </a:lnTo>
                  <a:lnTo>
                    <a:pt x="322999" y="1723682"/>
                  </a:lnTo>
                  <a:lnTo>
                    <a:pt x="320967" y="1720456"/>
                  </a:lnTo>
                  <a:lnTo>
                    <a:pt x="317347" y="1723682"/>
                  </a:lnTo>
                  <a:lnTo>
                    <a:pt x="317157" y="1722831"/>
                  </a:lnTo>
                  <a:lnTo>
                    <a:pt x="312597" y="1724939"/>
                  </a:lnTo>
                  <a:lnTo>
                    <a:pt x="314909" y="1727606"/>
                  </a:lnTo>
                  <a:lnTo>
                    <a:pt x="317233" y="1723885"/>
                  </a:lnTo>
                  <a:lnTo>
                    <a:pt x="323532" y="1724520"/>
                  </a:lnTo>
                  <a:close/>
                </a:path>
                <a:path w="1032509" h="2034539">
                  <a:moveTo>
                    <a:pt x="323811" y="1693037"/>
                  </a:moveTo>
                  <a:lnTo>
                    <a:pt x="323227" y="1693037"/>
                  </a:lnTo>
                  <a:lnTo>
                    <a:pt x="323278" y="1693291"/>
                  </a:lnTo>
                  <a:lnTo>
                    <a:pt x="323811" y="1693037"/>
                  </a:lnTo>
                  <a:close/>
                </a:path>
                <a:path w="1032509" h="2034539">
                  <a:moveTo>
                    <a:pt x="324116" y="1697380"/>
                  </a:moveTo>
                  <a:lnTo>
                    <a:pt x="324040" y="1696986"/>
                  </a:lnTo>
                  <a:lnTo>
                    <a:pt x="323278" y="1693291"/>
                  </a:lnTo>
                  <a:lnTo>
                    <a:pt x="322033" y="1693849"/>
                  </a:lnTo>
                  <a:lnTo>
                    <a:pt x="324116" y="1697380"/>
                  </a:lnTo>
                  <a:close/>
                </a:path>
                <a:path w="1032509" h="2034539">
                  <a:moveTo>
                    <a:pt x="325996" y="1694980"/>
                  </a:moveTo>
                  <a:lnTo>
                    <a:pt x="325005" y="1696986"/>
                  </a:lnTo>
                  <a:lnTo>
                    <a:pt x="325539" y="1696986"/>
                  </a:lnTo>
                  <a:lnTo>
                    <a:pt x="325996" y="1694980"/>
                  </a:lnTo>
                  <a:close/>
                </a:path>
                <a:path w="1032509" h="2034539">
                  <a:moveTo>
                    <a:pt x="327761" y="1691373"/>
                  </a:moveTo>
                  <a:lnTo>
                    <a:pt x="324104" y="1691728"/>
                  </a:lnTo>
                  <a:lnTo>
                    <a:pt x="325564" y="1692236"/>
                  </a:lnTo>
                  <a:lnTo>
                    <a:pt x="323811" y="1693037"/>
                  </a:lnTo>
                  <a:lnTo>
                    <a:pt x="326428" y="1693037"/>
                  </a:lnTo>
                  <a:lnTo>
                    <a:pt x="326377" y="1693291"/>
                  </a:lnTo>
                  <a:lnTo>
                    <a:pt x="326250" y="1693849"/>
                  </a:lnTo>
                  <a:lnTo>
                    <a:pt x="325996" y="1694980"/>
                  </a:lnTo>
                  <a:lnTo>
                    <a:pt x="327761" y="1691373"/>
                  </a:lnTo>
                  <a:close/>
                </a:path>
                <a:path w="1032509" h="2034539">
                  <a:moveTo>
                    <a:pt x="332765" y="1698802"/>
                  </a:moveTo>
                  <a:lnTo>
                    <a:pt x="331393" y="1698485"/>
                  </a:lnTo>
                  <a:lnTo>
                    <a:pt x="325513" y="1697113"/>
                  </a:lnTo>
                  <a:lnTo>
                    <a:pt x="325462" y="1697380"/>
                  </a:lnTo>
                  <a:lnTo>
                    <a:pt x="325386" y="1697685"/>
                  </a:lnTo>
                  <a:lnTo>
                    <a:pt x="319138" y="1700949"/>
                  </a:lnTo>
                  <a:lnTo>
                    <a:pt x="320789" y="1706333"/>
                  </a:lnTo>
                  <a:lnTo>
                    <a:pt x="325031" y="1704771"/>
                  </a:lnTo>
                  <a:lnTo>
                    <a:pt x="322821" y="1701482"/>
                  </a:lnTo>
                  <a:lnTo>
                    <a:pt x="324573" y="1699260"/>
                  </a:lnTo>
                  <a:lnTo>
                    <a:pt x="326745" y="1698485"/>
                  </a:lnTo>
                  <a:lnTo>
                    <a:pt x="328091" y="1700466"/>
                  </a:lnTo>
                  <a:lnTo>
                    <a:pt x="329399" y="1702600"/>
                  </a:lnTo>
                  <a:lnTo>
                    <a:pt x="332765" y="1698802"/>
                  </a:lnTo>
                  <a:close/>
                </a:path>
                <a:path w="1032509" h="2034539">
                  <a:moveTo>
                    <a:pt x="337299" y="1789430"/>
                  </a:moveTo>
                  <a:lnTo>
                    <a:pt x="335305" y="1786661"/>
                  </a:lnTo>
                  <a:lnTo>
                    <a:pt x="334289" y="1788807"/>
                  </a:lnTo>
                  <a:lnTo>
                    <a:pt x="332257" y="1790776"/>
                  </a:lnTo>
                  <a:lnTo>
                    <a:pt x="332981" y="1793252"/>
                  </a:lnTo>
                  <a:lnTo>
                    <a:pt x="335254" y="1791385"/>
                  </a:lnTo>
                  <a:lnTo>
                    <a:pt x="337299" y="1789430"/>
                  </a:lnTo>
                  <a:close/>
                </a:path>
                <a:path w="1032509" h="2034539">
                  <a:moveTo>
                    <a:pt x="348907" y="25044"/>
                  </a:moveTo>
                  <a:lnTo>
                    <a:pt x="346964" y="21310"/>
                  </a:lnTo>
                  <a:lnTo>
                    <a:pt x="344932" y="24536"/>
                  </a:lnTo>
                  <a:lnTo>
                    <a:pt x="342950" y="23850"/>
                  </a:lnTo>
                  <a:lnTo>
                    <a:pt x="343725" y="26568"/>
                  </a:lnTo>
                  <a:lnTo>
                    <a:pt x="344881" y="25793"/>
                  </a:lnTo>
                  <a:lnTo>
                    <a:pt x="346329" y="25133"/>
                  </a:lnTo>
                  <a:lnTo>
                    <a:pt x="347941" y="28181"/>
                  </a:lnTo>
                  <a:lnTo>
                    <a:pt x="348081" y="27114"/>
                  </a:lnTo>
                  <a:lnTo>
                    <a:pt x="348246" y="26073"/>
                  </a:lnTo>
                  <a:lnTo>
                    <a:pt x="348907" y="25044"/>
                  </a:lnTo>
                  <a:close/>
                </a:path>
                <a:path w="1032509" h="2034539">
                  <a:moveTo>
                    <a:pt x="398335" y="23456"/>
                  </a:moveTo>
                  <a:lnTo>
                    <a:pt x="396913" y="24460"/>
                  </a:lnTo>
                  <a:lnTo>
                    <a:pt x="397052" y="24460"/>
                  </a:lnTo>
                  <a:lnTo>
                    <a:pt x="398335" y="23456"/>
                  </a:lnTo>
                  <a:close/>
                </a:path>
                <a:path w="1032509" h="2034539">
                  <a:moveTo>
                    <a:pt x="400062" y="26276"/>
                  </a:moveTo>
                  <a:lnTo>
                    <a:pt x="397827" y="24993"/>
                  </a:lnTo>
                  <a:lnTo>
                    <a:pt x="396989" y="24511"/>
                  </a:lnTo>
                  <a:lnTo>
                    <a:pt x="396354" y="24993"/>
                  </a:lnTo>
                  <a:lnTo>
                    <a:pt x="396252" y="24853"/>
                  </a:lnTo>
                  <a:lnTo>
                    <a:pt x="396138" y="24688"/>
                  </a:lnTo>
                  <a:lnTo>
                    <a:pt x="395236" y="23456"/>
                  </a:lnTo>
                  <a:lnTo>
                    <a:pt x="395135" y="23317"/>
                  </a:lnTo>
                  <a:lnTo>
                    <a:pt x="393788" y="21437"/>
                  </a:lnTo>
                  <a:lnTo>
                    <a:pt x="391134" y="24853"/>
                  </a:lnTo>
                  <a:lnTo>
                    <a:pt x="391045" y="24688"/>
                  </a:lnTo>
                  <a:lnTo>
                    <a:pt x="390283" y="23456"/>
                  </a:lnTo>
                  <a:lnTo>
                    <a:pt x="390334" y="23317"/>
                  </a:lnTo>
                  <a:lnTo>
                    <a:pt x="390448" y="22999"/>
                  </a:lnTo>
                  <a:lnTo>
                    <a:pt x="390766" y="22161"/>
                  </a:lnTo>
                  <a:lnTo>
                    <a:pt x="389813" y="20764"/>
                  </a:lnTo>
                  <a:lnTo>
                    <a:pt x="389839" y="23317"/>
                  </a:lnTo>
                  <a:lnTo>
                    <a:pt x="387819" y="24688"/>
                  </a:lnTo>
                  <a:lnTo>
                    <a:pt x="386194" y="24460"/>
                  </a:lnTo>
                  <a:lnTo>
                    <a:pt x="386499" y="24460"/>
                  </a:lnTo>
                  <a:lnTo>
                    <a:pt x="385368" y="23456"/>
                  </a:lnTo>
                  <a:lnTo>
                    <a:pt x="386308" y="26593"/>
                  </a:lnTo>
                  <a:lnTo>
                    <a:pt x="386981" y="25361"/>
                  </a:lnTo>
                  <a:lnTo>
                    <a:pt x="387781" y="27279"/>
                  </a:lnTo>
                  <a:lnTo>
                    <a:pt x="386626" y="29019"/>
                  </a:lnTo>
                  <a:lnTo>
                    <a:pt x="386448" y="30886"/>
                  </a:lnTo>
                  <a:lnTo>
                    <a:pt x="387578" y="31216"/>
                  </a:lnTo>
                  <a:lnTo>
                    <a:pt x="388035" y="31216"/>
                  </a:lnTo>
                  <a:lnTo>
                    <a:pt x="389572" y="27686"/>
                  </a:lnTo>
                  <a:lnTo>
                    <a:pt x="391045" y="31216"/>
                  </a:lnTo>
                  <a:lnTo>
                    <a:pt x="391134" y="30886"/>
                  </a:lnTo>
                  <a:lnTo>
                    <a:pt x="391947" y="27686"/>
                  </a:lnTo>
                  <a:lnTo>
                    <a:pt x="392049" y="27279"/>
                  </a:lnTo>
                  <a:lnTo>
                    <a:pt x="392544" y="25336"/>
                  </a:lnTo>
                  <a:lnTo>
                    <a:pt x="392658" y="24853"/>
                  </a:lnTo>
                  <a:lnTo>
                    <a:pt x="392760" y="24460"/>
                  </a:lnTo>
                  <a:lnTo>
                    <a:pt x="393001" y="23495"/>
                  </a:lnTo>
                  <a:lnTo>
                    <a:pt x="395439" y="28663"/>
                  </a:lnTo>
                  <a:lnTo>
                    <a:pt x="398043" y="27686"/>
                  </a:lnTo>
                  <a:lnTo>
                    <a:pt x="400062" y="26276"/>
                  </a:lnTo>
                  <a:close/>
                </a:path>
                <a:path w="1032509" h="2034539">
                  <a:moveTo>
                    <a:pt x="464858" y="32258"/>
                  </a:moveTo>
                  <a:lnTo>
                    <a:pt x="463346" y="27508"/>
                  </a:lnTo>
                  <a:lnTo>
                    <a:pt x="461276" y="32258"/>
                  </a:lnTo>
                  <a:lnTo>
                    <a:pt x="463677" y="36029"/>
                  </a:lnTo>
                  <a:lnTo>
                    <a:pt x="464743" y="32816"/>
                  </a:lnTo>
                  <a:lnTo>
                    <a:pt x="464858" y="32258"/>
                  </a:lnTo>
                  <a:close/>
                </a:path>
                <a:path w="1032509" h="2034539">
                  <a:moveTo>
                    <a:pt x="466953" y="29552"/>
                  </a:moveTo>
                  <a:lnTo>
                    <a:pt x="466267" y="28206"/>
                  </a:lnTo>
                  <a:lnTo>
                    <a:pt x="464921" y="32258"/>
                  </a:lnTo>
                  <a:lnTo>
                    <a:pt x="465035" y="32816"/>
                  </a:lnTo>
                  <a:lnTo>
                    <a:pt x="465239" y="33451"/>
                  </a:lnTo>
                  <a:lnTo>
                    <a:pt x="466953" y="29552"/>
                  </a:lnTo>
                  <a:close/>
                </a:path>
                <a:path w="1032509" h="2034539">
                  <a:moveTo>
                    <a:pt x="469125" y="31508"/>
                  </a:moveTo>
                  <a:lnTo>
                    <a:pt x="467906" y="30099"/>
                  </a:lnTo>
                  <a:lnTo>
                    <a:pt x="467321" y="28727"/>
                  </a:lnTo>
                  <a:lnTo>
                    <a:pt x="466953" y="29552"/>
                  </a:lnTo>
                  <a:lnTo>
                    <a:pt x="468630" y="32816"/>
                  </a:lnTo>
                  <a:lnTo>
                    <a:pt x="469125" y="31508"/>
                  </a:lnTo>
                  <a:close/>
                </a:path>
                <a:path w="1032509" h="2034539">
                  <a:moveTo>
                    <a:pt x="515569" y="31572"/>
                  </a:moveTo>
                  <a:lnTo>
                    <a:pt x="513600" y="30899"/>
                  </a:lnTo>
                  <a:lnTo>
                    <a:pt x="511568" y="32550"/>
                  </a:lnTo>
                  <a:lnTo>
                    <a:pt x="509612" y="30314"/>
                  </a:lnTo>
                  <a:lnTo>
                    <a:pt x="509587" y="33350"/>
                  </a:lnTo>
                  <a:lnTo>
                    <a:pt x="515416" y="33985"/>
                  </a:lnTo>
                  <a:lnTo>
                    <a:pt x="515569" y="31572"/>
                  </a:lnTo>
                  <a:close/>
                </a:path>
                <a:path w="1032509" h="2034539">
                  <a:moveTo>
                    <a:pt x="555929" y="47574"/>
                  </a:moveTo>
                  <a:lnTo>
                    <a:pt x="555879" y="46443"/>
                  </a:lnTo>
                  <a:lnTo>
                    <a:pt x="553758" y="46443"/>
                  </a:lnTo>
                  <a:lnTo>
                    <a:pt x="553389" y="47409"/>
                  </a:lnTo>
                  <a:lnTo>
                    <a:pt x="553097" y="46443"/>
                  </a:lnTo>
                  <a:lnTo>
                    <a:pt x="552335" y="46443"/>
                  </a:lnTo>
                  <a:lnTo>
                    <a:pt x="553351" y="47498"/>
                  </a:lnTo>
                  <a:lnTo>
                    <a:pt x="555218" y="49720"/>
                  </a:lnTo>
                  <a:lnTo>
                    <a:pt x="555929" y="47574"/>
                  </a:lnTo>
                  <a:close/>
                </a:path>
                <a:path w="1032509" h="2034539">
                  <a:moveTo>
                    <a:pt x="556272" y="43421"/>
                  </a:moveTo>
                  <a:lnTo>
                    <a:pt x="555066" y="42291"/>
                  </a:lnTo>
                  <a:lnTo>
                    <a:pt x="553808" y="43230"/>
                  </a:lnTo>
                  <a:lnTo>
                    <a:pt x="552551" y="44704"/>
                  </a:lnTo>
                  <a:lnTo>
                    <a:pt x="552627" y="44932"/>
                  </a:lnTo>
                  <a:lnTo>
                    <a:pt x="553097" y="46443"/>
                  </a:lnTo>
                  <a:lnTo>
                    <a:pt x="553758" y="46443"/>
                  </a:lnTo>
                  <a:lnTo>
                    <a:pt x="554329" y="44932"/>
                  </a:lnTo>
                  <a:lnTo>
                    <a:pt x="555307" y="44932"/>
                  </a:lnTo>
                  <a:lnTo>
                    <a:pt x="555574" y="45504"/>
                  </a:lnTo>
                  <a:lnTo>
                    <a:pt x="555853" y="46088"/>
                  </a:lnTo>
                  <a:lnTo>
                    <a:pt x="555815" y="45504"/>
                  </a:lnTo>
                  <a:lnTo>
                    <a:pt x="555942" y="44932"/>
                  </a:lnTo>
                  <a:lnTo>
                    <a:pt x="555993" y="44704"/>
                  </a:lnTo>
                  <a:lnTo>
                    <a:pt x="556272" y="43421"/>
                  </a:lnTo>
                  <a:close/>
                </a:path>
                <a:path w="1032509" h="2034539">
                  <a:moveTo>
                    <a:pt x="735368" y="43815"/>
                  </a:moveTo>
                  <a:lnTo>
                    <a:pt x="735291" y="43599"/>
                  </a:lnTo>
                  <a:lnTo>
                    <a:pt x="734453" y="41567"/>
                  </a:lnTo>
                  <a:lnTo>
                    <a:pt x="733158" y="41567"/>
                  </a:lnTo>
                  <a:lnTo>
                    <a:pt x="733120" y="41935"/>
                  </a:lnTo>
                  <a:lnTo>
                    <a:pt x="733018" y="42964"/>
                  </a:lnTo>
                  <a:lnTo>
                    <a:pt x="732891" y="44170"/>
                  </a:lnTo>
                  <a:lnTo>
                    <a:pt x="732790" y="45199"/>
                  </a:lnTo>
                  <a:lnTo>
                    <a:pt x="732726" y="45847"/>
                  </a:lnTo>
                  <a:lnTo>
                    <a:pt x="735368" y="43815"/>
                  </a:lnTo>
                  <a:close/>
                </a:path>
                <a:path w="1032509" h="2034539">
                  <a:moveTo>
                    <a:pt x="736066" y="43281"/>
                  </a:moveTo>
                  <a:lnTo>
                    <a:pt x="735368" y="43815"/>
                  </a:lnTo>
                  <a:lnTo>
                    <a:pt x="735545" y="44170"/>
                  </a:lnTo>
                  <a:lnTo>
                    <a:pt x="736066" y="43281"/>
                  </a:lnTo>
                  <a:close/>
                </a:path>
                <a:path w="1032509" h="2034539">
                  <a:moveTo>
                    <a:pt x="738162" y="44716"/>
                  </a:moveTo>
                  <a:lnTo>
                    <a:pt x="737958" y="44170"/>
                  </a:lnTo>
                  <a:lnTo>
                    <a:pt x="737717" y="43599"/>
                  </a:lnTo>
                  <a:lnTo>
                    <a:pt x="737387" y="42964"/>
                  </a:lnTo>
                  <a:lnTo>
                    <a:pt x="736854" y="41935"/>
                  </a:lnTo>
                  <a:lnTo>
                    <a:pt x="736066" y="43281"/>
                  </a:lnTo>
                  <a:lnTo>
                    <a:pt x="736473" y="42964"/>
                  </a:lnTo>
                  <a:lnTo>
                    <a:pt x="737666" y="45199"/>
                  </a:lnTo>
                  <a:lnTo>
                    <a:pt x="738162" y="44716"/>
                  </a:lnTo>
                  <a:close/>
                </a:path>
                <a:path w="1032509" h="2034539">
                  <a:moveTo>
                    <a:pt x="890879" y="335356"/>
                  </a:moveTo>
                  <a:lnTo>
                    <a:pt x="887577" y="333781"/>
                  </a:lnTo>
                  <a:lnTo>
                    <a:pt x="882688" y="336905"/>
                  </a:lnTo>
                  <a:lnTo>
                    <a:pt x="882269" y="336905"/>
                  </a:lnTo>
                  <a:lnTo>
                    <a:pt x="884986" y="337883"/>
                  </a:lnTo>
                  <a:lnTo>
                    <a:pt x="887539" y="336905"/>
                  </a:lnTo>
                  <a:lnTo>
                    <a:pt x="889952" y="338709"/>
                  </a:lnTo>
                  <a:lnTo>
                    <a:pt x="890879" y="335356"/>
                  </a:lnTo>
                  <a:close/>
                </a:path>
                <a:path w="1032509" h="2034539">
                  <a:moveTo>
                    <a:pt x="897356" y="333209"/>
                  </a:moveTo>
                  <a:lnTo>
                    <a:pt x="893216" y="335534"/>
                  </a:lnTo>
                  <a:lnTo>
                    <a:pt x="892975" y="335534"/>
                  </a:lnTo>
                  <a:lnTo>
                    <a:pt x="891235" y="334098"/>
                  </a:lnTo>
                  <a:lnTo>
                    <a:pt x="890879" y="335356"/>
                  </a:lnTo>
                  <a:lnTo>
                    <a:pt x="892314" y="336042"/>
                  </a:lnTo>
                  <a:lnTo>
                    <a:pt x="893064" y="335622"/>
                  </a:lnTo>
                  <a:lnTo>
                    <a:pt x="894384" y="336715"/>
                  </a:lnTo>
                  <a:lnTo>
                    <a:pt x="895477" y="336905"/>
                  </a:lnTo>
                  <a:lnTo>
                    <a:pt x="896759" y="336905"/>
                  </a:lnTo>
                  <a:lnTo>
                    <a:pt x="896848" y="336715"/>
                  </a:lnTo>
                  <a:lnTo>
                    <a:pt x="897001" y="336359"/>
                  </a:lnTo>
                  <a:lnTo>
                    <a:pt x="896912" y="336042"/>
                  </a:lnTo>
                  <a:lnTo>
                    <a:pt x="896772" y="335534"/>
                  </a:lnTo>
                  <a:lnTo>
                    <a:pt x="896886" y="335356"/>
                  </a:lnTo>
                  <a:lnTo>
                    <a:pt x="897267" y="334784"/>
                  </a:lnTo>
                  <a:lnTo>
                    <a:pt x="896899" y="334098"/>
                  </a:lnTo>
                  <a:lnTo>
                    <a:pt x="897077" y="333692"/>
                  </a:lnTo>
                  <a:lnTo>
                    <a:pt x="897356" y="333209"/>
                  </a:lnTo>
                  <a:close/>
                </a:path>
                <a:path w="1032509" h="2034539">
                  <a:moveTo>
                    <a:pt x="1009840" y="20662"/>
                  </a:moveTo>
                  <a:lnTo>
                    <a:pt x="1008227" y="19151"/>
                  </a:lnTo>
                  <a:lnTo>
                    <a:pt x="1007262" y="19799"/>
                  </a:lnTo>
                  <a:lnTo>
                    <a:pt x="1008634" y="20993"/>
                  </a:lnTo>
                  <a:lnTo>
                    <a:pt x="1009840" y="20662"/>
                  </a:lnTo>
                  <a:close/>
                </a:path>
                <a:path w="1032509" h="2034539">
                  <a:moveTo>
                    <a:pt x="1010094" y="17881"/>
                  </a:moveTo>
                  <a:lnTo>
                    <a:pt x="1009853" y="17881"/>
                  </a:lnTo>
                  <a:lnTo>
                    <a:pt x="1009510" y="17449"/>
                  </a:lnTo>
                  <a:lnTo>
                    <a:pt x="1008989" y="17881"/>
                  </a:lnTo>
                  <a:lnTo>
                    <a:pt x="1008595" y="17005"/>
                  </a:lnTo>
                  <a:lnTo>
                    <a:pt x="1007503" y="18478"/>
                  </a:lnTo>
                  <a:lnTo>
                    <a:pt x="1008227" y="19151"/>
                  </a:lnTo>
                  <a:lnTo>
                    <a:pt x="1010094" y="17881"/>
                  </a:lnTo>
                  <a:close/>
                </a:path>
                <a:path w="1032509" h="2034539">
                  <a:moveTo>
                    <a:pt x="1010158" y="22313"/>
                  </a:moveTo>
                  <a:lnTo>
                    <a:pt x="1008634" y="20993"/>
                  </a:lnTo>
                  <a:lnTo>
                    <a:pt x="1005166" y="21920"/>
                  </a:lnTo>
                  <a:lnTo>
                    <a:pt x="1007491" y="24104"/>
                  </a:lnTo>
                  <a:lnTo>
                    <a:pt x="1010158" y="22313"/>
                  </a:lnTo>
                  <a:close/>
                </a:path>
                <a:path w="1032509" h="2034539">
                  <a:moveTo>
                    <a:pt x="1029093" y="25349"/>
                  </a:moveTo>
                  <a:lnTo>
                    <a:pt x="1028865" y="25349"/>
                  </a:lnTo>
                  <a:lnTo>
                    <a:pt x="1028941" y="25793"/>
                  </a:lnTo>
                  <a:lnTo>
                    <a:pt x="1029093" y="25349"/>
                  </a:lnTo>
                  <a:close/>
                </a:path>
                <a:path w="1032509" h="2034539">
                  <a:moveTo>
                    <a:pt x="1029462" y="28663"/>
                  </a:moveTo>
                  <a:lnTo>
                    <a:pt x="1028941" y="25793"/>
                  </a:lnTo>
                  <a:lnTo>
                    <a:pt x="1028458" y="27178"/>
                  </a:lnTo>
                  <a:lnTo>
                    <a:pt x="1029462" y="28663"/>
                  </a:lnTo>
                  <a:close/>
                </a:path>
                <a:path w="1032509" h="2034539">
                  <a:moveTo>
                    <a:pt x="1030833" y="36131"/>
                  </a:moveTo>
                  <a:lnTo>
                    <a:pt x="1029931" y="31216"/>
                  </a:lnTo>
                  <a:lnTo>
                    <a:pt x="1029804" y="29908"/>
                  </a:lnTo>
                  <a:lnTo>
                    <a:pt x="1028573" y="31216"/>
                  </a:lnTo>
                  <a:lnTo>
                    <a:pt x="1030833" y="36131"/>
                  </a:lnTo>
                  <a:close/>
                </a:path>
                <a:path w="1032509" h="2034539">
                  <a:moveTo>
                    <a:pt x="1032433" y="24866"/>
                  </a:moveTo>
                  <a:lnTo>
                    <a:pt x="1029411" y="24434"/>
                  </a:lnTo>
                  <a:lnTo>
                    <a:pt x="1029093" y="25349"/>
                  </a:lnTo>
                  <a:lnTo>
                    <a:pt x="1031303" y="27609"/>
                  </a:lnTo>
                  <a:lnTo>
                    <a:pt x="1032433" y="24866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E867E426-5717-DCF1-2BBE-0A7DEB2CB2B1}"/>
                </a:ext>
              </a:extLst>
            </p:cNvPr>
            <p:cNvSpPr/>
            <p:nvPr/>
          </p:nvSpPr>
          <p:spPr>
            <a:xfrm>
              <a:off x="6322149" y="454760"/>
              <a:ext cx="1019810" cy="1736725"/>
            </a:xfrm>
            <a:custGeom>
              <a:avLst/>
              <a:gdLst/>
              <a:ahLst/>
              <a:cxnLst/>
              <a:rect l="l" t="t" r="r" b="b"/>
              <a:pathLst>
                <a:path w="1019809" h="1736725">
                  <a:moveTo>
                    <a:pt x="6388" y="1624507"/>
                  </a:moveTo>
                  <a:lnTo>
                    <a:pt x="3568" y="1624634"/>
                  </a:lnTo>
                  <a:lnTo>
                    <a:pt x="2514" y="1622272"/>
                  </a:lnTo>
                  <a:lnTo>
                    <a:pt x="1016" y="1621358"/>
                  </a:lnTo>
                  <a:lnTo>
                    <a:pt x="1739" y="1623618"/>
                  </a:lnTo>
                  <a:lnTo>
                    <a:pt x="0" y="1624634"/>
                  </a:lnTo>
                  <a:lnTo>
                    <a:pt x="2921" y="1624672"/>
                  </a:lnTo>
                  <a:lnTo>
                    <a:pt x="1270" y="1627428"/>
                  </a:lnTo>
                  <a:lnTo>
                    <a:pt x="4559" y="1629714"/>
                  </a:lnTo>
                  <a:lnTo>
                    <a:pt x="6388" y="1624507"/>
                  </a:lnTo>
                  <a:close/>
                </a:path>
                <a:path w="1019809" h="1736725">
                  <a:moveTo>
                    <a:pt x="45847" y="1543329"/>
                  </a:moveTo>
                  <a:lnTo>
                    <a:pt x="43154" y="1541462"/>
                  </a:lnTo>
                  <a:lnTo>
                    <a:pt x="41656" y="1544408"/>
                  </a:lnTo>
                  <a:lnTo>
                    <a:pt x="39662" y="1547291"/>
                  </a:lnTo>
                  <a:lnTo>
                    <a:pt x="43675" y="1550873"/>
                  </a:lnTo>
                  <a:lnTo>
                    <a:pt x="45694" y="1548053"/>
                  </a:lnTo>
                  <a:lnTo>
                    <a:pt x="43738" y="1546796"/>
                  </a:lnTo>
                  <a:lnTo>
                    <a:pt x="45732" y="1546402"/>
                  </a:lnTo>
                  <a:lnTo>
                    <a:pt x="43700" y="1544624"/>
                  </a:lnTo>
                  <a:lnTo>
                    <a:pt x="45847" y="1543329"/>
                  </a:lnTo>
                  <a:close/>
                </a:path>
                <a:path w="1019809" h="1736725">
                  <a:moveTo>
                    <a:pt x="48209" y="1545907"/>
                  </a:moveTo>
                  <a:lnTo>
                    <a:pt x="47510" y="1545094"/>
                  </a:lnTo>
                  <a:lnTo>
                    <a:pt x="46583" y="1546085"/>
                  </a:lnTo>
                  <a:lnTo>
                    <a:pt x="45732" y="1546402"/>
                  </a:lnTo>
                  <a:lnTo>
                    <a:pt x="48209" y="1545907"/>
                  </a:lnTo>
                  <a:close/>
                </a:path>
                <a:path w="1019809" h="1736725">
                  <a:moveTo>
                    <a:pt x="65900" y="1279779"/>
                  </a:moveTo>
                  <a:lnTo>
                    <a:pt x="64858" y="1278636"/>
                  </a:lnTo>
                  <a:lnTo>
                    <a:pt x="63004" y="1280223"/>
                  </a:lnTo>
                  <a:lnTo>
                    <a:pt x="61429" y="1280820"/>
                  </a:lnTo>
                  <a:lnTo>
                    <a:pt x="63639" y="1284643"/>
                  </a:lnTo>
                  <a:lnTo>
                    <a:pt x="65493" y="1283347"/>
                  </a:lnTo>
                  <a:lnTo>
                    <a:pt x="64071" y="1281074"/>
                  </a:lnTo>
                  <a:lnTo>
                    <a:pt x="65900" y="1279779"/>
                  </a:lnTo>
                  <a:close/>
                </a:path>
                <a:path w="1019809" h="1736725">
                  <a:moveTo>
                    <a:pt x="68033" y="1267752"/>
                  </a:moveTo>
                  <a:lnTo>
                    <a:pt x="66611" y="1266355"/>
                  </a:lnTo>
                  <a:lnTo>
                    <a:pt x="61429" y="1270419"/>
                  </a:lnTo>
                  <a:lnTo>
                    <a:pt x="64668" y="1273060"/>
                  </a:lnTo>
                  <a:lnTo>
                    <a:pt x="68021" y="1271968"/>
                  </a:lnTo>
                  <a:lnTo>
                    <a:pt x="65849" y="1269199"/>
                  </a:lnTo>
                  <a:lnTo>
                    <a:pt x="68033" y="1267752"/>
                  </a:lnTo>
                  <a:close/>
                </a:path>
                <a:path w="1019809" h="1736725">
                  <a:moveTo>
                    <a:pt x="82600" y="1231366"/>
                  </a:moveTo>
                  <a:lnTo>
                    <a:pt x="77508" y="1227874"/>
                  </a:lnTo>
                  <a:lnTo>
                    <a:pt x="77812" y="1231950"/>
                  </a:lnTo>
                  <a:lnTo>
                    <a:pt x="71894" y="1234008"/>
                  </a:lnTo>
                  <a:lnTo>
                    <a:pt x="76225" y="1239393"/>
                  </a:lnTo>
                  <a:lnTo>
                    <a:pt x="78651" y="1236002"/>
                  </a:lnTo>
                  <a:lnTo>
                    <a:pt x="82600" y="1231366"/>
                  </a:lnTo>
                  <a:close/>
                </a:path>
                <a:path w="1019809" h="1736725">
                  <a:moveTo>
                    <a:pt x="89103" y="1233792"/>
                  </a:moveTo>
                  <a:lnTo>
                    <a:pt x="83654" y="1232344"/>
                  </a:lnTo>
                  <a:lnTo>
                    <a:pt x="81584" y="1233170"/>
                  </a:lnTo>
                  <a:lnTo>
                    <a:pt x="80378" y="1236789"/>
                  </a:lnTo>
                  <a:lnTo>
                    <a:pt x="85128" y="1235316"/>
                  </a:lnTo>
                  <a:lnTo>
                    <a:pt x="87172" y="1236586"/>
                  </a:lnTo>
                  <a:lnTo>
                    <a:pt x="89103" y="1233792"/>
                  </a:lnTo>
                  <a:close/>
                </a:path>
                <a:path w="1019809" h="1736725">
                  <a:moveTo>
                    <a:pt x="90385" y="1226858"/>
                  </a:moveTo>
                  <a:lnTo>
                    <a:pt x="89039" y="1223772"/>
                  </a:lnTo>
                  <a:lnTo>
                    <a:pt x="87426" y="1225867"/>
                  </a:lnTo>
                  <a:lnTo>
                    <a:pt x="87414" y="1228496"/>
                  </a:lnTo>
                  <a:lnTo>
                    <a:pt x="85077" y="1230363"/>
                  </a:lnTo>
                  <a:lnTo>
                    <a:pt x="85877" y="1231290"/>
                  </a:lnTo>
                  <a:lnTo>
                    <a:pt x="87414" y="1230096"/>
                  </a:lnTo>
                  <a:lnTo>
                    <a:pt x="88099" y="1231353"/>
                  </a:lnTo>
                  <a:lnTo>
                    <a:pt x="88239" y="1228775"/>
                  </a:lnTo>
                  <a:lnTo>
                    <a:pt x="90385" y="1226858"/>
                  </a:lnTo>
                  <a:close/>
                </a:path>
                <a:path w="1019809" h="1736725">
                  <a:moveTo>
                    <a:pt x="107734" y="1175512"/>
                  </a:moveTo>
                  <a:lnTo>
                    <a:pt x="107607" y="1175334"/>
                  </a:lnTo>
                  <a:lnTo>
                    <a:pt x="107276" y="1175512"/>
                  </a:lnTo>
                  <a:lnTo>
                    <a:pt x="107734" y="1175512"/>
                  </a:lnTo>
                  <a:close/>
                </a:path>
                <a:path w="1019809" h="1736725">
                  <a:moveTo>
                    <a:pt x="108826" y="1216317"/>
                  </a:moveTo>
                  <a:lnTo>
                    <a:pt x="99555" y="1217803"/>
                  </a:lnTo>
                  <a:lnTo>
                    <a:pt x="100787" y="1221524"/>
                  </a:lnTo>
                  <a:lnTo>
                    <a:pt x="103187" y="1221943"/>
                  </a:lnTo>
                  <a:lnTo>
                    <a:pt x="105143" y="1223632"/>
                  </a:lnTo>
                  <a:lnTo>
                    <a:pt x="105778" y="1216964"/>
                  </a:lnTo>
                  <a:lnTo>
                    <a:pt x="108826" y="1216317"/>
                  </a:lnTo>
                  <a:close/>
                </a:path>
                <a:path w="1019809" h="1736725">
                  <a:moveTo>
                    <a:pt x="109321" y="1462163"/>
                  </a:moveTo>
                  <a:lnTo>
                    <a:pt x="105968" y="1459839"/>
                  </a:lnTo>
                  <a:lnTo>
                    <a:pt x="105879" y="1460182"/>
                  </a:lnTo>
                  <a:lnTo>
                    <a:pt x="103632" y="1458150"/>
                  </a:lnTo>
                  <a:lnTo>
                    <a:pt x="105130" y="1461731"/>
                  </a:lnTo>
                  <a:lnTo>
                    <a:pt x="103530" y="1467650"/>
                  </a:lnTo>
                  <a:lnTo>
                    <a:pt x="106362" y="1469085"/>
                  </a:lnTo>
                  <a:lnTo>
                    <a:pt x="104876" y="1464995"/>
                  </a:lnTo>
                  <a:lnTo>
                    <a:pt x="108673" y="1466176"/>
                  </a:lnTo>
                  <a:lnTo>
                    <a:pt x="109321" y="1462163"/>
                  </a:lnTo>
                  <a:close/>
                </a:path>
                <a:path w="1019809" h="1736725">
                  <a:moveTo>
                    <a:pt x="110159" y="1174013"/>
                  </a:moveTo>
                  <a:lnTo>
                    <a:pt x="105346" y="1172057"/>
                  </a:lnTo>
                  <a:lnTo>
                    <a:pt x="107607" y="1175334"/>
                  </a:lnTo>
                  <a:lnTo>
                    <a:pt x="110159" y="1174013"/>
                  </a:lnTo>
                  <a:close/>
                </a:path>
                <a:path w="1019809" h="1736725">
                  <a:moveTo>
                    <a:pt x="110363" y="1063752"/>
                  </a:moveTo>
                  <a:lnTo>
                    <a:pt x="108927" y="1065339"/>
                  </a:lnTo>
                  <a:lnTo>
                    <a:pt x="109994" y="1066774"/>
                  </a:lnTo>
                  <a:lnTo>
                    <a:pt x="110363" y="1063752"/>
                  </a:lnTo>
                  <a:close/>
                </a:path>
                <a:path w="1019809" h="1736725">
                  <a:moveTo>
                    <a:pt x="114020" y="1170686"/>
                  </a:moveTo>
                  <a:lnTo>
                    <a:pt x="111760" y="1167460"/>
                  </a:lnTo>
                  <a:lnTo>
                    <a:pt x="110096" y="1169225"/>
                  </a:lnTo>
                  <a:lnTo>
                    <a:pt x="110121" y="1171625"/>
                  </a:lnTo>
                  <a:lnTo>
                    <a:pt x="111658" y="1174572"/>
                  </a:lnTo>
                  <a:lnTo>
                    <a:pt x="113411" y="1172832"/>
                  </a:lnTo>
                  <a:lnTo>
                    <a:pt x="114020" y="1170686"/>
                  </a:lnTo>
                  <a:close/>
                </a:path>
                <a:path w="1019809" h="1736725">
                  <a:moveTo>
                    <a:pt x="116027" y="1175931"/>
                  </a:moveTo>
                  <a:lnTo>
                    <a:pt x="107746" y="1175537"/>
                  </a:lnTo>
                  <a:lnTo>
                    <a:pt x="110451" y="1179449"/>
                  </a:lnTo>
                  <a:lnTo>
                    <a:pt x="112598" y="1178877"/>
                  </a:lnTo>
                  <a:lnTo>
                    <a:pt x="116027" y="1175931"/>
                  </a:lnTo>
                  <a:close/>
                </a:path>
                <a:path w="1019809" h="1736725">
                  <a:moveTo>
                    <a:pt x="116166" y="1040472"/>
                  </a:moveTo>
                  <a:lnTo>
                    <a:pt x="110591" y="1045730"/>
                  </a:lnTo>
                  <a:lnTo>
                    <a:pt x="108534" y="1052436"/>
                  </a:lnTo>
                  <a:lnTo>
                    <a:pt x="106375" y="1059154"/>
                  </a:lnTo>
                  <a:lnTo>
                    <a:pt x="106413" y="1059446"/>
                  </a:lnTo>
                  <a:lnTo>
                    <a:pt x="107010" y="1060424"/>
                  </a:lnTo>
                  <a:lnTo>
                    <a:pt x="108572" y="1059446"/>
                  </a:lnTo>
                  <a:lnTo>
                    <a:pt x="109855" y="1059154"/>
                  </a:lnTo>
                  <a:lnTo>
                    <a:pt x="109778" y="1059446"/>
                  </a:lnTo>
                  <a:lnTo>
                    <a:pt x="109308" y="1061123"/>
                  </a:lnTo>
                  <a:lnTo>
                    <a:pt x="110363" y="1063752"/>
                  </a:lnTo>
                  <a:lnTo>
                    <a:pt x="111417" y="1065339"/>
                  </a:lnTo>
                  <a:lnTo>
                    <a:pt x="110667" y="1059154"/>
                  </a:lnTo>
                  <a:lnTo>
                    <a:pt x="110591" y="1058443"/>
                  </a:lnTo>
                  <a:lnTo>
                    <a:pt x="112407" y="1052436"/>
                  </a:lnTo>
                  <a:lnTo>
                    <a:pt x="114935" y="1046734"/>
                  </a:lnTo>
                  <a:lnTo>
                    <a:pt x="116166" y="1040472"/>
                  </a:lnTo>
                  <a:close/>
                </a:path>
                <a:path w="1019809" h="1736725">
                  <a:moveTo>
                    <a:pt x="128473" y="1011237"/>
                  </a:moveTo>
                  <a:lnTo>
                    <a:pt x="124548" y="1006373"/>
                  </a:lnTo>
                  <a:lnTo>
                    <a:pt x="121793" y="1004824"/>
                  </a:lnTo>
                  <a:lnTo>
                    <a:pt x="120878" y="1006906"/>
                  </a:lnTo>
                  <a:lnTo>
                    <a:pt x="121932" y="1009904"/>
                  </a:lnTo>
                  <a:lnTo>
                    <a:pt x="122605" y="1012698"/>
                  </a:lnTo>
                  <a:lnTo>
                    <a:pt x="128473" y="1011237"/>
                  </a:lnTo>
                  <a:close/>
                </a:path>
                <a:path w="1019809" h="1736725">
                  <a:moveTo>
                    <a:pt x="129082" y="1562214"/>
                  </a:moveTo>
                  <a:lnTo>
                    <a:pt x="128244" y="1563103"/>
                  </a:lnTo>
                  <a:lnTo>
                    <a:pt x="128943" y="1566125"/>
                  </a:lnTo>
                  <a:lnTo>
                    <a:pt x="129057" y="1563103"/>
                  </a:lnTo>
                  <a:lnTo>
                    <a:pt x="129082" y="1562214"/>
                  </a:lnTo>
                  <a:close/>
                </a:path>
                <a:path w="1019809" h="1736725">
                  <a:moveTo>
                    <a:pt x="130987" y="1560182"/>
                  </a:moveTo>
                  <a:lnTo>
                    <a:pt x="129159" y="1560423"/>
                  </a:lnTo>
                  <a:lnTo>
                    <a:pt x="129082" y="1562214"/>
                  </a:lnTo>
                  <a:lnTo>
                    <a:pt x="130987" y="1560182"/>
                  </a:lnTo>
                  <a:close/>
                </a:path>
                <a:path w="1019809" h="1736725">
                  <a:moveTo>
                    <a:pt x="133438" y="1559280"/>
                  </a:moveTo>
                  <a:lnTo>
                    <a:pt x="132651" y="1558632"/>
                  </a:lnTo>
                  <a:lnTo>
                    <a:pt x="132422" y="1558442"/>
                  </a:lnTo>
                  <a:lnTo>
                    <a:pt x="131711" y="1557845"/>
                  </a:lnTo>
                  <a:lnTo>
                    <a:pt x="129781" y="1558442"/>
                  </a:lnTo>
                  <a:lnTo>
                    <a:pt x="127939" y="1558023"/>
                  </a:lnTo>
                  <a:lnTo>
                    <a:pt x="125222" y="1560944"/>
                  </a:lnTo>
                  <a:lnTo>
                    <a:pt x="129159" y="1560423"/>
                  </a:lnTo>
                  <a:lnTo>
                    <a:pt x="129222" y="1558632"/>
                  </a:lnTo>
                  <a:lnTo>
                    <a:pt x="133438" y="1559280"/>
                  </a:lnTo>
                  <a:close/>
                </a:path>
                <a:path w="1019809" h="1736725">
                  <a:moveTo>
                    <a:pt x="143408" y="1518577"/>
                  </a:moveTo>
                  <a:lnTo>
                    <a:pt x="139979" y="1509649"/>
                  </a:lnTo>
                  <a:lnTo>
                    <a:pt x="138290" y="1510474"/>
                  </a:lnTo>
                  <a:lnTo>
                    <a:pt x="138772" y="1512570"/>
                  </a:lnTo>
                  <a:lnTo>
                    <a:pt x="137236" y="1511427"/>
                  </a:lnTo>
                  <a:lnTo>
                    <a:pt x="135255" y="1514335"/>
                  </a:lnTo>
                  <a:lnTo>
                    <a:pt x="138188" y="1513433"/>
                  </a:lnTo>
                  <a:lnTo>
                    <a:pt x="138887" y="1516697"/>
                  </a:lnTo>
                  <a:lnTo>
                    <a:pt x="134950" y="1515618"/>
                  </a:lnTo>
                  <a:lnTo>
                    <a:pt x="136702" y="1527276"/>
                  </a:lnTo>
                  <a:lnTo>
                    <a:pt x="133883" y="1523974"/>
                  </a:lnTo>
                  <a:lnTo>
                    <a:pt x="130657" y="1525422"/>
                  </a:lnTo>
                  <a:lnTo>
                    <a:pt x="137807" y="1531061"/>
                  </a:lnTo>
                  <a:lnTo>
                    <a:pt x="141554" y="1532864"/>
                  </a:lnTo>
                  <a:lnTo>
                    <a:pt x="141617" y="1524127"/>
                  </a:lnTo>
                  <a:lnTo>
                    <a:pt x="143408" y="1518577"/>
                  </a:lnTo>
                  <a:close/>
                </a:path>
                <a:path w="1019809" h="1736725">
                  <a:moveTo>
                    <a:pt x="145986" y="1509547"/>
                  </a:moveTo>
                  <a:lnTo>
                    <a:pt x="142925" y="1506474"/>
                  </a:lnTo>
                  <a:lnTo>
                    <a:pt x="138861" y="1508518"/>
                  </a:lnTo>
                  <a:lnTo>
                    <a:pt x="143510" y="1511820"/>
                  </a:lnTo>
                  <a:lnTo>
                    <a:pt x="145986" y="1509547"/>
                  </a:lnTo>
                  <a:close/>
                </a:path>
                <a:path w="1019809" h="1736725">
                  <a:moveTo>
                    <a:pt x="148183" y="1135253"/>
                  </a:moveTo>
                  <a:lnTo>
                    <a:pt x="146850" y="1133576"/>
                  </a:lnTo>
                  <a:lnTo>
                    <a:pt x="144411" y="1134630"/>
                  </a:lnTo>
                  <a:lnTo>
                    <a:pt x="143802" y="1131163"/>
                  </a:lnTo>
                  <a:lnTo>
                    <a:pt x="141655" y="1134084"/>
                  </a:lnTo>
                  <a:lnTo>
                    <a:pt x="145745" y="1140091"/>
                  </a:lnTo>
                  <a:lnTo>
                    <a:pt x="148183" y="1135253"/>
                  </a:lnTo>
                  <a:close/>
                </a:path>
                <a:path w="1019809" h="1736725">
                  <a:moveTo>
                    <a:pt x="151053" y="1138745"/>
                  </a:moveTo>
                  <a:lnTo>
                    <a:pt x="148894" y="1136472"/>
                  </a:lnTo>
                  <a:lnTo>
                    <a:pt x="147154" y="1140790"/>
                  </a:lnTo>
                  <a:lnTo>
                    <a:pt x="149428" y="1142847"/>
                  </a:lnTo>
                  <a:lnTo>
                    <a:pt x="150012" y="1141501"/>
                  </a:lnTo>
                  <a:lnTo>
                    <a:pt x="150647" y="1140155"/>
                  </a:lnTo>
                  <a:lnTo>
                    <a:pt x="151053" y="1138745"/>
                  </a:lnTo>
                  <a:close/>
                </a:path>
                <a:path w="1019809" h="1736725">
                  <a:moveTo>
                    <a:pt x="156006" y="934529"/>
                  </a:moveTo>
                  <a:lnTo>
                    <a:pt x="155346" y="932307"/>
                  </a:lnTo>
                  <a:lnTo>
                    <a:pt x="154978" y="932307"/>
                  </a:lnTo>
                  <a:lnTo>
                    <a:pt x="156006" y="934529"/>
                  </a:lnTo>
                  <a:close/>
                </a:path>
                <a:path w="1019809" h="1736725">
                  <a:moveTo>
                    <a:pt x="157137" y="941298"/>
                  </a:moveTo>
                  <a:lnTo>
                    <a:pt x="157022" y="939800"/>
                  </a:lnTo>
                  <a:lnTo>
                    <a:pt x="155359" y="940511"/>
                  </a:lnTo>
                  <a:lnTo>
                    <a:pt x="157137" y="941298"/>
                  </a:lnTo>
                  <a:close/>
                </a:path>
                <a:path w="1019809" h="1736725">
                  <a:moveTo>
                    <a:pt x="161950" y="932103"/>
                  </a:moveTo>
                  <a:lnTo>
                    <a:pt x="159448" y="927188"/>
                  </a:lnTo>
                  <a:lnTo>
                    <a:pt x="158597" y="928738"/>
                  </a:lnTo>
                  <a:lnTo>
                    <a:pt x="158584" y="930719"/>
                  </a:lnTo>
                  <a:lnTo>
                    <a:pt x="154863" y="930719"/>
                  </a:lnTo>
                  <a:lnTo>
                    <a:pt x="155346" y="932307"/>
                  </a:lnTo>
                  <a:lnTo>
                    <a:pt x="161950" y="932103"/>
                  </a:lnTo>
                  <a:close/>
                </a:path>
                <a:path w="1019809" h="1736725">
                  <a:moveTo>
                    <a:pt x="162356" y="1527657"/>
                  </a:moveTo>
                  <a:lnTo>
                    <a:pt x="161404" y="1526882"/>
                  </a:lnTo>
                  <a:lnTo>
                    <a:pt x="161353" y="1527035"/>
                  </a:lnTo>
                  <a:lnTo>
                    <a:pt x="161099" y="1527822"/>
                  </a:lnTo>
                  <a:lnTo>
                    <a:pt x="161366" y="1528152"/>
                  </a:lnTo>
                  <a:lnTo>
                    <a:pt x="162039" y="1527822"/>
                  </a:lnTo>
                  <a:lnTo>
                    <a:pt x="162356" y="1527657"/>
                  </a:lnTo>
                  <a:close/>
                </a:path>
                <a:path w="1019809" h="1736725">
                  <a:moveTo>
                    <a:pt x="163398" y="1530616"/>
                  </a:moveTo>
                  <a:lnTo>
                    <a:pt x="160108" y="1528787"/>
                  </a:lnTo>
                  <a:lnTo>
                    <a:pt x="161163" y="1528254"/>
                  </a:lnTo>
                  <a:lnTo>
                    <a:pt x="160045" y="1528254"/>
                  </a:lnTo>
                  <a:lnTo>
                    <a:pt x="158965" y="1527035"/>
                  </a:lnTo>
                  <a:lnTo>
                    <a:pt x="157632" y="1528254"/>
                  </a:lnTo>
                  <a:lnTo>
                    <a:pt x="157302" y="1528254"/>
                  </a:lnTo>
                  <a:lnTo>
                    <a:pt x="158762" y="1530489"/>
                  </a:lnTo>
                  <a:lnTo>
                    <a:pt x="160248" y="1531404"/>
                  </a:lnTo>
                  <a:lnTo>
                    <a:pt x="161798" y="1531823"/>
                  </a:lnTo>
                  <a:lnTo>
                    <a:pt x="163398" y="1530616"/>
                  </a:lnTo>
                  <a:close/>
                </a:path>
                <a:path w="1019809" h="1736725">
                  <a:moveTo>
                    <a:pt x="164896" y="941654"/>
                  </a:moveTo>
                  <a:lnTo>
                    <a:pt x="164795" y="941298"/>
                  </a:lnTo>
                  <a:lnTo>
                    <a:pt x="163944" y="938364"/>
                  </a:lnTo>
                  <a:lnTo>
                    <a:pt x="163322" y="937742"/>
                  </a:lnTo>
                  <a:lnTo>
                    <a:pt x="161366" y="935748"/>
                  </a:lnTo>
                  <a:lnTo>
                    <a:pt x="160223" y="937399"/>
                  </a:lnTo>
                  <a:lnTo>
                    <a:pt x="159118" y="937742"/>
                  </a:lnTo>
                  <a:lnTo>
                    <a:pt x="157149" y="937018"/>
                  </a:lnTo>
                  <a:lnTo>
                    <a:pt x="156006" y="934529"/>
                  </a:lnTo>
                  <a:lnTo>
                    <a:pt x="156565" y="936421"/>
                  </a:lnTo>
                  <a:lnTo>
                    <a:pt x="153289" y="939228"/>
                  </a:lnTo>
                  <a:lnTo>
                    <a:pt x="150114" y="940308"/>
                  </a:lnTo>
                  <a:lnTo>
                    <a:pt x="152730" y="941654"/>
                  </a:lnTo>
                  <a:lnTo>
                    <a:pt x="160185" y="938364"/>
                  </a:lnTo>
                  <a:lnTo>
                    <a:pt x="163423" y="938364"/>
                  </a:lnTo>
                  <a:lnTo>
                    <a:pt x="160578" y="941946"/>
                  </a:lnTo>
                  <a:lnTo>
                    <a:pt x="161505" y="943140"/>
                  </a:lnTo>
                  <a:lnTo>
                    <a:pt x="157137" y="941298"/>
                  </a:lnTo>
                  <a:lnTo>
                    <a:pt x="157226" y="941946"/>
                  </a:lnTo>
                  <a:lnTo>
                    <a:pt x="157657" y="944854"/>
                  </a:lnTo>
                  <a:lnTo>
                    <a:pt x="161645" y="943317"/>
                  </a:lnTo>
                  <a:lnTo>
                    <a:pt x="161861" y="943571"/>
                  </a:lnTo>
                  <a:lnTo>
                    <a:pt x="164896" y="941654"/>
                  </a:lnTo>
                  <a:close/>
                </a:path>
                <a:path w="1019809" h="1736725">
                  <a:moveTo>
                    <a:pt x="171754" y="919187"/>
                  </a:moveTo>
                  <a:lnTo>
                    <a:pt x="171030" y="918032"/>
                  </a:lnTo>
                  <a:lnTo>
                    <a:pt x="170764" y="918032"/>
                  </a:lnTo>
                  <a:lnTo>
                    <a:pt x="168490" y="915390"/>
                  </a:lnTo>
                  <a:lnTo>
                    <a:pt x="167716" y="914438"/>
                  </a:lnTo>
                  <a:lnTo>
                    <a:pt x="165125" y="915390"/>
                  </a:lnTo>
                  <a:lnTo>
                    <a:pt x="168630" y="918032"/>
                  </a:lnTo>
                  <a:lnTo>
                    <a:pt x="169164" y="918578"/>
                  </a:lnTo>
                  <a:lnTo>
                    <a:pt x="170815" y="918095"/>
                  </a:lnTo>
                  <a:lnTo>
                    <a:pt x="171754" y="919187"/>
                  </a:lnTo>
                  <a:close/>
                </a:path>
                <a:path w="1019809" h="1736725">
                  <a:moveTo>
                    <a:pt x="173482" y="914057"/>
                  </a:moveTo>
                  <a:lnTo>
                    <a:pt x="172999" y="913460"/>
                  </a:lnTo>
                  <a:lnTo>
                    <a:pt x="171132" y="911123"/>
                  </a:lnTo>
                  <a:lnTo>
                    <a:pt x="167449" y="912317"/>
                  </a:lnTo>
                  <a:lnTo>
                    <a:pt x="171030" y="918032"/>
                  </a:lnTo>
                  <a:lnTo>
                    <a:pt x="173367" y="917346"/>
                  </a:lnTo>
                  <a:lnTo>
                    <a:pt x="172072" y="913460"/>
                  </a:lnTo>
                  <a:lnTo>
                    <a:pt x="173482" y="914057"/>
                  </a:lnTo>
                  <a:close/>
                </a:path>
                <a:path w="1019809" h="1736725">
                  <a:moveTo>
                    <a:pt x="173570" y="1726247"/>
                  </a:moveTo>
                  <a:lnTo>
                    <a:pt x="172643" y="1725688"/>
                  </a:lnTo>
                  <a:lnTo>
                    <a:pt x="172935" y="1726539"/>
                  </a:lnTo>
                  <a:lnTo>
                    <a:pt x="173062" y="1726539"/>
                  </a:lnTo>
                  <a:lnTo>
                    <a:pt x="173570" y="1726247"/>
                  </a:lnTo>
                  <a:close/>
                </a:path>
                <a:path w="1019809" h="1736725">
                  <a:moveTo>
                    <a:pt x="174840" y="1709547"/>
                  </a:moveTo>
                  <a:lnTo>
                    <a:pt x="173748" y="1709064"/>
                  </a:lnTo>
                  <a:lnTo>
                    <a:pt x="172859" y="1710550"/>
                  </a:lnTo>
                  <a:lnTo>
                    <a:pt x="174840" y="1709547"/>
                  </a:lnTo>
                  <a:close/>
                </a:path>
                <a:path w="1019809" h="1736725">
                  <a:moveTo>
                    <a:pt x="175361" y="1706079"/>
                  </a:moveTo>
                  <a:lnTo>
                    <a:pt x="171526" y="1705800"/>
                  </a:lnTo>
                  <a:lnTo>
                    <a:pt x="171805" y="1704365"/>
                  </a:lnTo>
                  <a:lnTo>
                    <a:pt x="165417" y="1701292"/>
                  </a:lnTo>
                  <a:lnTo>
                    <a:pt x="164109" y="1703920"/>
                  </a:lnTo>
                  <a:lnTo>
                    <a:pt x="168008" y="1706206"/>
                  </a:lnTo>
                  <a:lnTo>
                    <a:pt x="169976" y="1708569"/>
                  </a:lnTo>
                  <a:lnTo>
                    <a:pt x="165684" y="1710994"/>
                  </a:lnTo>
                  <a:lnTo>
                    <a:pt x="168833" y="1712836"/>
                  </a:lnTo>
                  <a:lnTo>
                    <a:pt x="169697" y="1714830"/>
                  </a:lnTo>
                  <a:lnTo>
                    <a:pt x="162864" y="1720037"/>
                  </a:lnTo>
                  <a:lnTo>
                    <a:pt x="167487" y="1726539"/>
                  </a:lnTo>
                  <a:lnTo>
                    <a:pt x="164515" y="1729346"/>
                  </a:lnTo>
                  <a:lnTo>
                    <a:pt x="167424" y="1731492"/>
                  </a:lnTo>
                  <a:lnTo>
                    <a:pt x="168059" y="1730286"/>
                  </a:lnTo>
                  <a:lnTo>
                    <a:pt x="168490" y="1730895"/>
                  </a:lnTo>
                  <a:lnTo>
                    <a:pt x="168668" y="1730235"/>
                  </a:lnTo>
                  <a:lnTo>
                    <a:pt x="167678" y="1729701"/>
                  </a:lnTo>
                  <a:lnTo>
                    <a:pt x="169049" y="1728889"/>
                  </a:lnTo>
                  <a:lnTo>
                    <a:pt x="170116" y="1725129"/>
                  </a:lnTo>
                  <a:lnTo>
                    <a:pt x="169659" y="1723885"/>
                  </a:lnTo>
                  <a:lnTo>
                    <a:pt x="172643" y="1725688"/>
                  </a:lnTo>
                  <a:lnTo>
                    <a:pt x="172034" y="1723885"/>
                  </a:lnTo>
                  <a:lnTo>
                    <a:pt x="170967" y="1720697"/>
                  </a:lnTo>
                  <a:lnTo>
                    <a:pt x="174218" y="1714830"/>
                  </a:lnTo>
                  <a:lnTo>
                    <a:pt x="174434" y="1714398"/>
                  </a:lnTo>
                  <a:lnTo>
                    <a:pt x="170738" y="1712061"/>
                  </a:lnTo>
                  <a:lnTo>
                    <a:pt x="171970" y="1710994"/>
                  </a:lnTo>
                  <a:lnTo>
                    <a:pt x="172859" y="1710550"/>
                  </a:lnTo>
                  <a:lnTo>
                    <a:pt x="172707" y="1710550"/>
                  </a:lnTo>
                  <a:lnTo>
                    <a:pt x="171665" y="1709813"/>
                  </a:lnTo>
                  <a:lnTo>
                    <a:pt x="169799" y="1707362"/>
                  </a:lnTo>
                  <a:lnTo>
                    <a:pt x="174625" y="1708721"/>
                  </a:lnTo>
                  <a:lnTo>
                    <a:pt x="174675" y="1708569"/>
                  </a:lnTo>
                  <a:lnTo>
                    <a:pt x="175006" y="1707362"/>
                  </a:lnTo>
                  <a:lnTo>
                    <a:pt x="175361" y="1706079"/>
                  </a:lnTo>
                  <a:close/>
                </a:path>
                <a:path w="1019809" h="1736725">
                  <a:moveTo>
                    <a:pt x="175628" y="907923"/>
                  </a:moveTo>
                  <a:lnTo>
                    <a:pt x="175437" y="906957"/>
                  </a:lnTo>
                  <a:lnTo>
                    <a:pt x="175374" y="906691"/>
                  </a:lnTo>
                  <a:lnTo>
                    <a:pt x="175272" y="906157"/>
                  </a:lnTo>
                  <a:lnTo>
                    <a:pt x="174307" y="903427"/>
                  </a:lnTo>
                  <a:lnTo>
                    <a:pt x="171119" y="904328"/>
                  </a:lnTo>
                  <a:lnTo>
                    <a:pt x="171704" y="905484"/>
                  </a:lnTo>
                  <a:lnTo>
                    <a:pt x="171526" y="906157"/>
                  </a:lnTo>
                  <a:lnTo>
                    <a:pt x="170751" y="906691"/>
                  </a:lnTo>
                  <a:lnTo>
                    <a:pt x="173050" y="907923"/>
                  </a:lnTo>
                  <a:lnTo>
                    <a:pt x="172986" y="906957"/>
                  </a:lnTo>
                  <a:lnTo>
                    <a:pt x="173342" y="907923"/>
                  </a:lnTo>
                  <a:lnTo>
                    <a:pt x="175628" y="907923"/>
                  </a:lnTo>
                  <a:close/>
                </a:path>
                <a:path w="1019809" h="1736725">
                  <a:moveTo>
                    <a:pt x="176695" y="1734286"/>
                  </a:moveTo>
                  <a:lnTo>
                    <a:pt x="176276" y="1734108"/>
                  </a:lnTo>
                  <a:lnTo>
                    <a:pt x="172770" y="1732584"/>
                  </a:lnTo>
                  <a:lnTo>
                    <a:pt x="172808" y="1730895"/>
                  </a:lnTo>
                  <a:lnTo>
                    <a:pt x="172923" y="1726615"/>
                  </a:lnTo>
                  <a:lnTo>
                    <a:pt x="169049" y="1728889"/>
                  </a:lnTo>
                  <a:lnTo>
                    <a:pt x="168668" y="1730235"/>
                  </a:lnTo>
                  <a:lnTo>
                    <a:pt x="171919" y="1732000"/>
                  </a:lnTo>
                  <a:lnTo>
                    <a:pt x="170167" y="1733270"/>
                  </a:lnTo>
                  <a:lnTo>
                    <a:pt x="169265" y="1732000"/>
                  </a:lnTo>
                  <a:lnTo>
                    <a:pt x="168490" y="1730895"/>
                  </a:lnTo>
                  <a:lnTo>
                    <a:pt x="168173" y="1732000"/>
                  </a:lnTo>
                  <a:lnTo>
                    <a:pt x="167424" y="1731492"/>
                  </a:lnTo>
                  <a:lnTo>
                    <a:pt x="166471" y="1733270"/>
                  </a:lnTo>
                  <a:lnTo>
                    <a:pt x="166331" y="1733270"/>
                  </a:lnTo>
                  <a:lnTo>
                    <a:pt x="168008" y="1734286"/>
                  </a:lnTo>
                  <a:lnTo>
                    <a:pt x="167322" y="1735582"/>
                  </a:lnTo>
                  <a:lnTo>
                    <a:pt x="169113" y="1736534"/>
                  </a:lnTo>
                  <a:lnTo>
                    <a:pt x="171196" y="1734108"/>
                  </a:lnTo>
                  <a:lnTo>
                    <a:pt x="174929" y="1734108"/>
                  </a:lnTo>
                  <a:lnTo>
                    <a:pt x="176695" y="1734286"/>
                  </a:lnTo>
                  <a:close/>
                </a:path>
                <a:path w="1019809" h="1736725">
                  <a:moveTo>
                    <a:pt x="177863" y="910323"/>
                  </a:moveTo>
                  <a:lnTo>
                    <a:pt x="176860" y="909853"/>
                  </a:lnTo>
                  <a:lnTo>
                    <a:pt x="175945" y="909434"/>
                  </a:lnTo>
                  <a:lnTo>
                    <a:pt x="175666" y="908113"/>
                  </a:lnTo>
                  <a:lnTo>
                    <a:pt x="173418" y="908113"/>
                  </a:lnTo>
                  <a:lnTo>
                    <a:pt x="173342" y="907923"/>
                  </a:lnTo>
                  <a:lnTo>
                    <a:pt x="173050" y="907923"/>
                  </a:lnTo>
                  <a:lnTo>
                    <a:pt x="173164" y="909434"/>
                  </a:lnTo>
                  <a:lnTo>
                    <a:pt x="173253" y="910513"/>
                  </a:lnTo>
                  <a:lnTo>
                    <a:pt x="175120" y="909853"/>
                  </a:lnTo>
                  <a:lnTo>
                    <a:pt x="175933" y="911148"/>
                  </a:lnTo>
                  <a:lnTo>
                    <a:pt x="177863" y="910323"/>
                  </a:lnTo>
                  <a:close/>
                </a:path>
                <a:path w="1019809" h="1736725">
                  <a:moveTo>
                    <a:pt x="186309" y="1523123"/>
                  </a:moveTo>
                  <a:lnTo>
                    <a:pt x="184238" y="1522831"/>
                  </a:lnTo>
                  <a:lnTo>
                    <a:pt x="183667" y="1521117"/>
                  </a:lnTo>
                  <a:lnTo>
                    <a:pt x="184404" y="1519415"/>
                  </a:lnTo>
                  <a:lnTo>
                    <a:pt x="182499" y="1517713"/>
                  </a:lnTo>
                  <a:lnTo>
                    <a:pt x="182841" y="1521853"/>
                  </a:lnTo>
                  <a:lnTo>
                    <a:pt x="181584" y="1522501"/>
                  </a:lnTo>
                  <a:lnTo>
                    <a:pt x="182930" y="1524317"/>
                  </a:lnTo>
                  <a:lnTo>
                    <a:pt x="184518" y="1524533"/>
                  </a:lnTo>
                  <a:lnTo>
                    <a:pt x="186309" y="1523123"/>
                  </a:lnTo>
                  <a:close/>
                </a:path>
                <a:path w="1019809" h="1736725">
                  <a:moveTo>
                    <a:pt x="186347" y="901192"/>
                  </a:moveTo>
                  <a:lnTo>
                    <a:pt x="185712" y="899718"/>
                  </a:lnTo>
                  <a:lnTo>
                    <a:pt x="180797" y="900531"/>
                  </a:lnTo>
                  <a:lnTo>
                    <a:pt x="180276" y="900531"/>
                  </a:lnTo>
                  <a:lnTo>
                    <a:pt x="182816" y="903465"/>
                  </a:lnTo>
                  <a:lnTo>
                    <a:pt x="182714" y="900531"/>
                  </a:lnTo>
                  <a:lnTo>
                    <a:pt x="186347" y="901192"/>
                  </a:lnTo>
                  <a:close/>
                </a:path>
                <a:path w="1019809" h="1736725">
                  <a:moveTo>
                    <a:pt x="188239" y="896543"/>
                  </a:moveTo>
                  <a:lnTo>
                    <a:pt x="187071" y="893076"/>
                  </a:lnTo>
                  <a:lnTo>
                    <a:pt x="183896" y="895096"/>
                  </a:lnTo>
                  <a:lnTo>
                    <a:pt x="184848" y="897559"/>
                  </a:lnTo>
                  <a:lnTo>
                    <a:pt x="188239" y="896543"/>
                  </a:lnTo>
                  <a:close/>
                </a:path>
                <a:path w="1019809" h="1736725">
                  <a:moveTo>
                    <a:pt x="190080" y="888161"/>
                  </a:moveTo>
                  <a:lnTo>
                    <a:pt x="189547" y="886726"/>
                  </a:lnTo>
                  <a:lnTo>
                    <a:pt x="188341" y="886193"/>
                  </a:lnTo>
                  <a:lnTo>
                    <a:pt x="186778" y="886282"/>
                  </a:lnTo>
                  <a:lnTo>
                    <a:pt x="184962" y="886866"/>
                  </a:lnTo>
                  <a:lnTo>
                    <a:pt x="185572" y="889660"/>
                  </a:lnTo>
                  <a:lnTo>
                    <a:pt x="186867" y="891222"/>
                  </a:lnTo>
                  <a:lnTo>
                    <a:pt x="189547" y="890130"/>
                  </a:lnTo>
                  <a:lnTo>
                    <a:pt x="189826" y="889152"/>
                  </a:lnTo>
                  <a:lnTo>
                    <a:pt x="190080" y="888161"/>
                  </a:lnTo>
                  <a:close/>
                </a:path>
                <a:path w="1019809" h="1736725">
                  <a:moveTo>
                    <a:pt x="191592" y="882624"/>
                  </a:moveTo>
                  <a:lnTo>
                    <a:pt x="190868" y="881456"/>
                  </a:lnTo>
                  <a:lnTo>
                    <a:pt x="188734" y="882624"/>
                  </a:lnTo>
                  <a:lnTo>
                    <a:pt x="191592" y="882624"/>
                  </a:lnTo>
                  <a:close/>
                </a:path>
                <a:path w="1019809" h="1736725">
                  <a:moveTo>
                    <a:pt x="192709" y="885863"/>
                  </a:moveTo>
                  <a:lnTo>
                    <a:pt x="192608" y="885342"/>
                  </a:lnTo>
                  <a:lnTo>
                    <a:pt x="192328" y="884021"/>
                  </a:lnTo>
                  <a:lnTo>
                    <a:pt x="190017" y="883666"/>
                  </a:lnTo>
                  <a:lnTo>
                    <a:pt x="191681" y="882777"/>
                  </a:lnTo>
                  <a:lnTo>
                    <a:pt x="187058" y="882777"/>
                  </a:lnTo>
                  <a:lnTo>
                    <a:pt x="188137" y="886002"/>
                  </a:lnTo>
                  <a:lnTo>
                    <a:pt x="189979" y="885342"/>
                  </a:lnTo>
                  <a:lnTo>
                    <a:pt x="190804" y="886637"/>
                  </a:lnTo>
                  <a:lnTo>
                    <a:pt x="192709" y="885863"/>
                  </a:lnTo>
                  <a:close/>
                </a:path>
                <a:path w="1019809" h="1736725">
                  <a:moveTo>
                    <a:pt x="193040" y="877290"/>
                  </a:moveTo>
                  <a:lnTo>
                    <a:pt x="190995" y="873874"/>
                  </a:lnTo>
                  <a:lnTo>
                    <a:pt x="188506" y="875385"/>
                  </a:lnTo>
                  <a:lnTo>
                    <a:pt x="185051" y="876388"/>
                  </a:lnTo>
                  <a:lnTo>
                    <a:pt x="184632" y="879005"/>
                  </a:lnTo>
                  <a:lnTo>
                    <a:pt x="185889" y="880173"/>
                  </a:lnTo>
                  <a:lnTo>
                    <a:pt x="193040" y="877290"/>
                  </a:lnTo>
                  <a:close/>
                </a:path>
                <a:path w="1019809" h="1736725">
                  <a:moveTo>
                    <a:pt x="198907" y="1664004"/>
                  </a:moveTo>
                  <a:lnTo>
                    <a:pt x="198589" y="1662925"/>
                  </a:lnTo>
                  <a:lnTo>
                    <a:pt x="197840" y="1660448"/>
                  </a:lnTo>
                  <a:lnTo>
                    <a:pt x="196215" y="1662925"/>
                  </a:lnTo>
                  <a:lnTo>
                    <a:pt x="194640" y="1661312"/>
                  </a:lnTo>
                  <a:lnTo>
                    <a:pt x="193027" y="1663217"/>
                  </a:lnTo>
                  <a:lnTo>
                    <a:pt x="197904" y="1664004"/>
                  </a:lnTo>
                  <a:lnTo>
                    <a:pt x="198907" y="1664004"/>
                  </a:lnTo>
                  <a:close/>
                </a:path>
                <a:path w="1019809" h="1736725">
                  <a:moveTo>
                    <a:pt x="199771" y="1664182"/>
                  </a:moveTo>
                  <a:lnTo>
                    <a:pt x="198958" y="1664182"/>
                  </a:lnTo>
                  <a:lnTo>
                    <a:pt x="199110" y="1664754"/>
                  </a:lnTo>
                  <a:lnTo>
                    <a:pt x="199771" y="1664182"/>
                  </a:lnTo>
                  <a:close/>
                </a:path>
                <a:path w="1019809" h="1736725">
                  <a:moveTo>
                    <a:pt x="199847" y="1667471"/>
                  </a:moveTo>
                  <a:lnTo>
                    <a:pt x="199110" y="1664754"/>
                  </a:lnTo>
                  <a:lnTo>
                    <a:pt x="195287" y="1668132"/>
                  </a:lnTo>
                  <a:lnTo>
                    <a:pt x="197954" y="1671066"/>
                  </a:lnTo>
                  <a:lnTo>
                    <a:pt x="199847" y="1667471"/>
                  </a:lnTo>
                  <a:close/>
                </a:path>
                <a:path w="1019809" h="1736725">
                  <a:moveTo>
                    <a:pt x="199986" y="1200645"/>
                  </a:moveTo>
                  <a:lnTo>
                    <a:pt x="199644" y="1200912"/>
                  </a:lnTo>
                  <a:lnTo>
                    <a:pt x="199974" y="1200912"/>
                  </a:lnTo>
                  <a:lnTo>
                    <a:pt x="199986" y="1200645"/>
                  </a:lnTo>
                  <a:close/>
                </a:path>
                <a:path w="1019809" h="1736725">
                  <a:moveTo>
                    <a:pt x="204635" y="1203642"/>
                  </a:moveTo>
                  <a:lnTo>
                    <a:pt x="204419" y="1202245"/>
                  </a:lnTo>
                  <a:lnTo>
                    <a:pt x="204343" y="1201737"/>
                  </a:lnTo>
                  <a:lnTo>
                    <a:pt x="199961" y="1200975"/>
                  </a:lnTo>
                  <a:lnTo>
                    <a:pt x="199898" y="1202245"/>
                  </a:lnTo>
                  <a:lnTo>
                    <a:pt x="198640" y="1199197"/>
                  </a:lnTo>
                  <a:lnTo>
                    <a:pt x="198386" y="1200645"/>
                  </a:lnTo>
                  <a:lnTo>
                    <a:pt x="198462" y="1204252"/>
                  </a:lnTo>
                  <a:lnTo>
                    <a:pt x="198577" y="1205750"/>
                  </a:lnTo>
                  <a:lnTo>
                    <a:pt x="198615" y="1206296"/>
                  </a:lnTo>
                  <a:lnTo>
                    <a:pt x="198780" y="1208671"/>
                  </a:lnTo>
                  <a:lnTo>
                    <a:pt x="203631" y="1206296"/>
                  </a:lnTo>
                  <a:lnTo>
                    <a:pt x="203479" y="1205750"/>
                  </a:lnTo>
                  <a:lnTo>
                    <a:pt x="202120" y="1205750"/>
                  </a:lnTo>
                  <a:lnTo>
                    <a:pt x="202006" y="1205433"/>
                  </a:lnTo>
                  <a:lnTo>
                    <a:pt x="201701" y="1204582"/>
                  </a:lnTo>
                  <a:lnTo>
                    <a:pt x="203530" y="1204252"/>
                  </a:lnTo>
                  <a:lnTo>
                    <a:pt x="204635" y="1203642"/>
                  </a:lnTo>
                  <a:close/>
                </a:path>
                <a:path w="1019809" h="1736725">
                  <a:moveTo>
                    <a:pt x="206844" y="1193355"/>
                  </a:moveTo>
                  <a:lnTo>
                    <a:pt x="205219" y="1191501"/>
                  </a:lnTo>
                  <a:lnTo>
                    <a:pt x="204647" y="1190015"/>
                  </a:lnTo>
                  <a:lnTo>
                    <a:pt x="199656" y="1191958"/>
                  </a:lnTo>
                  <a:lnTo>
                    <a:pt x="201891" y="1194308"/>
                  </a:lnTo>
                  <a:lnTo>
                    <a:pt x="199542" y="1194955"/>
                  </a:lnTo>
                  <a:lnTo>
                    <a:pt x="200253" y="1195895"/>
                  </a:lnTo>
                  <a:lnTo>
                    <a:pt x="199986" y="1200645"/>
                  </a:lnTo>
                  <a:lnTo>
                    <a:pt x="202133" y="1198943"/>
                  </a:lnTo>
                  <a:lnTo>
                    <a:pt x="200799" y="1196619"/>
                  </a:lnTo>
                  <a:lnTo>
                    <a:pt x="201142" y="1197063"/>
                  </a:lnTo>
                  <a:lnTo>
                    <a:pt x="203022" y="1196733"/>
                  </a:lnTo>
                  <a:lnTo>
                    <a:pt x="202628" y="1195590"/>
                  </a:lnTo>
                  <a:lnTo>
                    <a:pt x="202145" y="1194384"/>
                  </a:lnTo>
                  <a:lnTo>
                    <a:pt x="204889" y="1193126"/>
                  </a:lnTo>
                  <a:lnTo>
                    <a:pt x="205638" y="1194181"/>
                  </a:lnTo>
                  <a:lnTo>
                    <a:pt x="206844" y="1193355"/>
                  </a:lnTo>
                  <a:close/>
                </a:path>
                <a:path w="1019809" h="1736725">
                  <a:moveTo>
                    <a:pt x="212737" y="844562"/>
                  </a:moveTo>
                  <a:lnTo>
                    <a:pt x="210959" y="841578"/>
                  </a:lnTo>
                  <a:lnTo>
                    <a:pt x="212623" y="840498"/>
                  </a:lnTo>
                  <a:lnTo>
                    <a:pt x="211836" y="838034"/>
                  </a:lnTo>
                  <a:lnTo>
                    <a:pt x="208305" y="838085"/>
                  </a:lnTo>
                  <a:lnTo>
                    <a:pt x="210693" y="841425"/>
                  </a:lnTo>
                  <a:lnTo>
                    <a:pt x="207162" y="841463"/>
                  </a:lnTo>
                  <a:lnTo>
                    <a:pt x="208292" y="843800"/>
                  </a:lnTo>
                  <a:lnTo>
                    <a:pt x="209397" y="846188"/>
                  </a:lnTo>
                  <a:lnTo>
                    <a:pt x="212737" y="844562"/>
                  </a:lnTo>
                  <a:close/>
                </a:path>
                <a:path w="1019809" h="1736725">
                  <a:moveTo>
                    <a:pt x="222732" y="1185659"/>
                  </a:moveTo>
                  <a:lnTo>
                    <a:pt x="222440" y="1183551"/>
                  </a:lnTo>
                  <a:lnTo>
                    <a:pt x="221602" y="1181227"/>
                  </a:lnTo>
                  <a:lnTo>
                    <a:pt x="218262" y="1181976"/>
                  </a:lnTo>
                  <a:lnTo>
                    <a:pt x="219481" y="1184452"/>
                  </a:lnTo>
                  <a:lnTo>
                    <a:pt x="221107" y="1187069"/>
                  </a:lnTo>
                  <a:lnTo>
                    <a:pt x="222732" y="1185659"/>
                  </a:lnTo>
                  <a:close/>
                </a:path>
                <a:path w="1019809" h="1736725">
                  <a:moveTo>
                    <a:pt x="225844" y="820585"/>
                  </a:moveTo>
                  <a:lnTo>
                    <a:pt x="225196" y="817918"/>
                  </a:lnTo>
                  <a:lnTo>
                    <a:pt x="220891" y="818921"/>
                  </a:lnTo>
                  <a:lnTo>
                    <a:pt x="222123" y="823112"/>
                  </a:lnTo>
                  <a:lnTo>
                    <a:pt x="224840" y="822325"/>
                  </a:lnTo>
                  <a:lnTo>
                    <a:pt x="225844" y="820585"/>
                  </a:lnTo>
                  <a:close/>
                </a:path>
                <a:path w="1019809" h="1736725">
                  <a:moveTo>
                    <a:pt x="229603" y="797534"/>
                  </a:moveTo>
                  <a:lnTo>
                    <a:pt x="227355" y="794169"/>
                  </a:lnTo>
                  <a:lnTo>
                    <a:pt x="229476" y="793369"/>
                  </a:lnTo>
                  <a:lnTo>
                    <a:pt x="226707" y="792200"/>
                  </a:lnTo>
                  <a:lnTo>
                    <a:pt x="225336" y="793737"/>
                  </a:lnTo>
                  <a:lnTo>
                    <a:pt x="223342" y="795909"/>
                  </a:lnTo>
                  <a:lnTo>
                    <a:pt x="224053" y="797877"/>
                  </a:lnTo>
                  <a:lnTo>
                    <a:pt x="227101" y="795832"/>
                  </a:lnTo>
                  <a:lnTo>
                    <a:pt x="227495" y="798334"/>
                  </a:lnTo>
                  <a:lnTo>
                    <a:pt x="229603" y="797534"/>
                  </a:lnTo>
                  <a:close/>
                </a:path>
                <a:path w="1019809" h="1736725">
                  <a:moveTo>
                    <a:pt x="230314" y="805230"/>
                  </a:moveTo>
                  <a:lnTo>
                    <a:pt x="230187" y="804214"/>
                  </a:lnTo>
                  <a:lnTo>
                    <a:pt x="230085" y="803338"/>
                  </a:lnTo>
                  <a:lnTo>
                    <a:pt x="228409" y="804545"/>
                  </a:lnTo>
                  <a:lnTo>
                    <a:pt x="230314" y="805230"/>
                  </a:lnTo>
                  <a:close/>
                </a:path>
                <a:path w="1019809" h="1736725">
                  <a:moveTo>
                    <a:pt x="230797" y="806030"/>
                  </a:moveTo>
                  <a:lnTo>
                    <a:pt x="230466" y="805230"/>
                  </a:lnTo>
                  <a:lnTo>
                    <a:pt x="230314" y="805230"/>
                  </a:lnTo>
                  <a:lnTo>
                    <a:pt x="230403" y="806030"/>
                  </a:lnTo>
                  <a:lnTo>
                    <a:pt x="230441" y="806373"/>
                  </a:lnTo>
                  <a:lnTo>
                    <a:pt x="230797" y="806030"/>
                  </a:lnTo>
                  <a:close/>
                </a:path>
                <a:path w="1019809" h="1736725">
                  <a:moveTo>
                    <a:pt x="231381" y="1163307"/>
                  </a:moveTo>
                  <a:lnTo>
                    <a:pt x="230073" y="1160284"/>
                  </a:lnTo>
                  <a:lnTo>
                    <a:pt x="228612" y="1162240"/>
                  </a:lnTo>
                  <a:lnTo>
                    <a:pt x="225717" y="1163650"/>
                  </a:lnTo>
                  <a:lnTo>
                    <a:pt x="227418" y="1166825"/>
                  </a:lnTo>
                  <a:lnTo>
                    <a:pt x="230492" y="1165491"/>
                  </a:lnTo>
                  <a:lnTo>
                    <a:pt x="231381" y="1163307"/>
                  </a:lnTo>
                  <a:close/>
                </a:path>
                <a:path w="1019809" h="1736725">
                  <a:moveTo>
                    <a:pt x="236054" y="804214"/>
                  </a:moveTo>
                  <a:lnTo>
                    <a:pt x="235940" y="803338"/>
                  </a:lnTo>
                  <a:lnTo>
                    <a:pt x="235673" y="801179"/>
                  </a:lnTo>
                  <a:lnTo>
                    <a:pt x="230797" y="806030"/>
                  </a:lnTo>
                  <a:lnTo>
                    <a:pt x="230949" y="806373"/>
                  </a:lnTo>
                  <a:lnTo>
                    <a:pt x="231038" y="808177"/>
                  </a:lnTo>
                  <a:lnTo>
                    <a:pt x="227888" y="808177"/>
                  </a:lnTo>
                  <a:lnTo>
                    <a:pt x="230085" y="811187"/>
                  </a:lnTo>
                  <a:lnTo>
                    <a:pt x="232435" y="809066"/>
                  </a:lnTo>
                  <a:lnTo>
                    <a:pt x="234111" y="806373"/>
                  </a:lnTo>
                  <a:lnTo>
                    <a:pt x="236054" y="804214"/>
                  </a:lnTo>
                  <a:close/>
                </a:path>
                <a:path w="1019809" h="1736725">
                  <a:moveTo>
                    <a:pt x="242658" y="765441"/>
                  </a:moveTo>
                  <a:lnTo>
                    <a:pt x="242620" y="765149"/>
                  </a:lnTo>
                  <a:lnTo>
                    <a:pt x="242582" y="764794"/>
                  </a:lnTo>
                  <a:lnTo>
                    <a:pt x="241922" y="765149"/>
                  </a:lnTo>
                  <a:lnTo>
                    <a:pt x="241858" y="764794"/>
                  </a:lnTo>
                  <a:lnTo>
                    <a:pt x="241769" y="764324"/>
                  </a:lnTo>
                  <a:lnTo>
                    <a:pt x="241693" y="763930"/>
                  </a:lnTo>
                  <a:lnTo>
                    <a:pt x="241274" y="761631"/>
                  </a:lnTo>
                  <a:lnTo>
                    <a:pt x="240017" y="762635"/>
                  </a:lnTo>
                  <a:lnTo>
                    <a:pt x="240080" y="765441"/>
                  </a:lnTo>
                  <a:lnTo>
                    <a:pt x="240182" y="766013"/>
                  </a:lnTo>
                  <a:lnTo>
                    <a:pt x="240245" y="766318"/>
                  </a:lnTo>
                  <a:lnTo>
                    <a:pt x="242658" y="765441"/>
                  </a:lnTo>
                  <a:close/>
                </a:path>
                <a:path w="1019809" h="1736725">
                  <a:moveTo>
                    <a:pt x="243878" y="775589"/>
                  </a:moveTo>
                  <a:lnTo>
                    <a:pt x="241846" y="774687"/>
                  </a:lnTo>
                  <a:lnTo>
                    <a:pt x="235445" y="778725"/>
                  </a:lnTo>
                  <a:lnTo>
                    <a:pt x="238074" y="783551"/>
                  </a:lnTo>
                  <a:lnTo>
                    <a:pt x="240652" y="781291"/>
                  </a:lnTo>
                  <a:lnTo>
                    <a:pt x="240690" y="777494"/>
                  </a:lnTo>
                  <a:lnTo>
                    <a:pt x="243878" y="775589"/>
                  </a:lnTo>
                  <a:close/>
                </a:path>
                <a:path w="1019809" h="1736725">
                  <a:moveTo>
                    <a:pt x="244944" y="767689"/>
                  </a:moveTo>
                  <a:lnTo>
                    <a:pt x="244906" y="766191"/>
                  </a:lnTo>
                  <a:lnTo>
                    <a:pt x="242747" y="766191"/>
                  </a:lnTo>
                  <a:lnTo>
                    <a:pt x="242773" y="766318"/>
                  </a:lnTo>
                  <a:lnTo>
                    <a:pt x="242976" y="767969"/>
                  </a:lnTo>
                  <a:lnTo>
                    <a:pt x="244944" y="767689"/>
                  </a:lnTo>
                  <a:close/>
                </a:path>
                <a:path w="1019809" h="1736725">
                  <a:moveTo>
                    <a:pt x="245516" y="783120"/>
                  </a:moveTo>
                  <a:lnTo>
                    <a:pt x="244919" y="783272"/>
                  </a:lnTo>
                  <a:lnTo>
                    <a:pt x="245198" y="784313"/>
                  </a:lnTo>
                  <a:lnTo>
                    <a:pt x="245516" y="783120"/>
                  </a:lnTo>
                  <a:close/>
                </a:path>
                <a:path w="1019809" h="1736725">
                  <a:moveTo>
                    <a:pt x="246595" y="789495"/>
                  </a:moveTo>
                  <a:lnTo>
                    <a:pt x="246087" y="787628"/>
                  </a:lnTo>
                  <a:lnTo>
                    <a:pt x="245198" y="784313"/>
                  </a:lnTo>
                  <a:lnTo>
                    <a:pt x="244602" y="786574"/>
                  </a:lnTo>
                  <a:lnTo>
                    <a:pt x="240017" y="787628"/>
                  </a:lnTo>
                  <a:lnTo>
                    <a:pt x="238086" y="785977"/>
                  </a:lnTo>
                  <a:lnTo>
                    <a:pt x="236385" y="789495"/>
                  </a:lnTo>
                  <a:lnTo>
                    <a:pt x="238582" y="791298"/>
                  </a:lnTo>
                  <a:lnTo>
                    <a:pt x="239966" y="792391"/>
                  </a:lnTo>
                  <a:lnTo>
                    <a:pt x="241655" y="791298"/>
                  </a:lnTo>
                  <a:lnTo>
                    <a:pt x="246595" y="789495"/>
                  </a:lnTo>
                  <a:close/>
                </a:path>
                <a:path w="1019809" h="1736725">
                  <a:moveTo>
                    <a:pt x="247015" y="766013"/>
                  </a:moveTo>
                  <a:lnTo>
                    <a:pt x="246062" y="762990"/>
                  </a:lnTo>
                  <a:lnTo>
                    <a:pt x="243497" y="764324"/>
                  </a:lnTo>
                  <a:lnTo>
                    <a:pt x="243116" y="764324"/>
                  </a:lnTo>
                  <a:lnTo>
                    <a:pt x="242468" y="763930"/>
                  </a:lnTo>
                  <a:lnTo>
                    <a:pt x="242582" y="764794"/>
                  </a:lnTo>
                  <a:lnTo>
                    <a:pt x="243281" y="764438"/>
                  </a:lnTo>
                  <a:lnTo>
                    <a:pt x="243903" y="764794"/>
                  </a:lnTo>
                  <a:lnTo>
                    <a:pt x="244436" y="764794"/>
                  </a:lnTo>
                  <a:lnTo>
                    <a:pt x="242658" y="765441"/>
                  </a:lnTo>
                  <a:lnTo>
                    <a:pt x="242735" y="766013"/>
                  </a:lnTo>
                  <a:lnTo>
                    <a:pt x="247015" y="766013"/>
                  </a:lnTo>
                  <a:close/>
                </a:path>
                <a:path w="1019809" h="1736725">
                  <a:moveTo>
                    <a:pt x="251231" y="1125804"/>
                  </a:moveTo>
                  <a:lnTo>
                    <a:pt x="246888" y="1119924"/>
                  </a:lnTo>
                  <a:lnTo>
                    <a:pt x="245071" y="1124775"/>
                  </a:lnTo>
                  <a:lnTo>
                    <a:pt x="243433" y="1129690"/>
                  </a:lnTo>
                  <a:lnTo>
                    <a:pt x="243713" y="1135380"/>
                  </a:lnTo>
                  <a:lnTo>
                    <a:pt x="242443" y="1135634"/>
                  </a:lnTo>
                  <a:lnTo>
                    <a:pt x="242011" y="1133944"/>
                  </a:lnTo>
                  <a:lnTo>
                    <a:pt x="241312" y="1132878"/>
                  </a:lnTo>
                  <a:lnTo>
                    <a:pt x="236816" y="1136243"/>
                  </a:lnTo>
                  <a:lnTo>
                    <a:pt x="242671" y="1138745"/>
                  </a:lnTo>
                  <a:lnTo>
                    <a:pt x="247129" y="1137526"/>
                  </a:lnTo>
                  <a:lnTo>
                    <a:pt x="245541" y="1129753"/>
                  </a:lnTo>
                  <a:lnTo>
                    <a:pt x="251231" y="1125804"/>
                  </a:lnTo>
                  <a:close/>
                </a:path>
                <a:path w="1019809" h="1736725">
                  <a:moveTo>
                    <a:pt x="253657" y="777976"/>
                  </a:moveTo>
                  <a:lnTo>
                    <a:pt x="250977" y="772934"/>
                  </a:lnTo>
                  <a:lnTo>
                    <a:pt x="246024" y="779881"/>
                  </a:lnTo>
                  <a:lnTo>
                    <a:pt x="241503" y="779437"/>
                  </a:lnTo>
                  <a:lnTo>
                    <a:pt x="245046" y="782345"/>
                  </a:lnTo>
                  <a:lnTo>
                    <a:pt x="245935" y="781532"/>
                  </a:lnTo>
                  <a:lnTo>
                    <a:pt x="245884" y="781735"/>
                  </a:lnTo>
                  <a:lnTo>
                    <a:pt x="245516" y="783120"/>
                  </a:lnTo>
                  <a:lnTo>
                    <a:pt x="251206" y="781735"/>
                  </a:lnTo>
                  <a:lnTo>
                    <a:pt x="251345" y="781532"/>
                  </a:lnTo>
                  <a:lnTo>
                    <a:pt x="252412" y="779881"/>
                  </a:lnTo>
                  <a:lnTo>
                    <a:pt x="253657" y="777976"/>
                  </a:lnTo>
                  <a:close/>
                </a:path>
                <a:path w="1019809" h="1736725">
                  <a:moveTo>
                    <a:pt x="257873" y="746963"/>
                  </a:moveTo>
                  <a:lnTo>
                    <a:pt x="255955" y="746506"/>
                  </a:lnTo>
                  <a:lnTo>
                    <a:pt x="255371" y="743915"/>
                  </a:lnTo>
                  <a:lnTo>
                    <a:pt x="252704" y="744639"/>
                  </a:lnTo>
                  <a:lnTo>
                    <a:pt x="255066" y="746379"/>
                  </a:lnTo>
                  <a:lnTo>
                    <a:pt x="252971" y="746023"/>
                  </a:lnTo>
                  <a:lnTo>
                    <a:pt x="253834" y="748906"/>
                  </a:lnTo>
                  <a:lnTo>
                    <a:pt x="256209" y="748906"/>
                  </a:lnTo>
                  <a:lnTo>
                    <a:pt x="256501" y="747585"/>
                  </a:lnTo>
                  <a:lnTo>
                    <a:pt x="257873" y="746963"/>
                  </a:lnTo>
                  <a:close/>
                </a:path>
                <a:path w="1019809" h="1736725">
                  <a:moveTo>
                    <a:pt x="258089" y="1104023"/>
                  </a:moveTo>
                  <a:lnTo>
                    <a:pt x="257403" y="1102258"/>
                  </a:lnTo>
                  <a:lnTo>
                    <a:pt x="255905" y="1102398"/>
                  </a:lnTo>
                  <a:lnTo>
                    <a:pt x="255257" y="1100505"/>
                  </a:lnTo>
                  <a:lnTo>
                    <a:pt x="255206" y="1102271"/>
                  </a:lnTo>
                  <a:lnTo>
                    <a:pt x="252730" y="1102995"/>
                  </a:lnTo>
                  <a:lnTo>
                    <a:pt x="254050" y="1105357"/>
                  </a:lnTo>
                  <a:lnTo>
                    <a:pt x="258089" y="1104023"/>
                  </a:lnTo>
                  <a:close/>
                </a:path>
                <a:path w="1019809" h="1736725">
                  <a:moveTo>
                    <a:pt x="264452" y="1591322"/>
                  </a:moveTo>
                  <a:lnTo>
                    <a:pt x="260972" y="1588985"/>
                  </a:lnTo>
                  <a:lnTo>
                    <a:pt x="261264" y="1586903"/>
                  </a:lnTo>
                  <a:lnTo>
                    <a:pt x="260692" y="1588973"/>
                  </a:lnTo>
                  <a:lnTo>
                    <a:pt x="259092" y="1590979"/>
                  </a:lnTo>
                  <a:lnTo>
                    <a:pt x="262191" y="1593265"/>
                  </a:lnTo>
                  <a:lnTo>
                    <a:pt x="264452" y="1591322"/>
                  </a:lnTo>
                  <a:close/>
                </a:path>
                <a:path w="1019809" h="1736725">
                  <a:moveTo>
                    <a:pt x="265163" y="1475638"/>
                  </a:moveTo>
                  <a:lnTo>
                    <a:pt x="262470" y="1473542"/>
                  </a:lnTo>
                  <a:lnTo>
                    <a:pt x="261861" y="1475930"/>
                  </a:lnTo>
                  <a:lnTo>
                    <a:pt x="259918" y="1477327"/>
                  </a:lnTo>
                  <a:lnTo>
                    <a:pt x="260896" y="1479169"/>
                  </a:lnTo>
                  <a:lnTo>
                    <a:pt x="262267" y="1479054"/>
                  </a:lnTo>
                  <a:lnTo>
                    <a:pt x="263436" y="1479931"/>
                  </a:lnTo>
                  <a:lnTo>
                    <a:pt x="264502" y="1479029"/>
                  </a:lnTo>
                  <a:lnTo>
                    <a:pt x="262572" y="1477581"/>
                  </a:lnTo>
                  <a:lnTo>
                    <a:pt x="261772" y="1476336"/>
                  </a:lnTo>
                  <a:lnTo>
                    <a:pt x="262839" y="1476362"/>
                  </a:lnTo>
                  <a:lnTo>
                    <a:pt x="263931" y="1476336"/>
                  </a:lnTo>
                  <a:lnTo>
                    <a:pt x="265163" y="1475638"/>
                  </a:lnTo>
                  <a:close/>
                </a:path>
                <a:path w="1019809" h="1736725">
                  <a:moveTo>
                    <a:pt x="285724" y="1423441"/>
                  </a:moveTo>
                  <a:lnTo>
                    <a:pt x="284175" y="1421536"/>
                  </a:lnTo>
                  <a:lnTo>
                    <a:pt x="284264" y="1420012"/>
                  </a:lnTo>
                  <a:lnTo>
                    <a:pt x="282194" y="1418348"/>
                  </a:lnTo>
                  <a:lnTo>
                    <a:pt x="284695" y="1423111"/>
                  </a:lnTo>
                  <a:lnTo>
                    <a:pt x="280238" y="1423085"/>
                  </a:lnTo>
                  <a:lnTo>
                    <a:pt x="281127" y="1425130"/>
                  </a:lnTo>
                  <a:lnTo>
                    <a:pt x="282917" y="1423365"/>
                  </a:lnTo>
                  <a:lnTo>
                    <a:pt x="283984" y="1424597"/>
                  </a:lnTo>
                  <a:lnTo>
                    <a:pt x="285724" y="1423441"/>
                  </a:lnTo>
                  <a:close/>
                </a:path>
                <a:path w="1019809" h="1736725">
                  <a:moveTo>
                    <a:pt x="287782" y="1449095"/>
                  </a:moveTo>
                  <a:lnTo>
                    <a:pt x="287274" y="1448422"/>
                  </a:lnTo>
                  <a:lnTo>
                    <a:pt x="285915" y="1446364"/>
                  </a:lnTo>
                  <a:lnTo>
                    <a:pt x="285076" y="1447304"/>
                  </a:lnTo>
                  <a:lnTo>
                    <a:pt x="287782" y="1449095"/>
                  </a:lnTo>
                  <a:close/>
                </a:path>
                <a:path w="1019809" h="1736725">
                  <a:moveTo>
                    <a:pt x="288290" y="1449438"/>
                  </a:moveTo>
                  <a:lnTo>
                    <a:pt x="287782" y="1449095"/>
                  </a:lnTo>
                  <a:lnTo>
                    <a:pt x="288163" y="1449616"/>
                  </a:lnTo>
                  <a:lnTo>
                    <a:pt x="288290" y="1449438"/>
                  </a:lnTo>
                  <a:close/>
                </a:path>
                <a:path w="1019809" h="1736725">
                  <a:moveTo>
                    <a:pt x="289102" y="1439151"/>
                  </a:moveTo>
                  <a:lnTo>
                    <a:pt x="287235" y="1442275"/>
                  </a:lnTo>
                  <a:lnTo>
                    <a:pt x="288391" y="1443596"/>
                  </a:lnTo>
                  <a:lnTo>
                    <a:pt x="288696" y="1443266"/>
                  </a:lnTo>
                  <a:lnTo>
                    <a:pt x="288785" y="1442275"/>
                  </a:lnTo>
                  <a:lnTo>
                    <a:pt x="289102" y="1439151"/>
                  </a:lnTo>
                  <a:close/>
                </a:path>
                <a:path w="1019809" h="1736725">
                  <a:moveTo>
                    <a:pt x="291007" y="1446568"/>
                  </a:moveTo>
                  <a:lnTo>
                    <a:pt x="290741" y="1446276"/>
                  </a:lnTo>
                  <a:lnTo>
                    <a:pt x="288391" y="1443596"/>
                  </a:lnTo>
                  <a:lnTo>
                    <a:pt x="285991" y="1446276"/>
                  </a:lnTo>
                  <a:lnTo>
                    <a:pt x="289750" y="1448701"/>
                  </a:lnTo>
                  <a:lnTo>
                    <a:pt x="291007" y="1446568"/>
                  </a:lnTo>
                  <a:close/>
                </a:path>
                <a:path w="1019809" h="1736725">
                  <a:moveTo>
                    <a:pt x="291820" y="1436230"/>
                  </a:moveTo>
                  <a:lnTo>
                    <a:pt x="290423" y="1435315"/>
                  </a:lnTo>
                  <a:lnTo>
                    <a:pt x="288886" y="1434922"/>
                  </a:lnTo>
                  <a:lnTo>
                    <a:pt x="287477" y="1433982"/>
                  </a:lnTo>
                  <a:lnTo>
                    <a:pt x="289242" y="1437246"/>
                  </a:lnTo>
                  <a:lnTo>
                    <a:pt x="289102" y="1439151"/>
                  </a:lnTo>
                  <a:lnTo>
                    <a:pt x="290893" y="1437246"/>
                  </a:lnTo>
                  <a:lnTo>
                    <a:pt x="291820" y="1436230"/>
                  </a:lnTo>
                  <a:close/>
                </a:path>
                <a:path w="1019809" h="1736725">
                  <a:moveTo>
                    <a:pt x="293890" y="1450047"/>
                  </a:moveTo>
                  <a:lnTo>
                    <a:pt x="288163" y="1449616"/>
                  </a:lnTo>
                  <a:lnTo>
                    <a:pt x="287121" y="1451000"/>
                  </a:lnTo>
                  <a:lnTo>
                    <a:pt x="289788" y="1451571"/>
                  </a:lnTo>
                  <a:lnTo>
                    <a:pt x="293890" y="1450047"/>
                  </a:lnTo>
                  <a:close/>
                </a:path>
                <a:path w="1019809" h="1736725">
                  <a:moveTo>
                    <a:pt x="298348" y="1502727"/>
                  </a:moveTo>
                  <a:lnTo>
                    <a:pt x="298157" y="1503184"/>
                  </a:lnTo>
                  <a:lnTo>
                    <a:pt x="298221" y="1503819"/>
                  </a:lnTo>
                  <a:lnTo>
                    <a:pt x="298284" y="1503184"/>
                  </a:lnTo>
                  <a:lnTo>
                    <a:pt x="298348" y="1502727"/>
                  </a:lnTo>
                  <a:close/>
                </a:path>
                <a:path w="1019809" h="1736725">
                  <a:moveTo>
                    <a:pt x="298513" y="1507642"/>
                  </a:moveTo>
                  <a:lnTo>
                    <a:pt x="298221" y="1503819"/>
                  </a:lnTo>
                  <a:lnTo>
                    <a:pt x="294322" y="1505737"/>
                  </a:lnTo>
                  <a:lnTo>
                    <a:pt x="298513" y="1507642"/>
                  </a:lnTo>
                  <a:close/>
                </a:path>
                <a:path w="1019809" h="1736725">
                  <a:moveTo>
                    <a:pt x="298742" y="1510652"/>
                  </a:moveTo>
                  <a:lnTo>
                    <a:pt x="298665" y="1509776"/>
                  </a:lnTo>
                  <a:lnTo>
                    <a:pt x="291744" y="1514030"/>
                  </a:lnTo>
                  <a:lnTo>
                    <a:pt x="295262" y="1518500"/>
                  </a:lnTo>
                  <a:lnTo>
                    <a:pt x="298742" y="1510652"/>
                  </a:lnTo>
                  <a:close/>
                </a:path>
                <a:path w="1019809" h="1736725">
                  <a:moveTo>
                    <a:pt x="300596" y="1508582"/>
                  </a:moveTo>
                  <a:lnTo>
                    <a:pt x="298513" y="1507642"/>
                  </a:lnTo>
                  <a:lnTo>
                    <a:pt x="298577" y="1508582"/>
                  </a:lnTo>
                  <a:lnTo>
                    <a:pt x="298665" y="1509776"/>
                  </a:lnTo>
                  <a:lnTo>
                    <a:pt x="300596" y="1508582"/>
                  </a:lnTo>
                  <a:close/>
                </a:path>
                <a:path w="1019809" h="1736725">
                  <a:moveTo>
                    <a:pt x="300736" y="1496682"/>
                  </a:moveTo>
                  <a:lnTo>
                    <a:pt x="298107" y="1494777"/>
                  </a:lnTo>
                  <a:lnTo>
                    <a:pt x="299478" y="1498422"/>
                  </a:lnTo>
                  <a:lnTo>
                    <a:pt x="297154" y="1498612"/>
                  </a:lnTo>
                  <a:lnTo>
                    <a:pt x="298500" y="1501355"/>
                  </a:lnTo>
                  <a:lnTo>
                    <a:pt x="298348" y="1502727"/>
                  </a:lnTo>
                  <a:lnTo>
                    <a:pt x="300736" y="1496682"/>
                  </a:lnTo>
                  <a:close/>
                </a:path>
                <a:path w="1019809" h="1736725">
                  <a:moveTo>
                    <a:pt x="305536" y="1471447"/>
                  </a:moveTo>
                  <a:lnTo>
                    <a:pt x="304863" y="1472336"/>
                  </a:lnTo>
                  <a:lnTo>
                    <a:pt x="303453" y="1473682"/>
                  </a:lnTo>
                  <a:lnTo>
                    <a:pt x="305269" y="1474558"/>
                  </a:lnTo>
                  <a:lnTo>
                    <a:pt x="305333" y="1473517"/>
                  </a:lnTo>
                  <a:lnTo>
                    <a:pt x="305447" y="1472476"/>
                  </a:lnTo>
                  <a:lnTo>
                    <a:pt x="305536" y="1471447"/>
                  </a:lnTo>
                  <a:close/>
                </a:path>
                <a:path w="1019809" h="1736725">
                  <a:moveTo>
                    <a:pt x="305930" y="1470787"/>
                  </a:moveTo>
                  <a:lnTo>
                    <a:pt x="305600" y="1470660"/>
                  </a:lnTo>
                  <a:lnTo>
                    <a:pt x="305562" y="1471193"/>
                  </a:lnTo>
                  <a:lnTo>
                    <a:pt x="305536" y="1471447"/>
                  </a:lnTo>
                  <a:lnTo>
                    <a:pt x="305816" y="1471066"/>
                  </a:lnTo>
                  <a:lnTo>
                    <a:pt x="305930" y="1470787"/>
                  </a:lnTo>
                  <a:close/>
                </a:path>
                <a:path w="1019809" h="1736725">
                  <a:moveTo>
                    <a:pt x="309029" y="1355051"/>
                  </a:moveTo>
                  <a:lnTo>
                    <a:pt x="308775" y="1354836"/>
                  </a:lnTo>
                  <a:lnTo>
                    <a:pt x="308635" y="1355051"/>
                  </a:lnTo>
                  <a:lnTo>
                    <a:pt x="309029" y="1355051"/>
                  </a:lnTo>
                  <a:close/>
                </a:path>
                <a:path w="1019809" h="1736725">
                  <a:moveTo>
                    <a:pt x="314667" y="1358201"/>
                  </a:moveTo>
                  <a:lnTo>
                    <a:pt x="313613" y="1356118"/>
                  </a:lnTo>
                  <a:lnTo>
                    <a:pt x="313563" y="1355928"/>
                  </a:lnTo>
                  <a:lnTo>
                    <a:pt x="313486" y="1355610"/>
                  </a:lnTo>
                  <a:lnTo>
                    <a:pt x="313397" y="1355255"/>
                  </a:lnTo>
                  <a:lnTo>
                    <a:pt x="313296" y="1354836"/>
                  </a:lnTo>
                  <a:lnTo>
                    <a:pt x="313131" y="1354188"/>
                  </a:lnTo>
                  <a:lnTo>
                    <a:pt x="314604" y="1352804"/>
                  </a:lnTo>
                  <a:lnTo>
                    <a:pt x="312966" y="1350937"/>
                  </a:lnTo>
                  <a:lnTo>
                    <a:pt x="312928" y="1351483"/>
                  </a:lnTo>
                  <a:lnTo>
                    <a:pt x="307517" y="1351483"/>
                  </a:lnTo>
                  <a:lnTo>
                    <a:pt x="304838" y="1352296"/>
                  </a:lnTo>
                  <a:lnTo>
                    <a:pt x="307721" y="1354188"/>
                  </a:lnTo>
                  <a:lnTo>
                    <a:pt x="308775" y="1354836"/>
                  </a:lnTo>
                  <a:lnTo>
                    <a:pt x="311035" y="1351610"/>
                  </a:lnTo>
                  <a:lnTo>
                    <a:pt x="312915" y="1351610"/>
                  </a:lnTo>
                  <a:lnTo>
                    <a:pt x="312851" y="1352804"/>
                  </a:lnTo>
                  <a:lnTo>
                    <a:pt x="312724" y="1354836"/>
                  </a:lnTo>
                  <a:lnTo>
                    <a:pt x="311378" y="1355255"/>
                  </a:lnTo>
                  <a:lnTo>
                    <a:pt x="308241" y="1355610"/>
                  </a:lnTo>
                  <a:lnTo>
                    <a:pt x="308584" y="1355128"/>
                  </a:lnTo>
                  <a:lnTo>
                    <a:pt x="305511" y="1355610"/>
                  </a:lnTo>
                  <a:lnTo>
                    <a:pt x="305333" y="1355610"/>
                  </a:lnTo>
                  <a:lnTo>
                    <a:pt x="308813" y="1355928"/>
                  </a:lnTo>
                  <a:lnTo>
                    <a:pt x="308838" y="1356118"/>
                  </a:lnTo>
                  <a:lnTo>
                    <a:pt x="309321" y="1359738"/>
                  </a:lnTo>
                  <a:lnTo>
                    <a:pt x="314667" y="1358201"/>
                  </a:lnTo>
                  <a:close/>
                </a:path>
                <a:path w="1019809" h="1736725">
                  <a:moveTo>
                    <a:pt x="318020" y="1337792"/>
                  </a:moveTo>
                  <a:lnTo>
                    <a:pt x="316268" y="1338237"/>
                  </a:lnTo>
                  <a:lnTo>
                    <a:pt x="317766" y="1339659"/>
                  </a:lnTo>
                  <a:lnTo>
                    <a:pt x="318020" y="1339202"/>
                  </a:lnTo>
                  <a:lnTo>
                    <a:pt x="318020" y="1337792"/>
                  </a:lnTo>
                  <a:close/>
                </a:path>
                <a:path w="1019809" h="1736725">
                  <a:moveTo>
                    <a:pt x="319532" y="1337411"/>
                  </a:moveTo>
                  <a:lnTo>
                    <a:pt x="319049" y="1337411"/>
                  </a:lnTo>
                  <a:lnTo>
                    <a:pt x="318020" y="1336255"/>
                  </a:lnTo>
                  <a:lnTo>
                    <a:pt x="318020" y="1337792"/>
                  </a:lnTo>
                  <a:lnTo>
                    <a:pt x="319151" y="1337513"/>
                  </a:lnTo>
                  <a:lnTo>
                    <a:pt x="319493" y="1337792"/>
                  </a:lnTo>
                  <a:lnTo>
                    <a:pt x="319532" y="1337411"/>
                  </a:lnTo>
                  <a:close/>
                </a:path>
                <a:path w="1019809" h="1736725">
                  <a:moveTo>
                    <a:pt x="321094" y="1342809"/>
                  </a:moveTo>
                  <a:lnTo>
                    <a:pt x="317766" y="1339659"/>
                  </a:lnTo>
                  <a:lnTo>
                    <a:pt x="316687" y="1341742"/>
                  </a:lnTo>
                  <a:lnTo>
                    <a:pt x="317779" y="1344968"/>
                  </a:lnTo>
                  <a:lnTo>
                    <a:pt x="321094" y="1342809"/>
                  </a:lnTo>
                  <a:close/>
                </a:path>
                <a:path w="1019809" h="1736725">
                  <a:moveTo>
                    <a:pt x="322046" y="1336776"/>
                  </a:moveTo>
                  <a:lnTo>
                    <a:pt x="319824" y="1333944"/>
                  </a:lnTo>
                  <a:lnTo>
                    <a:pt x="319532" y="1337411"/>
                  </a:lnTo>
                  <a:lnTo>
                    <a:pt x="322046" y="1336776"/>
                  </a:lnTo>
                  <a:close/>
                </a:path>
                <a:path w="1019809" h="1736725">
                  <a:moveTo>
                    <a:pt x="328358" y="1416100"/>
                  </a:moveTo>
                  <a:lnTo>
                    <a:pt x="327596" y="1411808"/>
                  </a:lnTo>
                  <a:lnTo>
                    <a:pt x="326402" y="1416050"/>
                  </a:lnTo>
                  <a:lnTo>
                    <a:pt x="324459" y="1420177"/>
                  </a:lnTo>
                  <a:lnTo>
                    <a:pt x="323392" y="1424444"/>
                  </a:lnTo>
                  <a:lnTo>
                    <a:pt x="326758" y="1423289"/>
                  </a:lnTo>
                  <a:lnTo>
                    <a:pt x="328358" y="1416100"/>
                  </a:lnTo>
                  <a:close/>
                </a:path>
                <a:path w="1019809" h="1736725">
                  <a:moveTo>
                    <a:pt x="425627" y="535470"/>
                  </a:moveTo>
                  <a:lnTo>
                    <a:pt x="422516" y="537197"/>
                  </a:lnTo>
                  <a:lnTo>
                    <a:pt x="418617" y="538238"/>
                  </a:lnTo>
                  <a:lnTo>
                    <a:pt x="416179" y="540512"/>
                  </a:lnTo>
                  <a:lnTo>
                    <a:pt x="417080" y="542734"/>
                  </a:lnTo>
                  <a:lnTo>
                    <a:pt x="418884" y="543902"/>
                  </a:lnTo>
                  <a:lnTo>
                    <a:pt x="420103" y="545744"/>
                  </a:lnTo>
                  <a:lnTo>
                    <a:pt x="424522" y="544461"/>
                  </a:lnTo>
                  <a:lnTo>
                    <a:pt x="425386" y="540245"/>
                  </a:lnTo>
                  <a:lnTo>
                    <a:pt x="425627" y="535470"/>
                  </a:lnTo>
                  <a:close/>
                </a:path>
                <a:path w="1019809" h="1736725">
                  <a:moveTo>
                    <a:pt x="461924" y="476351"/>
                  </a:moveTo>
                  <a:lnTo>
                    <a:pt x="461073" y="473951"/>
                  </a:lnTo>
                  <a:lnTo>
                    <a:pt x="456057" y="476465"/>
                  </a:lnTo>
                  <a:lnTo>
                    <a:pt x="457606" y="479793"/>
                  </a:lnTo>
                  <a:lnTo>
                    <a:pt x="461251" y="480656"/>
                  </a:lnTo>
                  <a:lnTo>
                    <a:pt x="459803" y="476859"/>
                  </a:lnTo>
                  <a:lnTo>
                    <a:pt x="461924" y="476351"/>
                  </a:lnTo>
                  <a:close/>
                </a:path>
                <a:path w="1019809" h="1736725">
                  <a:moveTo>
                    <a:pt x="522046" y="422846"/>
                  </a:moveTo>
                  <a:lnTo>
                    <a:pt x="521512" y="419011"/>
                  </a:lnTo>
                  <a:lnTo>
                    <a:pt x="518604" y="420192"/>
                  </a:lnTo>
                  <a:lnTo>
                    <a:pt x="517601" y="422706"/>
                  </a:lnTo>
                  <a:lnTo>
                    <a:pt x="515277" y="425018"/>
                  </a:lnTo>
                  <a:lnTo>
                    <a:pt x="517613" y="427113"/>
                  </a:lnTo>
                  <a:lnTo>
                    <a:pt x="522046" y="422846"/>
                  </a:lnTo>
                  <a:close/>
                </a:path>
                <a:path w="1019809" h="1736725">
                  <a:moveTo>
                    <a:pt x="546023" y="393369"/>
                  </a:moveTo>
                  <a:lnTo>
                    <a:pt x="544576" y="390359"/>
                  </a:lnTo>
                  <a:lnTo>
                    <a:pt x="542099" y="392569"/>
                  </a:lnTo>
                  <a:lnTo>
                    <a:pt x="538353" y="397548"/>
                  </a:lnTo>
                  <a:lnTo>
                    <a:pt x="540867" y="401637"/>
                  </a:lnTo>
                  <a:lnTo>
                    <a:pt x="541693" y="397738"/>
                  </a:lnTo>
                  <a:lnTo>
                    <a:pt x="546023" y="393369"/>
                  </a:lnTo>
                  <a:close/>
                </a:path>
                <a:path w="1019809" h="1736725">
                  <a:moveTo>
                    <a:pt x="591223" y="343611"/>
                  </a:moveTo>
                  <a:lnTo>
                    <a:pt x="589597" y="341693"/>
                  </a:lnTo>
                  <a:lnTo>
                    <a:pt x="584111" y="344309"/>
                  </a:lnTo>
                  <a:lnTo>
                    <a:pt x="585089" y="348386"/>
                  </a:lnTo>
                  <a:lnTo>
                    <a:pt x="588238" y="347891"/>
                  </a:lnTo>
                  <a:lnTo>
                    <a:pt x="588797" y="344792"/>
                  </a:lnTo>
                  <a:lnTo>
                    <a:pt x="591223" y="343611"/>
                  </a:lnTo>
                  <a:close/>
                </a:path>
                <a:path w="1019809" h="1736725">
                  <a:moveTo>
                    <a:pt x="644639" y="304736"/>
                  </a:moveTo>
                  <a:lnTo>
                    <a:pt x="643496" y="303250"/>
                  </a:lnTo>
                  <a:lnTo>
                    <a:pt x="643432" y="300761"/>
                  </a:lnTo>
                  <a:lnTo>
                    <a:pt x="642289" y="299275"/>
                  </a:lnTo>
                  <a:lnTo>
                    <a:pt x="640880" y="299859"/>
                  </a:lnTo>
                  <a:lnTo>
                    <a:pt x="640410" y="301383"/>
                  </a:lnTo>
                  <a:lnTo>
                    <a:pt x="640334" y="303326"/>
                  </a:lnTo>
                  <a:lnTo>
                    <a:pt x="642251" y="303352"/>
                  </a:lnTo>
                  <a:lnTo>
                    <a:pt x="642645" y="304800"/>
                  </a:lnTo>
                  <a:lnTo>
                    <a:pt x="644639" y="304736"/>
                  </a:lnTo>
                  <a:close/>
                </a:path>
                <a:path w="1019809" h="1736725">
                  <a:moveTo>
                    <a:pt x="730834" y="189496"/>
                  </a:moveTo>
                  <a:lnTo>
                    <a:pt x="726020" y="191325"/>
                  </a:lnTo>
                  <a:lnTo>
                    <a:pt x="722617" y="194538"/>
                  </a:lnTo>
                  <a:lnTo>
                    <a:pt x="720598" y="199212"/>
                  </a:lnTo>
                  <a:lnTo>
                    <a:pt x="723836" y="198704"/>
                  </a:lnTo>
                  <a:lnTo>
                    <a:pt x="724547" y="200596"/>
                  </a:lnTo>
                  <a:lnTo>
                    <a:pt x="727049" y="200774"/>
                  </a:lnTo>
                  <a:lnTo>
                    <a:pt x="726986" y="200596"/>
                  </a:lnTo>
                  <a:lnTo>
                    <a:pt x="726528" y="199440"/>
                  </a:lnTo>
                  <a:lnTo>
                    <a:pt x="725805" y="198704"/>
                  </a:lnTo>
                  <a:lnTo>
                    <a:pt x="725500" y="198399"/>
                  </a:lnTo>
                  <a:lnTo>
                    <a:pt x="723747" y="198399"/>
                  </a:lnTo>
                  <a:lnTo>
                    <a:pt x="727176" y="195122"/>
                  </a:lnTo>
                  <a:lnTo>
                    <a:pt x="728294" y="194538"/>
                  </a:lnTo>
                  <a:lnTo>
                    <a:pt x="729894" y="191325"/>
                  </a:lnTo>
                  <a:lnTo>
                    <a:pt x="730834" y="189496"/>
                  </a:lnTo>
                  <a:close/>
                </a:path>
                <a:path w="1019809" h="1736725">
                  <a:moveTo>
                    <a:pt x="740524" y="185737"/>
                  </a:moveTo>
                  <a:lnTo>
                    <a:pt x="739965" y="184073"/>
                  </a:lnTo>
                  <a:lnTo>
                    <a:pt x="739000" y="182778"/>
                  </a:lnTo>
                  <a:lnTo>
                    <a:pt x="736828" y="182892"/>
                  </a:lnTo>
                  <a:lnTo>
                    <a:pt x="738974" y="187439"/>
                  </a:lnTo>
                  <a:lnTo>
                    <a:pt x="735977" y="186753"/>
                  </a:lnTo>
                  <a:lnTo>
                    <a:pt x="736371" y="188214"/>
                  </a:lnTo>
                  <a:lnTo>
                    <a:pt x="738720" y="187845"/>
                  </a:lnTo>
                  <a:lnTo>
                    <a:pt x="740308" y="188163"/>
                  </a:lnTo>
                  <a:lnTo>
                    <a:pt x="740524" y="185737"/>
                  </a:lnTo>
                  <a:close/>
                </a:path>
                <a:path w="1019809" h="1736725">
                  <a:moveTo>
                    <a:pt x="751166" y="193230"/>
                  </a:moveTo>
                  <a:lnTo>
                    <a:pt x="749414" y="191592"/>
                  </a:lnTo>
                  <a:lnTo>
                    <a:pt x="750074" y="187667"/>
                  </a:lnTo>
                  <a:lnTo>
                    <a:pt x="746658" y="187604"/>
                  </a:lnTo>
                  <a:lnTo>
                    <a:pt x="744664" y="189649"/>
                  </a:lnTo>
                  <a:lnTo>
                    <a:pt x="747814" y="192976"/>
                  </a:lnTo>
                  <a:lnTo>
                    <a:pt x="751166" y="193230"/>
                  </a:lnTo>
                  <a:close/>
                </a:path>
                <a:path w="1019809" h="1736725">
                  <a:moveTo>
                    <a:pt x="846226" y="41402"/>
                  </a:moveTo>
                  <a:lnTo>
                    <a:pt x="844486" y="36106"/>
                  </a:lnTo>
                  <a:lnTo>
                    <a:pt x="843610" y="35293"/>
                  </a:lnTo>
                  <a:lnTo>
                    <a:pt x="841336" y="37312"/>
                  </a:lnTo>
                  <a:lnTo>
                    <a:pt x="841768" y="39585"/>
                  </a:lnTo>
                  <a:lnTo>
                    <a:pt x="843876" y="41656"/>
                  </a:lnTo>
                  <a:lnTo>
                    <a:pt x="846226" y="41402"/>
                  </a:lnTo>
                  <a:close/>
                </a:path>
                <a:path w="1019809" h="1736725">
                  <a:moveTo>
                    <a:pt x="846302" y="55562"/>
                  </a:moveTo>
                  <a:lnTo>
                    <a:pt x="844575" y="52222"/>
                  </a:lnTo>
                  <a:lnTo>
                    <a:pt x="844207" y="50101"/>
                  </a:lnTo>
                  <a:lnTo>
                    <a:pt x="842797" y="50673"/>
                  </a:lnTo>
                  <a:lnTo>
                    <a:pt x="842302" y="52209"/>
                  </a:lnTo>
                  <a:lnTo>
                    <a:pt x="842225" y="54152"/>
                  </a:lnTo>
                  <a:lnTo>
                    <a:pt x="843254" y="54267"/>
                  </a:lnTo>
                  <a:lnTo>
                    <a:pt x="843089" y="55511"/>
                  </a:lnTo>
                  <a:lnTo>
                    <a:pt x="843381" y="56362"/>
                  </a:lnTo>
                  <a:lnTo>
                    <a:pt x="846302" y="55562"/>
                  </a:lnTo>
                  <a:close/>
                </a:path>
                <a:path w="1019809" h="1736725">
                  <a:moveTo>
                    <a:pt x="868692" y="22618"/>
                  </a:moveTo>
                  <a:lnTo>
                    <a:pt x="865085" y="20866"/>
                  </a:lnTo>
                  <a:lnTo>
                    <a:pt x="868362" y="18732"/>
                  </a:lnTo>
                  <a:lnTo>
                    <a:pt x="868426" y="15227"/>
                  </a:lnTo>
                  <a:lnTo>
                    <a:pt x="862533" y="21348"/>
                  </a:lnTo>
                  <a:lnTo>
                    <a:pt x="861885" y="28651"/>
                  </a:lnTo>
                  <a:lnTo>
                    <a:pt x="856424" y="36372"/>
                  </a:lnTo>
                  <a:lnTo>
                    <a:pt x="862228" y="33553"/>
                  </a:lnTo>
                  <a:lnTo>
                    <a:pt x="864882" y="27508"/>
                  </a:lnTo>
                  <a:lnTo>
                    <a:pt x="868692" y="22618"/>
                  </a:lnTo>
                  <a:close/>
                </a:path>
                <a:path w="1019809" h="1736725">
                  <a:moveTo>
                    <a:pt x="873633" y="12484"/>
                  </a:moveTo>
                  <a:lnTo>
                    <a:pt x="870661" y="13144"/>
                  </a:lnTo>
                  <a:lnTo>
                    <a:pt x="868946" y="15100"/>
                  </a:lnTo>
                  <a:lnTo>
                    <a:pt x="869645" y="19532"/>
                  </a:lnTo>
                  <a:lnTo>
                    <a:pt x="872998" y="19278"/>
                  </a:lnTo>
                  <a:lnTo>
                    <a:pt x="872426" y="14960"/>
                  </a:lnTo>
                  <a:lnTo>
                    <a:pt x="873633" y="12484"/>
                  </a:lnTo>
                  <a:close/>
                </a:path>
                <a:path w="1019809" h="1736725">
                  <a:moveTo>
                    <a:pt x="881875" y="4762"/>
                  </a:moveTo>
                  <a:lnTo>
                    <a:pt x="879627" y="3175"/>
                  </a:lnTo>
                  <a:lnTo>
                    <a:pt x="874852" y="5765"/>
                  </a:lnTo>
                  <a:lnTo>
                    <a:pt x="875690" y="10566"/>
                  </a:lnTo>
                  <a:lnTo>
                    <a:pt x="877760" y="8636"/>
                  </a:lnTo>
                  <a:lnTo>
                    <a:pt x="881011" y="7924"/>
                  </a:lnTo>
                  <a:lnTo>
                    <a:pt x="881875" y="4762"/>
                  </a:lnTo>
                  <a:close/>
                </a:path>
                <a:path w="1019809" h="1736725">
                  <a:moveTo>
                    <a:pt x="892581" y="6705"/>
                  </a:moveTo>
                  <a:lnTo>
                    <a:pt x="891628" y="2959"/>
                  </a:lnTo>
                  <a:lnTo>
                    <a:pt x="892517" y="1854"/>
                  </a:lnTo>
                  <a:lnTo>
                    <a:pt x="888085" y="0"/>
                  </a:lnTo>
                  <a:lnTo>
                    <a:pt x="891451" y="4241"/>
                  </a:lnTo>
                  <a:lnTo>
                    <a:pt x="885215" y="5321"/>
                  </a:lnTo>
                  <a:lnTo>
                    <a:pt x="885228" y="9258"/>
                  </a:lnTo>
                  <a:lnTo>
                    <a:pt x="887666" y="7162"/>
                  </a:lnTo>
                  <a:lnTo>
                    <a:pt x="890066" y="7162"/>
                  </a:lnTo>
                  <a:lnTo>
                    <a:pt x="891209" y="6959"/>
                  </a:lnTo>
                  <a:lnTo>
                    <a:pt x="892581" y="6705"/>
                  </a:lnTo>
                  <a:close/>
                </a:path>
                <a:path w="1019809" h="1736725">
                  <a:moveTo>
                    <a:pt x="1016279" y="307568"/>
                  </a:moveTo>
                  <a:lnTo>
                    <a:pt x="1010094" y="305231"/>
                  </a:lnTo>
                  <a:lnTo>
                    <a:pt x="1008202" y="315963"/>
                  </a:lnTo>
                  <a:lnTo>
                    <a:pt x="1006335" y="321411"/>
                  </a:lnTo>
                  <a:lnTo>
                    <a:pt x="1011834" y="319024"/>
                  </a:lnTo>
                  <a:lnTo>
                    <a:pt x="1010793" y="309930"/>
                  </a:lnTo>
                  <a:lnTo>
                    <a:pt x="1016279" y="307568"/>
                  </a:lnTo>
                  <a:close/>
                </a:path>
                <a:path w="1019809" h="1736725">
                  <a:moveTo>
                    <a:pt x="1019708" y="303390"/>
                  </a:moveTo>
                  <a:lnTo>
                    <a:pt x="1019098" y="299427"/>
                  </a:lnTo>
                  <a:lnTo>
                    <a:pt x="1017016" y="300621"/>
                  </a:lnTo>
                  <a:lnTo>
                    <a:pt x="1015657" y="302564"/>
                  </a:lnTo>
                  <a:lnTo>
                    <a:pt x="1015136" y="305358"/>
                  </a:lnTo>
                  <a:lnTo>
                    <a:pt x="1018540" y="305523"/>
                  </a:lnTo>
                  <a:lnTo>
                    <a:pt x="1019708" y="303390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17DA67A3-AF42-15D3-3C87-4D06B1D70A47}"/>
                </a:ext>
              </a:extLst>
            </p:cNvPr>
            <p:cNvSpPr/>
            <p:nvPr/>
          </p:nvSpPr>
          <p:spPr>
            <a:xfrm>
              <a:off x="6295631" y="462342"/>
              <a:ext cx="1021080" cy="1449705"/>
            </a:xfrm>
            <a:custGeom>
              <a:avLst/>
              <a:gdLst/>
              <a:ahLst/>
              <a:cxnLst/>
              <a:rect l="l" t="t" r="r" b="b"/>
              <a:pathLst>
                <a:path w="1021079" h="1449705">
                  <a:moveTo>
                    <a:pt x="5372" y="1445450"/>
                  </a:moveTo>
                  <a:lnTo>
                    <a:pt x="3429" y="1443710"/>
                  </a:lnTo>
                  <a:lnTo>
                    <a:pt x="2654" y="1442212"/>
                  </a:lnTo>
                  <a:lnTo>
                    <a:pt x="1054" y="1444104"/>
                  </a:lnTo>
                  <a:lnTo>
                    <a:pt x="1041" y="1446314"/>
                  </a:lnTo>
                  <a:lnTo>
                    <a:pt x="0" y="1448320"/>
                  </a:lnTo>
                  <a:lnTo>
                    <a:pt x="914" y="1449260"/>
                  </a:lnTo>
                  <a:lnTo>
                    <a:pt x="1282" y="1448181"/>
                  </a:lnTo>
                  <a:lnTo>
                    <a:pt x="927" y="1447660"/>
                  </a:lnTo>
                  <a:lnTo>
                    <a:pt x="3403" y="1445628"/>
                  </a:lnTo>
                  <a:lnTo>
                    <a:pt x="4318" y="1446631"/>
                  </a:lnTo>
                  <a:lnTo>
                    <a:pt x="5372" y="1445450"/>
                  </a:lnTo>
                  <a:close/>
                </a:path>
                <a:path w="1021079" h="1449705">
                  <a:moveTo>
                    <a:pt x="40411" y="1375232"/>
                  </a:moveTo>
                  <a:lnTo>
                    <a:pt x="36512" y="1376959"/>
                  </a:lnTo>
                  <a:lnTo>
                    <a:pt x="38239" y="1378661"/>
                  </a:lnTo>
                  <a:lnTo>
                    <a:pt x="40411" y="1375232"/>
                  </a:lnTo>
                  <a:close/>
                </a:path>
                <a:path w="1021079" h="1449705">
                  <a:moveTo>
                    <a:pt x="41275" y="1374838"/>
                  </a:moveTo>
                  <a:lnTo>
                    <a:pt x="40868" y="1374495"/>
                  </a:lnTo>
                  <a:lnTo>
                    <a:pt x="40411" y="1375232"/>
                  </a:lnTo>
                  <a:lnTo>
                    <a:pt x="41275" y="1374838"/>
                  </a:lnTo>
                  <a:close/>
                </a:path>
                <a:path w="1021079" h="1449705">
                  <a:moveTo>
                    <a:pt x="44767" y="1368348"/>
                  </a:moveTo>
                  <a:lnTo>
                    <a:pt x="41249" y="1363586"/>
                  </a:lnTo>
                  <a:lnTo>
                    <a:pt x="40297" y="1364551"/>
                  </a:lnTo>
                  <a:lnTo>
                    <a:pt x="42024" y="1370037"/>
                  </a:lnTo>
                  <a:lnTo>
                    <a:pt x="38633" y="1367790"/>
                  </a:lnTo>
                  <a:lnTo>
                    <a:pt x="36093" y="1370418"/>
                  </a:lnTo>
                  <a:lnTo>
                    <a:pt x="40868" y="1374495"/>
                  </a:lnTo>
                  <a:lnTo>
                    <a:pt x="43700" y="1370037"/>
                  </a:lnTo>
                  <a:lnTo>
                    <a:pt x="44767" y="1368348"/>
                  </a:lnTo>
                  <a:close/>
                </a:path>
                <a:path w="1021079" h="1449705">
                  <a:moveTo>
                    <a:pt x="55638" y="1339392"/>
                  </a:moveTo>
                  <a:lnTo>
                    <a:pt x="53251" y="1338491"/>
                  </a:lnTo>
                  <a:lnTo>
                    <a:pt x="53924" y="1342237"/>
                  </a:lnTo>
                  <a:lnTo>
                    <a:pt x="55638" y="1339392"/>
                  </a:lnTo>
                  <a:close/>
                </a:path>
                <a:path w="1021079" h="1449705">
                  <a:moveTo>
                    <a:pt x="57289" y="1340015"/>
                  </a:moveTo>
                  <a:lnTo>
                    <a:pt x="57175" y="1339392"/>
                  </a:lnTo>
                  <a:lnTo>
                    <a:pt x="57124" y="1339126"/>
                  </a:lnTo>
                  <a:lnTo>
                    <a:pt x="56819" y="1337424"/>
                  </a:lnTo>
                  <a:lnTo>
                    <a:pt x="55638" y="1339392"/>
                  </a:lnTo>
                  <a:lnTo>
                    <a:pt x="57289" y="1340015"/>
                  </a:lnTo>
                  <a:close/>
                </a:path>
                <a:path w="1021079" h="1449705">
                  <a:moveTo>
                    <a:pt x="58153" y="1340358"/>
                  </a:moveTo>
                  <a:lnTo>
                    <a:pt x="57289" y="1340015"/>
                  </a:lnTo>
                  <a:lnTo>
                    <a:pt x="57340" y="1340358"/>
                  </a:lnTo>
                  <a:lnTo>
                    <a:pt x="57454" y="1340993"/>
                  </a:lnTo>
                  <a:lnTo>
                    <a:pt x="57505" y="1341170"/>
                  </a:lnTo>
                  <a:lnTo>
                    <a:pt x="58153" y="1340358"/>
                  </a:lnTo>
                  <a:close/>
                </a:path>
                <a:path w="1021079" h="1449705">
                  <a:moveTo>
                    <a:pt x="59842" y="1340993"/>
                  </a:moveTo>
                  <a:lnTo>
                    <a:pt x="59143" y="1339126"/>
                  </a:lnTo>
                  <a:lnTo>
                    <a:pt x="58153" y="1340358"/>
                  </a:lnTo>
                  <a:lnTo>
                    <a:pt x="59842" y="1340993"/>
                  </a:lnTo>
                  <a:close/>
                </a:path>
                <a:path w="1021079" h="1449705">
                  <a:moveTo>
                    <a:pt x="65798" y="1338402"/>
                  </a:moveTo>
                  <a:lnTo>
                    <a:pt x="62928" y="1333004"/>
                  </a:lnTo>
                  <a:lnTo>
                    <a:pt x="56591" y="1332318"/>
                  </a:lnTo>
                  <a:lnTo>
                    <a:pt x="59143" y="1339126"/>
                  </a:lnTo>
                  <a:lnTo>
                    <a:pt x="59715" y="1338402"/>
                  </a:lnTo>
                  <a:lnTo>
                    <a:pt x="65798" y="1338402"/>
                  </a:lnTo>
                  <a:close/>
                </a:path>
                <a:path w="1021079" h="1449705">
                  <a:moveTo>
                    <a:pt x="91973" y="1165707"/>
                  </a:moveTo>
                  <a:lnTo>
                    <a:pt x="89408" y="1165428"/>
                  </a:lnTo>
                  <a:lnTo>
                    <a:pt x="91490" y="1166380"/>
                  </a:lnTo>
                  <a:lnTo>
                    <a:pt x="91973" y="1165707"/>
                  </a:lnTo>
                  <a:close/>
                </a:path>
                <a:path w="1021079" h="1449705">
                  <a:moveTo>
                    <a:pt x="92075" y="1166647"/>
                  </a:moveTo>
                  <a:lnTo>
                    <a:pt x="91490" y="1166380"/>
                  </a:lnTo>
                  <a:lnTo>
                    <a:pt x="91300" y="1166647"/>
                  </a:lnTo>
                  <a:lnTo>
                    <a:pt x="92075" y="1166647"/>
                  </a:lnTo>
                  <a:close/>
                </a:path>
                <a:path w="1021079" h="1449705">
                  <a:moveTo>
                    <a:pt x="92392" y="1165707"/>
                  </a:moveTo>
                  <a:lnTo>
                    <a:pt x="92341" y="1165212"/>
                  </a:lnTo>
                  <a:lnTo>
                    <a:pt x="91973" y="1165707"/>
                  </a:lnTo>
                  <a:lnTo>
                    <a:pt x="92392" y="1165707"/>
                  </a:lnTo>
                  <a:close/>
                </a:path>
                <a:path w="1021079" h="1449705">
                  <a:moveTo>
                    <a:pt x="93484" y="1163650"/>
                  </a:moveTo>
                  <a:lnTo>
                    <a:pt x="91998" y="1161224"/>
                  </a:lnTo>
                  <a:lnTo>
                    <a:pt x="92341" y="1165212"/>
                  </a:lnTo>
                  <a:lnTo>
                    <a:pt x="93484" y="1163650"/>
                  </a:lnTo>
                  <a:close/>
                </a:path>
                <a:path w="1021079" h="1449705">
                  <a:moveTo>
                    <a:pt x="97396" y="1169085"/>
                  </a:moveTo>
                  <a:lnTo>
                    <a:pt x="95961" y="1166152"/>
                  </a:lnTo>
                  <a:lnTo>
                    <a:pt x="94081" y="1166647"/>
                  </a:lnTo>
                  <a:lnTo>
                    <a:pt x="94348" y="1166647"/>
                  </a:lnTo>
                  <a:lnTo>
                    <a:pt x="91008" y="1167257"/>
                  </a:lnTo>
                  <a:lnTo>
                    <a:pt x="90855" y="1167257"/>
                  </a:lnTo>
                  <a:lnTo>
                    <a:pt x="91300" y="1166647"/>
                  </a:lnTo>
                  <a:lnTo>
                    <a:pt x="89877" y="1166647"/>
                  </a:lnTo>
                  <a:lnTo>
                    <a:pt x="91338" y="1169365"/>
                  </a:lnTo>
                  <a:lnTo>
                    <a:pt x="94107" y="1167257"/>
                  </a:lnTo>
                  <a:lnTo>
                    <a:pt x="94170" y="1169365"/>
                  </a:lnTo>
                  <a:lnTo>
                    <a:pt x="94259" y="1172210"/>
                  </a:lnTo>
                  <a:lnTo>
                    <a:pt x="97396" y="1169085"/>
                  </a:lnTo>
                  <a:close/>
                </a:path>
                <a:path w="1021079" h="1449705">
                  <a:moveTo>
                    <a:pt x="98628" y="1240561"/>
                  </a:moveTo>
                  <a:lnTo>
                    <a:pt x="98513" y="1240320"/>
                  </a:lnTo>
                  <a:lnTo>
                    <a:pt x="98044" y="1239354"/>
                  </a:lnTo>
                  <a:lnTo>
                    <a:pt x="96405" y="1240320"/>
                  </a:lnTo>
                  <a:lnTo>
                    <a:pt x="98628" y="1240561"/>
                  </a:lnTo>
                  <a:close/>
                </a:path>
                <a:path w="1021079" h="1449705">
                  <a:moveTo>
                    <a:pt x="101892" y="1237107"/>
                  </a:moveTo>
                  <a:lnTo>
                    <a:pt x="100863" y="1235925"/>
                  </a:lnTo>
                  <a:lnTo>
                    <a:pt x="98983" y="1237500"/>
                  </a:lnTo>
                  <a:lnTo>
                    <a:pt x="97409" y="1238059"/>
                  </a:lnTo>
                  <a:lnTo>
                    <a:pt x="98044" y="1239354"/>
                  </a:lnTo>
                  <a:lnTo>
                    <a:pt x="101892" y="1237107"/>
                  </a:lnTo>
                  <a:close/>
                </a:path>
                <a:path w="1021079" h="1449705">
                  <a:moveTo>
                    <a:pt x="103492" y="1239989"/>
                  </a:moveTo>
                  <a:lnTo>
                    <a:pt x="101815" y="1240891"/>
                  </a:lnTo>
                  <a:lnTo>
                    <a:pt x="101587" y="1240891"/>
                  </a:lnTo>
                  <a:lnTo>
                    <a:pt x="98640" y="1240561"/>
                  </a:lnTo>
                  <a:lnTo>
                    <a:pt x="98552" y="1240891"/>
                  </a:lnTo>
                  <a:lnTo>
                    <a:pt x="98069" y="1242593"/>
                  </a:lnTo>
                  <a:lnTo>
                    <a:pt x="99212" y="1241996"/>
                  </a:lnTo>
                  <a:lnTo>
                    <a:pt x="100507" y="1242326"/>
                  </a:lnTo>
                  <a:lnTo>
                    <a:pt x="101574" y="1243342"/>
                  </a:lnTo>
                  <a:lnTo>
                    <a:pt x="102438" y="1242593"/>
                  </a:lnTo>
                  <a:lnTo>
                    <a:pt x="102666" y="1242326"/>
                  </a:lnTo>
                  <a:lnTo>
                    <a:pt x="102565" y="1241996"/>
                  </a:lnTo>
                  <a:lnTo>
                    <a:pt x="102209" y="1240891"/>
                  </a:lnTo>
                  <a:lnTo>
                    <a:pt x="103492" y="1239989"/>
                  </a:lnTo>
                  <a:close/>
                </a:path>
                <a:path w="1021079" h="1449705">
                  <a:moveTo>
                    <a:pt x="105206" y="1247648"/>
                  </a:moveTo>
                  <a:lnTo>
                    <a:pt x="100850" y="1246492"/>
                  </a:lnTo>
                  <a:lnTo>
                    <a:pt x="96735" y="1247063"/>
                  </a:lnTo>
                  <a:lnTo>
                    <a:pt x="98336" y="1244333"/>
                  </a:lnTo>
                  <a:lnTo>
                    <a:pt x="97536" y="1242847"/>
                  </a:lnTo>
                  <a:lnTo>
                    <a:pt x="95567" y="1243825"/>
                  </a:lnTo>
                  <a:lnTo>
                    <a:pt x="95707" y="1244333"/>
                  </a:lnTo>
                  <a:lnTo>
                    <a:pt x="96507" y="1247101"/>
                  </a:lnTo>
                  <a:lnTo>
                    <a:pt x="95885" y="1247178"/>
                  </a:lnTo>
                  <a:lnTo>
                    <a:pt x="91135" y="1247190"/>
                  </a:lnTo>
                  <a:lnTo>
                    <a:pt x="98653" y="1250086"/>
                  </a:lnTo>
                  <a:lnTo>
                    <a:pt x="88519" y="1251432"/>
                  </a:lnTo>
                  <a:lnTo>
                    <a:pt x="87376" y="1256385"/>
                  </a:lnTo>
                  <a:lnTo>
                    <a:pt x="89242" y="1257223"/>
                  </a:lnTo>
                  <a:lnTo>
                    <a:pt x="89725" y="1258201"/>
                  </a:lnTo>
                  <a:lnTo>
                    <a:pt x="87960" y="1259738"/>
                  </a:lnTo>
                  <a:lnTo>
                    <a:pt x="90805" y="1260551"/>
                  </a:lnTo>
                  <a:lnTo>
                    <a:pt x="91922" y="1254112"/>
                  </a:lnTo>
                  <a:lnTo>
                    <a:pt x="93789" y="1252016"/>
                  </a:lnTo>
                  <a:lnTo>
                    <a:pt x="98069" y="1254213"/>
                  </a:lnTo>
                  <a:lnTo>
                    <a:pt x="103124" y="1249311"/>
                  </a:lnTo>
                  <a:lnTo>
                    <a:pt x="105206" y="1247648"/>
                  </a:lnTo>
                  <a:close/>
                </a:path>
                <a:path w="1021079" h="1449705">
                  <a:moveTo>
                    <a:pt x="110820" y="1075944"/>
                  </a:moveTo>
                  <a:lnTo>
                    <a:pt x="107911" y="1079690"/>
                  </a:lnTo>
                  <a:lnTo>
                    <a:pt x="102273" y="1081112"/>
                  </a:lnTo>
                  <a:lnTo>
                    <a:pt x="110642" y="1079436"/>
                  </a:lnTo>
                  <a:lnTo>
                    <a:pt x="110820" y="1075944"/>
                  </a:lnTo>
                  <a:close/>
                </a:path>
                <a:path w="1021079" h="1449705">
                  <a:moveTo>
                    <a:pt x="112814" y="1212697"/>
                  </a:moveTo>
                  <a:lnTo>
                    <a:pt x="112712" y="1212380"/>
                  </a:lnTo>
                  <a:lnTo>
                    <a:pt x="111493" y="1208468"/>
                  </a:lnTo>
                  <a:lnTo>
                    <a:pt x="110375" y="1209408"/>
                  </a:lnTo>
                  <a:lnTo>
                    <a:pt x="110820" y="1210894"/>
                  </a:lnTo>
                  <a:lnTo>
                    <a:pt x="109512" y="1211783"/>
                  </a:lnTo>
                  <a:lnTo>
                    <a:pt x="110337" y="1215085"/>
                  </a:lnTo>
                  <a:lnTo>
                    <a:pt x="112255" y="1213294"/>
                  </a:lnTo>
                  <a:lnTo>
                    <a:pt x="112814" y="1212697"/>
                  </a:lnTo>
                  <a:close/>
                </a:path>
                <a:path w="1021079" h="1449705">
                  <a:moveTo>
                    <a:pt x="113309" y="1212697"/>
                  </a:moveTo>
                  <a:lnTo>
                    <a:pt x="113220" y="1212380"/>
                  </a:lnTo>
                  <a:lnTo>
                    <a:pt x="112890" y="1212697"/>
                  </a:lnTo>
                  <a:lnTo>
                    <a:pt x="113309" y="1212697"/>
                  </a:lnTo>
                  <a:close/>
                </a:path>
                <a:path w="1021079" h="1449705">
                  <a:moveTo>
                    <a:pt x="114579" y="1213294"/>
                  </a:moveTo>
                  <a:lnTo>
                    <a:pt x="113347" y="1212862"/>
                  </a:lnTo>
                  <a:lnTo>
                    <a:pt x="114058" y="1215682"/>
                  </a:lnTo>
                  <a:lnTo>
                    <a:pt x="114579" y="1213294"/>
                  </a:lnTo>
                  <a:close/>
                </a:path>
                <a:path w="1021079" h="1449705">
                  <a:moveTo>
                    <a:pt x="114579" y="1067422"/>
                  </a:moveTo>
                  <a:lnTo>
                    <a:pt x="114503" y="1062177"/>
                  </a:lnTo>
                  <a:lnTo>
                    <a:pt x="111201" y="1068501"/>
                  </a:lnTo>
                  <a:lnTo>
                    <a:pt x="110820" y="1075944"/>
                  </a:lnTo>
                  <a:lnTo>
                    <a:pt x="112191" y="1074191"/>
                  </a:lnTo>
                  <a:lnTo>
                    <a:pt x="114579" y="1067422"/>
                  </a:lnTo>
                  <a:close/>
                </a:path>
                <a:path w="1021079" h="1449705">
                  <a:moveTo>
                    <a:pt x="116713" y="1230007"/>
                  </a:moveTo>
                  <a:lnTo>
                    <a:pt x="114630" y="1226947"/>
                  </a:lnTo>
                  <a:lnTo>
                    <a:pt x="113804" y="1234579"/>
                  </a:lnTo>
                  <a:lnTo>
                    <a:pt x="111252" y="1231379"/>
                  </a:lnTo>
                  <a:lnTo>
                    <a:pt x="111810" y="1232979"/>
                  </a:lnTo>
                  <a:lnTo>
                    <a:pt x="113423" y="1237970"/>
                  </a:lnTo>
                  <a:lnTo>
                    <a:pt x="110020" y="1240485"/>
                  </a:lnTo>
                  <a:lnTo>
                    <a:pt x="113449" y="1240485"/>
                  </a:lnTo>
                  <a:lnTo>
                    <a:pt x="114325" y="1232928"/>
                  </a:lnTo>
                  <a:lnTo>
                    <a:pt x="116713" y="1230007"/>
                  </a:lnTo>
                  <a:close/>
                </a:path>
                <a:path w="1021079" h="1449705">
                  <a:moveTo>
                    <a:pt x="118656" y="1080338"/>
                  </a:moveTo>
                  <a:lnTo>
                    <a:pt x="118135" y="1076020"/>
                  </a:lnTo>
                  <a:lnTo>
                    <a:pt x="118046" y="1076794"/>
                  </a:lnTo>
                  <a:lnTo>
                    <a:pt x="109664" y="1084859"/>
                  </a:lnTo>
                  <a:lnTo>
                    <a:pt x="113550" y="1087297"/>
                  </a:lnTo>
                  <a:lnTo>
                    <a:pt x="109372" y="1088898"/>
                  </a:lnTo>
                  <a:lnTo>
                    <a:pt x="108381" y="1091806"/>
                  </a:lnTo>
                  <a:lnTo>
                    <a:pt x="108661" y="1095209"/>
                  </a:lnTo>
                  <a:lnTo>
                    <a:pt x="114134" y="1093546"/>
                  </a:lnTo>
                  <a:lnTo>
                    <a:pt x="114160" y="1089761"/>
                  </a:lnTo>
                  <a:lnTo>
                    <a:pt x="118554" y="1087691"/>
                  </a:lnTo>
                  <a:lnTo>
                    <a:pt x="113944" y="1084110"/>
                  </a:lnTo>
                  <a:lnTo>
                    <a:pt x="118656" y="1080338"/>
                  </a:lnTo>
                  <a:close/>
                </a:path>
                <a:path w="1021079" h="1449705">
                  <a:moveTo>
                    <a:pt x="128993" y="1059256"/>
                  </a:moveTo>
                  <a:lnTo>
                    <a:pt x="123240" y="1060030"/>
                  </a:lnTo>
                  <a:lnTo>
                    <a:pt x="124206" y="1065631"/>
                  </a:lnTo>
                  <a:lnTo>
                    <a:pt x="120243" y="1069200"/>
                  </a:lnTo>
                  <a:lnTo>
                    <a:pt x="118300" y="1073619"/>
                  </a:lnTo>
                  <a:lnTo>
                    <a:pt x="119227" y="1074864"/>
                  </a:lnTo>
                  <a:lnTo>
                    <a:pt x="121259" y="1073454"/>
                  </a:lnTo>
                  <a:lnTo>
                    <a:pt x="122885" y="1073023"/>
                  </a:lnTo>
                  <a:lnTo>
                    <a:pt x="122986" y="1073619"/>
                  </a:lnTo>
                  <a:lnTo>
                    <a:pt x="123355" y="1075702"/>
                  </a:lnTo>
                  <a:lnTo>
                    <a:pt x="119811" y="1076693"/>
                  </a:lnTo>
                  <a:lnTo>
                    <a:pt x="122415" y="1080236"/>
                  </a:lnTo>
                  <a:lnTo>
                    <a:pt x="124548" y="1076693"/>
                  </a:lnTo>
                  <a:lnTo>
                    <a:pt x="123075" y="1073023"/>
                  </a:lnTo>
                  <a:lnTo>
                    <a:pt x="122466" y="1071499"/>
                  </a:lnTo>
                  <a:lnTo>
                    <a:pt x="127177" y="1069060"/>
                  </a:lnTo>
                  <a:lnTo>
                    <a:pt x="124777" y="1065631"/>
                  </a:lnTo>
                  <a:lnTo>
                    <a:pt x="127190" y="1061567"/>
                  </a:lnTo>
                  <a:lnTo>
                    <a:pt x="128993" y="1059256"/>
                  </a:lnTo>
                  <a:close/>
                </a:path>
                <a:path w="1021079" h="1449705">
                  <a:moveTo>
                    <a:pt x="129667" y="1059154"/>
                  </a:moveTo>
                  <a:lnTo>
                    <a:pt x="129425" y="1058697"/>
                  </a:lnTo>
                  <a:lnTo>
                    <a:pt x="129070" y="1059154"/>
                  </a:lnTo>
                  <a:lnTo>
                    <a:pt x="129667" y="1059154"/>
                  </a:lnTo>
                  <a:close/>
                </a:path>
                <a:path w="1021079" h="1449705">
                  <a:moveTo>
                    <a:pt x="131800" y="1052093"/>
                  </a:moveTo>
                  <a:lnTo>
                    <a:pt x="130606" y="1051534"/>
                  </a:lnTo>
                  <a:lnTo>
                    <a:pt x="128714" y="1052550"/>
                  </a:lnTo>
                  <a:lnTo>
                    <a:pt x="127838" y="1051242"/>
                  </a:lnTo>
                  <a:lnTo>
                    <a:pt x="127774" y="1051534"/>
                  </a:lnTo>
                  <a:lnTo>
                    <a:pt x="127673" y="1052093"/>
                  </a:lnTo>
                  <a:lnTo>
                    <a:pt x="127596" y="1052550"/>
                  </a:lnTo>
                  <a:lnTo>
                    <a:pt x="127228" y="1054557"/>
                  </a:lnTo>
                  <a:lnTo>
                    <a:pt x="129425" y="1058697"/>
                  </a:lnTo>
                  <a:lnTo>
                    <a:pt x="130746" y="1057008"/>
                  </a:lnTo>
                  <a:lnTo>
                    <a:pt x="131711" y="1052550"/>
                  </a:lnTo>
                  <a:lnTo>
                    <a:pt x="131800" y="1052093"/>
                  </a:lnTo>
                  <a:close/>
                </a:path>
                <a:path w="1021079" h="1449705">
                  <a:moveTo>
                    <a:pt x="137883" y="1024166"/>
                  </a:moveTo>
                  <a:lnTo>
                    <a:pt x="134886" y="1022896"/>
                  </a:lnTo>
                  <a:lnTo>
                    <a:pt x="132943" y="1029157"/>
                  </a:lnTo>
                  <a:lnTo>
                    <a:pt x="132676" y="1031824"/>
                  </a:lnTo>
                  <a:lnTo>
                    <a:pt x="134823" y="1029436"/>
                  </a:lnTo>
                  <a:lnTo>
                    <a:pt x="136436" y="1026833"/>
                  </a:lnTo>
                  <a:lnTo>
                    <a:pt x="137883" y="1024166"/>
                  </a:lnTo>
                  <a:close/>
                </a:path>
                <a:path w="1021079" h="1449705">
                  <a:moveTo>
                    <a:pt x="149834" y="986269"/>
                  </a:moveTo>
                  <a:lnTo>
                    <a:pt x="147777" y="983576"/>
                  </a:lnTo>
                  <a:lnTo>
                    <a:pt x="147713" y="988479"/>
                  </a:lnTo>
                  <a:lnTo>
                    <a:pt x="144627" y="988047"/>
                  </a:lnTo>
                  <a:lnTo>
                    <a:pt x="146583" y="991831"/>
                  </a:lnTo>
                  <a:lnTo>
                    <a:pt x="147675" y="991514"/>
                  </a:lnTo>
                  <a:lnTo>
                    <a:pt x="144589" y="993889"/>
                  </a:lnTo>
                  <a:lnTo>
                    <a:pt x="148590" y="995667"/>
                  </a:lnTo>
                  <a:lnTo>
                    <a:pt x="147916" y="988212"/>
                  </a:lnTo>
                  <a:lnTo>
                    <a:pt x="149834" y="986269"/>
                  </a:lnTo>
                  <a:close/>
                </a:path>
                <a:path w="1021079" h="1449705">
                  <a:moveTo>
                    <a:pt x="152539" y="989939"/>
                  </a:moveTo>
                  <a:lnTo>
                    <a:pt x="152488" y="989672"/>
                  </a:lnTo>
                  <a:lnTo>
                    <a:pt x="151777" y="985596"/>
                  </a:lnTo>
                  <a:lnTo>
                    <a:pt x="150012" y="989672"/>
                  </a:lnTo>
                  <a:lnTo>
                    <a:pt x="152349" y="989939"/>
                  </a:lnTo>
                  <a:lnTo>
                    <a:pt x="152539" y="989939"/>
                  </a:lnTo>
                  <a:close/>
                </a:path>
                <a:path w="1021079" h="1449705">
                  <a:moveTo>
                    <a:pt x="154393" y="990168"/>
                  </a:moveTo>
                  <a:lnTo>
                    <a:pt x="152539" y="989965"/>
                  </a:lnTo>
                  <a:lnTo>
                    <a:pt x="152577" y="990168"/>
                  </a:lnTo>
                  <a:lnTo>
                    <a:pt x="152692" y="990803"/>
                  </a:lnTo>
                  <a:lnTo>
                    <a:pt x="152844" y="991628"/>
                  </a:lnTo>
                  <a:lnTo>
                    <a:pt x="154381" y="990803"/>
                  </a:lnTo>
                  <a:lnTo>
                    <a:pt x="154393" y="990168"/>
                  </a:lnTo>
                  <a:close/>
                </a:path>
                <a:path w="1021079" h="1449705">
                  <a:moveTo>
                    <a:pt x="161975" y="983361"/>
                  </a:moveTo>
                  <a:lnTo>
                    <a:pt x="153543" y="985596"/>
                  </a:lnTo>
                  <a:lnTo>
                    <a:pt x="156019" y="989939"/>
                  </a:lnTo>
                  <a:lnTo>
                    <a:pt x="154381" y="990803"/>
                  </a:lnTo>
                  <a:lnTo>
                    <a:pt x="154355" y="992492"/>
                  </a:lnTo>
                  <a:lnTo>
                    <a:pt x="152476" y="995807"/>
                  </a:lnTo>
                  <a:lnTo>
                    <a:pt x="157302" y="992733"/>
                  </a:lnTo>
                  <a:lnTo>
                    <a:pt x="157416" y="992492"/>
                  </a:lnTo>
                  <a:lnTo>
                    <a:pt x="161975" y="983361"/>
                  </a:lnTo>
                  <a:close/>
                </a:path>
                <a:path w="1021079" h="1449705">
                  <a:moveTo>
                    <a:pt x="164655" y="975614"/>
                  </a:moveTo>
                  <a:lnTo>
                    <a:pt x="159219" y="976579"/>
                  </a:lnTo>
                  <a:lnTo>
                    <a:pt x="162471" y="981583"/>
                  </a:lnTo>
                  <a:lnTo>
                    <a:pt x="157035" y="980414"/>
                  </a:lnTo>
                  <a:lnTo>
                    <a:pt x="162001" y="983310"/>
                  </a:lnTo>
                  <a:lnTo>
                    <a:pt x="162344" y="982611"/>
                  </a:lnTo>
                  <a:lnTo>
                    <a:pt x="162687" y="981583"/>
                  </a:lnTo>
                  <a:lnTo>
                    <a:pt x="164655" y="975614"/>
                  </a:lnTo>
                  <a:close/>
                </a:path>
                <a:path w="1021079" h="1449705">
                  <a:moveTo>
                    <a:pt x="168173" y="1133640"/>
                  </a:moveTo>
                  <a:lnTo>
                    <a:pt x="167182" y="1132446"/>
                  </a:lnTo>
                  <a:lnTo>
                    <a:pt x="167068" y="1132306"/>
                  </a:lnTo>
                  <a:lnTo>
                    <a:pt x="164058" y="1128699"/>
                  </a:lnTo>
                  <a:lnTo>
                    <a:pt x="161544" y="1130490"/>
                  </a:lnTo>
                  <a:lnTo>
                    <a:pt x="162255" y="1131557"/>
                  </a:lnTo>
                  <a:lnTo>
                    <a:pt x="162153" y="1132306"/>
                  </a:lnTo>
                  <a:lnTo>
                    <a:pt x="161467" y="1132840"/>
                  </a:lnTo>
                  <a:lnTo>
                    <a:pt x="159854" y="1134275"/>
                  </a:lnTo>
                  <a:lnTo>
                    <a:pt x="163296" y="1133919"/>
                  </a:lnTo>
                  <a:lnTo>
                    <a:pt x="163220" y="1133779"/>
                  </a:lnTo>
                  <a:lnTo>
                    <a:pt x="163144" y="1133640"/>
                  </a:lnTo>
                  <a:lnTo>
                    <a:pt x="162471" y="1132446"/>
                  </a:lnTo>
                  <a:lnTo>
                    <a:pt x="164033" y="1132446"/>
                  </a:lnTo>
                  <a:lnTo>
                    <a:pt x="165379" y="1133779"/>
                  </a:lnTo>
                  <a:lnTo>
                    <a:pt x="165468" y="1133919"/>
                  </a:lnTo>
                  <a:lnTo>
                    <a:pt x="166395" y="1135532"/>
                  </a:lnTo>
                  <a:lnTo>
                    <a:pt x="168173" y="1133640"/>
                  </a:lnTo>
                  <a:close/>
                </a:path>
                <a:path w="1021079" h="1449705">
                  <a:moveTo>
                    <a:pt x="174294" y="960996"/>
                  </a:moveTo>
                  <a:lnTo>
                    <a:pt x="164338" y="958989"/>
                  </a:lnTo>
                  <a:lnTo>
                    <a:pt x="165938" y="969111"/>
                  </a:lnTo>
                  <a:lnTo>
                    <a:pt x="165290" y="974267"/>
                  </a:lnTo>
                  <a:lnTo>
                    <a:pt x="169824" y="970534"/>
                  </a:lnTo>
                  <a:lnTo>
                    <a:pt x="172618" y="966038"/>
                  </a:lnTo>
                  <a:lnTo>
                    <a:pt x="174294" y="960996"/>
                  </a:lnTo>
                  <a:close/>
                </a:path>
                <a:path w="1021079" h="1449705">
                  <a:moveTo>
                    <a:pt x="209016" y="900988"/>
                  </a:moveTo>
                  <a:lnTo>
                    <a:pt x="205511" y="900988"/>
                  </a:lnTo>
                  <a:lnTo>
                    <a:pt x="207225" y="904214"/>
                  </a:lnTo>
                  <a:lnTo>
                    <a:pt x="208915" y="902576"/>
                  </a:lnTo>
                  <a:lnTo>
                    <a:pt x="209016" y="900988"/>
                  </a:lnTo>
                  <a:close/>
                </a:path>
                <a:path w="1021079" h="1449705">
                  <a:moveTo>
                    <a:pt x="209677" y="900988"/>
                  </a:moveTo>
                  <a:lnTo>
                    <a:pt x="209067" y="900137"/>
                  </a:lnTo>
                  <a:lnTo>
                    <a:pt x="209016" y="900988"/>
                  </a:lnTo>
                  <a:lnTo>
                    <a:pt x="209677" y="900988"/>
                  </a:lnTo>
                  <a:close/>
                </a:path>
                <a:path w="1021079" h="1449705">
                  <a:moveTo>
                    <a:pt x="210400" y="896556"/>
                  </a:moveTo>
                  <a:lnTo>
                    <a:pt x="207225" y="897445"/>
                  </a:lnTo>
                  <a:lnTo>
                    <a:pt x="209092" y="900137"/>
                  </a:lnTo>
                  <a:lnTo>
                    <a:pt x="210400" y="896556"/>
                  </a:lnTo>
                  <a:close/>
                </a:path>
                <a:path w="1021079" h="1449705">
                  <a:moveTo>
                    <a:pt x="214807" y="1233843"/>
                  </a:moveTo>
                  <a:lnTo>
                    <a:pt x="213588" y="1232827"/>
                  </a:lnTo>
                  <a:lnTo>
                    <a:pt x="212217" y="1233843"/>
                  </a:lnTo>
                  <a:lnTo>
                    <a:pt x="214807" y="1233843"/>
                  </a:lnTo>
                  <a:close/>
                </a:path>
                <a:path w="1021079" h="1449705">
                  <a:moveTo>
                    <a:pt x="216204" y="1237551"/>
                  </a:moveTo>
                  <a:lnTo>
                    <a:pt x="215874" y="1234706"/>
                  </a:lnTo>
                  <a:lnTo>
                    <a:pt x="215226" y="1234186"/>
                  </a:lnTo>
                  <a:lnTo>
                    <a:pt x="213626" y="1235113"/>
                  </a:lnTo>
                  <a:lnTo>
                    <a:pt x="216204" y="1237551"/>
                  </a:lnTo>
                  <a:close/>
                </a:path>
                <a:path w="1021079" h="1449705">
                  <a:moveTo>
                    <a:pt x="216433" y="1235113"/>
                  </a:moveTo>
                  <a:lnTo>
                    <a:pt x="215798" y="1233995"/>
                  </a:lnTo>
                  <a:lnTo>
                    <a:pt x="215874" y="1234706"/>
                  </a:lnTo>
                  <a:lnTo>
                    <a:pt x="216433" y="1235113"/>
                  </a:lnTo>
                  <a:close/>
                </a:path>
                <a:path w="1021079" h="1449705">
                  <a:moveTo>
                    <a:pt x="217068" y="1232509"/>
                  </a:moveTo>
                  <a:lnTo>
                    <a:pt x="216395" y="1230833"/>
                  </a:lnTo>
                  <a:lnTo>
                    <a:pt x="214045" y="1230833"/>
                  </a:lnTo>
                  <a:lnTo>
                    <a:pt x="215595" y="1229677"/>
                  </a:lnTo>
                  <a:lnTo>
                    <a:pt x="215379" y="1229220"/>
                  </a:lnTo>
                  <a:lnTo>
                    <a:pt x="214007" y="1229220"/>
                  </a:lnTo>
                  <a:lnTo>
                    <a:pt x="212026" y="1230058"/>
                  </a:lnTo>
                  <a:lnTo>
                    <a:pt x="213385" y="1229677"/>
                  </a:lnTo>
                  <a:lnTo>
                    <a:pt x="214033" y="1230833"/>
                  </a:lnTo>
                  <a:lnTo>
                    <a:pt x="215150" y="1232827"/>
                  </a:lnTo>
                  <a:lnTo>
                    <a:pt x="215785" y="1233843"/>
                  </a:lnTo>
                  <a:lnTo>
                    <a:pt x="215671" y="1232827"/>
                  </a:lnTo>
                  <a:lnTo>
                    <a:pt x="216027" y="1232827"/>
                  </a:lnTo>
                  <a:lnTo>
                    <a:pt x="217068" y="1232509"/>
                  </a:lnTo>
                  <a:close/>
                </a:path>
                <a:path w="1021079" h="1449705">
                  <a:moveTo>
                    <a:pt x="217144" y="861720"/>
                  </a:moveTo>
                  <a:lnTo>
                    <a:pt x="216827" y="860780"/>
                  </a:lnTo>
                  <a:lnTo>
                    <a:pt x="216115" y="861174"/>
                  </a:lnTo>
                  <a:lnTo>
                    <a:pt x="217144" y="861720"/>
                  </a:lnTo>
                  <a:close/>
                </a:path>
                <a:path w="1021079" h="1449705">
                  <a:moveTo>
                    <a:pt x="220726" y="858608"/>
                  </a:moveTo>
                  <a:lnTo>
                    <a:pt x="219646" y="856221"/>
                  </a:lnTo>
                  <a:lnTo>
                    <a:pt x="218490" y="859853"/>
                  </a:lnTo>
                  <a:lnTo>
                    <a:pt x="220726" y="858608"/>
                  </a:lnTo>
                  <a:close/>
                </a:path>
                <a:path w="1021079" h="1449705">
                  <a:moveTo>
                    <a:pt x="221805" y="864209"/>
                  </a:moveTo>
                  <a:lnTo>
                    <a:pt x="217144" y="861720"/>
                  </a:lnTo>
                  <a:lnTo>
                    <a:pt x="218922" y="867041"/>
                  </a:lnTo>
                  <a:lnTo>
                    <a:pt x="221805" y="864209"/>
                  </a:lnTo>
                  <a:close/>
                </a:path>
                <a:path w="1021079" h="1449705">
                  <a:moveTo>
                    <a:pt x="248513" y="818921"/>
                  </a:moveTo>
                  <a:lnTo>
                    <a:pt x="246900" y="817499"/>
                  </a:lnTo>
                  <a:lnTo>
                    <a:pt x="246494" y="816025"/>
                  </a:lnTo>
                  <a:lnTo>
                    <a:pt x="241681" y="817067"/>
                  </a:lnTo>
                  <a:lnTo>
                    <a:pt x="243065" y="821601"/>
                  </a:lnTo>
                  <a:lnTo>
                    <a:pt x="240982" y="824166"/>
                  </a:lnTo>
                  <a:lnTo>
                    <a:pt x="243954" y="824331"/>
                  </a:lnTo>
                  <a:lnTo>
                    <a:pt x="244119" y="822261"/>
                  </a:lnTo>
                  <a:lnTo>
                    <a:pt x="244614" y="819835"/>
                  </a:lnTo>
                  <a:lnTo>
                    <a:pt x="248513" y="818921"/>
                  </a:lnTo>
                  <a:close/>
                </a:path>
                <a:path w="1021079" h="1449705">
                  <a:moveTo>
                    <a:pt x="284645" y="1091628"/>
                  </a:moveTo>
                  <a:lnTo>
                    <a:pt x="283679" y="1089837"/>
                  </a:lnTo>
                  <a:lnTo>
                    <a:pt x="282321" y="1091628"/>
                  </a:lnTo>
                  <a:lnTo>
                    <a:pt x="283070" y="1092606"/>
                  </a:lnTo>
                  <a:lnTo>
                    <a:pt x="284645" y="1091628"/>
                  </a:lnTo>
                  <a:close/>
                </a:path>
                <a:path w="1021079" h="1449705">
                  <a:moveTo>
                    <a:pt x="286334" y="1092352"/>
                  </a:moveTo>
                  <a:lnTo>
                    <a:pt x="285356" y="1091755"/>
                  </a:lnTo>
                  <a:lnTo>
                    <a:pt x="284810" y="1091946"/>
                  </a:lnTo>
                  <a:lnTo>
                    <a:pt x="285254" y="1092911"/>
                  </a:lnTo>
                  <a:lnTo>
                    <a:pt x="286334" y="1092352"/>
                  </a:lnTo>
                  <a:close/>
                </a:path>
                <a:path w="1021079" h="1449705">
                  <a:moveTo>
                    <a:pt x="287947" y="742772"/>
                  </a:moveTo>
                  <a:lnTo>
                    <a:pt x="283832" y="746379"/>
                  </a:lnTo>
                  <a:lnTo>
                    <a:pt x="283743" y="747547"/>
                  </a:lnTo>
                  <a:lnTo>
                    <a:pt x="278612" y="749427"/>
                  </a:lnTo>
                  <a:lnTo>
                    <a:pt x="279425" y="754938"/>
                  </a:lnTo>
                  <a:lnTo>
                    <a:pt x="277520" y="755484"/>
                  </a:lnTo>
                  <a:lnTo>
                    <a:pt x="276796" y="754113"/>
                  </a:lnTo>
                  <a:lnTo>
                    <a:pt x="274815" y="754786"/>
                  </a:lnTo>
                  <a:lnTo>
                    <a:pt x="277037" y="756056"/>
                  </a:lnTo>
                  <a:lnTo>
                    <a:pt x="276618" y="759625"/>
                  </a:lnTo>
                  <a:lnTo>
                    <a:pt x="275450" y="761339"/>
                  </a:lnTo>
                  <a:lnTo>
                    <a:pt x="273583" y="762508"/>
                  </a:lnTo>
                  <a:lnTo>
                    <a:pt x="276301" y="762698"/>
                  </a:lnTo>
                  <a:lnTo>
                    <a:pt x="277037" y="762698"/>
                  </a:lnTo>
                  <a:lnTo>
                    <a:pt x="276974" y="762508"/>
                  </a:lnTo>
                  <a:lnTo>
                    <a:pt x="276517" y="761123"/>
                  </a:lnTo>
                  <a:lnTo>
                    <a:pt x="278841" y="760945"/>
                  </a:lnTo>
                  <a:lnTo>
                    <a:pt x="278930" y="761339"/>
                  </a:lnTo>
                  <a:lnTo>
                    <a:pt x="279438" y="763485"/>
                  </a:lnTo>
                  <a:lnTo>
                    <a:pt x="280898" y="764654"/>
                  </a:lnTo>
                  <a:lnTo>
                    <a:pt x="282511" y="762698"/>
                  </a:lnTo>
                  <a:lnTo>
                    <a:pt x="282422" y="762508"/>
                  </a:lnTo>
                  <a:lnTo>
                    <a:pt x="281698" y="760945"/>
                  </a:lnTo>
                  <a:lnTo>
                    <a:pt x="280619" y="758596"/>
                  </a:lnTo>
                  <a:lnTo>
                    <a:pt x="284861" y="758253"/>
                  </a:lnTo>
                  <a:lnTo>
                    <a:pt x="282740" y="755484"/>
                  </a:lnTo>
                  <a:lnTo>
                    <a:pt x="279755" y="751573"/>
                  </a:lnTo>
                  <a:lnTo>
                    <a:pt x="286169" y="750697"/>
                  </a:lnTo>
                  <a:lnTo>
                    <a:pt x="287121" y="747547"/>
                  </a:lnTo>
                  <a:lnTo>
                    <a:pt x="287426" y="746379"/>
                  </a:lnTo>
                  <a:lnTo>
                    <a:pt x="287947" y="742772"/>
                  </a:lnTo>
                  <a:close/>
                </a:path>
                <a:path w="1021079" h="1449705">
                  <a:moveTo>
                    <a:pt x="290322" y="1089710"/>
                  </a:moveTo>
                  <a:lnTo>
                    <a:pt x="286689" y="1085850"/>
                  </a:lnTo>
                  <a:lnTo>
                    <a:pt x="282054" y="1086408"/>
                  </a:lnTo>
                  <a:lnTo>
                    <a:pt x="283387" y="1088961"/>
                  </a:lnTo>
                  <a:lnTo>
                    <a:pt x="283222" y="1088961"/>
                  </a:lnTo>
                  <a:lnTo>
                    <a:pt x="283629" y="1089710"/>
                  </a:lnTo>
                  <a:lnTo>
                    <a:pt x="283781" y="1089710"/>
                  </a:lnTo>
                  <a:lnTo>
                    <a:pt x="283387" y="1088986"/>
                  </a:lnTo>
                  <a:lnTo>
                    <a:pt x="290322" y="1089710"/>
                  </a:lnTo>
                  <a:close/>
                </a:path>
                <a:path w="1021079" h="1449705">
                  <a:moveTo>
                    <a:pt x="341109" y="1328077"/>
                  </a:moveTo>
                  <a:lnTo>
                    <a:pt x="341058" y="1327810"/>
                  </a:lnTo>
                  <a:lnTo>
                    <a:pt x="339420" y="1328077"/>
                  </a:lnTo>
                  <a:lnTo>
                    <a:pt x="340144" y="1329778"/>
                  </a:lnTo>
                  <a:lnTo>
                    <a:pt x="341109" y="1328077"/>
                  </a:lnTo>
                  <a:close/>
                </a:path>
                <a:path w="1021079" h="1449705">
                  <a:moveTo>
                    <a:pt x="342620" y="1335544"/>
                  </a:moveTo>
                  <a:lnTo>
                    <a:pt x="340144" y="1329778"/>
                  </a:lnTo>
                  <a:lnTo>
                    <a:pt x="339204" y="1331417"/>
                  </a:lnTo>
                  <a:lnTo>
                    <a:pt x="336067" y="1334325"/>
                  </a:lnTo>
                  <a:lnTo>
                    <a:pt x="342620" y="1335544"/>
                  </a:lnTo>
                  <a:close/>
                </a:path>
                <a:path w="1021079" h="1449705">
                  <a:moveTo>
                    <a:pt x="344538" y="1330210"/>
                  </a:moveTo>
                  <a:lnTo>
                    <a:pt x="342785" y="1330655"/>
                  </a:lnTo>
                  <a:lnTo>
                    <a:pt x="344284" y="1332077"/>
                  </a:lnTo>
                  <a:lnTo>
                    <a:pt x="344538" y="1331620"/>
                  </a:lnTo>
                  <a:lnTo>
                    <a:pt x="344538" y="1330210"/>
                  </a:lnTo>
                  <a:close/>
                </a:path>
                <a:path w="1021079" h="1449705">
                  <a:moveTo>
                    <a:pt x="344652" y="1323263"/>
                  </a:moveTo>
                  <a:lnTo>
                    <a:pt x="344297" y="1323124"/>
                  </a:lnTo>
                  <a:lnTo>
                    <a:pt x="342684" y="1323784"/>
                  </a:lnTo>
                  <a:lnTo>
                    <a:pt x="342900" y="1323975"/>
                  </a:lnTo>
                  <a:lnTo>
                    <a:pt x="343166" y="1323975"/>
                  </a:lnTo>
                  <a:lnTo>
                    <a:pt x="344652" y="1323263"/>
                  </a:lnTo>
                  <a:close/>
                </a:path>
                <a:path w="1021079" h="1449705">
                  <a:moveTo>
                    <a:pt x="345909" y="1327035"/>
                  </a:moveTo>
                  <a:lnTo>
                    <a:pt x="342836" y="1323975"/>
                  </a:lnTo>
                  <a:lnTo>
                    <a:pt x="342684" y="1323784"/>
                  </a:lnTo>
                  <a:lnTo>
                    <a:pt x="341922" y="1323047"/>
                  </a:lnTo>
                  <a:lnTo>
                    <a:pt x="340233" y="1323975"/>
                  </a:lnTo>
                  <a:lnTo>
                    <a:pt x="341058" y="1327810"/>
                  </a:lnTo>
                  <a:lnTo>
                    <a:pt x="345909" y="1327035"/>
                  </a:lnTo>
                  <a:close/>
                </a:path>
                <a:path w="1021079" h="1449705">
                  <a:moveTo>
                    <a:pt x="346049" y="1329829"/>
                  </a:moveTo>
                  <a:lnTo>
                    <a:pt x="345567" y="1329829"/>
                  </a:lnTo>
                  <a:lnTo>
                    <a:pt x="344538" y="1328674"/>
                  </a:lnTo>
                  <a:lnTo>
                    <a:pt x="344538" y="1330210"/>
                  </a:lnTo>
                  <a:lnTo>
                    <a:pt x="345668" y="1329931"/>
                  </a:lnTo>
                  <a:lnTo>
                    <a:pt x="346011" y="1330210"/>
                  </a:lnTo>
                  <a:lnTo>
                    <a:pt x="346049" y="1329829"/>
                  </a:lnTo>
                  <a:close/>
                </a:path>
                <a:path w="1021079" h="1449705">
                  <a:moveTo>
                    <a:pt x="347611" y="1335227"/>
                  </a:moveTo>
                  <a:lnTo>
                    <a:pt x="344284" y="1332077"/>
                  </a:lnTo>
                  <a:lnTo>
                    <a:pt x="343204" y="1334160"/>
                  </a:lnTo>
                  <a:lnTo>
                    <a:pt x="344297" y="1337386"/>
                  </a:lnTo>
                  <a:lnTo>
                    <a:pt x="347611" y="1335227"/>
                  </a:lnTo>
                  <a:close/>
                </a:path>
                <a:path w="1021079" h="1449705">
                  <a:moveTo>
                    <a:pt x="348564" y="1329194"/>
                  </a:moveTo>
                  <a:lnTo>
                    <a:pt x="346341" y="1326362"/>
                  </a:lnTo>
                  <a:lnTo>
                    <a:pt x="346049" y="1329829"/>
                  </a:lnTo>
                  <a:lnTo>
                    <a:pt x="348564" y="1329194"/>
                  </a:lnTo>
                  <a:close/>
                </a:path>
                <a:path w="1021079" h="1449705">
                  <a:moveTo>
                    <a:pt x="349262" y="654761"/>
                  </a:moveTo>
                  <a:lnTo>
                    <a:pt x="347599" y="650367"/>
                  </a:lnTo>
                  <a:lnTo>
                    <a:pt x="345846" y="650595"/>
                  </a:lnTo>
                  <a:lnTo>
                    <a:pt x="348043" y="654761"/>
                  </a:lnTo>
                  <a:lnTo>
                    <a:pt x="349262" y="654761"/>
                  </a:lnTo>
                  <a:close/>
                </a:path>
                <a:path w="1021079" h="1449705">
                  <a:moveTo>
                    <a:pt x="349491" y="1317320"/>
                  </a:moveTo>
                  <a:lnTo>
                    <a:pt x="347662" y="1316786"/>
                  </a:lnTo>
                  <a:lnTo>
                    <a:pt x="347599" y="1316621"/>
                  </a:lnTo>
                  <a:lnTo>
                    <a:pt x="346367" y="1312887"/>
                  </a:lnTo>
                  <a:lnTo>
                    <a:pt x="345224" y="1313903"/>
                  </a:lnTo>
                  <a:lnTo>
                    <a:pt x="344766" y="1315123"/>
                  </a:lnTo>
                  <a:lnTo>
                    <a:pt x="343636" y="1316139"/>
                  </a:lnTo>
                  <a:lnTo>
                    <a:pt x="344297" y="1318120"/>
                  </a:lnTo>
                  <a:lnTo>
                    <a:pt x="344805" y="1317663"/>
                  </a:lnTo>
                  <a:lnTo>
                    <a:pt x="344855" y="1317815"/>
                  </a:lnTo>
                  <a:lnTo>
                    <a:pt x="345046" y="1317663"/>
                  </a:lnTo>
                  <a:lnTo>
                    <a:pt x="346278" y="1316621"/>
                  </a:lnTo>
                  <a:lnTo>
                    <a:pt x="347167" y="1317815"/>
                  </a:lnTo>
                  <a:lnTo>
                    <a:pt x="347319" y="1318120"/>
                  </a:lnTo>
                  <a:lnTo>
                    <a:pt x="347510" y="1318679"/>
                  </a:lnTo>
                  <a:lnTo>
                    <a:pt x="346837" y="1319161"/>
                  </a:lnTo>
                  <a:lnTo>
                    <a:pt x="347408" y="1320012"/>
                  </a:lnTo>
                  <a:lnTo>
                    <a:pt x="345630" y="1320253"/>
                  </a:lnTo>
                  <a:lnTo>
                    <a:pt x="345516" y="1319872"/>
                  </a:lnTo>
                  <a:lnTo>
                    <a:pt x="344855" y="1317815"/>
                  </a:lnTo>
                  <a:lnTo>
                    <a:pt x="344487" y="1318120"/>
                  </a:lnTo>
                  <a:lnTo>
                    <a:pt x="344297" y="1318120"/>
                  </a:lnTo>
                  <a:lnTo>
                    <a:pt x="342404" y="1319872"/>
                  </a:lnTo>
                  <a:lnTo>
                    <a:pt x="342341" y="1320253"/>
                  </a:lnTo>
                  <a:lnTo>
                    <a:pt x="342125" y="1321574"/>
                  </a:lnTo>
                  <a:lnTo>
                    <a:pt x="342709" y="1322463"/>
                  </a:lnTo>
                  <a:lnTo>
                    <a:pt x="344131" y="1323047"/>
                  </a:lnTo>
                  <a:lnTo>
                    <a:pt x="344474" y="1323047"/>
                  </a:lnTo>
                  <a:lnTo>
                    <a:pt x="345909" y="1322463"/>
                  </a:lnTo>
                  <a:lnTo>
                    <a:pt x="349491" y="1321320"/>
                  </a:lnTo>
                  <a:lnTo>
                    <a:pt x="349491" y="1320253"/>
                  </a:lnTo>
                  <a:lnTo>
                    <a:pt x="349491" y="1317320"/>
                  </a:lnTo>
                  <a:close/>
                </a:path>
                <a:path w="1021079" h="1449705">
                  <a:moveTo>
                    <a:pt x="349973" y="658418"/>
                  </a:moveTo>
                  <a:lnTo>
                    <a:pt x="348043" y="654761"/>
                  </a:lnTo>
                  <a:lnTo>
                    <a:pt x="342595" y="654215"/>
                  </a:lnTo>
                  <a:lnTo>
                    <a:pt x="344805" y="659714"/>
                  </a:lnTo>
                  <a:lnTo>
                    <a:pt x="349973" y="658418"/>
                  </a:lnTo>
                  <a:close/>
                </a:path>
                <a:path w="1021079" h="1449705">
                  <a:moveTo>
                    <a:pt x="351802" y="649846"/>
                  </a:moveTo>
                  <a:lnTo>
                    <a:pt x="351180" y="648436"/>
                  </a:lnTo>
                  <a:lnTo>
                    <a:pt x="348894" y="649351"/>
                  </a:lnTo>
                  <a:lnTo>
                    <a:pt x="347205" y="649351"/>
                  </a:lnTo>
                  <a:lnTo>
                    <a:pt x="347599" y="650367"/>
                  </a:lnTo>
                  <a:lnTo>
                    <a:pt x="351802" y="649846"/>
                  </a:lnTo>
                  <a:close/>
                </a:path>
                <a:path w="1021079" h="1449705">
                  <a:moveTo>
                    <a:pt x="395706" y="586346"/>
                  </a:moveTo>
                  <a:lnTo>
                    <a:pt x="393865" y="584733"/>
                  </a:lnTo>
                  <a:lnTo>
                    <a:pt x="391477" y="587057"/>
                  </a:lnTo>
                  <a:lnTo>
                    <a:pt x="390918" y="590765"/>
                  </a:lnTo>
                  <a:lnTo>
                    <a:pt x="387273" y="592137"/>
                  </a:lnTo>
                  <a:lnTo>
                    <a:pt x="389724" y="593915"/>
                  </a:lnTo>
                  <a:lnTo>
                    <a:pt x="395706" y="586346"/>
                  </a:lnTo>
                  <a:close/>
                </a:path>
                <a:path w="1021079" h="1449705">
                  <a:moveTo>
                    <a:pt x="444030" y="543547"/>
                  </a:moveTo>
                  <a:lnTo>
                    <a:pt x="443560" y="543547"/>
                  </a:lnTo>
                  <a:lnTo>
                    <a:pt x="443484" y="543344"/>
                  </a:lnTo>
                  <a:lnTo>
                    <a:pt x="442442" y="543344"/>
                  </a:lnTo>
                  <a:lnTo>
                    <a:pt x="441642" y="544322"/>
                  </a:lnTo>
                  <a:lnTo>
                    <a:pt x="444030" y="543547"/>
                  </a:lnTo>
                  <a:close/>
                </a:path>
                <a:path w="1021079" h="1449705">
                  <a:moveTo>
                    <a:pt x="444830" y="539445"/>
                  </a:moveTo>
                  <a:lnTo>
                    <a:pt x="444398" y="539165"/>
                  </a:lnTo>
                  <a:lnTo>
                    <a:pt x="443179" y="537311"/>
                  </a:lnTo>
                  <a:lnTo>
                    <a:pt x="441083" y="538200"/>
                  </a:lnTo>
                  <a:lnTo>
                    <a:pt x="440601" y="540321"/>
                  </a:lnTo>
                  <a:lnTo>
                    <a:pt x="440486" y="542988"/>
                  </a:lnTo>
                  <a:lnTo>
                    <a:pt x="442442" y="543344"/>
                  </a:lnTo>
                  <a:lnTo>
                    <a:pt x="443128" y="542480"/>
                  </a:lnTo>
                  <a:lnTo>
                    <a:pt x="442379" y="540588"/>
                  </a:lnTo>
                  <a:lnTo>
                    <a:pt x="443496" y="539445"/>
                  </a:lnTo>
                  <a:lnTo>
                    <a:pt x="444830" y="539445"/>
                  </a:lnTo>
                  <a:close/>
                </a:path>
                <a:path w="1021079" h="1449705">
                  <a:moveTo>
                    <a:pt x="445592" y="539445"/>
                  </a:moveTo>
                  <a:lnTo>
                    <a:pt x="444830" y="539445"/>
                  </a:lnTo>
                  <a:lnTo>
                    <a:pt x="445338" y="539762"/>
                  </a:lnTo>
                  <a:lnTo>
                    <a:pt x="445592" y="539445"/>
                  </a:lnTo>
                  <a:close/>
                </a:path>
                <a:path w="1021079" h="1449705">
                  <a:moveTo>
                    <a:pt x="447281" y="542480"/>
                  </a:moveTo>
                  <a:lnTo>
                    <a:pt x="447116" y="542480"/>
                  </a:lnTo>
                  <a:lnTo>
                    <a:pt x="446227" y="540321"/>
                  </a:lnTo>
                  <a:lnTo>
                    <a:pt x="445338" y="539762"/>
                  </a:lnTo>
                  <a:lnTo>
                    <a:pt x="443128" y="542480"/>
                  </a:lnTo>
                  <a:lnTo>
                    <a:pt x="443484" y="543344"/>
                  </a:lnTo>
                  <a:lnTo>
                    <a:pt x="444639" y="543344"/>
                  </a:lnTo>
                  <a:lnTo>
                    <a:pt x="444030" y="543547"/>
                  </a:lnTo>
                  <a:lnTo>
                    <a:pt x="444652" y="543344"/>
                  </a:lnTo>
                  <a:lnTo>
                    <a:pt x="445731" y="542988"/>
                  </a:lnTo>
                  <a:lnTo>
                    <a:pt x="447281" y="542480"/>
                  </a:lnTo>
                  <a:close/>
                </a:path>
                <a:path w="1021079" h="1449705">
                  <a:moveTo>
                    <a:pt x="632790" y="322275"/>
                  </a:moveTo>
                  <a:lnTo>
                    <a:pt x="630021" y="321779"/>
                  </a:lnTo>
                  <a:lnTo>
                    <a:pt x="628853" y="323240"/>
                  </a:lnTo>
                  <a:lnTo>
                    <a:pt x="631558" y="326593"/>
                  </a:lnTo>
                  <a:lnTo>
                    <a:pt x="632790" y="322275"/>
                  </a:lnTo>
                  <a:close/>
                </a:path>
                <a:path w="1021079" h="1449705">
                  <a:moveTo>
                    <a:pt x="633222" y="322275"/>
                  </a:moveTo>
                  <a:lnTo>
                    <a:pt x="633107" y="321144"/>
                  </a:lnTo>
                  <a:lnTo>
                    <a:pt x="632790" y="322275"/>
                  </a:lnTo>
                  <a:lnTo>
                    <a:pt x="633222" y="322275"/>
                  </a:lnTo>
                  <a:close/>
                </a:path>
                <a:path w="1021079" h="1449705">
                  <a:moveTo>
                    <a:pt x="636308" y="319773"/>
                  </a:moveTo>
                  <a:lnTo>
                    <a:pt x="632968" y="319773"/>
                  </a:lnTo>
                  <a:lnTo>
                    <a:pt x="633056" y="320662"/>
                  </a:lnTo>
                  <a:lnTo>
                    <a:pt x="633107" y="321144"/>
                  </a:lnTo>
                  <a:lnTo>
                    <a:pt x="633247" y="320662"/>
                  </a:lnTo>
                  <a:lnTo>
                    <a:pt x="636143" y="320662"/>
                  </a:lnTo>
                  <a:lnTo>
                    <a:pt x="636181" y="320484"/>
                  </a:lnTo>
                  <a:lnTo>
                    <a:pt x="636308" y="319773"/>
                  </a:lnTo>
                  <a:close/>
                </a:path>
                <a:path w="1021079" h="1449705">
                  <a:moveTo>
                    <a:pt x="890346" y="0"/>
                  </a:moveTo>
                  <a:lnTo>
                    <a:pt x="889546" y="0"/>
                  </a:lnTo>
                  <a:lnTo>
                    <a:pt x="889393" y="736"/>
                  </a:lnTo>
                  <a:lnTo>
                    <a:pt x="888288" y="736"/>
                  </a:lnTo>
                  <a:lnTo>
                    <a:pt x="888365" y="2857"/>
                  </a:lnTo>
                  <a:lnTo>
                    <a:pt x="889596" y="2489"/>
                  </a:lnTo>
                  <a:lnTo>
                    <a:pt x="889647" y="2336"/>
                  </a:lnTo>
                  <a:lnTo>
                    <a:pt x="890346" y="0"/>
                  </a:lnTo>
                  <a:close/>
                </a:path>
                <a:path w="1021079" h="1449705">
                  <a:moveTo>
                    <a:pt x="892378" y="1651"/>
                  </a:moveTo>
                  <a:lnTo>
                    <a:pt x="889596" y="2489"/>
                  </a:lnTo>
                  <a:lnTo>
                    <a:pt x="889495" y="2857"/>
                  </a:lnTo>
                  <a:lnTo>
                    <a:pt x="889393" y="3187"/>
                  </a:lnTo>
                  <a:lnTo>
                    <a:pt x="889165" y="3949"/>
                  </a:lnTo>
                  <a:lnTo>
                    <a:pt x="891451" y="3187"/>
                  </a:lnTo>
                  <a:lnTo>
                    <a:pt x="892378" y="1651"/>
                  </a:lnTo>
                  <a:close/>
                </a:path>
                <a:path w="1021079" h="1449705">
                  <a:moveTo>
                    <a:pt x="893991" y="2336"/>
                  </a:moveTo>
                  <a:lnTo>
                    <a:pt x="891451" y="3187"/>
                  </a:lnTo>
                  <a:lnTo>
                    <a:pt x="888758" y="7607"/>
                  </a:lnTo>
                  <a:lnTo>
                    <a:pt x="892746" y="6400"/>
                  </a:lnTo>
                  <a:lnTo>
                    <a:pt x="893991" y="2336"/>
                  </a:lnTo>
                  <a:close/>
                </a:path>
                <a:path w="1021079" h="1449705">
                  <a:moveTo>
                    <a:pt x="1015034" y="341693"/>
                  </a:moveTo>
                  <a:lnTo>
                    <a:pt x="1013472" y="338416"/>
                  </a:lnTo>
                  <a:lnTo>
                    <a:pt x="1008773" y="341274"/>
                  </a:lnTo>
                  <a:lnTo>
                    <a:pt x="1005852" y="349300"/>
                  </a:lnTo>
                  <a:lnTo>
                    <a:pt x="1009142" y="347002"/>
                  </a:lnTo>
                  <a:lnTo>
                    <a:pt x="1011110" y="343344"/>
                  </a:lnTo>
                  <a:lnTo>
                    <a:pt x="1015034" y="341693"/>
                  </a:lnTo>
                  <a:close/>
                </a:path>
                <a:path w="1021079" h="1449705">
                  <a:moveTo>
                    <a:pt x="1015987" y="336016"/>
                  </a:moveTo>
                  <a:lnTo>
                    <a:pt x="1012913" y="337172"/>
                  </a:lnTo>
                  <a:lnTo>
                    <a:pt x="1013472" y="338416"/>
                  </a:lnTo>
                  <a:lnTo>
                    <a:pt x="1015517" y="337172"/>
                  </a:lnTo>
                  <a:lnTo>
                    <a:pt x="1015987" y="336016"/>
                  </a:lnTo>
                  <a:close/>
                </a:path>
                <a:path w="1021079" h="1449705">
                  <a:moveTo>
                    <a:pt x="1020978" y="332752"/>
                  </a:moveTo>
                  <a:lnTo>
                    <a:pt x="1020737" y="331889"/>
                  </a:lnTo>
                  <a:lnTo>
                    <a:pt x="1019873" y="331609"/>
                  </a:lnTo>
                  <a:lnTo>
                    <a:pt x="1019822" y="330568"/>
                  </a:lnTo>
                  <a:lnTo>
                    <a:pt x="1018908" y="330568"/>
                  </a:lnTo>
                  <a:lnTo>
                    <a:pt x="1018806" y="330060"/>
                  </a:lnTo>
                  <a:lnTo>
                    <a:pt x="1018705" y="329425"/>
                  </a:lnTo>
                  <a:lnTo>
                    <a:pt x="1015987" y="336016"/>
                  </a:lnTo>
                  <a:lnTo>
                    <a:pt x="1018235" y="335178"/>
                  </a:lnTo>
                  <a:lnTo>
                    <a:pt x="1020978" y="332752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E23294A0-A51E-0566-B43E-1CE68E3D24ED}"/>
              </a:ext>
            </a:extLst>
          </p:cNvPr>
          <p:cNvSpPr txBox="1"/>
          <p:nvPr/>
        </p:nvSpPr>
        <p:spPr>
          <a:xfrm>
            <a:off x="2057400" y="3086100"/>
            <a:ext cx="1501140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97305" marR="1122045" indent="-1285240" algn="ctr">
              <a:lnSpc>
                <a:spcPts val="4950"/>
              </a:lnSpc>
              <a:spcBef>
                <a:spcPts val="1140"/>
              </a:spcBef>
            </a:pPr>
            <a:r>
              <a:rPr lang="fr-FR" sz="5000" b="1" i="1" spc="-345" dirty="0">
                <a:solidFill>
                  <a:srgbClr val="002060"/>
                </a:solidFill>
              </a:rPr>
              <a:t>«</a:t>
            </a:r>
            <a:r>
              <a:rPr lang="fr-FR" sz="5000" b="1" i="1" spc="-20" dirty="0">
                <a:solidFill>
                  <a:srgbClr val="002060"/>
                </a:solidFill>
              </a:rPr>
              <a:t> </a:t>
            </a:r>
            <a:r>
              <a:rPr lang="fr-FR" sz="5000" b="1" i="1" spc="315" dirty="0">
                <a:solidFill>
                  <a:srgbClr val="002060"/>
                </a:solidFill>
              </a:rPr>
              <a:t>Je</a:t>
            </a:r>
            <a:r>
              <a:rPr lang="fr-FR" sz="5000" b="1" i="1" spc="-15" dirty="0">
                <a:solidFill>
                  <a:srgbClr val="002060"/>
                </a:solidFill>
              </a:rPr>
              <a:t> </a:t>
            </a:r>
            <a:r>
              <a:rPr lang="fr-FR" sz="5000" b="1" i="1" spc="335" dirty="0">
                <a:solidFill>
                  <a:srgbClr val="002060"/>
                </a:solidFill>
              </a:rPr>
              <a:t>dois</a:t>
            </a:r>
            <a:r>
              <a:rPr lang="fr-FR" sz="5000" b="1" i="1" spc="-15" dirty="0">
                <a:solidFill>
                  <a:srgbClr val="002060"/>
                </a:solidFill>
              </a:rPr>
              <a:t> </a:t>
            </a:r>
            <a:r>
              <a:rPr lang="fr-FR" sz="5000" b="1" i="1" spc="235" dirty="0">
                <a:solidFill>
                  <a:srgbClr val="002060"/>
                </a:solidFill>
              </a:rPr>
              <a:t>gérer</a:t>
            </a:r>
            <a:r>
              <a:rPr lang="fr-FR" sz="5000" b="1" i="1" spc="-15" dirty="0">
                <a:solidFill>
                  <a:srgbClr val="002060"/>
                </a:solidFill>
              </a:rPr>
              <a:t> </a:t>
            </a:r>
            <a:r>
              <a:rPr lang="fr-FR" sz="5000" b="1" i="1" spc="240" dirty="0">
                <a:solidFill>
                  <a:srgbClr val="002060"/>
                </a:solidFill>
              </a:rPr>
              <a:t>seul</a:t>
            </a:r>
            <a:r>
              <a:rPr lang="fr-FR" sz="5000" b="1" i="1" spc="-20" dirty="0">
                <a:solidFill>
                  <a:srgbClr val="002060"/>
                </a:solidFill>
              </a:rPr>
              <a:t> </a:t>
            </a:r>
            <a:r>
              <a:rPr lang="fr-FR" sz="5000" b="1" i="1" spc="165" dirty="0">
                <a:solidFill>
                  <a:srgbClr val="002060"/>
                </a:solidFill>
              </a:rPr>
              <a:t>les </a:t>
            </a:r>
            <a:r>
              <a:rPr lang="fr-FR" sz="5000" b="1" i="1" spc="195" dirty="0">
                <a:solidFill>
                  <a:srgbClr val="002060"/>
                </a:solidFill>
              </a:rPr>
              <a:t>situations</a:t>
            </a:r>
            <a:r>
              <a:rPr lang="fr-FR" sz="5000" b="1" i="1" spc="-15" dirty="0">
                <a:solidFill>
                  <a:srgbClr val="002060"/>
                </a:solidFill>
              </a:rPr>
              <a:t> </a:t>
            </a:r>
            <a:r>
              <a:rPr lang="fr-FR" sz="5000" b="1" i="1" spc="135" dirty="0">
                <a:solidFill>
                  <a:srgbClr val="002060"/>
                </a:solidFill>
              </a:rPr>
              <a:t>RH</a:t>
            </a:r>
            <a:r>
              <a:rPr lang="fr-FR" sz="5000" b="1" i="1" spc="-10" dirty="0">
                <a:solidFill>
                  <a:srgbClr val="002060"/>
                </a:solidFill>
              </a:rPr>
              <a:t> </a:t>
            </a:r>
            <a:r>
              <a:rPr lang="fr-FR" sz="5000" b="1" i="1" spc="-395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9D1CBD7A-8849-5D44-3E3E-239297B5D9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47800" y="4533900"/>
            <a:ext cx="8294370" cy="2710999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967864" marR="5080" indent="-1079500">
              <a:lnSpc>
                <a:spcPts val="4950"/>
              </a:lnSpc>
              <a:spcBef>
                <a:spcPts val="4300"/>
              </a:spcBef>
            </a:pPr>
            <a:r>
              <a:rPr i="0" dirty="0">
                <a:solidFill>
                  <a:srgbClr val="007378"/>
                </a:solidFill>
                <a:latin typeface="Trebuchet MS"/>
                <a:cs typeface="Trebuchet MS"/>
              </a:rPr>
              <a:t>Le</a:t>
            </a:r>
            <a:r>
              <a:rPr i="0" spc="-17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305" dirty="0">
                <a:solidFill>
                  <a:srgbClr val="007378"/>
                </a:solidFill>
                <a:latin typeface="Trebuchet MS"/>
                <a:cs typeface="Trebuchet MS"/>
              </a:rPr>
              <a:t>Maire</a:t>
            </a:r>
            <a:r>
              <a:rPr i="0" spc="-17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80" dirty="0">
                <a:solidFill>
                  <a:srgbClr val="007378"/>
                </a:solidFill>
                <a:latin typeface="Trebuchet MS"/>
                <a:cs typeface="Trebuchet MS"/>
              </a:rPr>
              <a:t>n’est</a:t>
            </a:r>
            <a:r>
              <a:rPr i="0" spc="-17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625" dirty="0">
                <a:solidFill>
                  <a:srgbClr val="007378"/>
                </a:solidFill>
                <a:latin typeface="Trebuchet MS"/>
                <a:cs typeface="Trebuchet MS"/>
              </a:rPr>
              <a:t>pas</a:t>
            </a:r>
            <a:r>
              <a:rPr i="0" spc="-17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270" dirty="0">
                <a:solidFill>
                  <a:srgbClr val="007378"/>
                </a:solidFill>
                <a:latin typeface="Trebuchet MS"/>
                <a:cs typeface="Trebuchet MS"/>
              </a:rPr>
              <a:t>seul</a:t>
            </a:r>
            <a:r>
              <a:rPr i="0" spc="-17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-844" dirty="0">
                <a:solidFill>
                  <a:srgbClr val="007378"/>
                </a:solidFill>
                <a:latin typeface="Trebuchet MS"/>
                <a:cs typeface="Trebuchet MS"/>
              </a:rPr>
              <a:t>: </a:t>
            </a:r>
            <a:r>
              <a:rPr i="0" spc="300" dirty="0">
                <a:solidFill>
                  <a:srgbClr val="007378"/>
                </a:solidFill>
                <a:latin typeface="Trebuchet MS"/>
                <a:cs typeface="Trebuchet MS"/>
              </a:rPr>
              <a:t>services</a:t>
            </a:r>
            <a:r>
              <a:rPr i="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195" dirty="0">
                <a:solidFill>
                  <a:srgbClr val="007378"/>
                </a:solidFill>
                <a:latin typeface="Trebuchet MS"/>
                <a:cs typeface="Trebuchet MS"/>
              </a:rPr>
              <a:t>internes </a:t>
            </a:r>
            <a:r>
              <a:rPr i="0" spc="480" dirty="0">
                <a:solidFill>
                  <a:srgbClr val="007378"/>
                </a:solidFill>
                <a:latin typeface="Trebuchet MS"/>
                <a:cs typeface="Trebuchet MS"/>
              </a:rPr>
              <a:t>DGS</a:t>
            </a:r>
            <a:r>
              <a:rPr i="0" spc="-1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-265" dirty="0">
                <a:solidFill>
                  <a:srgbClr val="007378"/>
                </a:solidFill>
                <a:latin typeface="Trebuchet MS"/>
                <a:cs typeface="Trebuchet MS"/>
              </a:rPr>
              <a:t>/</a:t>
            </a:r>
            <a:r>
              <a:rPr i="0" spc="-1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110" dirty="0">
                <a:solidFill>
                  <a:srgbClr val="007378"/>
                </a:solidFill>
                <a:latin typeface="Trebuchet MS"/>
                <a:cs typeface="Trebuchet MS"/>
              </a:rPr>
              <a:t>RH</a:t>
            </a:r>
          </a:p>
          <a:p>
            <a:pPr marL="1310640" algn="ctr">
              <a:lnSpc>
                <a:spcPts val="4960"/>
              </a:lnSpc>
            </a:pPr>
            <a:r>
              <a:rPr i="0" spc="285" dirty="0">
                <a:solidFill>
                  <a:srgbClr val="007378"/>
                </a:solidFill>
                <a:latin typeface="Trebuchet MS"/>
                <a:cs typeface="Trebuchet MS"/>
              </a:rPr>
              <a:t>Centre</a:t>
            </a:r>
            <a:r>
              <a:rPr i="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465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i="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i="0" spc="320" dirty="0">
                <a:solidFill>
                  <a:srgbClr val="007378"/>
                </a:solidFill>
                <a:latin typeface="Trebuchet MS"/>
                <a:cs typeface="Trebuchet MS"/>
              </a:rPr>
              <a:t>gestion</a:t>
            </a: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BE887632-471C-4192-3BEE-C0DFF0DE59A6}"/>
              </a:ext>
            </a:extLst>
          </p:cNvPr>
          <p:cNvSpPr txBox="1"/>
          <p:nvPr/>
        </p:nvSpPr>
        <p:spPr>
          <a:xfrm>
            <a:off x="7086600" y="8420100"/>
            <a:ext cx="6691630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0" algn="ctr">
              <a:lnSpc>
                <a:spcPts val="5475"/>
              </a:lnSpc>
              <a:spcBef>
                <a:spcPts val="100"/>
              </a:spcBef>
            </a:pPr>
            <a:r>
              <a:rPr sz="5000" b="1" spc="325" dirty="0">
                <a:solidFill>
                  <a:srgbClr val="F4951E"/>
                </a:solidFill>
                <a:latin typeface="Trebuchet MS"/>
                <a:cs typeface="Trebuchet MS"/>
              </a:rPr>
              <a:t>S’appuyer</a:t>
            </a:r>
            <a:r>
              <a:rPr sz="5000" b="1" spc="-44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315" dirty="0">
                <a:solidFill>
                  <a:srgbClr val="F4951E"/>
                </a:solidFill>
                <a:latin typeface="Trebuchet MS"/>
                <a:cs typeface="Trebuchet MS"/>
              </a:rPr>
              <a:t>sur</a:t>
            </a:r>
            <a:endParaRPr sz="5000" dirty="0">
              <a:solidFill>
                <a:srgbClr val="F4951E"/>
              </a:solidFill>
              <a:latin typeface="Trebuchet MS"/>
              <a:cs typeface="Trebuchet MS"/>
            </a:endParaRPr>
          </a:p>
          <a:p>
            <a:pPr algn="ctr">
              <a:lnSpc>
                <a:spcPts val="5475"/>
              </a:lnSpc>
            </a:pPr>
            <a:r>
              <a:rPr sz="5000" b="1" spc="270" dirty="0">
                <a:solidFill>
                  <a:srgbClr val="F4951E"/>
                </a:solidFill>
                <a:latin typeface="Trebuchet MS"/>
                <a:cs typeface="Trebuchet MS"/>
              </a:rPr>
              <a:t>les</a:t>
            </a:r>
            <a:r>
              <a:rPr sz="5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455" dirty="0">
                <a:solidFill>
                  <a:srgbClr val="F4951E"/>
                </a:solidFill>
                <a:latin typeface="Trebuchet MS"/>
                <a:cs typeface="Trebuchet MS"/>
              </a:rPr>
              <a:t>bons</a:t>
            </a:r>
            <a:r>
              <a:rPr sz="5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290" dirty="0">
                <a:solidFill>
                  <a:srgbClr val="F4951E"/>
                </a:solidFill>
                <a:latin typeface="Trebuchet MS"/>
                <a:cs typeface="Trebuchet MS"/>
              </a:rPr>
              <a:t>partenaires</a:t>
            </a:r>
            <a:endParaRPr sz="5000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5226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21869D-777A-0EE4-41C8-E61F9AD1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DAABD987-21BE-B685-BC7D-F4153CF1E9B7}"/>
              </a:ext>
            </a:extLst>
          </p:cNvPr>
          <p:cNvSpPr/>
          <p:nvPr/>
        </p:nvSpPr>
        <p:spPr>
          <a:xfrm>
            <a:off x="7284720" y="84201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00AF9050-BFE4-AA13-E0E4-58B60B4A3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B4AF241-29BA-EF5D-EB02-51E841135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42" name="object 4">
            <a:extLst>
              <a:ext uri="{FF2B5EF4-FFF2-40B4-BE49-F238E27FC236}">
                <a16:creationId xmlns:a16="http://schemas.microsoft.com/office/drawing/2014/main" id="{5B21D4BA-985D-8157-70B5-8FD06770B269}"/>
              </a:ext>
            </a:extLst>
          </p:cNvPr>
          <p:cNvGrpSpPr/>
          <p:nvPr/>
        </p:nvGrpSpPr>
        <p:grpSpPr>
          <a:xfrm>
            <a:off x="6400800" y="9029700"/>
            <a:ext cx="1752600" cy="83058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41638262-5D63-4C7B-F298-EFF00E3DA0F2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5621B79D-7C3E-A224-8963-9CA2F749F2F9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" descr="$PPTXTitle">
            <a:extLst>
              <a:ext uri="{FF2B5EF4-FFF2-40B4-BE49-F238E27FC236}">
                <a16:creationId xmlns:a16="http://schemas.microsoft.com/office/drawing/2014/main" id="{F3FEE141-4115-F61D-0C33-D67E76AD7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0" y="0"/>
            <a:ext cx="13111162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algn="ctr">
              <a:lnSpc>
                <a:spcPts val="7684"/>
              </a:lnSpc>
              <a:spcBef>
                <a:spcPts val="100"/>
              </a:spcBef>
            </a:pPr>
            <a:r>
              <a:rPr spc="1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spc="-9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1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erreurs</a:t>
            </a:r>
          </a:p>
          <a:p>
            <a:pPr marL="80645" algn="ctr">
              <a:lnSpc>
                <a:spcPts val="7684"/>
              </a:lnSpc>
            </a:pPr>
            <a:r>
              <a:rPr spc="28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spc="-9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4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</a:t>
            </a:r>
            <a:r>
              <a:rPr spc="-91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2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fréquentes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E55EFD38-966A-7B0C-47EA-C2BD7739A967}"/>
              </a:ext>
            </a:extLst>
          </p:cNvPr>
          <p:cNvSpPr txBox="1"/>
          <p:nvPr/>
        </p:nvSpPr>
        <p:spPr>
          <a:xfrm>
            <a:off x="9296400" y="8801100"/>
            <a:ext cx="72599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70" dirty="0">
                <a:solidFill>
                  <a:srgbClr val="F4951E"/>
                </a:solidFill>
                <a:latin typeface="Trebuchet MS"/>
                <a:cs typeface="Trebuchet MS"/>
              </a:rPr>
              <a:t>Un</a:t>
            </a:r>
            <a:r>
              <a:rPr sz="5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400" dirty="0">
                <a:solidFill>
                  <a:srgbClr val="F4951E"/>
                </a:solidFill>
                <a:latin typeface="Trebuchet MS"/>
                <a:cs typeface="Trebuchet MS"/>
              </a:rPr>
              <a:t>bon</a:t>
            </a:r>
            <a:r>
              <a:rPr sz="5000" b="1" spc="-44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95" dirty="0">
                <a:solidFill>
                  <a:srgbClr val="F4951E"/>
                </a:solidFill>
                <a:latin typeface="Trebuchet MS"/>
                <a:cs typeface="Trebuchet MS"/>
              </a:rPr>
              <a:t>réflexe</a:t>
            </a:r>
            <a:r>
              <a:rPr sz="5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-425" dirty="0">
                <a:solidFill>
                  <a:srgbClr val="F4951E"/>
                </a:solidFill>
                <a:latin typeface="Trebuchet MS"/>
                <a:cs typeface="Trebuchet MS"/>
              </a:rPr>
              <a:t>:</a:t>
            </a:r>
            <a:r>
              <a:rPr sz="5000" b="1" spc="-44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95" dirty="0">
                <a:solidFill>
                  <a:srgbClr val="F4951E"/>
                </a:solidFill>
                <a:latin typeface="Trebuchet MS"/>
                <a:cs typeface="Trebuchet MS"/>
              </a:rPr>
              <a:t>le</a:t>
            </a:r>
            <a:r>
              <a:rPr sz="5000" b="1" spc="-4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500" dirty="0">
                <a:solidFill>
                  <a:srgbClr val="F4951E"/>
                </a:solidFill>
                <a:latin typeface="Trebuchet MS"/>
                <a:cs typeface="Trebuchet MS"/>
              </a:rPr>
              <a:t>CDG</a:t>
            </a:r>
            <a:endParaRPr sz="5000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B20067C-799E-D7AC-0942-CDB33631A245}"/>
              </a:ext>
            </a:extLst>
          </p:cNvPr>
          <p:cNvSpPr txBox="1"/>
          <p:nvPr/>
        </p:nvSpPr>
        <p:spPr>
          <a:xfrm>
            <a:off x="1371600" y="1866900"/>
            <a:ext cx="1195197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800" b="0" i="0" u="none" strike="noStrike" baseline="0" dirty="0">
              <a:solidFill>
                <a:srgbClr val="000000"/>
              </a:solidFill>
              <a:latin typeface="Noto Sans CJK SC Regular"/>
            </a:endParaRPr>
          </a:p>
          <a:p>
            <a:r>
              <a:rPr lang="fr-FR" sz="3600" b="1" i="0" u="none" strike="noStrike" baseline="0" dirty="0">
                <a:solidFill>
                  <a:srgbClr val="002060"/>
                </a:solidFill>
                <a:latin typeface="Noto Sans CJK SC Regular"/>
              </a:rPr>
              <a:t>Recruter dans l’urgence </a:t>
            </a:r>
          </a:p>
          <a:p>
            <a:r>
              <a:rPr lang="fr-FR" sz="3600" b="1" i="0" u="none" strike="noStrike" baseline="0" dirty="0">
                <a:solidFill>
                  <a:srgbClr val="007378"/>
                </a:solidFill>
                <a:latin typeface="Noto Sans CJK SC Regular"/>
              </a:rPr>
              <a:t>→ </a:t>
            </a:r>
            <a:r>
              <a:rPr lang="fr-FR" sz="3600" b="1" i="0" u="none" strike="noStrike" baseline="0" dirty="0">
                <a:solidFill>
                  <a:srgbClr val="007378"/>
                </a:solidFill>
                <a:latin typeface="Poppins" panose="00000500000000000000" pitchFamily="2" charset="0"/>
              </a:rPr>
              <a:t>Mauvais profil, désorganisation durable </a:t>
            </a:r>
          </a:p>
          <a:p>
            <a:r>
              <a:rPr lang="fr-FR" sz="3600" b="1" i="0" u="none" strike="noStrike" baseline="0" dirty="0">
                <a:solidFill>
                  <a:srgbClr val="002060"/>
                </a:solidFill>
                <a:latin typeface="Noto Sans CJK SC Regular"/>
              </a:rPr>
              <a:t>Accorder une prime sans cadre clair </a:t>
            </a:r>
          </a:p>
          <a:p>
            <a:r>
              <a:rPr lang="fr-FR" sz="3600" b="1" i="0" u="none" strike="noStrike" baseline="0" dirty="0">
                <a:solidFill>
                  <a:srgbClr val="007378"/>
                </a:solidFill>
                <a:latin typeface="Noto Sans CJK SC Regular"/>
              </a:rPr>
              <a:t>→ </a:t>
            </a:r>
            <a:r>
              <a:rPr lang="fr-FR" sz="3600" b="1" i="0" u="none" strike="noStrike" baseline="0" dirty="0">
                <a:solidFill>
                  <a:srgbClr val="007378"/>
                </a:solidFill>
                <a:latin typeface="Poppins" panose="00000500000000000000" pitchFamily="2" charset="0"/>
              </a:rPr>
              <a:t>Inégalités, tensions, risque juridique </a:t>
            </a:r>
          </a:p>
          <a:p>
            <a:r>
              <a:rPr lang="fr-FR" sz="3600" b="1" i="0" u="none" strike="noStrike" baseline="0" dirty="0">
                <a:solidFill>
                  <a:srgbClr val="002060"/>
                </a:solidFill>
                <a:latin typeface="Noto Sans CJK SC Regular"/>
              </a:rPr>
              <a:t>Ne pas formaliser une décision </a:t>
            </a:r>
          </a:p>
          <a:p>
            <a:r>
              <a:rPr lang="fr-FR" sz="3600" b="1" i="0" u="none" strike="noStrike" baseline="0" dirty="0">
                <a:solidFill>
                  <a:srgbClr val="007378"/>
                </a:solidFill>
                <a:latin typeface="Noto Sans CJK SC Regular"/>
              </a:rPr>
              <a:t>→ Difficulté à justifier, risque contentieux </a:t>
            </a:r>
          </a:p>
          <a:p>
            <a:r>
              <a:rPr lang="fr-FR" sz="3600" b="1" i="0" u="none" strike="noStrike" baseline="0" dirty="0">
                <a:solidFill>
                  <a:srgbClr val="002060"/>
                </a:solidFill>
                <a:latin typeface="Noto Sans CJK SC Regular"/>
              </a:rPr>
              <a:t>Laisser un conflit s’installer </a:t>
            </a:r>
          </a:p>
          <a:p>
            <a:r>
              <a:rPr lang="fr-FR" sz="3600" b="1" i="0" u="none" strike="noStrike" baseline="0" dirty="0">
                <a:solidFill>
                  <a:srgbClr val="007378"/>
                </a:solidFill>
                <a:latin typeface="Noto Sans CJK SC Regular"/>
              </a:rPr>
              <a:t>→ Dégradation du climat de travail </a:t>
            </a:r>
          </a:p>
          <a:p>
            <a:r>
              <a:rPr lang="fr-FR" sz="3600" b="1" i="0" u="none" strike="noStrike" baseline="0" dirty="0">
                <a:solidFill>
                  <a:srgbClr val="002060"/>
                </a:solidFill>
                <a:latin typeface="Noto Sans CJK SC Regular"/>
              </a:rPr>
              <a:t>Confondre faute, insuffisance et difficulté personnelle </a:t>
            </a:r>
          </a:p>
          <a:p>
            <a:r>
              <a:rPr lang="fr-FR" sz="3600" b="1" i="0" u="none" strike="noStrike" baseline="0" dirty="0">
                <a:solidFill>
                  <a:srgbClr val="007378"/>
                </a:solidFill>
                <a:latin typeface="Noto Sans CJK SC Regular"/>
              </a:rPr>
              <a:t>→ </a:t>
            </a:r>
            <a:r>
              <a:rPr lang="fr-FR" sz="3600" b="1" i="0" u="none" strike="noStrike" baseline="0" dirty="0">
                <a:solidFill>
                  <a:srgbClr val="007378"/>
                </a:solidFill>
                <a:latin typeface="Poppins" panose="00000500000000000000" pitchFamily="2" charset="0"/>
              </a:rPr>
              <a:t>Mauvaise réponse, situation aggravée </a:t>
            </a:r>
          </a:p>
          <a:p>
            <a:r>
              <a:rPr lang="fr-FR" sz="3600" b="1" i="0" u="none" strike="noStrike" baseline="0" dirty="0">
                <a:solidFill>
                  <a:srgbClr val="002060"/>
                </a:solidFill>
                <a:latin typeface="Noto Sans CJK SC Regular"/>
              </a:rPr>
              <a:t>Gérer seul une situation complexe </a:t>
            </a:r>
          </a:p>
          <a:p>
            <a:r>
              <a:rPr lang="fr-FR" sz="3600" b="1" i="0" u="none" strike="noStrike" baseline="0" dirty="0">
                <a:solidFill>
                  <a:srgbClr val="007378"/>
                </a:solidFill>
                <a:latin typeface="Noto Sans CJK SC Regular"/>
              </a:rPr>
              <a:t>→ </a:t>
            </a:r>
            <a:r>
              <a:rPr lang="fr-FR" sz="3600" b="1" i="0" u="none" strike="noStrike" baseline="0" dirty="0">
                <a:solidFill>
                  <a:srgbClr val="007378"/>
                </a:solidFill>
                <a:latin typeface="Poppins" panose="00000500000000000000" pitchFamily="2" charset="0"/>
              </a:rPr>
              <a:t>Décision fragile </a:t>
            </a:r>
          </a:p>
          <a:p>
            <a:r>
              <a:rPr lang="fr-FR" sz="3600" b="1" i="0" u="none" strike="noStrike" baseline="0" dirty="0">
                <a:solidFill>
                  <a:srgbClr val="002060"/>
                </a:solidFill>
                <a:latin typeface="Noto Sans CJK SC Regular"/>
              </a:rPr>
              <a:t>Reporter une décision difficile </a:t>
            </a:r>
          </a:p>
          <a:p>
            <a:r>
              <a:rPr lang="fr-FR" sz="3600" b="1" i="0" u="none" strike="noStrike" baseline="0" dirty="0">
                <a:solidFill>
                  <a:srgbClr val="007378"/>
                </a:solidFill>
                <a:latin typeface="Noto Sans CJK SC Regular"/>
              </a:rPr>
              <a:t>→ </a:t>
            </a:r>
            <a:r>
              <a:rPr lang="fr-FR" sz="3600" b="1" i="0" u="none" strike="noStrike" baseline="0" dirty="0">
                <a:solidFill>
                  <a:srgbClr val="007378"/>
                </a:solidFill>
                <a:latin typeface="Poppins" panose="00000500000000000000" pitchFamily="2" charset="0"/>
              </a:rPr>
              <a:t>Problème amplifié </a:t>
            </a:r>
            <a:endParaRPr lang="fr-FR" sz="3600" b="1" dirty="0">
              <a:solidFill>
                <a:srgbClr val="007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2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5F988BA-36E7-1FA4-255E-1DB6E26C9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>
            <a:extLst>
              <a:ext uri="{FF2B5EF4-FFF2-40B4-BE49-F238E27FC236}">
                <a16:creationId xmlns:a16="http://schemas.microsoft.com/office/drawing/2014/main" id="{E985E499-FBFB-6587-428E-F47548B5F3AC}"/>
              </a:ext>
            </a:extLst>
          </p:cNvPr>
          <p:cNvSpPr/>
          <p:nvPr/>
        </p:nvSpPr>
        <p:spPr>
          <a:xfrm>
            <a:off x="7010400" y="8115300"/>
            <a:ext cx="10972800" cy="1676400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86"/>
                </a:moveTo>
                <a:lnTo>
                  <a:pt x="8709800" y="1185849"/>
                </a:lnTo>
                <a:lnTo>
                  <a:pt x="8705317" y="1141361"/>
                </a:lnTo>
                <a:lnTo>
                  <a:pt x="8698509" y="1093393"/>
                </a:lnTo>
                <a:lnTo>
                  <a:pt x="8689594" y="1042530"/>
                </a:lnTo>
                <a:lnTo>
                  <a:pt x="8678697" y="989355"/>
                </a:lnTo>
                <a:lnTo>
                  <a:pt x="8666010" y="934440"/>
                </a:lnTo>
                <a:lnTo>
                  <a:pt x="8651697" y="878370"/>
                </a:lnTo>
                <a:lnTo>
                  <a:pt x="8635924" y="821715"/>
                </a:lnTo>
                <a:lnTo>
                  <a:pt x="8618855" y="765060"/>
                </a:lnTo>
                <a:lnTo>
                  <a:pt x="8600669" y="708990"/>
                </a:lnTo>
                <a:lnTo>
                  <a:pt x="8581517" y="654075"/>
                </a:lnTo>
                <a:lnTo>
                  <a:pt x="8561578" y="600887"/>
                </a:lnTo>
                <a:lnTo>
                  <a:pt x="8541017" y="550024"/>
                </a:lnTo>
                <a:lnTo>
                  <a:pt x="8520011" y="502056"/>
                </a:lnTo>
                <a:lnTo>
                  <a:pt x="8498713" y="457568"/>
                </a:lnTo>
                <a:lnTo>
                  <a:pt x="8477301" y="417131"/>
                </a:lnTo>
                <a:lnTo>
                  <a:pt x="8455927" y="381330"/>
                </a:lnTo>
                <a:lnTo>
                  <a:pt x="8414029" y="325932"/>
                </a:lnTo>
                <a:lnTo>
                  <a:pt x="8374329" y="296011"/>
                </a:lnTo>
                <a:lnTo>
                  <a:pt x="8154962" y="263588"/>
                </a:lnTo>
                <a:lnTo>
                  <a:pt x="7853515" y="223634"/>
                </a:lnTo>
                <a:lnTo>
                  <a:pt x="7551699" y="186956"/>
                </a:lnTo>
                <a:lnTo>
                  <a:pt x="7249528" y="153543"/>
                </a:lnTo>
                <a:lnTo>
                  <a:pt x="6947014" y="123405"/>
                </a:lnTo>
                <a:lnTo>
                  <a:pt x="6644132" y="96558"/>
                </a:lnTo>
                <a:lnTo>
                  <a:pt x="6340894" y="72974"/>
                </a:lnTo>
                <a:lnTo>
                  <a:pt x="6037415" y="52666"/>
                </a:lnTo>
                <a:lnTo>
                  <a:pt x="5733821" y="35661"/>
                </a:lnTo>
                <a:lnTo>
                  <a:pt x="5430113" y="21945"/>
                </a:lnTo>
                <a:lnTo>
                  <a:pt x="5126279" y="11518"/>
                </a:lnTo>
                <a:lnTo>
                  <a:pt x="4822342" y="4381"/>
                </a:lnTo>
                <a:lnTo>
                  <a:pt x="4518266" y="546"/>
                </a:lnTo>
                <a:lnTo>
                  <a:pt x="4214088" y="0"/>
                </a:lnTo>
                <a:lnTo>
                  <a:pt x="3909987" y="2743"/>
                </a:lnTo>
                <a:lnTo>
                  <a:pt x="3606000" y="8775"/>
                </a:lnTo>
                <a:lnTo>
                  <a:pt x="3302127" y="18097"/>
                </a:lnTo>
                <a:lnTo>
                  <a:pt x="2998381" y="30721"/>
                </a:lnTo>
                <a:lnTo>
                  <a:pt x="2694749" y="46634"/>
                </a:lnTo>
                <a:lnTo>
                  <a:pt x="2391232" y="65836"/>
                </a:lnTo>
                <a:lnTo>
                  <a:pt x="2087892" y="88328"/>
                </a:lnTo>
                <a:lnTo>
                  <a:pt x="1784896" y="114096"/>
                </a:lnTo>
                <a:lnTo>
                  <a:pt x="1482255" y="143141"/>
                </a:lnTo>
                <a:lnTo>
                  <a:pt x="1179969" y="175450"/>
                </a:lnTo>
                <a:lnTo>
                  <a:pt x="878027" y="211048"/>
                </a:lnTo>
                <a:lnTo>
                  <a:pt x="576453" y="249910"/>
                </a:lnTo>
                <a:lnTo>
                  <a:pt x="275234" y="292049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99" y="417131"/>
                </a:lnTo>
                <a:lnTo>
                  <a:pt x="228219" y="457568"/>
                </a:lnTo>
                <a:lnTo>
                  <a:pt x="232714" y="502056"/>
                </a:lnTo>
                <a:lnTo>
                  <a:pt x="239509" y="550024"/>
                </a:lnTo>
                <a:lnTo>
                  <a:pt x="248259" y="599935"/>
                </a:lnTo>
                <a:lnTo>
                  <a:pt x="199618" y="612241"/>
                </a:lnTo>
                <a:lnTo>
                  <a:pt x="149415" y="612241"/>
                </a:lnTo>
                <a:lnTo>
                  <a:pt x="49047" y="637641"/>
                </a:lnTo>
                <a:lnTo>
                  <a:pt x="32753" y="637641"/>
                </a:lnTo>
                <a:lnTo>
                  <a:pt x="4025" y="688441"/>
                </a:lnTo>
                <a:lnTo>
                  <a:pt x="609" y="726541"/>
                </a:lnTo>
                <a:lnTo>
                  <a:pt x="0" y="751941"/>
                </a:lnTo>
                <a:lnTo>
                  <a:pt x="2032" y="802741"/>
                </a:lnTo>
                <a:lnTo>
                  <a:pt x="6527" y="840841"/>
                </a:lnTo>
                <a:lnTo>
                  <a:pt x="13322" y="891641"/>
                </a:lnTo>
                <a:lnTo>
                  <a:pt x="22250" y="942441"/>
                </a:lnTo>
                <a:lnTo>
                  <a:pt x="33134" y="993241"/>
                </a:lnTo>
                <a:lnTo>
                  <a:pt x="45821" y="1044041"/>
                </a:lnTo>
                <a:lnTo>
                  <a:pt x="60134" y="1107541"/>
                </a:lnTo>
                <a:lnTo>
                  <a:pt x="75920" y="1158341"/>
                </a:lnTo>
                <a:lnTo>
                  <a:pt x="92976" y="1221841"/>
                </a:lnTo>
                <a:lnTo>
                  <a:pt x="111175" y="1272641"/>
                </a:lnTo>
                <a:lnTo>
                  <a:pt x="130327" y="1323441"/>
                </a:lnTo>
                <a:lnTo>
                  <a:pt x="150266" y="1386941"/>
                </a:lnTo>
                <a:lnTo>
                  <a:pt x="170815" y="1437741"/>
                </a:lnTo>
                <a:lnTo>
                  <a:pt x="191833" y="1475841"/>
                </a:lnTo>
                <a:lnTo>
                  <a:pt x="213131" y="1526641"/>
                </a:lnTo>
                <a:lnTo>
                  <a:pt x="255905" y="1602841"/>
                </a:lnTo>
                <a:lnTo>
                  <a:pt x="277050" y="1628241"/>
                </a:lnTo>
                <a:lnTo>
                  <a:pt x="297815" y="1653641"/>
                </a:lnTo>
                <a:lnTo>
                  <a:pt x="318020" y="1679041"/>
                </a:lnTo>
                <a:lnTo>
                  <a:pt x="337502" y="1691741"/>
                </a:lnTo>
                <a:lnTo>
                  <a:pt x="406501" y="1691741"/>
                </a:lnTo>
                <a:lnTo>
                  <a:pt x="456907" y="1679041"/>
                </a:lnTo>
                <a:lnTo>
                  <a:pt x="557720" y="1679041"/>
                </a:lnTo>
                <a:lnTo>
                  <a:pt x="608126" y="1666341"/>
                </a:lnTo>
                <a:lnTo>
                  <a:pt x="708964" y="1666341"/>
                </a:lnTo>
                <a:lnTo>
                  <a:pt x="759383" y="1653641"/>
                </a:lnTo>
                <a:lnTo>
                  <a:pt x="860221" y="1653641"/>
                </a:lnTo>
                <a:lnTo>
                  <a:pt x="910653" y="1640941"/>
                </a:lnTo>
                <a:lnTo>
                  <a:pt x="1011516" y="1640941"/>
                </a:lnTo>
                <a:lnTo>
                  <a:pt x="1061948" y="1628241"/>
                </a:lnTo>
                <a:lnTo>
                  <a:pt x="1162824" y="1628241"/>
                </a:lnTo>
                <a:lnTo>
                  <a:pt x="1213269" y="1615541"/>
                </a:lnTo>
                <a:lnTo>
                  <a:pt x="1364615" y="1615541"/>
                </a:lnTo>
                <a:lnTo>
                  <a:pt x="1415059" y="1602841"/>
                </a:lnTo>
                <a:lnTo>
                  <a:pt x="1566443" y="1602841"/>
                </a:lnTo>
                <a:lnTo>
                  <a:pt x="1616900" y="1590141"/>
                </a:lnTo>
                <a:lnTo>
                  <a:pt x="1768309" y="1590141"/>
                </a:lnTo>
                <a:lnTo>
                  <a:pt x="1818779" y="1577441"/>
                </a:lnTo>
                <a:lnTo>
                  <a:pt x="2020697" y="1577441"/>
                </a:lnTo>
                <a:lnTo>
                  <a:pt x="2071179" y="1564741"/>
                </a:lnTo>
                <a:lnTo>
                  <a:pt x="2273160" y="1564741"/>
                </a:lnTo>
                <a:lnTo>
                  <a:pt x="2323655" y="1552041"/>
                </a:lnTo>
                <a:lnTo>
                  <a:pt x="2525674" y="1552041"/>
                </a:lnTo>
                <a:lnTo>
                  <a:pt x="2576195" y="1539341"/>
                </a:lnTo>
                <a:lnTo>
                  <a:pt x="2879318" y="1539341"/>
                </a:lnTo>
                <a:lnTo>
                  <a:pt x="2929852" y="1526641"/>
                </a:lnTo>
                <a:lnTo>
                  <a:pt x="3334181" y="1526641"/>
                </a:lnTo>
                <a:lnTo>
                  <a:pt x="3384740" y="1513941"/>
                </a:lnTo>
                <a:lnTo>
                  <a:pt x="5407952" y="1513941"/>
                </a:lnTo>
                <a:lnTo>
                  <a:pt x="5458511" y="1526641"/>
                </a:lnTo>
                <a:lnTo>
                  <a:pt x="5862840" y="1526641"/>
                </a:lnTo>
                <a:lnTo>
                  <a:pt x="5913374" y="1539341"/>
                </a:lnTo>
                <a:lnTo>
                  <a:pt x="6216497" y="1539341"/>
                </a:lnTo>
                <a:lnTo>
                  <a:pt x="6267018" y="1552041"/>
                </a:lnTo>
                <a:lnTo>
                  <a:pt x="6469037" y="1552041"/>
                </a:lnTo>
                <a:lnTo>
                  <a:pt x="6519532" y="1564741"/>
                </a:lnTo>
                <a:lnTo>
                  <a:pt x="6721513" y="1564741"/>
                </a:lnTo>
                <a:lnTo>
                  <a:pt x="6771995" y="1577441"/>
                </a:lnTo>
                <a:lnTo>
                  <a:pt x="6973913" y="1577441"/>
                </a:lnTo>
                <a:lnTo>
                  <a:pt x="7024383" y="1590141"/>
                </a:lnTo>
                <a:lnTo>
                  <a:pt x="7175792" y="1590141"/>
                </a:lnTo>
                <a:lnTo>
                  <a:pt x="7226249" y="1602841"/>
                </a:lnTo>
                <a:lnTo>
                  <a:pt x="7377633" y="1602841"/>
                </a:lnTo>
                <a:lnTo>
                  <a:pt x="7428077" y="1615541"/>
                </a:lnTo>
                <a:lnTo>
                  <a:pt x="7579423" y="1615541"/>
                </a:lnTo>
                <a:lnTo>
                  <a:pt x="7629868" y="1628241"/>
                </a:lnTo>
                <a:lnTo>
                  <a:pt x="7730744" y="1628241"/>
                </a:lnTo>
                <a:lnTo>
                  <a:pt x="7781176" y="1640941"/>
                </a:lnTo>
                <a:lnTo>
                  <a:pt x="7882039" y="1640941"/>
                </a:lnTo>
                <a:lnTo>
                  <a:pt x="7932471" y="1653641"/>
                </a:lnTo>
                <a:lnTo>
                  <a:pt x="8033309" y="1653641"/>
                </a:lnTo>
                <a:lnTo>
                  <a:pt x="8083728" y="1666341"/>
                </a:lnTo>
                <a:lnTo>
                  <a:pt x="8184566" y="1666341"/>
                </a:lnTo>
                <a:lnTo>
                  <a:pt x="8234972" y="1679041"/>
                </a:lnTo>
                <a:lnTo>
                  <a:pt x="8335797" y="1679041"/>
                </a:lnTo>
                <a:lnTo>
                  <a:pt x="8386191" y="1691741"/>
                </a:lnTo>
                <a:lnTo>
                  <a:pt x="8452891" y="1691741"/>
                </a:lnTo>
                <a:lnTo>
                  <a:pt x="8475243" y="1653641"/>
                </a:lnTo>
                <a:lnTo>
                  <a:pt x="8485035" y="1602841"/>
                </a:lnTo>
                <a:lnTo>
                  <a:pt x="8485645" y="1564741"/>
                </a:lnTo>
                <a:lnTo>
                  <a:pt x="8483613" y="1526641"/>
                </a:lnTo>
                <a:lnTo>
                  <a:pt x="8482495" y="1513941"/>
                </a:lnTo>
                <a:lnTo>
                  <a:pt x="8479117" y="1475841"/>
                </a:lnTo>
                <a:lnTo>
                  <a:pt x="8472322" y="1437741"/>
                </a:lnTo>
                <a:lnTo>
                  <a:pt x="8463394" y="1386941"/>
                </a:lnTo>
                <a:lnTo>
                  <a:pt x="8454238" y="1333550"/>
                </a:lnTo>
                <a:lnTo>
                  <a:pt x="8662784" y="1351368"/>
                </a:lnTo>
                <a:lnTo>
                  <a:pt x="8679091" y="1347419"/>
                </a:lnTo>
                <a:lnTo>
                  <a:pt x="8691918" y="1335925"/>
                </a:lnTo>
                <a:lnTo>
                  <a:pt x="8701430" y="1317498"/>
                </a:lnTo>
                <a:lnTo>
                  <a:pt x="8707818" y="1292694"/>
                </a:lnTo>
                <a:lnTo>
                  <a:pt x="8711222" y="1262100"/>
                </a:lnTo>
                <a:lnTo>
                  <a:pt x="8711832" y="1226286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7B392CB6-F990-38C0-9FC2-87A4B287E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D9BE6B3E-7D95-6E58-7944-1C644E877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42" name="object 4">
            <a:extLst>
              <a:ext uri="{FF2B5EF4-FFF2-40B4-BE49-F238E27FC236}">
                <a16:creationId xmlns:a16="http://schemas.microsoft.com/office/drawing/2014/main" id="{417A676F-7E09-9924-C792-9A28D26F58F4}"/>
              </a:ext>
            </a:extLst>
          </p:cNvPr>
          <p:cNvGrpSpPr/>
          <p:nvPr/>
        </p:nvGrpSpPr>
        <p:grpSpPr>
          <a:xfrm>
            <a:off x="4572000" y="8572500"/>
            <a:ext cx="1905000" cy="1135380"/>
            <a:chOff x="5025995" y="8496567"/>
            <a:chExt cx="2104390" cy="1336040"/>
          </a:xfrm>
        </p:grpSpPr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A3A892AA-CE4E-728B-28B9-C41745836D94}"/>
                </a:ext>
              </a:extLst>
            </p:cNvPr>
            <p:cNvSpPr/>
            <p:nvPr/>
          </p:nvSpPr>
          <p:spPr>
            <a:xfrm>
              <a:off x="5025995" y="8496567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DF1C0C01-100C-3F2E-7F6E-6CECF04DD9DE}"/>
                </a:ext>
              </a:extLst>
            </p:cNvPr>
            <p:cNvSpPr/>
            <p:nvPr/>
          </p:nvSpPr>
          <p:spPr>
            <a:xfrm>
              <a:off x="5186667" y="8754465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715454" y="305930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71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612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71" y="45872"/>
                  </a:lnTo>
                  <a:lnTo>
                    <a:pt x="1332001" y="50825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80" y="0"/>
                  </a:lnTo>
                  <a:lnTo>
                    <a:pt x="1134465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41" y="412813"/>
                  </a:lnTo>
                  <a:lnTo>
                    <a:pt x="42824" y="421779"/>
                  </a:lnTo>
                  <a:lnTo>
                    <a:pt x="36918" y="432422"/>
                  </a:lnTo>
                  <a:lnTo>
                    <a:pt x="33680" y="444182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3" descr="$PPTXTitle">
            <a:extLst>
              <a:ext uri="{FF2B5EF4-FFF2-40B4-BE49-F238E27FC236}">
                <a16:creationId xmlns:a16="http://schemas.microsoft.com/office/drawing/2014/main" id="{E5AE5171-79D4-CBCD-9CDD-2212F48965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0" y="266700"/>
            <a:ext cx="13111162" cy="198772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ts val="7684"/>
              </a:lnSpc>
              <a:spcBef>
                <a:spcPts val="100"/>
              </a:spcBef>
            </a:pPr>
            <a:r>
              <a:rPr lang="fr-FR" spc="-1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7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CDG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6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r>
              <a:rPr lang="fr-FR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côtés...</a:t>
            </a:r>
            <a:b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5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fr-FR" spc="-7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établissement</a:t>
            </a:r>
            <a:r>
              <a:rPr lang="fr-FR" spc="-73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35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endParaRPr spc="145" dirty="0">
              <a:solidFill>
                <a:srgbClr val="F495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ABEB6B6-DF7F-CADB-EEED-3DA03DE8F932}"/>
              </a:ext>
            </a:extLst>
          </p:cNvPr>
          <p:cNvSpPr txBox="1"/>
          <p:nvPr/>
        </p:nvSpPr>
        <p:spPr>
          <a:xfrm>
            <a:off x="838200" y="2552700"/>
            <a:ext cx="17079595" cy="6837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2120265" indent="-481965">
              <a:lnSpc>
                <a:spcPct val="152600"/>
              </a:lnSpc>
              <a:spcBef>
                <a:spcPts val="100"/>
              </a:spcBef>
            </a:pPr>
            <a:r>
              <a:rPr sz="5000" dirty="0">
                <a:solidFill>
                  <a:srgbClr val="002060"/>
                </a:solidFill>
                <a:latin typeface="Trebuchet MS"/>
                <a:cs typeface="Trebuchet MS"/>
              </a:rPr>
              <a:t>Piloté</a:t>
            </a:r>
            <a:r>
              <a:rPr sz="5000" spc="-1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09" dirty="0">
                <a:solidFill>
                  <a:srgbClr val="002060"/>
                </a:solidFill>
                <a:latin typeface="Trebuchet MS"/>
                <a:cs typeface="Trebuchet MS"/>
              </a:rPr>
              <a:t>par</a:t>
            </a:r>
            <a:r>
              <a:rPr sz="5000" spc="-1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95" dirty="0">
                <a:solidFill>
                  <a:srgbClr val="002060"/>
                </a:solidFill>
                <a:latin typeface="Trebuchet MS"/>
                <a:cs typeface="Trebuchet MS"/>
              </a:rPr>
              <a:t>des</a:t>
            </a:r>
            <a:r>
              <a:rPr sz="5000" spc="-12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05" dirty="0">
                <a:solidFill>
                  <a:srgbClr val="007378"/>
                </a:solidFill>
                <a:latin typeface="Trebuchet MS"/>
                <a:cs typeface="Trebuchet MS"/>
              </a:rPr>
              <a:t>élus</a:t>
            </a:r>
            <a:r>
              <a:rPr sz="5000" b="1" spc="-409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445" dirty="0">
                <a:solidFill>
                  <a:srgbClr val="007378"/>
                </a:solidFill>
                <a:latin typeface="Trebuchet MS"/>
                <a:cs typeface="Trebuchet MS"/>
              </a:rPr>
              <a:t>issus</a:t>
            </a:r>
            <a:r>
              <a:rPr sz="5000" b="1" spc="-409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40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sz="5000" b="1" spc="-41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50" dirty="0">
                <a:solidFill>
                  <a:srgbClr val="007378"/>
                </a:solidFill>
                <a:latin typeface="Trebuchet MS"/>
                <a:cs typeface="Trebuchet MS"/>
              </a:rPr>
              <a:t>tous</a:t>
            </a:r>
            <a:r>
              <a:rPr sz="5000" b="1" spc="-409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270" dirty="0">
                <a:solidFill>
                  <a:srgbClr val="007378"/>
                </a:solidFill>
                <a:latin typeface="Trebuchet MS"/>
                <a:cs typeface="Trebuchet MS"/>
              </a:rPr>
              <a:t>les</a:t>
            </a:r>
            <a:r>
              <a:rPr sz="5000" b="1" spc="-409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110" dirty="0" err="1">
                <a:solidFill>
                  <a:srgbClr val="007378"/>
                </a:solidFill>
                <a:latin typeface="Trebuchet MS"/>
                <a:cs typeface="Trebuchet MS"/>
              </a:rPr>
              <a:t>territoires</a:t>
            </a:r>
            <a:r>
              <a:rPr sz="5000" b="1" spc="11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lang="fr-FR" sz="5000" b="1" spc="315" dirty="0">
                <a:solidFill>
                  <a:srgbClr val="007378"/>
                </a:solidFill>
                <a:latin typeface="Trebuchet MS"/>
                <a:cs typeface="Trebuchet MS"/>
              </a:rPr>
              <a:t>16</a:t>
            </a:r>
            <a:r>
              <a:rPr sz="5000" b="1" spc="-44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00" dirty="0">
                <a:solidFill>
                  <a:srgbClr val="007378"/>
                </a:solidFill>
                <a:latin typeface="Trebuchet MS"/>
                <a:cs typeface="Trebuchet MS"/>
              </a:rPr>
              <a:t>collaborateurs</a:t>
            </a:r>
            <a:r>
              <a:rPr sz="5000" b="1" spc="-15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580" dirty="0">
                <a:solidFill>
                  <a:srgbClr val="002060"/>
                </a:solidFill>
                <a:latin typeface="Trebuchet MS"/>
                <a:cs typeface="Trebuchet MS"/>
              </a:rPr>
              <a:t>au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65" dirty="0">
                <a:solidFill>
                  <a:srgbClr val="002060"/>
                </a:solidFill>
                <a:latin typeface="Trebuchet MS"/>
                <a:cs typeface="Trebuchet MS"/>
              </a:rPr>
              <a:t>service</a:t>
            </a:r>
            <a:r>
              <a:rPr sz="5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95" dirty="0">
                <a:solidFill>
                  <a:srgbClr val="002060"/>
                </a:solidFill>
                <a:latin typeface="Trebuchet MS"/>
                <a:cs typeface="Trebuchet MS"/>
              </a:rPr>
              <a:t>des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35" dirty="0">
                <a:solidFill>
                  <a:srgbClr val="002060"/>
                </a:solidFill>
                <a:latin typeface="Trebuchet MS"/>
                <a:cs typeface="Trebuchet MS"/>
              </a:rPr>
              <a:t>collectivités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076960">
              <a:lnSpc>
                <a:spcPts val="5275"/>
              </a:lnSpc>
              <a:spcBef>
                <a:spcPts val="3155"/>
              </a:spcBef>
            </a:pPr>
            <a:r>
              <a:rPr sz="5000" b="1" spc="190" dirty="0">
                <a:solidFill>
                  <a:srgbClr val="002060"/>
                </a:solidFill>
                <a:latin typeface="Trebuchet MS"/>
                <a:cs typeface="Trebuchet MS"/>
              </a:rPr>
              <a:t>Notre</a:t>
            </a:r>
            <a:r>
              <a:rPr sz="5000" b="1" spc="-43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15" dirty="0">
                <a:solidFill>
                  <a:srgbClr val="002060"/>
                </a:solidFill>
                <a:latin typeface="Trebuchet MS"/>
                <a:cs typeface="Trebuchet MS"/>
              </a:rPr>
              <a:t>mission</a:t>
            </a:r>
            <a:r>
              <a:rPr sz="5000" b="1" spc="-43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-475" dirty="0">
                <a:solidFill>
                  <a:srgbClr val="002060"/>
                </a:solidFill>
                <a:latin typeface="Trebuchet MS"/>
                <a:cs typeface="Trebuchet MS"/>
              </a:rPr>
              <a:t>:</a:t>
            </a:r>
            <a:endParaRPr sz="50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2113280">
              <a:lnSpc>
                <a:spcPts val="4330"/>
              </a:lnSpc>
            </a:pPr>
            <a:r>
              <a:rPr sz="4800" b="1" spc="250" dirty="0">
                <a:solidFill>
                  <a:srgbClr val="007378"/>
                </a:solidFill>
                <a:latin typeface="Trebuchet MS"/>
                <a:cs typeface="Trebuchet MS"/>
              </a:rPr>
              <a:t>Sécuriser</a:t>
            </a:r>
            <a:r>
              <a:rPr sz="4800" b="1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800" spc="459" dirty="0">
                <a:solidFill>
                  <a:srgbClr val="002060"/>
                </a:solidFill>
                <a:latin typeface="Trebuchet MS"/>
                <a:cs typeface="Trebuchet MS"/>
              </a:rPr>
              <a:t>vos</a:t>
            </a:r>
            <a:r>
              <a:rPr sz="48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800" spc="330" dirty="0">
                <a:solidFill>
                  <a:srgbClr val="002060"/>
                </a:solidFill>
                <a:latin typeface="Trebuchet MS"/>
                <a:cs typeface="Trebuchet MS"/>
              </a:rPr>
              <a:t>décisions</a:t>
            </a:r>
            <a:endParaRPr sz="48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2113280">
              <a:lnSpc>
                <a:spcPts val="4350"/>
              </a:lnSpc>
            </a:pPr>
            <a:r>
              <a:rPr sz="4800" spc="470" dirty="0">
                <a:solidFill>
                  <a:srgbClr val="002060"/>
                </a:solidFill>
                <a:latin typeface="Trebuchet MS"/>
                <a:cs typeface="Trebuchet MS"/>
              </a:rPr>
              <a:t>Vous</a:t>
            </a:r>
            <a:r>
              <a:rPr sz="48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800" spc="110" dirty="0">
                <a:solidFill>
                  <a:srgbClr val="002060"/>
                </a:solidFill>
                <a:latin typeface="Trebuchet MS"/>
                <a:cs typeface="Trebuchet MS"/>
              </a:rPr>
              <a:t>faire</a:t>
            </a:r>
            <a:r>
              <a:rPr sz="48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800" b="1" spc="495" dirty="0">
                <a:solidFill>
                  <a:srgbClr val="007378"/>
                </a:solidFill>
                <a:latin typeface="Trebuchet MS"/>
                <a:cs typeface="Trebuchet MS"/>
              </a:rPr>
              <a:t>gagner</a:t>
            </a:r>
            <a:r>
              <a:rPr sz="4800" b="1" spc="-42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800" b="1" spc="420" dirty="0">
                <a:solidFill>
                  <a:srgbClr val="007378"/>
                </a:solidFill>
                <a:latin typeface="Trebuchet MS"/>
                <a:cs typeface="Trebuchet MS"/>
              </a:rPr>
              <a:t>du</a:t>
            </a:r>
            <a:r>
              <a:rPr sz="4800" b="1" spc="-42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800" b="1" spc="434" dirty="0">
                <a:solidFill>
                  <a:srgbClr val="007378"/>
                </a:solidFill>
                <a:latin typeface="Trebuchet MS"/>
                <a:cs typeface="Trebuchet MS"/>
              </a:rPr>
              <a:t>temps</a:t>
            </a:r>
            <a:endParaRPr sz="48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2113280">
              <a:lnSpc>
                <a:spcPts val="5055"/>
              </a:lnSpc>
            </a:pPr>
            <a:r>
              <a:rPr sz="4800" spc="470" dirty="0">
                <a:solidFill>
                  <a:srgbClr val="002060"/>
                </a:solidFill>
                <a:latin typeface="Trebuchet MS"/>
                <a:cs typeface="Trebuchet MS"/>
              </a:rPr>
              <a:t>Vous</a:t>
            </a:r>
            <a:r>
              <a:rPr sz="4800" spc="-150" dirty="0">
                <a:solidFill>
                  <a:srgbClr val="58A7A3"/>
                </a:solidFill>
                <a:latin typeface="Trebuchet MS"/>
                <a:cs typeface="Trebuchet MS"/>
              </a:rPr>
              <a:t> </a:t>
            </a:r>
            <a:r>
              <a:rPr sz="4800" b="1" spc="484" dirty="0">
                <a:solidFill>
                  <a:srgbClr val="007378"/>
                </a:solidFill>
                <a:latin typeface="Trebuchet MS"/>
                <a:cs typeface="Trebuchet MS"/>
              </a:rPr>
              <a:t>accompagner</a:t>
            </a:r>
            <a:r>
              <a:rPr sz="4800" b="1" spc="-15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4800" spc="565" dirty="0">
                <a:solidFill>
                  <a:srgbClr val="F4951E"/>
                </a:solidFill>
                <a:latin typeface="Trebuchet MS"/>
                <a:cs typeface="Trebuchet MS"/>
              </a:rPr>
              <a:t>dans</a:t>
            </a:r>
            <a:r>
              <a:rPr sz="4800" spc="-15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800" spc="220" dirty="0">
                <a:solidFill>
                  <a:srgbClr val="F4951E"/>
                </a:solidFill>
                <a:latin typeface="Trebuchet MS"/>
                <a:cs typeface="Trebuchet MS"/>
              </a:rPr>
              <a:t>les</a:t>
            </a:r>
            <a:r>
              <a:rPr sz="4800" spc="-14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800" spc="245" dirty="0">
                <a:solidFill>
                  <a:srgbClr val="F4951E"/>
                </a:solidFill>
                <a:latin typeface="Trebuchet MS"/>
                <a:cs typeface="Trebuchet MS"/>
              </a:rPr>
              <a:t>situations</a:t>
            </a:r>
            <a:r>
              <a:rPr sz="4800" spc="-15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4800" spc="315" dirty="0">
                <a:solidFill>
                  <a:srgbClr val="F4951E"/>
                </a:solidFill>
                <a:latin typeface="Trebuchet MS"/>
                <a:cs typeface="Trebuchet MS"/>
              </a:rPr>
              <a:t>sensibles</a:t>
            </a:r>
            <a:endParaRPr sz="4800" dirty="0">
              <a:solidFill>
                <a:srgbClr val="F4951E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4800" dirty="0">
              <a:latin typeface="Trebuchet MS"/>
              <a:cs typeface="Trebuchet MS"/>
            </a:endParaRPr>
          </a:p>
          <a:p>
            <a:pPr marL="7936230">
              <a:lnSpc>
                <a:spcPct val="100000"/>
              </a:lnSpc>
            </a:pPr>
            <a:r>
              <a:rPr sz="5000" b="1" spc="215" dirty="0">
                <a:solidFill>
                  <a:srgbClr val="007378"/>
                </a:solidFill>
                <a:latin typeface="Trebuchet MS"/>
                <a:cs typeface="Trebuchet MS"/>
              </a:rPr>
              <a:t>Votre</a:t>
            </a:r>
            <a:r>
              <a:rPr sz="5000" b="1" spc="-4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275" dirty="0">
                <a:solidFill>
                  <a:srgbClr val="007378"/>
                </a:solidFill>
                <a:latin typeface="Trebuchet MS"/>
                <a:cs typeface="Trebuchet MS"/>
              </a:rPr>
              <a:t>DRH</a:t>
            </a:r>
            <a:r>
              <a:rPr sz="5000" b="1" spc="-44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210" dirty="0">
                <a:solidFill>
                  <a:srgbClr val="007378"/>
                </a:solidFill>
                <a:latin typeface="Trebuchet MS"/>
                <a:cs typeface="Trebuchet MS"/>
              </a:rPr>
              <a:t>externalisée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pic>
        <p:nvPicPr>
          <p:cNvPr id="3" name="object 18">
            <a:extLst>
              <a:ext uri="{FF2B5EF4-FFF2-40B4-BE49-F238E27FC236}">
                <a16:creationId xmlns:a16="http://schemas.microsoft.com/office/drawing/2014/main" id="{FF53761E-3DA6-8D09-DC0C-CBDA25ADEC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6134100"/>
            <a:ext cx="219075" cy="219074"/>
          </a:xfrm>
          <a:prstGeom prst="rect">
            <a:avLst/>
          </a:prstGeom>
        </p:spPr>
      </p:pic>
      <p:pic>
        <p:nvPicPr>
          <p:cNvPr id="4" name="object 18">
            <a:extLst>
              <a:ext uri="{FF2B5EF4-FFF2-40B4-BE49-F238E27FC236}">
                <a16:creationId xmlns:a16="http://schemas.microsoft.com/office/drawing/2014/main" id="{778F4D50-A75D-E1CA-89FE-D4CB92C071F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6667500"/>
            <a:ext cx="219075" cy="219074"/>
          </a:xfrm>
          <a:prstGeom prst="rect">
            <a:avLst/>
          </a:prstGeom>
        </p:spPr>
      </p:pic>
      <p:pic>
        <p:nvPicPr>
          <p:cNvPr id="5" name="object 18">
            <a:extLst>
              <a:ext uri="{FF2B5EF4-FFF2-40B4-BE49-F238E27FC236}">
                <a16:creationId xmlns:a16="http://schemas.microsoft.com/office/drawing/2014/main" id="{FECB0C35-998F-FADB-9C05-96C8572C11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7353300"/>
            <a:ext cx="219075" cy="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121F2F-E63C-753F-B52E-BF330ADF5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>
            <a:extLst>
              <a:ext uri="{FF2B5EF4-FFF2-40B4-BE49-F238E27FC236}">
                <a16:creationId xmlns:a16="http://schemas.microsoft.com/office/drawing/2014/main" id="{8746F4DF-EDD9-B39C-E1E0-5ED797C1235C}"/>
              </a:ext>
            </a:extLst>
          </p:cNvPr>
          <p:cNvGrpSpPr/>
          <p:nvPr/>
        </p:nvGrpSpPr>
        <p:grpSpPr>
          <a:xfrm>
            <a:off x="4114800" y="7581900"/>
            <a:ext cx="2054225" cy="1306195"/>
            <a:chOff x="4038600" y="8420100"/>
            <a:chExt cx="2054225" cy="1306195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9D2EC84-B74D-7670-12BC-BBBDD67193FC}"/>
                </a:ext>
              </a:extLst>
            </p:cNvPr>
            <p:cNvSpPr/>
            <p:nvPr/>
          </p:nvSpPr>
          <p:spPr>
            <a:xfrm>
              <a:off x="4038600" y="8420100"/>
              <a:ext cx="2054225" cy="1306195"/>
            </a:xfrm>
            <a:custGeom>
              <a:avLst/>
              <a:gdLst/>
              <a:ahLst/>
              <a:cxnLst/>
              <a:rect l="l" t="t" r="r" b="b"/>
              <a:pathLst>
                <a:path w="2054225" h="1306195">
                  <a:moveTo>
                    <a:pt x="1262493" y="0"/>
                  </a:moveTo>
                  <a:lnTo>
                    <a:pt x="1282979" y="80"/>
                  </a:lnTo>
                  <a:lnTo>
                    <a:pt x="1303487" y="2929"/>
                  </a:lnTo>
                  <a:lnTo>
                    <a:pt x="1323630" y="4819"/>
                  </a:lnTo>
                  <a:lnTo>
                    <a:pt x="1343150" y="9287"/>
                  </a:lnTo>
                  <a:lnTo>
                    <a:pt x="1362020" y="16335"/>
                  </a:lnTo>
                  <a:lnTo>
                    <a:pt x="1380214" y="25963"/>
                  </a:lnTo>
                  <a:lnTo>
                    <a:pt x="1623199" y="189561"/>
                  </a:lnTo>
                  <a:lnTo>
                    <a:pt x="1750931" y="274848"/>
                  </a:lnTo>
                  <a:lnTo>
                    <a:pt x="1793289" y="303559"/>
                  </a:lnTo>
                  <a:lnTo>
                    <a:pt x="1835293" y="332736"/>
                  </a:lnTo>
                  <a:lnTo>
                    <a:pt x="1878552" y="363870"/>
                  </a:lnTo>
                  <a:lnTo>
                    <a:pt x="1920032" y="397283"/>
                  </a:lnTo>
                  <a:lnTo>
                    <a:pt x="1956222" y="435069"/>
                  </a:lnTo>
                  <a:lnTo>
                    <a:pt x="1988621" y="476239"/>
                  </a:lnTo>
                  <a:lnTo>
                    <a:pt x="2014967" y="521029"/>
                  </a:lnTo>
                  <a:lnTo>
                    <a:pt x="2037493" y="575246"/>
                  </a:lnTo>
                  <a:lnTo>
                    <a:pt x="2046863" y="614486"/>
                  </a:lnTo>
                  <a:lnTo>
                    <a:pt x="2052716" y="653193"/>
                  </a:lnTo>
                  <a:lnTo>
                    <a:pt x="2054012" y="672655"/>
                  </a:lnTo>
                  <a:lnTo>
                    <a:pt x="2053715" y="692723"/>
                  </a:lnTo>
                  <a:lnTo>
                    <a:pt x="2049161" y="732823"/>
                  </a:lnTo>
                  <a:lnTo>
                    <a:pt x="2027172" y="807314"/>
                  </a:lnTo>
                  <a:lnTo>
                    <a:pt x="2001735" y="856004"/>
                  </a:lnTo>
                  <a:lnTo>
                    <a:pt x="1969565" y="898260"/>
                  </a:lnTo>
                  <a:lnTo>
                    <a:pt x="1936161" y="931198"/>
                  </a:lnTo>
                  <a:lnTo>
                    <a:pt x="1890469" y="966392"/>
                  </a:lnTo>
                  <a:lnTo>
                    <a:pt x="1830196" y="1000486"/>
                  </a:lnTo>
                  <a:lnTo>
                    <a:pt x="1764516" y="1029106"/>
                  </a:lnTo>
                  <a:lnTo>
                    <a:pt x="1687610" y="1059265"/>
                  </a:lnTo>
                  <a:lnTo>
                    <a:pt x="1644492" y="1077344"/>
                  </a:lnTo>
                  <a:lnTo>
                    <a:pt x="1586070" y="1105197"/>
                  </a:lnTo>
                  <a:lnTo>
                    <a:pt x="1543774" y="1126853"/>
                  </a:lnTo>
                  <a:lnTo>
                    <a:pt x="1501988" y="1149463"/>
                  </a:lnTo>
                  <a:lnTo>
                    <a:pt x="1460729" y="1173012"/>
                  </a:lnTo>
                  <a:lnTo>
                    <a:pt x="1420018" y="1197485"/>
                  </a:lnTo>
                  <a:lnTo>
                    <a:pt x="1379875" y="1222866"/>
                  </a:lnTo>
                  <a:lnTo>
                    <a:pt x="1340319" y="1249139"/>
                  </a:lnTo>
                  <a:lnTo>
                    <a:pt x="1301369" y="1276290"/>
                  </a:lnTo>
                  <a:lnTo>
                    <a:pt x="1277065" y="1288996"/>
                  </a:lnTo>
                  <a:lnTo>
                    <a:pt x="1251776" y="1298228"/>
                  </a:lnTo>
                  <a:lnTo>
                    <a:pt x="1225489" y="1303975"/>
                  </a:lnTo>
                  <a:lnTo>
                    <a:pt x="1204813" y="1305676"/>
                  </a:lnTo>
                  <a:lnTo>
                    <a:pt x="1194969" y="1305851"/>
                  </a:lnTo>
                  <a:lnTo>
                    <a:pt x="1143443" y="1299916"/>
                  </a:lnTo>
                  <a:lnTo>
                    <a:pt x="1094379" y="1280279"/>
                  </a:lnTo>
                  <a:lnTo>
                    <a:pt x="1051951" y="1248755"/>
                  </a:lnTo>
                  <a:lnTo>
                    <a:pt x="1019129" y="1207825"/>
                  </a:lnTo>
                  <a:lnTo>
                    <a:pt x="1001152" y="1171428"/>
                  </a:lnTo>
                  <a:lnTo>
                    <a:pt x="993391" y="1131961"/>
                  </a:lnTo>
                  <a:lnTo>
                    <a:pt x="989818" y="1111567"/>
                  </a:lnTo>
                  <a:lnTo>
                    <a:pt x="990959" y="1070579"/>
                  </a:lnTo>
                  <a:lnTo>
                    <a:pt x="1001213" y="1030492"/>
                  </a:lnTo>
                  <a:lnTo>
                    <a:pt x="1018991" y="995240"/>
                  </a:lnTo>
                  <a:lnTo>
                    <a:pt x="1031203" y="979508"/>
                  </a:lnTo>
                  <a:lnTo>
                    <a:pt x="1042692" y="963412"/>
                  </a:lnTo>
                  <a:lnTo>
                    <a:pt x="1055950" y="949077"/>
                  </a:lnTo>
                  <a:lnTo>
                    <a:pt x="1071004" y="936475"/>
                  </a:lnTo>
                  <a:lnTo>
                    <a:pt x="1087880" y="925579"/>
                  </a:lnTo>
                  <a:lnTo>
                    <a:pt x="1115406" y="906264"/>
                  </a:lnTo>
                  <a:lnTo>
                    <a:pt x="1171392" y="868953"/>
                  </a:lnTo>
                  <a:lnTo>
                    <a:pt x="1236169" y="828997"/>
                  </a:lnTo>
                  <a:lnTo>
                    <a:pt x="1272953" y="807750"/>
                  </a:lnTo>
                  <a:lnTo>
                    <a:pt x="861295" y="811629"/>
                  </a:lnTo>
                  <a:lnTo>
                    <a:pt x="208852" y="821040"/>
                  </a:lnTo>
                  <a:lnTo>
                    <a:pt x="181490" y="819682"/>
                  </a:lnTo>
                  <a:lnTo>
                    <a:pt x="155015" y="814844"/>
                  </a:lnTo>
                  <a:lnTo>
                    <a:pt x="104678" y="794783"/>
                  </a:lnTo>
                  <a:lnTo>
                    <a:pt x="62610" y="763432"/>
                  </a:lnTo>
                  <a:lnTo>
                    <a:pt x="29604" y="722201"/>
                  </a:lnTo>
                  <a:lnTo>
                    <a:pt x="8240" y="673810"/>
                  </a:lnTo>
                  <a:lnTo>
                    <a:pt x="0" y="619320"/>
                  </a:lnTo>
                  <a:lnTo>
                    <a:pt x="107" y="598482"/>
                  </a:lnTo>
                  <a:lnTo>
                    <a:pt x="2875" y="578292"/>
                  </a:lnTo>
                  <a:lnTo>
                    <a:pt x="8275" y="558751"/>
                  </a:lnTo>
                  <a:lnTo>
                    <a:pt x="16281" y="539859"/>
                  </a:lnTo>
                  <a:lnTo>
                    <a:pt x="23276" y="521310"/>
                  </a:lnTo>
                  <a:lnTo>
                    <a:pt x="43966" y="487893"/>
                  </a:lnTo>
                  <a:lnTo>
                    <a:pt x="71909" y="458860"/>
                  </a:lnTo>
                  <a:lnTo>
                    <a:pt x="104533" y="437040"/>
                  </a:lnTo>
                  <a:lnTo>
                    <a:pt x="122883" y="429411"/>
                  </a:lnTo>
                  <a:lnTo>
                    <a:pt x="141480" y="420760"/>
                  </a:lnTo>
                  <a:lnTo>
                    <a:pt x="180897" y="411231"/>
                  </a:lnTo>
                  <a:lnTo>
                    <a:pt x="609089" y="404044"/>
                  </a:lnTo>
                  <a:lnTo>
                    <a:pt x="1199071" y="397789"/>
                  </a:lnTo>
                  <a:lnTo>
                    <a:pt x="1157018" y="369945"/>
                  </a:lnTo>
                  <a:lnTo>
                    <a:pt x="1119514" y="333707"/>
                  </a:lnTo>
                  <a:lnTo>
                    <a:pt x="1082708" y="263331"/>
                  </a:lnTo>
                  <a:lnTo>
                    <a:pt x="1074359" y="208789"/>
                  </a:lnTo>
                  <a:lnTo>
                    <a:pt x="1075721" y="181467"/>
                  </a:lnTo>
                  <a:lnTo>
                    <a:pt x="1100582" y="104669"/>
                  </a:lnTo>
                  <a:lnTo>
                    <a:pt x="1122933" y="71927"/>
                  </a:lnTo>
                  <a:lnTo>
                    <a:pt x="1152469" y="46118"/>
                  </a:lnTo>
                  <a:lnTo>
                    <a:pt x="1167777" y="33295"/>
                  </a:lnTo>
                  <a:lnTo>
                    <a:pt x="1184436" y="22709"/>
                  </a:lnTo>
                  <a:lnTo>
                    <a:pt x="1202418" y="14319"/>
                  </a:lnTo>
                  <a:lnTo>
                    <a:pt x="1221695" y="8087"/>
                  </a:lnTo>
                  <a:lnTo>
                    <a:pt x="1242056" y="2673"/>
                  </a:lnTo>
                  <a:lnTo>
                    <a:pt x="1262493" y="0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60BF251-B63F-0483-FC24-FD0314481AF0}"/>
                </a:ext>
              </a:extLst>
            </p:cNvPr>
            <p:cNvSpPr/>
            <p:nvPr/>
          </p:nvSpPr>
          <p:spPr>
            <a:xfrm>
              <a:off x="4191000" y="8648700"/>
              <a:ext cx="1799589" cy="836294"/>
            </a:xfrm>
            <a:custGeom>
              <a:avLst/>
              <a:gdLst/>
              <a:ahLst/>
              <a:cxnLst/>
              <a:rect l="l" t="t" r="r" b="b"/>
              <a:pathLst>
                <a:path w="1799589" h="836295">
                  <a:moveTo>
                    <a:pt x="1005916" y="284403"/>
                  </a:moveTo>
                  <a:lnTo>
                    <a:pt x="1005763" y="275513"/>
                  </a:lnTo>
                  <a:lnTo>
                    <a:pt x="566102" y="283311"/>
                  </a:lnTo>
                  <a:lnTo>
                    <a:pt x="566254" y="292201"/>
                  </a:lnTo>
                  <a:lnTo>
                    <a:pt x="662952" y="290487"/>
                  </a:lnTo>
                  <a:lnTo>
                    <a:pt x="663092" y="299377"/>
                  </a:lnTo>
                  <a:lnTo>
                    <a:pt x="460883" y="302958"/>
                  </a:lnTo>
                  <a:lnTo>
                    <a:pt x="461022" y="310578"/>
                  </a:lnTo>
                  <a:lnTo>
                    <a:pt x="997521" y="301066"/>
                  </a:lnTo>
                  <a:lnTo>
                    <a:pt x="997381" y="293446"/>
                  </a:lnTo>
                  <a:lnTo>
                    <a:pt x="698334" y="298754"/>
                  </a:lnTo>
                  <a:lnTo>
                    <a:pt x="698169" y="289864"/>
                  </a:lnTo>
                  <a:lnTo>
                    <a:pt x="1005916" y="284403"/>
                  </a:lnTo>
                  <a:close/>
                </a:path>
                <a:path w="1799589" h="836295">
                  <a:moveTo>
                    <a:pt x="1298041" y="325970"/>
                  </a:moveTo>
                  <a:lnTo>
                    <a:pt x="1135735" y="326021"/>
                  </a:lnTo>
                  <a:lnTo>
                    <a:pt x="780351" y="321525"/>
                  </a:lnTo>
                  <a:lnTo>
                    <a:pt x="678929" y="321741"/>
                  </a:lnTo>
                  <a:lnTo>
                    <a:pt x="628256" y="322465"/>
                  </a:lnTo>
                  <a:lnTo>
                    <a:pt x="577621" y="323710"/>
                  </a:lnTo>
                  <a:lnTo>
                    <a:pt x="527037" y="325526"/>
                  </a:lnTo>
                  <a:lnTo>
                    <a:pt x="476491" y="328015"/>
                  </a:lnTo>
                  <a:lnTo>
                    <a:pt x="425996" y="331228"/>
                  </a:lnTo>
                  <a:lnTo>
                    <a:pt x="375551" y="335241"/>
                  </a:lnTo>
                  <a:lnTo>
                    <a:pt x="325170" y="340131"/>
                  </a:lnTo>
                  <a:lnTo>
                    <a:pt x="292481" y="343789"/>
                  </a:lnTo>
                  <a:lnTo>
                    <a:pt x="1298041" y="325970"/>
                  </a:lnTo>
                  <a:close/>
                </a:path>
                <a:path w="1799589" h="836295">
                  <a:moveTo>
                    <a:pt x="1428496" y="302755"/>
                  </a:moveTo>
                  <a:lnTo>
                    <a:pt x="1425943" y="294919"/>
                  </a:lnTo>
                  <a:lnTo>
                    <a:pt x="1417802" y="292849"/>
                  </a:lnTo>
                  <a:lnTo>
                    <a:pt x="1397685" y="294449"/>
                  </a:lnTo>
                  <a:lnTo>
                    <a:pt x="1344942" y="294373"/>
                  </a:lnTo>
                  <a:lnTo>
                    <a:pt x="1292072" y="295884"/>
                  </a:lnTo>
                  <a:lnTo>
                    <a:pt x="1239151" y="297929"/>
                  </a:lnTo>
                  <a:lnTo>
                    <a:pt x="1186243" y="299504"/>
                  </a:lnTo>
                  <a:lnTo>
                    <a:pt x="1133436" y="299567"/>
                  </a:lnTo>
                  <a:lnTo>
                    <a:pt x="1104696" y="296976"/>
                  </a:lnTo>
                  <a:lnTo>
                    <a:pt x="1075182" y="292658"/>
                  </a:lnTo>
                  <a:lnTo>
                    <a:pt x="1045159" y="290029"/>
                  </a:lnTo>
                  <a:lnTo>
                    <a:pt x="1014907" y="292531"/>
                  </a:lnTo>
                  <a:lnTo>
                    <a:pt x="1015403" y="296049"/>
                  </a:lnTo>
                  <a:lnTo>
                    <a:pt x="1019340" y="301713"/>
                  </a:lnTo>
                  <a:lnTo>
                    <a:pt x="1024420" y="307111"/>
                  </a:lnTo>
                  <a:lnTo>
                    <a:pt x="1028344" y="309841"/>
                  </a:lnTo>
                  <a:lnTo>
                    <a:pt x="1428496" y="302755"/>
                  </a:lnTo>
                  <a:close/>
                </a:path>
                <a:path w="1799589" h="836295">
                  <a:moveTo>
                    <a:pt x="1799577" y="457809"/>
                  </a:moveTo>
                  <a:lnTo>
                    <a:pt x="1799424" y="455688"/>
                  </a:lnTo>
                  <a:lnTo>
                    <a:pt x="1799297" y="453745"/>
                  </a:lnTo>
                  <a:lnTo>
                    <a:pt x="1799132" y="451396"/>
                  </a:lnTo>
                  <a:lnTo>
                    <a:pt x="1799005" y="449618"/>
                  </a:lnTo>
                  <a:lnTo>
                    <a:pt x="1798904" y="448195"/>
                  </a:lnTo>
                  <a:lnTo>
                    <a:pt x="1798739" y="445833"/>
                  </a:lnTo>
                  <a:lnTo>
                    <a:pt x="1798599" y="443852"/>
                  </a:lnTo>
                  <a:lnTo>
                    <a:pt x="1798472" y="442163"/>
                  </a:lnTo>
                  <a:lnTo>
                    <a:pt x="1798218" y="438467"/>
                  </a:lnTo>
                  <a:lnTo>
                    <a:pt x="1783168" y="363867"/>
                  </a:lnTo>
                  <a:lnTo>
                    <a:pt x="1769541" y="328053"/>
                  </a:lnTo>
                  <a:lnTo>
                    <a:pt x="1755216" y="308965"/>
                  </a:lnTo>
                  <a:lnTo>
                    <a:pt x="1740420" y="288201"/>
                  </a:lnTo>
                  <a:lnTo>
                    <a:pt x="1731505" y="271132"/>
                  </a:lnTo>
                  <a:lnTo>
                    <a:pt x="1336192" y="44754"/>
                  </a:lnTo>
                  <a:lnTo>
                    <a:pt x="1300124" y="49593"/>
                  </a:lnTo>
                  <a:lnTo>
                    <a:pt x="1264653" y="33261"/>
                  </a:lnTo>
                  <a:lnTo>
                    <a:pt x="1228305" y="11480"/>
                  </a:lnTo>
                  <a:lnTo>
                    <a:pt x="1189609" y="0"/>
                  </a:lnTo>
                  <a:lnTo>
                    <a:pt x="1107313" y="40538"/>
                  </a:lnTo>
                  <a:lnTo>
                    <a:pt x="1124026" y="52717"/>
                  </a:lnTo>
                  <a:lnTo>
                    <a:pt x="1490421" y="319481"/>
                  </a:lnTo>
                  <a:lnTo>
                    <a:pt x="1439862" y="322059"/>
                  </a:lnTo>
                  <a:lnTo>
                    <a:pt x="1389253" y="323951"/>
                  </a:lnTo>
                  <a:lnTo>
                    <a:pt x="1338605" y="325259"/>
                  </a:lnTo>
                  <a:lnTo>
                    <a:pt x="292481" y="343789"/>
                  </a:lnTo>
                  <a:lnTo>
                    <a:pt x="285635" y="344563"/>
                  </a:lnTo>
                  <a:lnTo>
                    <a:pt x="235077" y="351129"/>
                  </a:lnTo>
                  <a:lnTo>
                    <a:pt x="179857" y="360057"/>
                  </a:lnTo>
                  <a:lnTo>
                    <a:pt x="126326" y="371538"/>
                  </a:lnTo>
                  <a:lnTo>
                    <a:pt x="80899" y="385749"/>
                  </a:lnTo>
                  <a:lnTo>
                    <a:pt x="80899" y="458584"/>
                  </a:lnTo>
                  <a:lnTo>
                    <a:pt x="75145" y="455688"/>
                  </a:lnTo>
                  <a:lnTo>
                    <a:pt x="75095" y="452843"/>
                  </a:lnTo>
                  <a:lnTo>
                    <a:pt x="80746" y="449745"/>
                  </a:lnTo>
                  <a:lnTo>
                    <a:pt x="80899" y="458584"/>
                  </a:lnTo>
                  <a:lnTo>
                    <a:pt x="80899" y="385749"/>
                  </a:lnTo>
                  <a:lnTo>
                    <a:pt x="49822" y="402932"/>
                  </a:lnTo>
                  <a:lnTo>
                    <a:pt x="41783" y="411683"/>
                  </a:lnTo>
                  <a:lnTo>
                    <a:pt x="36029" y="422059"/>
                  </a:lnTo>
                  <a:lnTo>
                    <a:pt x="32867" y="433539"/>
                  </a:lnTo>
                  <a:lnTo>
                    <a:pt x="32600" y="445604"/>
                  </a:lnTo>
                  <a:lnTo>
                    <a:pt x="38392" y="450494"/>
                  </a:lnTo>
                  <a:lnTo>
                    <a:pt x="48666" y="459155"/>
                  </a:lnTo>
                  <a:lnTo>
                    <a:pt x="59105" y="467956"/>
                  </a:lnTo>
                  <a:lnTo>
                    <a:pt x="22656" y="469925"/>
                  </a:lnTo>
                  <a:lnTo>
                    <a:pt x="15151" y="473760"/>
                  </a:lnTo>
                  <a:lnTo>
                    <a:pt x="0" y="481482"/>
                  </a:lnTo>
                  <a:lnTo>
                    <a:pt x="1447" y="495300"/>
                  </a:lnTo>
                  <a:lnTo>
                    <a:pt x="37350" y="504012"/>
                  </a:lnTo>
                  <a:lnTo>
                    <a:pt x="83388" y="505040"/>
                  </a:lnTo>
                  <a:lnTo>
                    <a:pt x="131178" y="502920"/>
                  </a:lnTo>
                  <a:lnTo>
                    <a:pt x="180174" y="498462"/>
                  </a:lnTo>
                  <a:lnTo>
                    <a:pt x="229806" y="492480"/>
                  </a:lnTo>
                  <a:lnTo>
                    <a:pt x="328853" y="479285"/>
                  </a:lnTo>
                  <a:lnTo>
                    <a:pt x="377151" y="473710"/>
                  </a:lnTo>
                  <a:lnTo>
                    <a:pt x="423900" y="469912"/>
                  </a:lnTo>
                  <a:lnTo>
                    <a:pt x="474154" y="467309"/>
                  </a:lnTo>
                  <a:lnTo>
                    <a:pt x="524484" y="465315"/>
                  </a:lnTo>
                  <a:lnTo>
                    <a:pt x="675805" y="462267"/>
                  </a:lnTo>
                  <a:lnTo>
                    <a:pt x="848385" y="462673"/>
                  </a:lnTo>
                  <a:lnTo>
                    <a:pt x="1284757" y="466686"/>
                  </a:lnTo>
                  <a:lnTo>
                    <a:pt x="1336319" y="466191"/>
                  </a:lnTo>
                  <a:lnTo>
                    <a:pt x="1382776" y="465366"/>
                  </a:lnTo>
                  <a:lnTo>
                    <a:pt x="1432941" y="464058"/>
                  </a:lnTo>
                  <a:lnTo>
                    <a:pt x="1483017" y="462229"/>
                  </a:lnTo>
                  <a:lnTo>
                    <a:pt x="1532991" y="459816"/>
                  </a:lnTo>
                  <a:lnTo>
                    <a:pt x="1568856" y="452462"/>
                  </a:lnTo>
                  <a:lnTo>
                    <a:pt x="1580743" y="449694"/>
                  </a:lnTo>
                  <a:lnTo>
                    <a:pt x="1580832" y="450519"/>
                  </a:lnTo>
                  <a:lnTo>
                    <a:pt x="1581746" y="459549"/>
                  </a:lnTo>
                  <a:lnTo>
                    <a:pt x="1581823" y="461848"/>
                  </a:lnTo>
                  <a:lnTo>
                    <a:pt x="1578610" y="466699"/>
                  </a:lnTo>
                  <a:lnTo>
                    <a:pt x="1572285" y="469011"/>
                  </a:lnTo>
                  <a:lnTo>
                    <a:pt x="1564601" y="472668"/>
                  </a:lnTo>
                  <a:lnTo>
                    <a:pt x="1524774" y="499452"/>
                  </a:lnTo>
                  <a:lnTo>
                    <a:pt x="1483448" y="523341"/>
                  </a:lnTo>
                  <a:lnTo>
                    <a:pt x="1441069" y="545211"/>
                  </a:lnTo>
                  <a:lnTo>
                    <a:pt x="1354963" y="586295"/>
                  </a:lnTo>
                  <a:lnTo>
                    <a:pt x="1312151" y="607212"/>
                  </a:lnTo>
                  <a:lnTo>
                    <a:pt x="1270101" y="629526"/>
                  </a:lnTo>
                  <a:lnTo>
                    <a:pt x="1217269" y="664375"/>
                  </a:lnTo>
                  <a:lnTo>
                    <a:pt x="1177417" y="712901"/>
                  </a:lnTo>
                  <a:lnTo>
                    <a:pt x="1177201" y="713486"/>
                  </a:lnTo>
                  <a:lnTo>
                    <a:pt x="1177201" y="764692"/>
                  </a:lnTo>
                  <a:lnTo>
                    <a:pt x="1171448" y="761796"/>
                  </a:lnTo>
                  <a:lnTo>
                    <a:pt x="1171397" y="758952"/>
                  </a:lnTo>
                  <a:lnTo>
                    <a:pt x="1177048" y="755853"/>
                  </a:lnTo>
                  <a:lnTo>
                    <a:pt x="1177201" y="764692"/>
                  </a:lnTo>
                  <a:lnTo>
                    <a:pt x="1177201" y="713486"/>
                  </a:lnTo>
                  <a:lnTo>
                    <a:pt x="1171727" y="728192"/>
                  </a:lnTo>
                  <a:lnTo>
                    <a:pt x="1166241" y="748322"/>
                  </a:lnTo>
                  <a:lnTo>
                    <a:pt x="1164082" y="756081"/>
                  </a:lnTo>
                  <a:lnTo>
                    <a:pt x="1142111" y="789800"/>
                  </a:lnTo>
                  <a:lnTo>
                    <a:pt x="1128572" y="799134"/>
                  </a:lnTo>
                  <a:lnTo>
                    <a:pt x="1120114" y="812520"/>
                  </a:lnTo>
                  <a:lnTo>
                    <a:pt x="1121397" y="836015"/>
                  </a:lnTo>
                  <a:lnTo>
                    <a:pt x="1121270" y="836295"/>
                  </a:lnTo>
                  <a:lnTo>
                    <a:pt x="1217574" y="796836"/>
                  </a:lnTo>
                  <a:lnTo>
                    <a:pt x="1265351" y="776541"/>
                  </a:lnTo>
                  <a:lnTo>
                    <a:pt x="1313294" y="755497"/>
                  </a:lnTo>
                  <a:lnTo>
                    <a:pt x="1360728" y="733869"/>
                  </a:lnTo>
                  <a:lnTo>
                    <a:pt x="1407782" y="711466"/>
                  </a:lnTo>
                  <a:lnTo>
                    <a:pt x="1454340" y="688174"/>
                  </a:lnTo>
                  <a:lnTo>
                    <a:pt x="1500339" y="663905"/>
                  </a:lnTo>
                  <a:lnTo>
                    <a:pt x="1545691" y="638543"/>
                  </a:lnTo>
                  <a:lnTo>
                    <a:pt x="1590319" y="612000"/>
                  </a:lnTo>
                  <a:lnTo>
                    <a:pt x="1634134" y="584161"/>
                  </a:lnTo>
                  <a:lnTo>
                    <a:pt x="1677047" y="554926"/>
                  </a:lnTo>
                  <a:lnTo>
                    <a:pt x="1718983" y="524179"/>
                  </a:lnTo>
                  <a:lnTo>
                    <a:pt x="1759851" y="491845"/>
                  </a:lnTo>
                  <a:lnTo>
                    <a:pt x="1799577" y="457809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5597F99F-D6A0-35E5-8A4E-6EC50DD15763}"/>
              </a:ext>
            </a:extLst>
          </p:cNvPr>
          <p:cNvSpPr/>
          <p:nvPr/>
        </p:nvSpPr>
        <p:spPr>
          <a:xfrm>
            <a:off x="6400800" y="6972300"/>
            <a:ext cx="11226800" cy="2187575"/>
          </a:xfrm>
          <a:custGeom>
            <a:avLst/>
            <a:gdLst/>
            <a:ahLst/>
            <a:cxnLst/>
            <a:rect l="l" t="t" r="r" b="b"/>
            <a:pathLst>
              <a:path w="11226800" h="2187575">
                <a:moveTo>
                  <a:pt x="11226521" y="1577708"/>
                </a:moveTo>
                <a:lnTo>
                  <a:pt x="11224705" y="1538541"/>
                </a:lnTo>
                <a:lnTo>
                  <a:pt x="11221060" y="1496314"/>
                </a:lnTo>
                <a:lnTo>
                  <a:pt x="11215649" y="1451330"/>
                </a:lnTo>
                <a:lnTo>
                  <a:pt x="11208588" y="1403934"/>
                </a:lnTo>
                <a:lnTo>
                  <a:pt x="11199952" y="1354416"/>
                </a:lnTo>
                <a:lnTo>
                  <a:pt x="11189856" y="1303134"/>
                </a:lnTo>
                <a:lnTo>
                  <a:pt x="11178388" y="1250391"/>
                </a:lnTo>
                <a:lnTo>
                  <a:pt x="11165637" y="1196517"/>
                </a:lnTo>
                <a:lnTo>
                  <a:pt x="11151692" y="1141844"/>
                </a:lnTo>
                <a:lnTo>
                  <a:pt x="11136655" y="1086675"/>
                </a:lnTo>
                <a:lnTo>
                  <a:pt x="11120615" y="1031341"/>
                </a:lnTo>
                <a:lnTo>
                  <a:pt x="11103674" y="976172"/>
                </a:lnTo>
                <a:lnTo>
                  <a:pt x="11085919" y="921499"/>
                </a:lnTo>
                <a:lnTo>
                  <a:pt x="11067440" y="867625"/>
                </a:lnTo>
                <a:lnTo>
                  <a:pt x="11048340" y="814882"/>
                </a:lnTo>
                <a:lnTo>
                  <a:pt x="11028705" y="763587"/>
                </a:lnTo>
                <a:lnTo>
                  <a:pt x="11008627" y="714082"/>
                </a:lnTo>
                <a:lnTo>
                  <a:pt x="10988205" y="666686"/>
                </a:lnTo>
                <a:lnTo>
                  <a:pt x="10967542" y="621703"/>
                </a:lnTo>
                <a:lnTo>
                  <a:pt x="10946714" y="579475"/>
                </a:lnTo>
                <a:lnTo>
                  <a:pt x="10925835" y="540308"/>
                </a:lnTo>
                <a:lnTo>
                  <a:pt x="10904969" y="504545"/>
                </a:lnTo>
                <a:lnTo>
                  <a:pt x="10884243" y="472503"/>
                </a:lnTo>
                <a:lnTo>
                  <a:pt x="10843514" y="420865"/>
                </a:lnTo>
                <a:lnTo>
                  <a:pt x="10804423" y="387985"/>
                </a:lnTo>
                <a:lnTo>
                  <a:pt x="10767695" y="376453"/>
                </a:lnTo>
                <a:lnTo>
                  <a:pt x="10564787" y="347535"/>
                </a:lnTo>
                <a:lnTo>
                  <a:pt x="10056965" y="280276"/>
                </a:lnTo>
                <a:lnTo>
                  <a:pt x="9548368" y="220230"/>
                </a:lnTo>
                <a:lnTo>
                  <a:pt x="9038984" y="167398"/>
                </a:lnTo>
                <a:lnTo>
                  <a:pt x="8528812" y="121780"/>
                </a:lnTo>
                <a:lnTo>
                  <a:pt x="8017878" y="83362"/>
                </a:lnTo>
                <a:lnTo>
                  <a:pt x="7506563" y="52197"/>
                </a:lnTo>
                <a:lnTo>
                  <a:pt x="6994982" y="28270"/>
                </a:lnTo>
                <a:lnTo>
                  <a:pt x="6483134" y="11595"/>
                </a:lnTo>
                <a:lnTo>
                  <a:pt x="5971032" y="2171"/>
                </a:lnTo>
                <a:lnTo>
                  <a:pt x="5458676" y="0"/>
                </a:lnTo>
                <a:lnTo>
                  <a:pt x="4946421" y="5080"/>
                </a:lnTo>
                <a:lnTo>
                  <a:pt x="4434421" y="17399"/>
                </a:lnTo>
                <a:lnTo>
                  <a:pt x="3922674" y="36969"/>
                </a:lnTo>
                <a:lnTo>
                  <a:pt x="3411194" y="63792"/>
                </a:lnTo>
                <a:lnTo>
                  <a:pt x="2899981" y="97866"/>
                </a:lnTo>
                <a:lnTo>
                  <a:pt x="2389352" y="139153"/>
                </a:lnTo>
                <a:lnTo>
                  <a:pt x="1879498" y="187667"/>
                </a:lnTo>
                <a:lnTo>
                  <a:pt x="1370418" y="243382"/>
                </a:lnTo>
                <a:lnTo>
                  <a:pt x="862139" y="306311"/>
                </a:lnTo>
                <a:lnTo>
                  <a:pt x="354634" y="376453"/>
                </a:lnTo>
                <a:lnTo>
                  <a:pt x="313372" y="401916"/>
                </a:lnTo>
                <a:lnTo>
                  <a:pt x="298056" y="444500"/>
                </a:lnTo>
                <a:lnTo>
                  <a:pt x="291604" y="504545"/>
                </a:lnTo>
                <a:lnTo>
                  <a:pt x="291477" y="540308"/>
                </a:lnTo>
                <a:lnTo>
                  <a:pt x="293293" y="579475"/>
                </a:lnTo>
                <a:lnTo>
                  <a:pt x="296951" y="621703"/>
                </a:lnTo>
                <a:lnTo>
                  <a:pt x="302361" y="666673"/>
                </a:lnTo>
                <a:lnTo>
                  <a:pt x="309422" y="714082"/>
                </a:lnTo>
                <a:lnTo>
                  <a:pt x="318046" y="763587"/>
                </a:lnTo>
                <a:lnTo>
                  <a:pt x="322465" y="786091"/>
                </a:lnTo>
                <a:lnTo>
                  <a:pt x="63144" y="821931"/>
                </a:lnTo>
                <a:lnTo>
                  <a:pt x="21882" y="847394"/>
                </a:lnTo>
                <a:lnTo>
                  <a:pt x="6565" y="889977"/>
                </a:lnTo>
                <a:lnTo>
                  <a:pt x="127" y="950023"/>
                </a:lnTo>
                <a:lnTo>
                  <a:pt x="0" y="985786"/>
                </a:lnTo>
                <a:lnTo>
                  <a:pt x="1803" y="1024940"/>
                </a:lnTo>
                <a:lnTo>
                  <a:pt x="5461" y="1067168"/>
                </a:lnTo>
                <a:lnTo>
                  <a:pt x="10871" y="1112151"/>
                </a:lnTo>
                <a:lnTo>
                  <a:pt x="17932" y="1159560"/>
                </a:lnTo>
                <a:lnTo>
                  <a:pt x="26568" y="1209065"/>
                </a:lnTo>
                <a:lnTo>
                  <a:pt x="36664" y="1260348"/>
                </a:lnTo>
                <a:lnTo>
                  <a:pt x="48133" y="1313091"/>
                </a:lnTo>
                <a:lnTo>
                  <a:pt x="60883" y="1366964"/>
                </a:lnTo>
                <a:lnTo>
                  <a:pt x="74828" y="1421650"/>
                </a:lnTo>
                <a:lnTo>
                  <a:pt x="89865" y="1476819"/>
                </a:lnTo>
                <a:lnTo>
                  <a:pt x="105905" y="1532140"/>
                </a:lnTo>
                <a:lnTo>
                  <a:pt x="122847" y="1587309"/>
                </a:lnTo>
                <a:lnTo>
                  <a:pt x="140601" y="1641995"/>
                </a:lnTo>
                <a:lnTo>
                  <a:pt x="159080" y="1695869"/>
                </a:lnTo>
                <a:lnTo>
                  <a:pt x="178181" y="1748612"/>
                </a:lnTo>
                <a:lnTo>
                  <a:pt x="197815" y="1799894"/>
                </a:lnTo>
                <a:lnTo>
                  <a:pt x="217893" y="1849399"/>
                </a:lnTo>
                <a:lnTo>
                  <a:pt x="238315" y="1896808"/>
                </a:lnTo>
                <a:lnTo>
                  <a:pt x="258978" y="1941791"/>
                </a:lnTo>
                <a:lnTo>
                  <a:pt x="279806" y="1984019"/>
                </a:lnTo>
                <a:lnTo>
                  <a:pt x="300685" y="2023173"/>
                </a:lnTo>
                <a:lnTo>
                  <a:pt x="321551" y="2058936"/>
                </a:lnTo>
                <a:lnTo>
                  <a:pt x="342277" y="2090978"/>
                </a:lnTo>
                <a:lnTo>
                  <a:pt x="383006" y="2142617"/>
                </a:lnTo>
                <a:lnTo>
                  <a:pt x="422097" y="2175497"/>
                </a:lnTo>
                <a:lnTo>
                  <a:pt x="458825" y="2187029"/>
                </a:lnTo>
                <a:lnTo>
                  <a:pt x="1013853" y="2139442"/>
                </a:lnTo>
                <a:lnTo>
                  <a:pt x="1771091" y="2083206"/>
                </a:lnTo>
                <a:lnTo>
                  <a:pt x="2528773" y="2036953"/>
                </a:lnTo>
                <a:lnTo>
                  <a:pt x="3286925" y="2000669"/>
                </a:lnTo>
                <a:lnTo>
                  <a:pt x="4045521" y="1974380"/>
                </a:lnTo>
                <a:lnTo>
                  <a:pt x="4804562" y="1958073"/>
                </a:lnTo>
                <a:lnTo>
                  <a:pt x="5564060" y="1951761"/>
                </a:lnTo>
                <a:lnTo>
                  <a:pt x="6323660" y="1955419"/>
                </a:lnTo>
                <a:lnTo>
                  <a:pt x="7082828" y="1969058"/>
                </a:lnTo>
                <a:lnTo>
                  <a:pt x="7841551" y="1992693"/>
                </a:lnTo>
                <a:lnTo>
                  <a:pt x="8599805" y="2026297"/>
                </a:lnTo>
                <a:lnTo>
                  <a:pt x="9357627" y="2069896"/>
                </a:lnTo>
                <a:lnTo>
                  <a:pt x="10114978" y="2123478"/>
                </a:lnTo>
                <a:lnTo>
                  <a:pt x="10871886" y="2187029"/>
                </a:lnTo>
                <a:lnTo>
                  <a:pt x="10888205" y="2184095"/>
                </a:lnTo>
                <a:lnTo>
                  <a:pt x="10921962" y="2142617"/>
                </a:lnTo>
                <a:lnTo>
                  <a:pt x="10932757" y="2090978"/>
                </a:lnTo>
                <a:lnTo>
                  <a:pt x="10935030" y="2023173"/>
                </a:lnTo>
                <a:lnTo>
                  <a:pt x="10933227" y="1984019"/>
                </a:lnTo>
                <a:lnTo>
                  <a:pt x="10929569" y="1941791"/>
                </a:lnTo>
                <a:lnTo>
                  <a:pt x="10924159" y="1896808"/>
                </a:lnTo>
                <a:lnTo>
                  <a:pt x="10917098" y="1849399"/>
                </a:lnTo>
                <a:lnTo>
                  <a:pt x="10908475" y="1799894"/>
                </a:lnTo>
                <a:lnTo>
                  <a:pt x="10898378" y="1748612"/>
                </a:lnTo>
                <a:lnTo>
                  <a:pt x="10891876" y="1718767"/>
                </a:lnTo>
                <a:lnTo>
                  <a:pt x="11163376" y="1741563"/>
                </a:lnTo>
                <a:lnTo>
                  <a:pt x="11204639" y="1716087"/>
                </a:lnTo>
                <a:lnTo>
                  <a:pt x="11219955" y="1673517"/>
                </a:lnTo>
                <a:lnTo>
                  <a:pt x="11226394" y="1613471"/>
                </a:lnTo>
                <a:lnTo>
                  <a:pt x="11226521" y="1577708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 descr="$PPTXTitle">
            <a:extLst>
              <a:ext uri="{FF2B5EF4-FFF2-40B4-BE49-F238E27FC236}">
                <a16:creationId xmlns:a16="http://schemas.microsoft.com/office/drawing/2014/main" id="{2EF3AE9D-F434-2EF5-978A-DF135A516D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0" y="342900"/>
            <a:ext cx="12002135" cy="197802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 marR="5080">
              <a:lnSpc>
                <a:spcPts val="6970"/>
              </a:lnSpc>
              <a:spcBef>
                <a:spcPts val="1520"/>
              </a:spcBef>
            </a:pPr>
            <a:r>
              <a:rPr dirty="0">
                <a:ln w="22225">
                  <a:solidFill>
                    <a:srgbClr val="F4951E"/>
                  </a:solidFill>
                  <a:prstDash val="solid"/>
                </a:ln>
                <a:solidFill>
                  <a:srgbClr val="007378"/>
                </a:solidFill>
              </a:rPr>
              <a:t>Depuis votre élection, </a:t>
            </a:r>
            <a:r>
              <a:rPr dirty="0">
                <a:ln w="22225">
                  <a:solidFill>
                    <a:srgbClr val="F4951E"/>
                  </a:solidFill>
                  <a:prstDash val="solid"/>
                </a:ln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avez changé de rôle</a:t>
            </a:r>
          </a:p>
        </p:txBody>
      </p:sp>
      <p:pic>
        <p:nvPicPr>
          <p:cNvPr id="21" name="object 21">
            <a:extLst>
              <a:ext uri="{FF2B5EF4-FFF2-40B4-BE49-F238E27FC236}">
                <a16:creationId xmlns:a16="http://schemas.microsoft.com/office/drawing/2014/main" id="{6D22FC3B-4549-254E-55DF-57F117836E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152900"/>
            <a:ext cx="219075" cy="2190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D011462C-CE05-59E1-9654-DECD16A147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5219700"/>
            <a:ext cx="219075" cy="219074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92172F39-DFED-93ED-67EA-239A1EC5F0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6210300"/>
            <a:ext cx="219075" cy="219074"/>
          </a:xfrm>
          <a:prstGeom prst="rect">
            <a:avLst/>
          </a:prstGeom>
        </p:spPr>
      </p:pic>
      <p:sp>
        <p:nvSpPr>
          <p:cNvPr id="24" name="object 24">
            <a:extLst>
              <a:ext uri="{FF2B5EF4-FFF2-40B4-BE49-F238E27FC236}">
                <a16:creationId xmlns:a16="http://schemas.microsoft.com/office/drawing/2014/main" id="{5DACF1EE-44CF-39E1-38A1-D0D0834236C3}"/>
              </a:ext>
            </a:extLst>
          </p:cNvPr>
          <p:cNvSpPr txBox="1"/>
          <p:nvPr/>
        </p:nvSpPr>
        <p:spPr>
          <a:xfrm>
            <a:off x="2209800" y="2933700"/>
            <a:ext cx="15849600" cy="61959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1565" marR="8920480" indent="-1079500">
              <a:lnSpc>
                <a:spcPct val="116300"/>
              </a:lnSpc>
              <a:spcBef>
                <a:spcPts val="95"/>
              </a:spcBef>
            </a:pPr>
            <a:r>
              <a:rPr sz="5000" spc="484" dirty="0">
                <a:solidFill>
                  <a:srgbClr val="002060"/>
                </a:solidFill>
                <a:latin typeface="Trebuchet MS"/>
                <a:cs typeface="Trebuchet MS"/>
              </a:rPr>
              <a:t>Vous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70" dirty="0" err="1">
                <a:solidFill>
                  <a:srgbClr val="002060"/>
                </a:solidFill>
                <a:latin typeface="Trebuchet MS"/>
                <a:cs typeface="Trebuchet MS"/>
              </a:rPr>
              <a:t>êtes</a:t>
            </a:r>
            <a:r>
              <a:rPr lang="fr-FR" sz="5000" spc="2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40" dirty="0" err="1">
                <a:solidFill>
                  <a:srgbClr val="002060"/>
                </a:solidFill>
                <a:latin typeface="Trebuchet MS"/>
                <a:cs typeface="Trebuchet MS"/>
              </a:rPr>
              <a:t>désormais</a:t>
            </a:r>
            <a:endParaRPr lang="fr-FR" sz="5000" spc="-16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091565" marR="8920480" indent="-1079500">
              <a:lnSpc>
                <a:spcPct val="116300"/>
              </a:lnSpc>
              <a:spcBef>
                <a:spcPts val="95"/>
              </a:spcBef>
            </a:pPr>
            <a:r>
              <a:rPr lang="fr-FR" sz="5000" spc="150" dirty="0">
                <a:solidFill>
                  <a:srgbClr val="002060"/>
                </a:solidFill>
                <a:latin typeface="Trebuchet MS"/>
                <a:cs typeface="Trebuchet MS"/>
              </a:rPr>
              <a:t>	 </a:t>
            </a:r>
            <a:r>
              <a:rPr sz="5000" spc="150" dirty="0" err="1">
                <a:solidFill>
                  <a:srgbClr val="002060"/>
                </a:solidFill>
                <a:latin typeface="Trebuchet MS"/>
                <a:cs typeface="Trebuchet MS"/>
              </a:rPr>
              <a:t>élu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091565">
              <a:lnSpc>
                <a:spcPct val="100000"/>
              </a:lnSpc>
              <a:spcBef>
                <a:spcPts val="975"/>
              </a:spcBef>
            </a:pPr>
            <a:r>
              <a:rPr lang="fr-FR" sz="5000" spc="30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05" dirty="0" err="1">
                <a:solidFill>
                  <a:srgbClr val="002060"/>
                </a:solidFill>
                <a:latin typeface="Trebuchet MS"/>
                <a:cs typeface="Trebuchet MS"/>
              </a:rPr>
              <a:t>décideur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091565">
              <a:lnSpc>
                <a:spcPct val="100000"/>
              </a:lnSpc>
              <a:spcBef>
                <a:spcPts val="975"/>
              </a:spcBef>
            </a:pPr>
            <a:r>
              <a:rPr lang="fr-FR" sz="5000" spc="-7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-795" dirty="0">
                <a:solidFill>
                  <a:srgbClr val="002060"/>
                </a:solidFill>
                <a:latin typeface="Trebuchet MS"/>
                <a:cs typeface="Trebuchet MS"/>
              </a:rPr>
              <a:t>...</a:t>
            </a:r>
            <a:r>
              <a:rPr sz="5000" spc="-18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85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55" dirty="0" err="1">
                <a:solidFill>
                  <a:srgbClr val="002060"/>
                </a:solidFill>
                <a:latin typeface="Trebuchet MS"/>
                <a:cs typeface="Trebuchet MS"/>
              </a:rPr>
              <a:t>employeur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65" dirty="0">
                <a:solidFill>
                  <a:srgbClr val="002060"/>
                </a:solidFill>
                <a:latin typeface="Trebuchet MS"/>
                <a:cs typeface="Trebuchet MS"/>
              </a:rPr>
              <a:t>public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5924550" marR="5080">
              <a:lnSpc>
                <a:spcPts val="4950"/>
              </a:lnSpc>
              <a:spcBef>
                <a:spcPts val="5220"/>
              </a:spcBef>
            </a:pPr>
            <a:r>
              <a:rPr sz="5000" b="1" spc="160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295" dirty="0">
                <a:solidFill>
                  <a:srgbClr val="002060"/>
                </a:solidFill>
                <a:latin typeface="Trebuchet MS"/>
                <a:cs typeface="Trebuchet MS"/>
              </a:rPr>
              <a:t>plupart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34" dirty="0">
                <a:solidFill>
                  <a:srgbClr val="002060"/>
                </a:solidFill>
                <a:latin typeface="Trebuchet MS"/>
                <a:cs typeface="Trebuchet MS"/>
              </a:rPr>
              <a:t>des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02060"/>
                </a:solidFill>
                <a:latin typeface="Trebuchet MS"/>
                <a:cs typeface="Trebuchet MS"/>
              </a:rPr>
              <a:t>erreurs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34" dirty="0">
                <a:solidFill>
                  <a:srgbClr val="002060"/>
                </a:solidFill>
                <a:latin typeface="Trebuchet MS"/>
                <a:cs typeface="Trebuchet MS"/>
              </a:rPr>
              <a:t>des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285" dirty="0">
                <a:solidFill>
                  <a:srgbClr val="002060"/>
                </a:solidFill>
                <a:latin typeface="Trebuchet MS"/>
                <a:cs typeface="Trebuchet MS"/>
              </a:rPr>
              <a:t>élus </a:t>
            </a:r>
            <a:r>
              <a:rPr sz="5000" b="1" spc="370" dirty="0">
                <a:solidFill>
                  <a:srgbClr val="002060"/>
                </a:solidFill>
                <a:latin typeface="Trebuchet MS"/>
                <a:cs typeface="Trebuchet MS"/>
              </a:rPr>
              <a:t>débutants</a:t>
            </a:r>
            <a:r>
              <a:rPr sz="5000" b="1" spc="-42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260" dirty="0">
                <a:solidFill>
                  <a:srgbClr val="002060"/>
                </a:solidFill>
                <a:latin typeface="Trebuchet MS"/>
                <a:cs typeface="Trebuchet MS"/>
              </a:rPr>
              <a:t>viennent</a:t>
            </a:r>
            <a:r>
              <a:rPr sz="5000" b="1" spc="-42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15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5924550">
              <a:lnSpc>
                <a:spcPts val="4960"/>
              </a:lnSpc>
            </a:pPr>
            <a:r>
              <a:rPr sz="5000" b="1" spc="325" dirty="0">
                <a:solidFill>
                  <a:srgbClr val="002060"/>
                </a:solidFill>
                <a:latin typeface="Trebuchet MS"/>
                <a:cs typeface="Trebuchet MS"/>
              </a:rPr>
              <a:t>ce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65" dirty="0">
                <a:solidFill>
                  <a:srgbClr val="002060"/>
                </a:solidFill>
                <a:latin typeface="Trebuchet MS"/>
                <a:cs typeface="Trebuchet MS"/>
              </a:rPr>
              <a:t>changement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565" dirty="0">
                <a:solidFill>
                  <a:srgbClr val="002060"/>
                </a:solidFill>
                <a:latin typeface="Trebuchet MS"/>
                <a:cs typeface="Trebuchet MS"/>
              </a:rPr>
              <a:t>mal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85" dirty="0">
                <a:solidFill>
                  <a:srgbClr val="002060"/>
                </a:solidFill>
                <a:latin typeface="Trebuchet MS"/>
                <a:cs typeface="Trebuchet MS"/>
              </a:rPr>
              <a:t>anticipé.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1487BF2-0C32-D0CA-A704-CD0C804BE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133737" y="-95637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4752E82-DEF7-B57F-BE4B-44C5F0491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697">
            <a:off x="14855040" y="399901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2259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2FD2227-D9EA-897D-3BF8-E202E379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D1FEA153-6F2A-B507-5CA9-4FD0CCB1C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0509F388-DBDF-33E2-8E1C-F655BE86A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3E58DE54-1538-77E5-C127-418C81DC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42900"/>
            <a:ext cx="13716000" cy="1974900"/>
          </a:xfrm>
        </p:spPr>
        <p:txBody>
          <a:bodyPr/>
          <a:lstStyle/>
          <a:p>
            <a:pPr marL="80645" algn="l">
              <a:lnSpc>
                <a:spcPts val="7684"/>
              </a:lnSpc>
              <a:spcBef>
                <a:spcPts val="100"/>
              </a:spcBef>
            </a:pPr>
            <a:r>
              <a:rPr lang="fr-FR" spc="-1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7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CDG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6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r>
              <a:rPr lang="fr-FR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côtés...</a:t>
            </a:r>
            <a:b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7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fr-FR" spc="-7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</a:t>
            </a:r>
            <a:r>
              <a:rPr lang="fr-FR" spc="-7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3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lang="fr-FR" spc="-7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59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domaines</a:t>
            </a:r>
            <a:r>
              <a:rPr lang="fr-FR" spc="-7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RH</a:t>
            </a:r>
            <a:endParaRPr lang="fr-FR" dirty="0">
              <a:solidFill>
                <a:srgbClr val="F4951E"/>
              </a:solidFill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3B4B32B-0EA8-150A-453D-C388E0683042}"/>
              </a:ext>
            </a:extLst>
          </p:cNvPr>
          <p:cNvSpPr txBox="1"/>
          <p:nvPr/>
        </p:nvSpPr>
        <p:spPr>
          <a:xfrm>
            <a:off x="6629400" y="3390900"/>
            <a:ext cx="11550015" cy="226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180" dirty="0">
                <a:solidFill>
                  <a:srgbClr val="007378"/>
                </a:solidFill>
                <a:latin typeface="Trebuchet MS"/>
                <a:cs typeface="Trebuchet MS"/>
              </a:rPr>
              <a:t>Ethique</a:t>
            </a:r>
            <a:r>
              <a:rPr sz="5000" b="1" spc="-42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285" dirty="0">
                <a:solidFill>
                  <a:srgbClr val="007378"/>
                </a:solidFill>
                <a:latin typeface="Trebuchet MS"/>
                <a:cs typeface="Trebuchet MS"/>
              </a:rPr>
              <a:t>publique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marL="720090" marR="3868420">
              <a:lnSpc>
                <a:spcPts val="2700"/>
              </a:lnSpc>
              <a:spcBef>
                <a:spcPts val="575"/>
              </a:spcBef>
            </a:pPr>
            <a:r>
              <a:rPr sz="2700" dirty="0">
                <a:solidFill>
                  <a:srgbClr val="007378"/>
                </a:solidFill>
                <a:latin typeface="Lucida Sans Unicode"/>
                <a:cs typeface="Lucida Sans Unicode"/>
              </a:rPr>
              <a:t>Conseils</a:t>
            </a:r>
            <a:r>
              <a:rPr sz="2700" spc="7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50" dirty="0">
                <a:solidFill>
                  <a:srgbClr val="007378"/>
                </a:solidFill>
                <a:latin typeface="Lucida Sans Unicode"/>
                <a:cs typeface="Lucida Sans Unicode"/>
              </a:rPr>
              <a:t>et</a:t>
            </a:r>
            <a:r>
              <a:rPr sz="2700" spc="7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55" dirty="0">
                <a:solidFill>
                  <a:srgbClr val="007378"/>
                </a:solidFill>
                <a:latin typeface="Lucida Sans Unicode"/>
                <a:cs typeface="Lucida Sans Unicode"/>
              </a:rPr>
              <a:t>avis</a:t>
            </a:r>
            <a:r>
              <a:rPr sz="2700" spc="7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7378"/>
                </a:solidFill>
                <a:latin typeface="Lucida Sans Unicode"/>
                <a:cs typeface="Lucida Sans Unicode"/>
              </a:rPr>
              <a:t>déontologiques</a:t>
            </a:r>
            <a:r>
              <a:rPr sz="2700" spc="75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125" dirty="0">
                <a:solidFill>
                  <a:srgbClr val="007378"/>
                </a:solidFill>
                <a:latin typeface="Lucida Sans Unicode"/>
                <a:cs typeface="Lucida Sans Unicode"/>
              </a:rPr>
              <a:t>(agents) </a:t>
            </a:r>
            <a:r>
              <a:rPr sz="2700" dirty="0">
                <a:solidFill>
                  <a:srgbClr val="007378"/>
                </a:solidFill>
                <a:latin typeface="Lucida Sans Unicode"/>
                <a:cs typeface="Lucida Sans Unicode"/>
              </a:rPr>
              <a:t>Conseils</a:t>
            </a:r>
            <a:r>
              <a:rPr sz="2700" spc="7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50" dirty="0">
                <a:solidFill>
                  <a:srgbClr val="007378"/>
                </a:solidFill>
                <a:latin typeface="Lucida Sans Unicode"/>
                <a:cs typeface="Lucida Sans Unicode"/>
              </a:rPr>
              <a:t>et</a:t>
            </a:r>
            <a:r>
              <a:rPr sz="2700" spc="7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55" dirty="0">
                <a:solidFill>
                  <a:srgbClr val="007378"/>
                </a:solidFill>
                <a:latin typeface="Lucida Sans Unicode"/>
                <a:cs typeface="Lucida Sans Unicode"/>
              </a:rPr>
              <a:t>avis</a:t>
            </a:r>
            <a:r>
              <a:rPr sz="2700" spc="7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7378"/>
                </a:solidFill>
                <a:latin typeface="Lucida Sans Unicode"/>
                <a:cs typeface="Lucida Sans Unicode"/>
              </a:rPr>
              <a:t>déontologiques</a:t>
            </a:r>
            <a:r>
              <a:rPr sz="2700" spc="75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80" dirty="0">
                <a:solidFill>
                  <a:srgbClr val="007378"/>
                </a:solidFill>
                <a:latin typeface="Lucida Sans Unicode"/>
                <a:cs typeface="Lucida Sans Unicode"/>
              </a:rPr>
              <a:t>(élus)</a:t>
            </a:r>
            <a:endParaRPr sz="2700" dirty="0">
              <a:solidFill>
                <a:srgbClr val="007378"/>
              </a:solidFill>
              <a:latin typeface="Lucida Sans Unicode"/>
              <a:cs typeface="Lucida Sans Unicode"/>
            </a:endParaRPr>
          </a:p>
          <a:p>
            <a:pPr marL="720090" marR="5080">
              <a:lnSpc>
                <a:spcPts val="2700"/>
              </a:lnSpc>
            </a:pPr>
            <a:r>
              <a:rPr sz="2700" spc="-60" dirty="0">
                <a:solidFill>
                  <a:srgbClr val="007378"/>
                </a:solidFill>
                <a:latin typeface="Lucida Sans Unicode"/>
                <a:cs typeface="Lucida Sans Unicode"/>
              </a:rPr>
              <a:t>Dispositif</a:t>
            </a:r>
            <a:r>
              <a:rPr sz="2700" spc="-10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140" dirty="0">
                <a:solidFill>
                  <a:srgbClr val="007378"/>
                </a:solidFill>
                <a:latin typeface="Lucida Sans Unicode"/>
                <a:cs typeface="Lucida Sans Unicode"/>
              </a:rPr>
              <a:t>de</a:t>
            </a:r>
            <a:r>
              <a:rPr sz="2700" spc="-95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60" dirty="0">
                <a:solidFill>
                  <a:srgbClr val="007378"/>
                </a:solidFill>
                <a:latin typeface="Lucida Sans Unicode"/>
                <a:cs typeface="Lucida Sans Unicode"/>
              </a:rPr>
              <a:t>signalement</a:t>
            </a:r>
            <a:r>
              <a:rPr sz="2700" spc="-95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80" dirty="0">
                <a:solidFill>
                  <a:srgbClr val="007378"/>
                </a:solidFill>
                <a:latin typeface="Lucida Sans Unicode"/>
                <a:cs typeface="Lucida Sans Unicode"/>
              </a:rPr>
              <a:t>d'actes</a:t>
            </a:r>
            <a:r>
              <a:rPr sz="2700" spc="-10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140" dirty="0">
                <a:solidFill>
                  <a:srgbClr val="007378"/>
                </a:solidFill>
                <a:latin typeface="Lucida Sans Unicode"/>
                <a:cs typeface="Lucida Sans Unicode"/>
              </a:rPr>
              <a:t>de</a:t>
            </a:r>
            <a:r>
              <a:rPr sz="2700" spc="-95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007378"/>
                </a:solidFill>
                <a:latin typeface="Lucida Sans Unicode"/>
                <a:cs typeface="Lucida Sans Unicode"/>
              </a:rPr>
              <a:t>violence,</a:t>
            </a:r>
            <a:r>
              <a:rPr sz="2700" spc="-10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140" dirty="0">
                <a:solidFill>
                  <a:srgbClr val="007378"/>
                </a:solidFill>
                <a:latin typeface="Lucida Sans Unicode"/>
                <a:cs typeface="Lucida Sans Unicode"/>
              </a:rPr>
              <a:t>de</a:t>
            </a:r>
            <a:r>
              <a:rPr sz="2700" spc="-95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007378"/>
                </a:solidFill>
                <a:latin typeface="Lucida Sans Unicode"/>
                <a:cs typeface="Lucida Sans Unicode"/>
              </a:rPr>
              <a:t>discrimination, </a:t>
            </a:r>
            <a:r>
              <a:rPr sz="2700" spc="140" dirty="0">
                <a:solidFill>
                  <a:srgbClr val="007378"/>
                </a:solidFill>
                <a:latin typeface="Lucida Sans Unicode"/>
                <a:cs typeface="Lucida Sans Unicode"/>
              </a:rPr>
              <a:t>de</a:t>
            </a:r>
            <a:r>
              <a:rPr sz="2700" spc="-10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90" dirty="0">
                <a:solidFill>
                  <a:srgbClr val="007378"/>
                </a:solidFill>
                <a:latin typeface="Lucida Sans Unicode"/>
                <a:cs typeface="Lucida Sans Unicode"/>
              </a:rPr>
              <a:t>harcèlement</a:t>
            </a:r>
            <a:r>
              <a:rPr sz="2700" spc="-10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60" dirty="0">
                <a:solidFill>
                  <a:srgbClr val="007378"/>
                </a:solidFill>
                <a:latin typeface="Lucida Sans Unicode"/>
                <a:cs typeface="Lucida Sans Unicode"/>
              </a:rPr>
              <a:t>et</a:t>
            </a:r>
            <a:r>
              <a:rPr sz="2700" spc="-95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55" dirty="0">
                <a:solidFill>
                  <a:srgbClr val="007378"/>
                </a:solidFill>
                <a:latin typeface="Lucida Sans Unicode"/>
                <a:cs typeface="Lucida Sans Unicode"/>
              </a:rPr>
              <a:t>d'agissements</a:t>
            </a:r>
            <a:r>
              <a:rPr sz="2700" spc="-100" dirty="0">
                <a:solidFill>
                  <a:srgbClr val="007378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007378"/>
                </a:solidFill>
                <a:latin typeface="Lucida Sans Unicode"/>
                <a:cs typeface="Lucida Sans Unicode"/>
              </a:rPr>
              <a:t>sexistes</a:t>
            </a:r>
            <a:endParaRPr sz="2700" dirty="0">
              <a:solidFill>
                <a:srgbClr val="007378"/>
              </a:solidFill>
              <a:latin typeface="Lucida Sans Unicode"/>
              <a:cs typeface="Lucida Sans Unicode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E2E02967-89CA-C458-AB27-9EFCCF30F368}"/>
              </a:ext>
            </a:extLst>
          </p:cNvPr>
          <p:cNvSpPr txBox="1"/>
          <p:nvPr/>
        </p:nvSpPr>
        <p:spPr>
          <a:xfrm>
            <a:off x="304800" y="2247900"/>
            <a:ext cx="6592570" cy="140462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5000" b="1" spc="360" dirty="0">
                <a:solidFill>
                  <a:srgbClr val="002060"/>
                </a:solidFill>
                <a:latin typeface="Trebuchet MS"/>
                <a:cs typeface="Trebuchet MS"/>
              </a:rPr>
              <a:t>Appui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14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25" dirty="0">
                <a:solidFill>
                  <a:srgbClr val="002060"/>
                </a:solidFill>
                <a:latin typeface="Trebuchet MS"/>
                <a:cs typeface="Trebuchet MS"/>
              </a:rPr>
              <a:t>conseils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80" dirty="0">
                <a:solidFill>
                  <a:srgbClr val="002060"/>
                </a:solidFill>
                <a:latin typeface="Trebuchet MS"/>
                <a:cs typeface="Trebuchet MS"/>
              </a:rPr>
              <a:t>RH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758190">
              <a:lnSpc>
                <a:spcPct val="100000"/>
              </a:lnSpc>
              <a:spcBef>
                <a:spcPts val="565"/>
              </a:spcBef>
            </a:pPr>
            <a:r>
              <a:rPr sz="27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Statut</a:t>
            </a:r>
            <a:endParaRPr sz="2700" dirty="0">
              <a:solidFill>
                <a:srgbClr val="002060"/>
              </a:solidFill>
              <a:latin typeface="Lucida Sans Unicode"/>
              <a:cs typeface="Lucida Sans Unicode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CE240D2-C728-659F-7E84-C17928BE63E1}"/>
              </a:ext>
            </a:extLst>
          </p:cNvPr>
          <p:cNvSpPr txBox="1"/>
          <p:nvPr/>
        </p:nvSpPr>
        <p:spPr>
          <a:xfrm>
            <a:off x="1143000" y="3543300"/>
            <a:ext cx="6192903" cy="252312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3220720">
              <a:lnSpc>
                <a:spcPts val="2700"/>
              </a:lnSpc>
              <a:spcBef>
                <a:spcPts val="640"/>
              </a:spcBef>
            </a:pPr>
            <a:r>
              <a:rPr sz="2700" spc="-10" dirty="0" err="1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2700" spc="-10" dirty="0" err="1">
                <a:solidFill>
                  <a:srgbClr val="002060"/>
                </a:solidFill>
                <a:latin typeface="Lucida Sans Unicode"/>
                <a:cs typeface="Lucida Sans Unicode"/>
              </a:rPr>
              <a:t>etraite</a:t>
            </a:r>
            <a:r>
              <a:rPr sz="2700" spc="6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 err="1">
                <a:solidFill>
                  <a:srgbClr val="002060"/>
                </a:solidFill>
                <a:latin typeface="Lucida Sans Unicode"/>
                <a:cs typeface="Lucida Sans Unicode"/>
              </a:rPr>
              <a:t>Contentieux</a:t>
            </a:r>
            <a:r>
              <a:rPr sz="27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 Médiations</a:t>
            </a:r>
            <a:endParaRPr sz="27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ts val="2430"/>
              </a:lnSpc>
            </a:pPr>
            <a:r>
              <a:rPr sz="2700" dirty="0">
                <a:solidFill>
                  <a:srgbClr val="002060"/>
                </a:solidFill>
                <a:latin typeface="Lucida Sans Unicode"/>
                <a:cs typeface="Lucida Sans Unicode"/>
              </a:rPr>
              <a:t>Enquêtes</a:t>
            </a:r>
            <a:r>
              <a:rPr sz="2700" spc="2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administratives</a:t>
            </a:r>
            <a:endParaRPr sz="27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ts val="2700"/>
              </a:lnSpc>
              <a:spcBef>
                <a:spcPts val="270"/>
              </a:spcBef>
            </a:pPr>
            <a:r>
              <a:rPr sz="2700" dirty="0">
                <a:solidFill>
                  <a:srgbClr val="002060"/>
                </a:solidFill>
                <a:latin typeface="Lucida Sans Unicode"/>
                <a:cs typeface="Lucida Sans Unicode"/>
              </a:rPr>
              <a:t>Bilan</a:t>
            </a:r>
            <a:r>
              <a:rPr sz="2700" spc="6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90" dirty="0">
                <a:solidFill>
                  <a:srgbClr val="002060"/>
                </a:solidFill>
                <a:latin typeface="Lucida Sans Unicode"/>
                <a:cs typeface="Lucida Sans Unicode"/>
              </a:rPr>
              <a:t>des</a:t>
            </a:r>
            <a:r>
              <a:rPr sz="2700" spc="6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dirty="0" err="1">
                <a:solidFill>
                  <a:srgbClr val="002060"/>
                </a:solidFill>
                <a:latin typeface="Lucida Sans Unicode"/>
                <a:cs typeface="Lucida Sans Unicode"/>
              </a:rPr>
              <a:t>ressources</a:t>
            </a:r>
            <a:r>
              <a:rPr sz="2700" spc="6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70" dirty="0">
                <a:solidFill>
                  <a:srgbClr val="002060"/>
                </a:solidFill>
                <a:latin typeface="Lucida Sans Unicode"/>
                <a:cs typeface="Lucida Sans Unicode"/>
              </a:rPr>
              <a:t>humaines</a:t>
            </a:r>
            <a:r>
              <a:rPr lang="fr-FR" sz="2700" spc="70" dirty="0">
                <a:solidFill>
                  <a:srgbClr val="002060"/>
                </a:solidFill>
                <a:latin typeface="Lucida Sans Unicode"/>
                <a:cs typeface="Lucida Sans Unicode"/>
              </a:rPr>
              <a:t> Audit</a:t>
            </a:r>
            <a:endParaRPr sz="27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ts val="2700"/>
              </a:lnSpc>
            </a:pPr>
            <a:r>
              <a:rPr sz="2700" dirty="0">
                <a:solidFill>
                  <a:srgbClr val="002060"/>
                </a:solidFill>
                <a:latin typeface="Lucida Sans Unicode"/>
                <a:cs typeface="Lucida Sans Unicode"/>
              </a:rPr>
              <a:t>Conseil</a:t>
            </a:r>
            <a:r>
              <a:rPr sz="27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100" dirty="0">
                <a:solidFill>
                  <a:srgbClr val="002060"/>
                </a:solidFill>
                <a:latin typeface="Lucida Sans Unicode"/>
                <a:cs typeface="Lucida Sans Unicode"/>
              </a:rPr>
              <a:t>médical</a:t>
            </a:r>
            <a:endParaRPr sz="2700" dirty="0">
              <a:solidFill>
                <a:srgbClr val="002060"/>
              </a:solidFill>
              <a:latin typeface="Lucida Sans Unicode"/>
              <a:cs typeface="Lucida Sans Unicode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DBEBA090-C679-7640-7D0F-DF42A5B6E37D}"/>
              </a:ext>
            </a:extLst>
          </p:cNvPr>
          <p:cNvSpPr txBox="1"/>
          <p:nvPr/>
        </p:nvSpPr>
        <p:spPr>
          <a:xfrm>
            <a:off x="1143000" y="6134100"/>
            <a:ext cx="5480050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70"/>
              </a:lnSpc>
              <a:spcBef>
                <a:spcPts val="100"/>
              </a:spcBef>
            </a:pPr>
            <a:r>
              <a:rPr sz="2700" spc="60" dirty="0">
                <a:solidFill>
                  <a:srgbClr val="002060"/>
                </a:solidFill>
                <a:latin typeface="Lucida Sans Unicode"/>
                <a:cs typeface="Lucida Sans Unicode"/>
              </a:rPr>
              <a:t>Assurance</a:t>
            </a:r>
            <a:r>
              <a:rPr sz="2700" spc="-8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statutaire</a:t>
            </a:r>
            <a:endParaRPr sz="27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ts val="2970"/>
              </a:lnSpc>
            </a:pPr>
            <a:r>
              <a:rPr sz="2700" spc="80" dirty="0">
                <a:solidFill>
                  <a:srgbClr val="002060"/>
                </a:solidFill>
                <a:latin typeface="Lucida Sans Unicode"/>
                <a:cs typeface="Lucida Sans Unicode"/>
              </a:rPr>
              <a:t>Médecine</a:t>
            </a:r>
            <a:r>
              <a:rPr sz="2700" spc="-1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135" dirty="0">
                <a:solidFill>
                  <a:srgbClr val="002060"/>
                </a:solidFill>
                <a:latin typeface="Lucida Sans Unicode"/>
                <a:cs typeface="Lucida Sans Unicode"/>
              </a:rPr>
              <a:t>agréée</a:t>
            </a:r>
            <a:r>
              <a:rPr sz="2700" spc="-1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60" dirty="0">
                <a:solidFill>
                  <a:srgbClr val="002060"/>
                </a:solidFill>
                <a:latin typeface="Lucida Sans Unicode"/>
                <a:cs typeface="Lucida Sans Unicode"/>
              </a:rPr>
              <a:t>et</a:t>
            </a:r>
            <a:r>
              <a:rPr sz="2700" spc="-1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140" dirty="0">
                <a:solidFill>
                  <a:srgbClr val="002060"/>
                </a:solidFill>
                <a:latin typeface="Lucida Sans Unicode"/>
                <a:cs typeface="Lucida Sans Unicode"/>
              </a:rPr>
              <a:t>de</a:t>
            </a:r>
            <a:r>
              <a:rPr sz="2700" spc="-1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contrôle</a:t>
            </a:r>
            <a:endParaRPr sz="2700" dirty="0">
              <a:solidFill>
                <a:srgbClr val="002060"/>
              </a:solidFill>
              <a:latin typeface="Lucida Sans Unicode"/>
              <a:cs typeface="Lucida Sans Unicode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F78299B8-DE53-BE7C-EE9E-A0B3BD41E1B4}"/>
              </a:ext>
            </a:extLst>
          </p:cNvPr>
          <p:cNvSpPr txBox="1"/>
          <p:nvPr/>
        </p:nvSpPr>
        <p:spPr>
          <a:xfrm>
            <a:off x="381000" y="7048500"/>
            <a:ext cx="54502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305" dirty="0">
                <a:solidFill>
                  <a:srgbClr val="F4951E"/>
                </a:solidFill>
                <a:latin typeface="Trebuchet MS"/>
                <a:cs typeface="Trebuchet MS"/>
              </a:rPr>
              <a:t>Recrutements</a:t>
            </a:r>
            <a:r>
              <a:rPr sz="5000" b="1" spc="-40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90" dirty="0">
                <a:solidFill>
                  <a:srgbClr val="F4951E"/>
                </a:solidFill>
                <a:latin typeface="Trebuchet MS"/>
                <a:cs typeface="Trebuchet MS"/>
              </a:rPr>
              <a:t>et</a:t>
            </a:r>
            <a:endParaRPr sz="5000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74FA6DD0-44B5-9BF6-414E-ACE6F71BC043}"/>
              </a:ext>
            </a:extLst>
          </p:cNvPr>
          <p:cNvSpPr txBox="1"/>
          <p:nvPr/>
        </p:nvSpPr>
        <p:spPr>
          <a:xfrm>
            <a:off x="304800" y="7581900"/>
            <a:ext cx="89941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75" dirty="0">
                <a:solidFill>
                  <a:srgbClr val="F4951E"/>
                </a:solidFill>
                <a:latin typeface="Trebuchet MS"/>
                <a:cs typeface="Trebuchet MS"/>
              </a:rPr>
              <a:t>évolutions</a:t>
            </a:r>
            <a:r>
              <a:rPr sz="5000" b="1" spc="-42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254" dirty="0">
                <a:solidFill>
                  <a:srgbClr val="F4951E"/>
                </a:solidFill>
                <a:latin typeface="Trebuchet MS"/>
                <a:cs typeface="Trebuchet MS"/>
              </a:rPr>
              <a:t>professionnelles</a:t>
            </a:r>
            <a:endParaRPr sz="5000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14DC7623-0A82-136D-E143-26020CBB8150}"/>
              </a:ext>
            </a:extLst>
          </p:cNvPr>
          <p:cNvSpPr txBox="1"/>
          <p:nvPr/>
        </p:nvSpPr>
        <p:spPr>
          <a:xfrm>
            <a:off x="990600" y="8496300"/>
            <a:ext cx="10314940" cy="1184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70"/>
              </a:lnSpc>
              <a:spcBef>
                <a:spcPts val="100"/>
              </a:spcBef>
            </a:pPr>
            <a:r>
              <a:rPr sz="2700" spc="50" dirty="0">
                <a:solidFill>
                  <a:srgbClr val="F4951E"/>
                </a:solidFill>
                <a:latin typeface="Lucida Sans Unicode"/>
                <a:cs typeface="Lucida Sans Unicode"/>
              </a:rPr>
              <a:t>Recrutement</a:t>
            </a:r>
            <a:endParaRPr sz="2700" dirty="0">
              <a:solidFill>
                <a:srgbClr val="F4951E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ts val="2700"/>
              </a:lnSpc>
              <a:spcBef>
                <a:spcPts val="270"/>
              </a:spcBef>
            </a:pPr>
            <a:r>
              <a:rPr sz="2700" spc="-25" dirty="0">
                <a:solidFill>
                  <a:srgbClr val="F4951E"/>
                </a:solidFill>
                <a:latin typeface="Lucida Sans Unicode"/>
                <a:cs typeface="Lucida Sans Unicode"/>
              </a:rPr>
              <a:t>Evolution</a:t>
            </a:r>
            <a:r>
              <a:rPr sz="2700" spc="-100" dirty="0">
                <a:solidFill>
                  <a:srgbClr val="F4951E"/>
                </a:solidFill>
                <a:latin typeface="Lucida Sans Unicode"/>
                <a:cs typeface="Lucida Sans Unicode"/>
              </a:rPr>
              <a:t> </a:t>
            </a:r>
            <a:r>
              <a:rPr sz="2700" dirty="0" err="1">
                <a:solidFill>
                  <a:srgbClr val="F4951E"/>
                </a:solidFill>
                <a:latin typeface="Lucida Sans Unicode"/>
                <a:cs typeface="Lucida Sans Unicode"/>
              </a:rPr>
              <a:t>professionnelle</a:t>
            </a:r>
            <a:r>
              <a:rPr lang="fr-FR" sz="2700" spc="-100" dirty="0">
                <a:solidFill>
                  <a:srgbClr val="F4951E"/>
                </a:solidFill>
                <a:latin typeface="Lucida Sans Unicode"/>
                <a:cs typeface="Lucida Sans Unicode"/>
              </a:rPr>
              <a:t> (Promotion interne)</a:t>
            </a:r>
          </a:p>
          <a:p>
            <a:pPr marL="12700" marR="5080">
              <a:lnSpc>
                <a:spcPts val="2700"/>
              </a:lnSpc>
              <a:spcBef>
                <a:spcPts val="270"/>
              </a:spcBef>
            </a:pPr>
            <a:r>
              <a:rPr sz="2700" spc="105" dirty="0">
                <a:solidFill>
                  <a:srgbClr val="F4951E"/>
                </a:solidFill>
                <a:latin typeface="Lucida Sans Unicode"/>
                <a:cs typeface="Lucida Sans Unicode"/>
              </a:rPr>
              <a:t>A</a:t>
            </a:r>
            <a:r>
              <a:rPr lang="fr-FR" sz="2700" spc="105" dirty="0" err="1">
                <a:solidFill>
                  <a:srgbClr val="F4951E"/>
                </a:solidFill>
                <a:latin typeface="Lucida Sans Unicode"/>
                <a:cs typeface="Lucida Sans Unicode"/>
              </a:rPr>
              <a:t>ccompagnement</a:t>
            </a:r>
            <a:r>
              <a:rPr lang="fr-FR" sz="2700" spc="105" dirty="0">
                <a:solidFill>
                  <a:srgbClr val="F4951E"/>
                </a:solidFill>
                <a:latin typeface="Lucida Sans Unicode"/>
                <a:cs typeface="Lucida Sans Unicode"/>
              </a:rPr>
              <a:t> aux mobilités</a:t>
            </a:r>
            <a:endParaRPr sz="2700" dirty="0">
              <a:solidFill>
                <a:srgbClr val="F4951E"/>
              </a:solidFill>
              <a:latin typeface="Lucida Sans Unicode"/>
              <a:cs typeface="Lucida Sans Unicode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4101AB3D-3FC2-2F9A-F4FC-FE213C2D859F}"/>
              </a:ext>
            </a:extLst>
          </p:cNvPr>
          <p:cNvSpPr txBox="1"/>
          <p:nvPr/>
        </p:nvSpPr>
        <p:spPr>
          <a:xfrm>
            <a:off x="9806496" y="5977919"/>
            <a:ext cx="802430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000" b="1" spc="370" dirty="0">
                <a:solidFill>
                  <a:schemeClr val="accent3"/>
                </a:solidFill>
                <a:latin typeface="Trebuchet MS"/>
                <a:cs typeface="Trebuchet MS"/>
              </a:rPr>
              <a:t>Secrétaires de Mairie</a:t>
            </a:r>
            <a:endParaRPr sz="5000" dirty="0">
              <a:solidFill>
                <a:schemeClr val="accent3"/>
              </a:solidFill>
              <a:latin typeface="Trebuchet MS"/>
              <a:cs typeface="Trebuchet MS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55BAEA3E-F90D-5513-9A53-95D4EFEBBB50}"/>
              </a:ext>
            </a:extLst>
          </p:cNvPr>
          <p:cNvSpPr txBox="1"/>
          <p:nvPr/>
        </p:nvSpPr>
        <p:spPr>
          <a:xfrm>
            <a:off x="10287000" y="6819900"/>
            <a:ext cx="4568346" cy="4020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2500" spc="95" dirty="0">
                <a:solidFill>
                  <a:schemeClr val="accent3"/>
                </a:solidFill>
                <a:latin typeface="Lucida Sans Unicode"/>
                <a:cs typeface="Lucida Sans Unicode"/>
              </a:rPr>
              <a:t>Service de remplacement</a:t>
            </a:r>
            <a:endParaRPr sz="2500" dirty="0">
              <a:solidFill>
                <a:schemeClr val="accent3"/>
              </a:solidFill>
              <a:latin typeface="Lucida Sans Unicode"/>
              <a:cs typeface="Lucida Sans Unicode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3C837E4B-031F-3745-D00A-811889E2FE14}"/>
              </a:ext>
            </a:extLst>
          </p:cNvPr>
          <p:cNvSpPr txBox="1"/>
          <p:nvPr/>
        </p:nvSpPr>
        <p:spPr>
          <a:xfrm>
            <a:off x="10591800" y="7277100"/>
            <a:ext cx="7391400" cy="4020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2500" dirty="0">
                <a:solidFill>
                  <a:schemeClr val="accent3"/>
                </a:solidFill>
                <a:latin typeface="Lucida Sans Unicode"/>
                <a:cs typeface="Lucida Sans Unicode"/>
              </a:rPr>
              <a:t>Formation de nouvelles Secrétaires de Mairie</a:t>
            </a:r>
            <a:endParaRPr sz="2500" dirty="0">
              <a:solidFill>
                <a:schemeClr val="accent3"/>
              </a:solidFill>
              <a:latin typeface="Lucida Sans Unicode"/>
              <a:cs typeface="Lucida Sans Unicode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B28B2C74-793C-C3A3-DB72-7F300FD583B0}"/>
              </a:ext>
            </a:extLst>
          </p:cNvPr>
          <p:cNvSpPr txBox="1"/>
          <p:nvPr/>
        </p:nvSpPr>
        <p:spPr>
          <a:xfrm>
            <a:off x="10820400" y="7734300"/>
            <a:ext cx="4111146" cy="40203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fr-FR" sz="2500" spc="50" dirty="0">
                <a:solidFill>
                  <a:schemeClr val="accent3"/>
                </a:solidFill>
                <a:latin typeface="Lucida Sans Unicode"/>
                <a:cs typeface="Lucida Sans Unicode"/>
              </a:rPr>
              <a:t>Animation d’un réseau</a:t>
            </a:r>
            <a:endParaRPr sz="2500" dirty="0">
              <a:solidFill>
                <a:schemeClr val="accent3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5001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73A2FF-3737-B6FE-FE38-4F19872BE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42212183-BA0A-F652-BB62-1530BC61B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01FB448-05F8-9816-ACA2-44B61EEFC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E352DE4-622C-9707-8ECE-3CC895E5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42900"/>
            <a:ext cx="13110207" cy="1974900"/>
          </a:xfrm>
        </p:spPr>
        <p:txBody>
          <a:bodyPr/>
          <a:lstStyle/>
          <a:p>
            <a:pPr marL="39370" algn="l">
              <a:lnSpc>
                <a:spcPts val="7684"/>
              </a:lnSpc>
              <a:spcBef>
                <a:spcPts val="100"/>
              </a:spcBef>
            </a:pPr>
            <a:r>
              <a:rPr lang="fr-FR" spc="-1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7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CDG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6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r>
              <a:rPr lang="fr-FR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côtés...</a:t>
            </a:r>
            <a:b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fr-FR" spc="-139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2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</a:t>
            </a:r>
            <a:r>
              <a:rPr lang="fr-FR" spc="-138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1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lang="fr-FR" spc="-138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1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niveaux</a:t>
            </a:r>
            <a:r>
              <a:rPr lang="fr-FR" spc="-138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-5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d’expertise</a:t>
            </a:r>
            <a:endParaRPr lang="fr-FR" dirty="0">
              <a:solidFill>
                <a:srgbClr val="F495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Diagramme 31">
            <a:extLst>
              <a:ext uri="{FF2B5EF4-FFF2-40B4-BE49-F238E27FC236}">
                <a16:creationId xmlns:a16="http://schemas.microsoft.com/office/drawing/2014/main" id="{617E9E6C-1D9B-6C88-8DFE-97202C725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524868"/>
              </p:ext>
            </p:extLst>
          </p:nvPr>
        </p:nvGraphicFramePr>
        <p:xfrm>
          <a:off x="-22860" y="2189480"/>
          <a:ext cx="142494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5514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8BB88AB-6B18-D0F2-66FE-5D39F818E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9965C881-CD64-BEAE-E9E8-FFB422793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DFAEF027-3C07-A8EE-06A0-CDF91C515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00E8AF2-ECF3-4320-9463-7FFBA3C1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"/>
            <a:ext cx="13110207" cy="1974900"/>
          </a:xfrm>
        </p:spPr>
        <p:txBody>
          <a:bodyPr/>
          <a:lstStyle/>
          <a:p>
            <a:pPr marL="39370" algn="ctr">
              <a:lnSpc>
                <a:spcPts val="7684"/>
              </a:lnSpc>
              <a:spcBef>
                <a:spcPts val="100"/>
              </a:spcBef>
            </a:pPr>
            <a:r>
              <a:rPr lang="fr-FR" spc="-1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7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CDG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6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r>
              <a:rPr lang="fr-FR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côtés...</a:t>
            </a:r>
            <a:b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suivre</a:t>
            </a:r>
            <a:endParaRPr lang="fr-FR" dirty="0">
              <a:solidFill>
                <a:srgbClr val="F495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5D7A1B-458D-C579-6B04-1FC74AF7A45E}"/>
              </a:ext>
            </a:extLst>
          </p:cNvPr>
          <p:cNvSpPr txBox="1"/>
          <p:nvPr/>
        </p:nvSpPr>
        <p:spPr>
          <a:xfrm>
            <a:off x="10134600" y="47625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hlinkClick r:id="rId4"/>
              </a:rPr>
              <a:t>www.cdg58.com</a:t>
            </a:r>
            <a:r>
              <a:rPr lang="fr-FR" sz="4400" b="1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39AE5A-052C-DAAC-563B-618504B24FFA}"/>
              </a:ext>
            </a:extLst>
          </p:cNvPr>
          <p:cNvSpPr txBox="1"/>
          <p:nvPr/>
        </p:nvSpPr>
        <p:spPr>
          <a:xfrm>
            <a:off x="4648200" y="7810500"/>
            <a:ext cx="9441180" cy="183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21100"/>
              </a:lnSpc>
              <a:spcBef>
                <a:spcPts val="395"/>
              </a:spcBef>
            </a:pP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Notre</a:t>
            </a:r>
            <a:r>
              <a:rPr lang="fr-FR" sz="2400" b="1" spc="-3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10" dirty="0">
                <a:solidFill>
                  <a:srgbClr val="002060"/>
                </a:solidFill>
                <a:latin typeface="Arial MT"/>
                <a:cs typeface="Arial MT"/>
              </a:rPr>
              <a:t>site</a:t>
            </a:r>
            <a:r>
              <a:rPr lang="fr-FR" sz="2400" b="1" spc="-3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internet</a:t>
            </a:r>
            <a:r>
              <a:rPr lang="fr-FR" sz="2400" b="1" spc="-3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où</a:t>
            </a:r>
            <a:r>
              <a:rPr lang="fr-FR" sz="2400" b="1" spc="-3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l’on</a:t>
            </a:r>
            <a:r>
              <a:rPr lang="fr-FR" sz="2400" b="1" spc="-3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peut</a:t>
            </a:r>
            <a:r>
              <a:rPr lang="fr-FR" sz="2400" b="1" spc="-3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retrouver</a:t>
            </a:r>
            <a:r>
              <a:rPr lang="fr-FR" sz="2400" b="1" spc="-3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le</a:t>
            </a:r>
            <a:r>
              <a:rPr lang="fr-FR" sz="2400" b="1" spc="-3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10" dirty="0">
                <a:solidFill>
                  <a:srgbClr val="002060"/>
                </a:solidFill>
                <a:latin typeface="Arial MT"/>
                <a:cs typeface="Arial MT"/>
              </a:rPr>
              <a:t>détail de</a:t>
            </a:r>
            <a:r>
              <a:rPr lang="fr-FR" sz="2400" b="1" spc="-45" dirty="0">
                <a:solidFill>
                  <a:srgbClr val="002060"/>
                </a:solidFill>
                <a:latin typeface="Arial MT"/>
                <a:cs typeface="Arial MT"/>
              </a:rPr>
              <a:t> nos </a:t>
            </a:r>
            <a:r>
              <a:rPr lang="fr-FR" sz="2400" b="1" spc="-20" dirty="0">
                <a:solidFill>
                  <a:srgbClr val="002060"/>
                </a:solidFill>
                <a:latin typeface="Arial MT"/>
                <a:cs typeface="Arial MT"/>
              </a:rPr>
              <a:t>prestations,</a:t>
            </a:r>
            <a:r>
              <a:rPr lang="fr-FR" sz="2400" b="1" spc="-4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toute</a:t>
            </a:r>
            <a:r>
              <a:rPr lang="fr-FR" sz="2400" b="1" spc="-4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notre</a:t>
            </a:r>
            <a:r>
              <a:rPr lang="fr-FR" sz="2400" b="1" spc="-4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10" dirty="0">
                <a:solidFill>
                  <a:srgbClr val="002060"/>
                </a:solidFill>
                <a:latin typeface="Arial MT"/>
                <a:cs typeface="Arial MT"/>
              </a:rPr>
              <a:t>documentation</a:t>
            </a:r>
            <a:r>
              <a:rPr lang="fr-FR" sz="2400" b="1" spc="-4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25" dirty="0">
                <a:solidFill>
                  <a:srgbClr val="002060"/>
                </a:solidFill>
                <a:latin typeface="Arial MT"/>
                <a:cs typeface="Arial MT"/>
              </a:rPr>
              <a:t>et </a:t>
            </a:r>
            <a:r>
              <a:rPr lang="fr-FR" sz="2400" b="1" spc="-45" dirty="0">
                <a:solidFill>
                  <a:srgbClr val="002060"/>
                </a:solidFill>
                <a:latin typeface="Arial MT"/>
                <a:cs typeface="Arial MT"/>
              </a:rPr>
              <a:t>nos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outils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pour</a:t>
            </a:r>
            <a:r>
              <a:rPr lang="fr-FR" sz="2400" b="1" spc="-1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40" dirty="0">
                <a:solidFill>
                  <a:srgbClr val="002060"/>
                </a:solidFill>
                <a:latin typeface="Arial MT"/>
                <a:cs typeface="Arial MT"/>
              </a:rPr>
              <a:t>les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30" dirty="0">
                <a:solidFill>
                  <a:srgbClr val="002060"/>
                </a:solidFill>
                <a:latin typeface="Arial MT"/>
                <a:cs typeface="Arial MT"/>
              </a:rPr>
              <a:t>employeurs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territoriaux,</a:t>
            </a:r>
            <a:r>
              <a:rPr lang="fr-FR" sz="2400" b="1" spc="-1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25" dirty="0">
                <a:solidFill>
                  <a:srgbClr val="002060"/>
                </a:solidFill>
                <a:latin typeface="Arial MT"/>
                <a:cs typeface="Arial MT"/>
              </a:rPr>
              <a:t>les </a:t>
            </a:r>
            <a:r>
              <a:rPr lang="fr-FR" sz="2400" b="1" spc="-10" dirty="0">
                <a:solidFill>
                  <a:srgbClr val="002060"/>
                </a:solidFill>
                <a:latin typeface="Arial MT"/>
                <a:cs typeface="Arial MT"/>
              </a:rPr>
              <a:t>référents</a:t>
            </a:r>
            <a:r>
              <a:rPr lang="fr-FR" sz="2400" b="1" spc="-2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70" dirty="0">
                <a:solidFill>
                  <a:srgbClr val="002060"/>
                </a:solidFill>
                <a:latin typeface="Arial MT"/>
                <a:cs typeface="Arial MT"/>
              </a:rPr>
              <a:t>RH,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40" dirty="0">
                <a:solidFill>
                  <a:srgbClr val="002060"/>
                </a:solidFill>
                <a:latin typeface="Arial MT"/>
                <a:cs typeface="Arial MT"/>
              </a:rPr>
              <a:t>les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60" dirty="0">
                <a:solidFill>
                  <a:srgbClr val="002060"/>
                </a:solidFill>
                <a:latin typeface="Arial MT"/>
                <a:cs typeface="Arial MT"/>
              </a:rPr>
              <a:t>agents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territoriaux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et</a:t>
            </a:r>
            <a:r>
              <a:rPr lang="fr-FR" sz="2400" b="1" spc="-1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25" dirty="0">
                <a:solidFill>
                  <a:srgbClr val="002060"/>
                </a:solidFill>
                <a:latin typeface="Arial MT"/>
                <a:cs typeface="Arial MT"/>
              </a:rPr>
              <a:t>les </a:t>
            </a:r>
            <a:r>
              <a:rPr lang="fr-FR" sz="2400" b="1" spc="-30" dirty="0">
                <a:solidFill>
                  <a:srgbClr val="002060"/>
                </a:solidFill>
                <a:latin typeface="Arial MT"/>
                <a:cs typeface="Arial MT"/>
              </a:rPr>
              <a:t>candidats</a:t>
            </a:r>
            <a:r>
              <a:rPr lang="fr-FR" sz="2400" b="1" spc="-8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90" dirty="0">
                <a:solidFill>
                  <a:srgbClr val="002060"/>
                </a:solidFill>
                <a:latin typeface="Arial MT"/>
                <a:cs typeface="Arial MT"/>
              </a:rPr>
              <a:t>à</a:t>
            </a:r>
            <a:r>
              <a:rPr lang="fr-FR" sz="2400" b="1" spc="-2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un</a:t>
            </a:r>
            <a:r>
              <a:rPr lang="fr-FR" sz="2400" b="1" spc="-7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 MT"/>
                <a:cs typeface="Arial MT"/>
              </a:rPr>
              <a:t>emploi</a:t>
            </a:r>
            <a:r>
              <a:rPr lang="fr-FR" sz="2400" b="1" spc="-6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fr-FR" sz="2400" b="1" spc="-10" dirty="0">
                <a:solidFill>
                  <a:srgbClr val="002060"/>
                </a:solidFill>
                <a:latin typeface="Arial MT"/>
                <a:cs typeface="Arial MT"/>
              </a:rPr>
              <a:t>public.</a:t>
            </a:r>
            <a:endParaRPr lang="fr-FR" sz="2400" b="1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623BD9-58FB-C86B-82EE-55F8961A4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38200" y="3695700"/>
            <a:ext cx="8153398" cy="32928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7614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7D5DB72-4574-6237-4BB3-43A770A3B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53CD07EC-EF0B-F26F-E663-D1DFB10EC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B9B4C92-9549-536E-825D-411DDF432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3D02EF7-E8C7-8096-B4EA-E4C767B8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"/>
            <a:ext cx="13110207" cy="1974900"/>
          </a:xfrm>
        </p:spPr>
        <p:txBody>
          <a:bodyPr/>
          <a:lstStyle/>
          <a:p>
            <a:pPr marL="39370" algn="ctr">
              <a:lnSpc>
                <a:spcPts val="7684"/>
              </a:lnSpc>
              <a:spcBef>
                <a:spcPts val="100"/>
              </a:spcBef>
            </a:pPr>
            <a:r>
              <a:rPr lang="fr-FR" spc="-1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7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CDG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6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r>
              <a:rPr lang="fr-FR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côtés...</a:t>
            </a:r>
            <a:br>
              <a:rPr lang="fr-FR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contacter</a:t>
            </a:r>
            <a:endParaRPr lang="fr-FR" dirty="0">
              <a:solidFill>
                <a:srgbClr val="F495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9326C6-276C-EBBE-3663-34C874DCAECC}"/>
              </a:ext>
            </a:extLst>
          </p:cNvPr>
          <p:cNvSpPr txBox="1"/>
          <p:nvPr/>
        </p:nvSpPr>
        <p:spPr>
          <a:xfrm>
            <a:off x="1219200" y="346710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toutes vos questions du quotidien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3D3FA4-852B-CE77-C268-374FA5845E90}"/>
              </a:ext>
            </a:extLst>
          </p:cNvPr>
          <p:cNvSpPr txBox="1"/>
          <p:nvPr/>
        </p:nvSpPr>
        <p:spPr>
          <a:xfrm>
            <a:off x="2057400" y="46101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hlinkClick r:id="rId4"/>
              </a:rPr>
              <a:t>contact@cdg58.fr</a:t>
            </a:r>
            <a:r>
              <a:rPr lang="fr-FR" sz="4000" b="1" dirty="0"/>
              <a:t> </a:t>
            </a:r>
          </a:p>
          <a:p>
            <a:r>
              <a:rPr lang="fr-FR" sz="4000" b="1" dirty="0">
                <a:solidFill>
                  <a:srgbClr val="007378"/>
                </a:solidFill>
              </a:rPr>
              <a:t>03.86.71.66.10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84FAD8-87F9-7F97-6050-45872D6589CA}"/>
              </a:ext>
            </a:extLst>
          </p:cNvPr>
          <p:cNvSpPr txBox="1"/>
          <p:nvPr/>
        </p:nvSpPr>
        <p:spPr>
          <a:xfrm>
            <a:off x="1371600" y="6515100"/>
            <a:ext cx="1386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directeur par intérim, votre interlocuteur privilégié :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633C13-4048-D80D-14BE-00AE516A3FE8}"/>
              </a:ext>
            </a:extLst>
          </p:cNvPr>
          <p:cNvSpPr txBox="1"/>
          <p:nvPr/>
        </p:nvSpPr>
        <p:spPr>
          <a:xfrm>
            <a:off x="2133600" y="74295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hlinkClick r:id="rId5"/>
              </a:rPr>
              <a:t>michael.thomas@cdg58.fr</a:t>
            </a:r>
            <a:r>
              <a:rPr lang="fr-FR" sz="4000" b="1" dirty="0"/>
              <a:t> </a:t>
            </a:r>
          </a:p>
          <a:p>
            <a:r>
              <a:rPr lang="fr-FR" sz="4000" b="1" dirty="0">
                <a:solidFill>
                  <a:srgbClr val="007378"/>
                </a:solidFill>
              </a:rPr>
              <a:t>03.86.71.66.13</a:t>
            </a:r>
          </a:p>
        </p:txBody>
      </p:sp>
    </p:spTree>
    <p:extLst>
      <p:ext uri="{BB962C8B-B14F-4D97-AF65-F5344CB8AC3E}">
        <p14:creationId xmlns:p14="http://schemas.microsoft.com/office/powerpoint/2010/main" val="402167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12CBCE-641A-2E05-DF4A-5B0E89C9B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rganigramme : Procédé 20">
            <a:extLst>
              <a:ext uri="{FF2B5EF4-FFF2-40B4-BE49-F238E27FC236}">
                <a16:creationId xmlns:a16="http://schemas.microsoft.com/office/drawing/2014/main" id="{D6579CFC-11CE-B549-4822-4921D733EB22}"/>
              </a:ext>
            </a:extLst>
          </p:cNvPr>
          <p:cNvSpPr/>
          <p:nvPr/>
        </p:nvSpPr>
        <p:spPr>
          <a:xfrm>
            <a:off x="9601200" y="6286500"/>
            <a:ext cx="5181600" cy="609600"/>
          </a:xfrm>
          <a:prstGeom prst="flowChartProcess">
            <a:avLst/>
          </a:prstGeom>
          <a:gradFill flip="none" rotWithShape="1">
            <a:gsLst>
              <a:gs pos="0">
                <a:srgbClr val="F4951E">
                  <a:tint val="66000"/>
                  <a:satMod val="160000"/>
                </a:srgbClr>
              </a:gs>
              <a:gs pos="50000">
                <a:srgbClr val="F4951E">
                  <a:tint val="44500"/>
                  <a:satMod val="160000"/>
                </a:srgbClr>
              </a:gs>
              <a:gs pos="100000">
                <a:srgbClr val="F4951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Procédé 17">
            <a:extLst>
              <a:ext uri="{FF2B5EF4-FFF2-40B4-BE49-F238E27FC236}">
                <a16:creationId xmlns:a16="http://schemas.microsoft.com/office/drawing/2014/main" id="{428B30DF-28BA-E4FC-3286-8A1E365903E2}"/>
              </a:ext>
            </a:extLst>
          </p:cNvPr>
          <p:cNvSpPr/>
          <p:nvPr/>
        </p:nvSpPr>
        <p:spPr>
          <a:xfrm>
            <a:off x="9601200" y="2781300"/>
            <a:ext cx="5181600" cy="609600"/>
          </a:xfrm>
          <a:prstGeom prst="flowChartProcess">
            <a:avLst/>
          </a:prstGeom>
          <a:gradFill flip="none" rotWithShape="1">
            <a:gsLst>
              <a:gs pos="0">
                <a:srgbClr val="F4951E">
                  <a:tint val="66000"/>
                  <a:satMod val="160000"/>
                </a:srgbClr>
              </a:gs>
              <a:gs pos="50000">
                <a:srgbClr val="F4951E">
                  <a:tint val="44500"/>
                  <a:satMod val="160000"/>
                </a:srgbClr>
              </a:gs>
              <a:gs pos="100000">
                <a:srgbClr val="F4951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E98BE0-C27F-2F09-185D-486017056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210300"/>
            <a:ext cx="5182049" cy="609653"/>
          </a:xfrm>
          <a:prstGeom prst="rect">
            <a:avLst/>
          </a:prstGeom>
        </p:spPr>
      </p:pic>
      <p:sp>
        <p:nvSpPr>
          <p:cNvPr id="17" name="Organigramme : Procédé 16">
            <a:extLst>
              <a:ext uri="{FF2B5EF4-FFF2-40B4-BE49-F238E27FC236}">
                <a16:creationId xmlns:a16="http://schemas.microsoft.com/office/drawing/2014/main" id="{28AEEF19-A8ED-70D9-D10A-3AC8DF9A954F}"/>
              </a:ext>
            </a:extLst>
          </p:cNvPr>
          <p:cNvSpPr/>
          <p:nvPr/>
        </p:nvSpPr>
        <p:spPr>
          <a:xfrm>
            <a:off x="1143000" y="2933700"/>
            <a:ext cx="5181600" cy="609600"/>
          </a:xfrm>
          <a:prstGeom prst="flowChartProcess">
            <a:avLst/>
          </a:prstGeom>
          <a:gradFill flip="none" rotWithShape="1">
            <a:gsLst>
              <a:gs pos="0">
                <a:srgbClr val="F4951E">
                  <a:tint val="66000"/>
                  <a:satMod val="160000"/>
                </a:srgbClr>
              </a:gs>
              <a:gs pos="50000">
                <a:srgbClr val="F4951E">
                  <a:tint val="44500"/>
                  <a:satMod val="160000"/>
                </a:srgbClr>
              </a:gs>
              <a:gs pos="100000">
                <a:srgbClr val="F4951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414AF866-7978-CF88-1F0F-22EFE9F76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95A93B0-051A-0EF8-A868-99BFB0EA3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5FA5742-7D0C-3F73-E1C8-5E37CB01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95300"/>
            <a:ext cx="13110207" cy="1904689"/>
          </a:xfrm>
        </p:spPr>
        <p:txBody>
          <a:bodyPr/>
          <a:lstStyle/>
          <a:p>
            <a:pPr marL="39370" algn="ctr">
              <a:lnSpc>
                <a:spcPts val="7684"/>
              </a:lnSpc>
              <a:spcBef>
                <a:spcPts val="100"/>
              </a:spcBef>
            </a:pPr>
            <a:r>
              <a:rPr lang="fr-FR" sz="7200" spc="-1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sz="7200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7200" spc="7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CDG</a:t>
            </a:r>
            <a:r>
              <a:rPr lang="fr-FR" sz="7200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7200" spc="10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r>
              <a:rPr lang="fr-FR" sz="7200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7200" spc="6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r>
              <a:rPr lang="fr-FR" sz="7200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7200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côtés...</a:t>
            </a:r>
            <a:br>
              <a:rPr lang="fr-FR" sz="6000" spc="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6000" dirty="0">
              <a:solidFill>
                <a:srgbClr val="F495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516B56-24FF-0F86-4B43-99A71F0CC938}"/>
              </a:ext>
            </a:extLst>
          </p:cNvPr>
          <p:cNvSpPr txBox="1"/>
          <p:nvPr/>
        </p:nvSpPr>
        <p:spPr>
          <a:xfrm>
            <a:off x="9601200" y="2857500"/>
            <a:ext cx="131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Carrière et conseil statutaire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14BE0F-63EF-F890-512A-A085DB8D4E70}"/>
              </a:ext>
            </a:extLst>
          </p:cNvPr>
          <p:cNvSpPr txBox="1"/>
          <p:nvPr/>
        </p:nvSpPr>
        <p:spPr>
          <a:xfrm>
            <a:off x="9677400" y="3619500"/>
            <a:ext cx="1310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4951E"/>
                </a:solidFill>
              </a:rPr>
              <a:t>Nicolas GRAS </a:t>
            </a:r>
            <a:r>
              <a:rPr lang="fr-FR" sz="1600" b="1" dirty="0">
                <a:solidFill>
                  <a:srgbClr val="002060"/>
                </a:solidFill>
              </a:rPr>
              <a:t>– Responsable pôle carrière et conseil statutaire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Florence MORVAN </a:t>
            </a:r>
            <a:r>
              <a:rPr lang="fr-FR" sz="1600" b="1" dirty="0">
                <a:solidFill>
                  <a:srgbClr val="002060"/>
                </a:solidFill>
              </a:rPr>
              <a:t>– Gestionnaire conseil statutaire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Regina MULOLO MUPANDA </a:t>
            </a:r>
            <a:r>
              <a:rPr lang="fr-FR" sz="1600" b="1" dirty="0">
                <a:solidFill>
                  <a:srgbClr val="002060"/>
                </a:solidFill>
              </a:rPr>
              <a:t>– Conseillère juridique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Agnès SANSONNET</a:t>
            </a:r>
            <a:r>
              <a:rPr lang="fr-FR" sz="1600" b="1" dirty="0">
                <a:solidFill>
                  <a:srgbClr val="002060"/>
                </a:solidFill>
              </a:rPr>
              <a:t> – Gestionnaire carrière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Joëlle VANNEREUX </a:t>
            </a:r>
            <a:r>
              <a:rPr lang="fr-FR" sz="1600" b="1" dirty="0">
                <a:solidFill>
                  <a:srgbClr val="002060"/>
                </a:solidFill>
              </a:rPr>
              <a:t>– Gestionnaire de l’archivage numérique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A71F2C-6D30-1C30-B0BD-9FE144026B56}"/>
              </a:ext>
            </a:extLst>
          </p:cNvPr>
          <p:cNvSpPr txBox="1"/>
          <p:nvPr/>
        </p:nvSpPr>
        <p:spPr>
          <a:xfrm>
            <a:off x="1219200" y="62865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Emploi et mobilité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1C8A6D-F0AE-74F7-4C63-C30EF5198FFC}"/>
              </a:ext>
            </a:extLst>
          </p:cNvPr>
          <p:cNvSpPr txBox="1"/>
          <p:nvPr/>
        </p:nvSpPr>
        <p:spPr>
          <a:xfrm>
            <a:off x="1066800" y="74295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4951E"/>
                </a:solidFill>
              </a:rPr>
              <a:t>Daouda DIOMANDE </a:t>
            </a:r>
            <a:r>
              <a:rPr lang="fr-FR" sz="1600" b="1" dirty="0">
                <a:solidFill>
                  <a:srgbClr val="002060"/>
                </a:solidFill>
              </a:rPr>
              <a:t>– Responsable pôle emploi et mobilité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Laetitia BLÉ </a:t>
            </a:r>
            <a:r>
              <a:rPr lang="fr-FR" sz="1600" b="1" dirty="0">
                <a:solidFill>
                  <a:srgbClr val="002060"/>
                </a:solidFill>
              </a:rPr>
              <a:t>– Gestionnaire emploi et agent d’accueil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Elodie CAVACAS </a:t>
            </a:r>
            <a:r>
              <a:rPr lang="fr-FR" sz="1600" b="1" dirty="0">
                <a:solidFill>
                  <a:srgbClr val="002060"/>
                </a:solidFill>
              </a:rPr>
              <a:t>– Chargée de communication et gestionnaire polyvalente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8C77E5-2CCE-CB33-D609-693813E9B8C5}"/>
              </a:ext>
            </a:extLst>
          </p:cNvPr>
          <p:cNvSpPr txBox="1"/>
          <p:nvPr/>
        </p:nvSpPr>
        <p:spPr>
          <a:xfrm>
            <a:off x="9601200" y="6438900"/>
            <a:ext cx="131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Retraite assurance santé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32B8CF-C997-63F6-48CA-C78A230F09C0}"/>
              </a:ext>
            </a:extLst>
          </p:cNvPr>
          <p:cNvSpPr txBox="1"/>
          <p:nvPr/>
        </p:nvSpPr>
        <p:spPr>
          <a:xfrm>
            <a:off x="9525000" y="7353300"/>
            <a:ext cx="1310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4951E"/>
                </a:solidFill>
              </a:rPr>
              <a:t>Sandrine HELFRICH </a:t>
            </a:r>
            <a:r>
              <a:rPr lang="fr-FR" sz="1600" b="1" dirty="0">
                <a:solidFill>
                  <a:srgbClr val="002060"/>
                </a:solidFill>
              </a:rPr>
              <a:t>– Responsable pôle retraite, assurances et instances médicales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Amandine BONNET </a:t>
            </a:r>
            <a:r>
              <a:rPr lang="fr-FR" sz="1600" b="1" dirty="0">
                <a:solidFill>
                  <a:srgbClr val="002060"/>
                </a:solidFill>
              </a:rPr>
              <a:t>– Gestionnaire retraite et assurances statutaire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Chloé ARNOUX </a:t>
            </a:r>
            <a:r>
              <a:rPr lang="fr-FR" sz="1600" b="1" dirty="0">
                <a:solidFill>
                  <a:srgbClr val="002060"/>
                </a:solidFill>
              </a:rPr>
              <a:t>– Gestionnaire instances médicales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Léa JONARD </a:t>
            </a:r>
            <a:r>
              <a:rPr lang="fr-FR" sz="1600" b="1" dirty="0">
                <a:solidFill>
                  <a:srgbClr val="002060"/>
                </a:solidFill>
              </a:rPr>
              <a:t>– Gestionnaire retraite, assurance statutaire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CB4B6E3-4E47-16CF-AF62-26AC3A6C4CD5}"/>
              </a:ext>
            </a:extLst>
          </p:cNvPr>
          <p:cNvSpPr txBox="1"/>
          <p:nvPr/>
        </p:nvSpPr>
        <p:spPr>
          <a:xfrm>
            <a:off x="1219200" y="30099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41FBD03-3D8C-9A53-5DC3-012CF52A56C0}"/>
              </a:ext>
            </a:extLst>
          </p:cNvPr>
          <p:cNvSpPr txBox="1"/>
          <p:nvPr/>
        </p:nvSpPr>
        <p:spPr>
          <a:xfrm>
            <a:off x="1066800" y="37719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4951E"/>
                </a:solidFill>
              </a:rPr>
              <a:t>Grégorie MONIER</a:t>
            </a:r>
            <a:r>
              <a:rPr lang="fr-FR" sz="1600" b="1" dirty="0">
                <a:solidFill>
                  <a:srgbClr val="002060"/>
                </a:solidFill>
              </a:rPr>
              <a:t> – Directrice des Services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Amandine SIMONIN </a:t>
            </a:r>
            <a:r>
              <a:rPr lang="fr-FR" sz="1600" b="1" dirty="0">
                <a:solidFill>
                  <a:srgbClr val="002060"/>
                </a:solidFill>
              </a:rPr>
              <a:t>– Assistante de direction et gestionnaire CST et RSU</a:t>
            </a:r>
          </a:p>
          <a:p>
            <a:endParaRPr lang="fr-FR" sz="1600" b="1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F4951E"/>
                </a:solidFill>
              </a:rPr>
              <a:t>Monique ESPIRE </a:t>
            </a:r>
            <a:r>
              <a:rPr lang="fr-FR" sz="1600" b="1" dirty="0">
                <a:solidFill>
                  <a:srgbClr val="002060"/>
                </a:solidFill>
              </a:rPr>
              <a:t>- Finances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2B29EE-67B1-A295-7C48-A2A701447353}"/>
              </a:ext>
            </a:extLst>
          </p:cNvPr>
          <p:cNvSpPr/>
          <p:nvPr/>
        </p:nvSpPr>
        <p:spPr>
          <a:xfrm>
            <a:off x="0" y="10020300"/>
            <a:ext cx="18288000" cy="2667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194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9C95AB-9959-6014-669F-267803B1A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8C9C957B-F28D-01ED-068A-64185A087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6B37732-EFD5-F5D6-DF00-2FEF60F9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"/>
            <a:ext cx="13110207" cy="1974900"/>
          </a:xfrm>
        </p:spPr>
        <p:txBody>
          <a:bodyPr/>
          <a:lstStyle/>
          <a:p>
            <a:pPr marL="24765" algn="ctr">
              <a:lnSpc>
                <a:spcPts val="7690"/>
              </a:lnSpc>
              <a:spcBef>
                <a:spcPts val="100"/>
              </a:spcBef>
            </a:pPr>
            <a:r>
              <a:rPr lang="fr-FR" spc="57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2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509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alignées</a:t>
            </a:r>
            <a:br>
              <a:rPr lang="fr-FR" spc="509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pc="4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57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fr-FR"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77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09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réussi</a:t>
            </a:r>
            <a:endParaRPr lang="fr-FR" dirty="0">
              <a:solidFill>
                <a:srgbClr val="F495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object 6">
            <a:extLst>
              <a:ext uri="{FF2B5EF4-FFF2-40B4-BE49-F238E27FC236}">
                <a16:creationId xmlns:a16="http://schemas.microsoft.com/office/drawing/2014/main" id="{5250F578-552A-0965-6E3B-098698ED2970}"/>
              </a:ext>
            </a:extLst>
          </p:cNvPr>
          <p:cNvGrpSpPr/>
          <p:nvPr/>
        </p:nvGrpSpPr>
        <p:grpSpPr>
          <a:xfrm>
            <a:off x="153066" y="2064171"/>
            <a:ext cx="17960340" cy="8222615"/>
            <a:chOff x="153066" y="2064171"/>
            <a:chExt cx="17960340" cy="8222615"/>
          </a:xfrm>
        </p:grpSpPr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1855356E-28E5-6BE2-E178-AD6352873B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197" y="2209054"/>
              <a:ext cx="7785473" cy="8077199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45A334AF-9D14-336A-04C0-3BDC6B5E682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066" y="2301963"/>
              <a:ext cx="3457183" cy="7981949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0C9B84A0-9DF2-E653-6FF4-AB6EFC8FE83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09844" y="2064171"/>
              <a:ext cx="3502977" cy="8220074"/>
            </a:xfrm>
            <a:prstGeom prst="rect">
              <a:avLst/>
            </a:prstGeom>
          </p:spPr>
        </p:pic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524ABCED-EA73-CCFC-C384-B6441927EC73}"/>
                </a:ext>
              </a:extLst>
            </p:cNvPr>
            <p:cNvSpPr/>
            <p:nvPr/>
          </p:nvSpPr>
          <p:spPr>
            <a:xfrm>
              <a:off x="13140470" y="5699321"/>
              <a:ext cx="1454150" cy="924560"/>
            </a:xfrm>
            <a:custGeom>
              <a:avLst/>
              <a:gdLst/>
              <a:ahLst/>
              <a:cxnLst/>
              <a:rect l="l" t="t" r="r" b="b"/>
              <a:pathLst>
                <a:path w="1454150" h="924559">
                  <a:moveTo>
                    <a:pt x="893708" y="0"/>
                  </a:moveTo>
                  <a:lnTo>
                    <a:pt x="908210" y="57"/>
                  </a:lnTo>
                  <a:lnTo>
                    <a:pt x="922729" y="2073"/>
                  </a:lnTo>
                  <a:lnTo>
                    <a:pt x="936989" y="3411"/>
                  </a:lnTo>
                  <a:lnTo>
                    <a:pt x="950809" y="6575"/>
                  </a:lnTo>
                  <a:lnTo>
                    <a:pt x="964168" y="11564"/>
                  </a:lnTo>
                  <a:lnTo>
                    <a:pt x="977048" y="18380"/>
                  </a:lnTo>
                  <a:lnTo>
                    <a:pt x="1149069" y="134199"/>
                  </a:lnTo>
                  <a:lnTo>
                    <a:pt x="1224441" y="184495"/>
                  </a:lnTo>
                  <a:lnTo>
                    <a:pt x="1262007" y="209797"/>
                  </a:lnTo>
                  <a:lnTo>
                    <a:pt x="1299221" y="235560"/>
                  </a:lnTo>
                  <a:lnTo>
                    <a:pt x="1344793" y="269135"/>
                  </a:lnTo>
                  <a:lnTo>
                    <a:pt x="1384832" y="308006"/>
                  </a:lnTo>
                  <a:lnTo>
                    <a:pt x="1417866" y="352463"/>
                  </a:lnTo>
                  <a:lnTo>
                    <a:pt x="1443071" y="408736"/>
                  </a:lnTo>
                  <a:lnTo>
                    <a:pt x="1451366" y="448682"/>
                  </a:lnTo>
                  <a:lnTo>
                    <a:pt x="1454062" y="476205"/>
                  </a:lnTo>
                  <a:lnTo>
                    <a:pt x="1453852" y="490412"/>
                  </a:lnTo>
                  <a:lnTo>
                    <a:pt x="1447275" y="537728"/>
                  </a:lnTo>
                  <a:lnTo>
                    <a:pt x="1429789" y="583820"/>
                  </a:lnTo>
                  <a:lnTo>
                    <a:pt x="1409671" y="616258"/>
                  </a:lnTo>
                  <a:lnTo>
                    <a:pt x="1383211" y="648088"/>
                  </a:lnTo>
                  <a:lnTo>
                    <a:pt x="1338282" y="684155"/>
                  </a:lnTo>
                  <a:lnTo>
                    <a:pt x="1295612" y="708292"/>
                  </a:lnTo>
                  <a:lnTo>
                    <a:pt x="1249114" y="728554"/>
                  </a:lnTo>
                  <a:lnTo>
                    <a:pt x="1194668" y="749905"/>
                  </a:lnTo>
                  <a:lnTo>
                    <a:pt x="1164143" y="762703"/>
                  </a:lnTo>
                  <a:lnTo>
                    <a:pt x="1122783" y="782423"/>
                  </a:lnTo>
                  <a:lnTo>
                    <a:pt x="1080963" y="804076"/>
                  </a:lnTo>
                  <a:lnTo>
                    <a:pt x="1039859" y="827045"/>
                  </a:lnTo>
                  <a:lnTo>
                    <a:pt x="999511" y="851300"/>
                  </a:lnTo>
                  <a:lnTo>
                    <a:pt x="959955" y="876811"/>
                  </a:lnTo>
                  <a:lnTo>
                    <a:pt x="921230" y="903548"/>
                  </a:lnTo>
                  <a:lnTo>
                    <a:pt x="904024" y="912542"/>
                  </a:lnTo>
                  <a:lnTo>
                    <a:pt x="886121" y="919078"/>
                  </a:lnTo>
                  <a:lnTo>
                    <a:pt x="867511" y="923146"/>
                  </a:lnTo>
                  <a:lnTo>
                    <a:pt x="852878" y="924351"/>
                  </a:lnTo>
                  <a:lnTo>
                    <a:pt x="845902" y="924474"/>
                  </a:lnTo>
                  <a:lnTo>
                    <a:pt x="809426" y="920273"/>
                  </a:lnTo>
                  <a:lnTo>
                    <a:pt x="759095" y="896255"/>
                  </a:lnTo>
                  <a:lnTo>
                    <a:pt x="721419" y="855077"/>
                  </a:lnTo>
                  <a:lnTo>
                    <a:pt x="705040" y="815616"/>
                  </a:lnTo>
                  <a:lnTo>
                    <a:pt x="703197" y="801370"/>
                  </a:lnTo>
                  <a:lnTo>
                    <a:pt x="700668" y="786932"/>
                  </a:lnTo>
                  <a:lnTo>
                    <a:pt x="704796" y="743373"/>
                  </a:lnTo>
                  <a:lnTo>
                    <a:pt x="721321" y="704579"/>
                  </a:lnTo>
                  <a:lnTo>
                    <a:pt x="729967" y="693441"/>
                  </a:lnTo>
                  <a:lnTo>
                    <a:pt x="738100" y="682046"/>
                  </a:lnTo>
                  <a:lnTo>
                    <a:pt x="747486" y="671897"/>
                  </a:lnTo>
                  <a:lnTo>
                    <a:pt x="758143" y="662976"/>
                  </a:lnTo>
                  <a:lnTo>
                    <a:pt x="770091" y="655262"/>
                  </a:lnTo>
                  <a:lnTo>
                    <a:pt x="789578" y="641588"/>
                  </a:lnTo>
                  <a:lnTo>
                    <a:pt x="829213" y="615174"/>
                  </a:lnTo>
                  <a:lnTo>
                    <a:pt x="875071" y="586887"/>
                  </a:lnTo>
                  <a:lnTo>
                    <a:pt x="901113" y="571845"/>
                  </a:lnTo>
                  <a:lnTo>
                    <a:pt x="797056" y="572704"/>
                  </a:lnTo>
                  <a:lnTo>
                    <a:pt x="488180" y="576083"/>
                  </a:lnTo>
                  <a:lnTo>
                    <a:pt x="147784" y="581254"/>
                  </a:lnTo>
                  <a:lnTo>
                    <a:pt x="128413" y="580292"/>
                  </a:lnTo>
                  <a:lnTo>
                    <a:pt x="74034" y="562665"/>
                  </a:lnTo>
                  <a:lnTo>
                    <a:pt x="31548" y="526514"/>
                  </a:lnTo>
                  <a:lnTo>
                    <a:pt x="5761" y="477023"/>
                  </a:lnTo>
                  <a:lnTo>
                    <a:pt x="0" y="438445"/>
                  </a:lnTo>
                  <a:lnTo>
                    <a:pt x="4" y="423694"/>
                  </a:lnTo>
                  <a:lnTo>
                    <a:pt x="1963" y="409401"/>
                  </a:lnTo>
                  <a:lnTo>
                    <a:pt x="5786" y="395566"/>
                  </a:lnTo>
                  <a:lnTo>
                    <a:pt x="11454" y="382192"/>
                  </a:lnTo>
                  <a:lnTo>
                    <a:pt x="16406" y="369061"/>
                  </a:lnTo>
                  <a:lnTo>
                    <a:pt x="40711" y="334915"/>
                  </a:lnTo>
                  <a:lnTo>
                    <a:pt x="73932" y="309402"/>
                  </a:lnTo>
                  <a:lnTo>
                    <a:pt x="86923" y="304000"/>
                  </a:lnTo>
                  <a:lnTo>
                    <a:pt x="100088" y="297877"/>
                  </a:lnTo>
                  <a:lnTo>
                    <a:pt x="142733" y="290489"/>
                  </a:lnTo>
                  <a:lnTo>
                    <a:pt x="197161" y="289559"/>
                  </a:lnTo>
                  <a:lnTo>
                    <a:pt x="554923" y="284473"/>
                  </a:lnTo>
                  <a:lnTo>
                    <a:pt x="848808" y="281614"/>
                  </a:lnTo>
                  <a:lnTo>
                    <a:pt x="819037" y="261902"/>
                  </a:lnTo>
                  <a:lnTo>
                    <a:pt x="781684" y="220895"/>
                  </a:lnTo>
                  <a:lnTo>
                    <a:pt x="762168" y="167127"/>
                  </a:lnTo>
                  <a:lnTo>
                    <a:pt x="760519" y="147812"/>
                  </a:lnTo>
                  <a:lnTo>
                    <a:pt x="761483" y="128469"/>
                  </a:lnTo>
                  <a:lnTo>
                    <a:pt x="779083" y="74100"/>
                  </a:lnTo>
                  <a:lnTo>
                    <a:pt x="804716" y="41181"/>
                  </a:lnTo>
                  <a:lnTo>
                    <a:pt x="815816" y="32649"/>
                  </a:lnTo>
                  <a:lnTo>
                    <a:pt x="826654" y="23571"/>
                  </a:lnTo>
                  <a:lnTo>
                    <a:pt x="838447" y="16077"/>
                  </a:lnTo>
                  <a:lnTo>
                    <a:pt x="851178" y="10137"/>
                  </a:lnTo>
                  <a:lnTo>
                    <a:pt x="864825" y="5725"/>
                  </a:lnTo>
                  <a:lnTo>
                    <a:pt x="879240" y="1892"/>
                  </a:lnTo>
                  <a:lnTo>
                    <a:pt x="893708" y="0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CA18EFD5-4307-6FF5-C23D-B2FD7C1A5587}"/>
                </a:ext>
              </a:extLst>
            </p:cNvPr>
            <p:cNvSpPr/>
            <p:nvPr/>
          </p:nvSpPr>
          <p:spPr>
            <a:xfrm>
              <a:off x="13251422" y="5879108"/>
              <a:ext cx="1274445" cy="592455"/>
            </a:xfrm>
            <a:custGeom>
              <a:avLst/>
              <a:gdLst/>
              <a:ahLst/>
              <a:cxnLst/>
              <a:rect l="l" t="t" r="r" b="b"/>
              <a:pathLst>
                <a:path w="1274444" h="592454">
                  <a:moveTo>
                    <a:pt x="706208" y="213791"/>
                  </a:moveTo>
                  <a:lnTo>
                    <a:pt x="706094" y="207441"/>
                  </a:lnTo>
                  <a:lnTo>
                    <a:pt x="326288" y="214172"/>
                  </a:lnTo>
                  <a:lnTo>
                    <a:pt x="326390" y="220522"/>
                  </a:lnTo>
                  <a:lnTo>
                    <a:pt x="706208" y="213791"/>
                  </a:lnTo>
                  <a:close/>
                </a:path>
                <a:path w="1274444" h="592454">
                  <a:moveTo>
                    <a:pt x="712139" y="200990"/>
                  </a:moveTo>
                  <a:lnTo>
                    <a:pt x="712025" y="194640"/>
                  </a:lnTo>
                  <a:lnTo>
                    <a:pt x="400773" y="200152"/>
                  </a:lnTo>
                  <a:lnTo>
                    <a:pt x="400875" y="206502"/>
                  </a:lnTo>
                  <a:lnTo>
                    <a:pt x="469328" y="205295"/>
                  </a:lnTo>
                  <a:lnTo>
                    <a:pt x="469442" y="211632"/>
                  </a:lnTo>
                  <a:lnTo>
                    <a:pt x="494385" y="211188"/>
                  </a:lnTo>
                  <a:lnTo>
                    <a:pt x="494271" y="204851"/>
                  </a:lnTo>
                  <a:lnTo>
                    <a:pt x="712139" y="200990"/>
                  </a:lnTo>
                  <a:close/>
                </a:path>
                <a:path w="1274444" h="592454">
                  <a:moveTo>
                    <a:pt x="1011313" y="214337"/>
                  </a:moveTo>
                  <a:lnTo>
                    <a:pt x="1009497" y="208788"/>
                  </a:lnTo>
                  <a:lnTo>
                    <a:pt x="1003731" y="207327"/>
                  </a:lnTo>
                  <a:lnTo>
                    <a:pt x="989495" y="208470"/>
                  </a:lnTo>
                  <a:lnTo>
                    <a:pt x="942797" y="208597"/>
                  </a:lnTo>
                  <a:lnTo>
                    <a:pt x="849160" y="211836"/>
                  </a:lnTo>
                  <a:lnTo>
                    <a:pt x="802424" y="212077"/>
                  </a:lnTo>
                  <a:lnTo>
                    <a:pt x="782078" y="210248"/>
                  </a:lnTo>
                  <a:lnTo>
                    <a:pt x="761174" y="207200"/>
                  </a:lnTo>
                  <a:lnTo>
                    <a:pt x="739927" y="205333"/>
                  </a:lnTo>
                  <a:lnTo>
                    <a:pt x="718502" y="207111"/>
                  </a:lnTo>
                  <a:lnTo>
                    <a:pt x="716622" y="208648"/>
                  </a:lnTo>
                  <a:lnTo>
                    <a:pt x="725589" y="218795"/>
                  </a:lnTo>
                  <a:lnTo>
                    <a:pt x="728014" y="219354"/>
                  </a:lnTo>
                  <a:lnTo>
                    <a:pt x="1011313" y="214337"/>
                  </a:lnTo>
                  <a:close/>
                </a:path>
                <a:path w="1274444" h="592454">
                  <a:moveTo>
                    <a:pt x="1274025" y="324231"/>
                  </a:moveTo>
                  <a:lnTo>
                    <a:pt x="1273873" y="322186"/>
                  </a:lnTo>
                  <a:lnTo>
                    <a:pt x="1273784" y="320890"/>
                  </a:lnTo>
                  <a:lnTo>
                    <a:pt x="1273670" y="319265"/>
                  </a:lnTo>
                  <a:lnTo>
                    <a:pt x="1273543" y="317436"/>
                  </a:lnTo>
                  <a:lnTo>
                    <a:pt x="1273403" y="315429"/>
                  </a:lnTo>
                  <a:lnTo>
                    <a:pt x="1273238" y="313055"/>
                  </a:lnTo>
                  <a:lnTo>
                    <a:pt x="1262392" y="257606"/>
                  </a:lnTo>
                  <a:lnTo>
                    <a:pt x="1242606" y="218732"/>
                  </a:lnTo>
                  <a:lnTo>
                    <a:pt x="1232141" y="204038"/>
                  </a:lnTo>
                  <a:lnTo>
                    <a:pt x="1225816" y="191960"/>
                  </a:lnTo>
                  <a:lnTo>
                    <a:pt x="945959" y="31699"/>
                  </a:lnTo>
                  <a:lnTo>
                    <a:pt x="920419" y="35115"/>
                  </a:lnTo>
                  <a:lnTo>
                    <a:pt x="895311" y="23558"/>
                  </a:lnTo>
                  <a:lnTo>
                    <a:pt x="869581" y="8140"/>
                  </a:lnTo>
                  <a:lnTo>
                    <a:pt x="842187" y="0"/>
                  </a:lnTo>
                  <a:lnTo>
                    <a:pt x="783920" y="28702"/>
                  </a:lnTo>
                  <a:lnTo>
                    <a:pt x="795756" y="37325"/>
                  </a:lnTo>
                  <a:lnTo>
                    <a:pt x="1055141" y="226187"/>
                  </a:lnTo>
                  <a:lnTo>
                    <a:pt x="1003681" y="228650"/>
                  </a:lnTo>
                  <a:lnTo>
                    <a:pt x="952157" y="230174"/>
                  </a:lnTo>
                  <a:lnTo>
                    <a:pt x="900569" y="230936"/>
                  </a:lnTo>
                  <a:lnTo>
                    <a:pt x="797471" y="230746"/>
                  </a:lnTo>
                  <a:lnTo>
                    <a:pt x="538988" y="227584"/>
                  </a:lnTo>
                  <a:lnTo>
                    <a:pt x="487375" y="227723"/>
                  </a:lnTo>
                  <a:lnTo>
                    <a:pt x="435813" y="228485"/>
                  </a:lnTo>
                  <a:lnTo>
                    <a:pt x="384302" y="230022"/>
                  </a:lnTo>
                  <a:lnTo>
                    <a:pt x="332867" y="232473"/>
                  </a:lnTo>
                  <a:lnTo>
                    <a:pt x="281495" y="236016"/>
                  </a:lnTo>
                  <a:lnTo>
                    <a:pt x="230212" y="240804"/>
                  </a:lnTo>
                  <a:lnTo>
                    <a:pt x="185026" y="246062"/>
                  </a:lnTo>
                  <a:lnTo>
                    <a:pt x="127330" y="254914"/>
                  </a:lnTo>
                  <a:lnTo>
                    <a:pt x="72351" y="267817"/>
                  </a:lnTo>
                  <a:lnTo>
                    <a:pt x="57277" y="274916"/>
                  </a:lnTo>
                  <a:lnTo>
                    <a:pt x="57277" y="324662"/>
                  </a:lnTo>
                  <a:lnTo>
                    <a:pt x="53200" y="322618"/>
                  </a:lnTo>
                  <a:lnTo>
                    <a:pt x="53174" y="320598"/>
                  </a:lnTo>
                  <a:lnTo>
                    <a:pt x="57175" y="318401"/>
                  </a:lnTo>
                  <a:lnTo>
                    <a:pt x="57277" y="324662"/>
                  </a:lnTo>
                  <a:lnTo>
                    <a:pt x="57277" y="274916"/>
                  </a:lnTo>
                  <a:lnTo>
                    <a:pt x="25514" y="298805"/>
                  </a:lnTo>
                  <a:lnTo>
                    <a:pt x="23088" y="315468"/>
                  </a:lnTo>
                  <a:lnTo>
                    <a:pt x="27190" y="318935"/>
                  </a:lnTo>
                  <a:lnTo>
                    <a:pt x="34455" y="325069"/>
                  </a:lnTo>
                  <a:lnTo>
                    <a:pt x="41846" y="331292"/>
                  </a:lnTo>
                  <a:lnTo>
                    <a:pt x="16040" y="332689"/>
                  </a:lnTo>
                  <a:lnTo>
                    <a:pt x="10693" y="335419"/>
                  </a:lnTo>
                  <a:lnTo>
                    <a:pt x="0" y="340880"/>
                  </a:lnTo>
                  <a:lnTo>
                    <a:pt x="127" y="342049"/>
                  </a:lnTo>
                  <a:lnTo>
                    <a:pt x="279" y="343446"/>
                  </a:lnTo>
                  <a:lnTo>
                    <a:pt x="406" y="344754"/>
                  </a:lnTo>
                  <a:lnTo>
                    <a:pt x="546" y="346011"/>
                  </a:lnTo>
                  <a:lnTo>
                    <a:pt x="622" y="346786"/>
                  </a:lnTo>
                  <a:lnTo>
                    <a:pt x="1028" y="350647"/>
                  </a:lnTo>
                  <a:lnTo>
                    <a:pt x="26441" y="356819"/>
                  </a:lnTo>
                  <a:lnTo>
                    <a:pt x="79209" y="356882"/>
                  </a:lnTo>
                  <a:lnTo>
                    <a:pt x="134556" y="352107"/>
                  </a:lnTo>
                  <a:lnTo>
                    <a:pt x="246075" y="337693"/>
                  </a:lnTo>
                  <a:lnTo>
                    <a:pt x="245808" y="337693"/>
                  </a:lnTo>
                  <a:lnTo>
                    <a:pt x="300101" y="332676"/>
                  </a:lnTo>
                  <a:lnTo>
                    <a:pt x="352298" y="330123"/>
                  </a:lnTo>
                  <a:lnTo>
                    <a:pt x="404583" y="328447"/>
                  </a:lnTo>
                  <a:lnTo>
                    <a:pt x="459752" y="327456"/>
                  </a:lnTo>
                  <a:lnTo>
                    <a:pt x="509435" y="327126"/>
                  </a:lnTo>
                  <a:lnTo>
                    <a:pt x="600151" y="327558"/>
                  </a:lnTo>
                  <a:lnTo>
                    <a:pt x="824458" y="330288"/>
                  </a:lnTo>
                  <a:lnTo>
                    <a:pt x="937171" y="330200"/>
                  </a:lnTo>
                  <a:lnTo>
                    <a:pt x="981303" y="329412"/>
                  </a:lnTo>
                  <a:lnTo>
                    <a:pt x="1033373" y="327888"/>
                  </a:lnTo>
                  <a:lnTo>
                    <a:pt x="1085291" y="325539"/>
                  </a:lnTo>
                  <a:lnTo>
                    <a:pt x="1110678" y="320332"/>
                  </a:lnTo>
                  <a:lnTo>
                    <a:pt x="1119098" y="318363"/>
                  </a:lnTo>
                  <a:lnTo>
                    <a:pt x="1119136" y="318744"/>
                  </a:lnTo>
                  <a:lnTo>
                    <a:pt x="1119276" y="320179"/>
                  </a:lnTo>
                  <a:lnTo>
                    <a:pt x="1119365" y="321043"/>
                  </a:lnTo>
                  <a:lnTo>
                    <a:pt x="1119479" y="322211"/>
                  </a:lnTo>
                  <a:lnTo>
                    <a:pt x="1119632" y="323621"/>
                  </a:lnTo>
                  <a:lnTo>
                    <a:pt x="1119759" y="324916"/>
                  </a:lnTo>
                  <a:lnTo>
                    <a:pt x="1119860" y="326961"/>
                  </a:lnTo>
                  <a:lnTo>
                    <a:pt x="1117574" y="330403"/>
                  </a:lnTo>
                  <a:lnTo>
                    <a:pt x="1113104" y="332041"/>
                  </a:lnTo>
                  <a:lnTo>
                    <a:pt x="1107668" y="334632"/>
                  </a:lnTo>
                  <a:lnTo>
                    <a:pt x="1067879" y="360565"/>
                  </a:lnTo>
                  <a:lnTo>
                    <a:pt x="1026248" y="382981"/>
                  </a:lnTo>
                  <a:lnTo>
                    <a:pt x="941019" y="423875"/>
                  </a:lnTo>
                  <a:lnTo>
                    <a:pt x="899147" y="445681"/>
                  </a:lnTo>
                  <a:lnTo>
                    <a:pt x="861644" y="470471"/>
                  </a:lnTo>
                  <a:lnTo>
                    <a:pt x="833564" y="504710"/>
                  </a:lnTo>
                  <a:lnTo>
                    <a:pt x="833399" y="505155"/>
                  </a:lnTo>
                  <a:lnTo>
                    <a:pt x="833399" y="541375"/>
                  </a:lnTo>
                  <a:lnTo>
                    <a:pt x="829322" y="539318"/>
                  </a:lnTo>
                  <a:lnTo>
                    <a:pt x="829284" y="537298"/>
                  </a:lnTo>
                  <a:lnTo>
                    <a:pt x="833285" y="535114"/>
                  </a:lnTo>
                  <a:lnTo>
                    <a:pt x="833399" y="541375"/>
                  </a:lnTo>
                  <a:lnTo>
                    <a:pt x="833399" y="505155"/>
                  </a:lnTo>
                  <a:lnTo>
                    <a:pt x="829525" y="515531"/>
                  </a:lnTo>
                  <a:lnTo>
                    <a:pt x="825652" y="529780"/>
                  </a:lnTo>
                  <a:lnTo>
                    <a:pt x="824115" y="535279"/>
                  </a:lnTo>
                  <a:lnTo>
                    <a:pt x="824077" y="535419"/>
                  </a:lnTo>
                  <a:lnTo>
                    <a:pt x="822363" y="541566"/>
                  </a:lnTo>
                  <a:lnTo>
                    <a:pt x="821944" y="543102"/>
                  </a:lnTo>
                  <a:lnTo>
                    <a:pt x="818426" y="551129"/>
                  </a:lnTo>
                  <a:lnTo>
                    <a:pt x="808558" y="559142"/>
                  </a:lnTo>
                  <a:lnTo>
                    <a:pt x="798982" y="565746"/>
                  </a:lnTo>
                  <a:lnTo>
                    <a:pt x="792988" y="575221"/>
                  </a:lnTo>
                  <a:lnTo>
                    <a:pt x="793902" y="591858"/>
                  </a:lnTo>
                  <a:lnTo>
                    <a:pt x="793800" y="592061"/>
                  </a:lnTo>
                  <a:lnTo>
                    <a:pt x="840308" y="573138"/>
                  </a:lnTo>
                  <a:lnTo>
                    <a:pt x="886701" y="553669"/>
                  </a:lnTo>
                  <a:lnTo>
                    <a:pt x="932815" y="533488"/>
                  </a:lnTo>
                  <a:lnTo>
                    <a:pt x="978509" y="512419"/>
                  </a:lnTo>
                  <a:lnTo>
                    <a:pt x="1023632" y="490245"/>
                  </a:lnTo>
                  <a:lnTo>
                    <a:pt x="1068044" y="466813"/>
                  </a:lnTo>
                  <a:lnTo>
                    <a:pt x="1111580" y="441921"/>
                  </a:lnTo>
                  <a:lnTo>
                    <a:pt x="1154087" y="415391"/>
                  </a:lnTo>
                  <a:lnTo>
                    <a:pt x="1195438" y="387032"/>
                  </a:lnTo>
                  <a:lnTo>
                    <a:pt x="1235456" y="356666"/>
                  </a:lnTo>
                  <a:lnTo>
                    <a:pt x="1273873" y="324231"/>
                  </a:lnTo>
                  <a:lnTo>
                    <a:pt x="1274025" y="324231"/>
                  </a:lnTo>
                  <a:close/>
                </a:path>
              </a:pathLst>
            </a:custGeom>
            <a:solidFill>
              <a:srgbClr val="A06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60AB6A75-5CB9-B549-18E3-00B01202D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3998797" y="-364904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81866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5F2DE9-C0A4-C4E2-88C0-3851355A2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B7B80B00-00C7-4407-9C5A-28EF97CD7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57539" y="-19438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83E9250-7DDD-B021-B4BB-CDDDE2C1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"/>
            <a:ext cx="13110207" cy="1974900"/>
          </a:xfrm>
        </p:spPr>
        <p:txBody>
          <a:bodyPr/>
          <a:lstStyle/>
          <a:p>
            <a:pPr marL="24765" algn="ctr">
              <a:lnSpc>
                <a:spcPts val="7690"/>
              </a:lnSpc>
              <a:spcBef>
                <a:spcPts val="100"/>
              </a:spcBef>
            </a:pPr>
            <a:r>
              <a:rPr lang="fr-FR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</a:t>
            </a:r>
            <a:br>
              <a:rPr lang="fr-FR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participation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09318D4E-F642-24DE-8C0F-E36A4EEB2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074998" y="-601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A2D61A-8D76-6BFF-550D-56D84015A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48100"/>
            <a:ext cx="7722108" cy="38601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E2C5C87-F863-1B3C-5FE0-7B0F8CB647DE}"/>
              </a:ext>
            </a:extLst>
          </p:cNvPr>
          <p:cNvSpPr txBox="1"/>
          <p:nvPr/>
        </p:nvSpPr>
        <p:spPr>
          <a:xfrm>
            <a:off x="7848600" y="7962900"/>
            <a:ext cx="101346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37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VOS CÔTÉS POUR REUSSIR VOTRE MANDAT !</a:t>
            </a:r>
          </a:p>
        </p:txBody>
      </p:sp>
      <p:sp>
        <p:nvSpPr>
          <p:cNvPr id="15" name="Demi-cadre 14">
            <a:extLst>
              <a:ext uri="{FF2B5EF4-FFF2-40B4-BE49-F238E27FC236}">
                <a16:creationId xmlns:a16="http://schemas.microsoft.com/office/drawing/2014/main" id="{74280A53-19A6-8E94-A966-BC88992BDA39}"/>
              </a:ext>
            </a:extLst>
          </p:cNvPr>
          <p:cNvSpPr/>
          <p:nvPr/>
        </p:nvSpPr>
        <p:spPr>
          <a:xfrm rot="10800000">
            <a:off x="12496800" y="7315200"/>
            <a:ext cx="5791200" cy="2971800"/>
          </a:xfrm>
          <a:prstGeom prst="halfFrame">
            <a:avLst>
              <a:gd name="adj1" fmla="val 14871"/>
              <a:gd name="adj2" fmla="val 12564"/>
            </a:avLst>
          </a:prstGeom>
          <a:solidFill>
            <a:srgbClr val="F4951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42750" y="6798271"/>
            <a:ext cx="11547475" cy="2249170"/>
          </a:xfrm>
          <a:custGeom>
            <a:avLst/>
            <a:gdLst/>
            <a:ahLst/>
            <a:cxnLst/>
            <a:rect l="l" t="t" r="r" b="b"/>
            <a:pathLst>
              <a:path w="11547475" h="2249170">
                <a:moveTo>
                  <a:pt x="11547031" y="1630349"/>
                </a:moveTo>
                <a:lnTo>
                  <a:pt x="11545634" y="1591868"/>
                </a:lnTo>
                <a:lnTo>
                  <a:pt x="11542433" y="1550314"/>
                </a:lnTo>
                <a:lnTo>
                  <a:pt x="11537493" y="1505991"/>
                </a:lnTo>
                <a:lnTo>
                  <a:pt x="11530902" y="1459217"/>
                </a:lnTo>
                <a:lnTo>
                  <a:pt x="11522774" y="1410296"/>
                </a:lnTo>
                <a:lnTo>
                  <a:pt x="11513172" y="1359522"/>
                </a:lnTo>
                <a:lnTo>
                  <a:pt x="11502200" y="1307223"/>
                </a:lnTo>
                <a:lnTo>
                  <a:pt x="11489931" y="1253693"/>
                </a:lnTo>
                <a:lnTo>
                  <a:pt x="11476482" y="1199248"/>
                </a:lnTo>
                <a:lnTo>
                  <a:pt x="11461915" y="1144181"/>
                </a:lnTo>
                <a:lnTo>
                  <a:pt x="11446332" y="1088809"/>
                </a:lnTo>
                <a:lnTo>
                  <a:pt x="11429810" y="1033437"/>
                </a:lnTo>
                <a:lnTo>
                  <a:pt x="11412461" y="978369"/>
                </a:lnTo>
                <a:lnTo>
                  <a:pt x="11394351" y="923925"/>
                </a:lnTo>
                <a:lnTo>
                  <a:pt x="11375581" y="870394"/>
                </a:lnTo>
                <a:lnTo>
                  <a:pt x="11356238" y="818095"/>
                </a:lnTo>
                <a:lnTo>
                  <a:pt x="11336401" y="767334"/>
                </a:lnTo>
                <a:lnTo>
                  <a:pt x="11316183" y="718400"/>
                </a:lnTo>
                <a:lnTo>
                  <a:pt x="11295647" y="671626"/>
                </a:lnTo>
                <a:lnTo>
                  <a:pt x="11274895" y="627316"/>
                </a:lnTo>
                <a:lnTo>
                  <a:pt x="11254016" y="585762"/>
                </a:lnTo>
                <a:lnTo>
                  <a:pt x="11233087" y="547268"/>
                </a:lnTo>
                <a:lnTo>
                  <a:pt x="11212220" y="512165"/>
                </a:lnTo>
                <a:lnTo>
                  <a:pt x="11170984" y="453313"/>
                </a:lnTo>
                <a:lnTo>
                  <a:pt x="11131004" y="411657"/>
                </a:lnTo>
                <a:lnTo>
                  <a:pt x="11093006" y="389648"/>
                </a:lnTo>
                <a:lnTo>
                  <a:pt x="10974578" y="372325"/>
                </a:lnTo>
                <a:lnTo>
                  <a:pt x="10472153" y="304152"/>
                </a:lnTo>
                <a:lnTo>
                  <a:pt x="9968992" y="242836"/>
                </a:lnTo>
                <a:lnTo>
                  <a:pt x="9465081" y="188391"/>
                </a:lnTo>
                <a:lnTo>
                  <a:pt x="8960421" y="140817"/>
                </a:lnTo>
                <a:lnTo>
                  <a:pt x="8455025" y="100101"/>
                </a:lnTo>
                <a:lnTo>
                  <a:pt x="7949070" y="66281"/>
                </a:lnTo>
                <a:lnTo>
                  <a:pt x="7442873" y="39357"/>
                </a:lnTo>
                <a:lnTo>
                  <a:pt x="6936422" y="19329"/>
                </a:lnTo>
                <a:lnTo>
                  <a:pt x="6429730" y="6210"/>
                </a:lnTo>
                <a:lnTo>
                  <a:pt x="5922772" y="0"/>
                </a:lnTo>
                <a:lnTo>
                  <a:pt x="5415673" y="698"/>
                </a:lnTo>
                <a:lnTo>
                  <a:pt x="4908766" y="8280"/>
                </a:lnTo>
                <a:lnTo>
                  <a:pt x="4402125" y="22783"/>
                </a:lnTo>
                <a:lnTo>
                  <a:pt x="3895725" y="44183"/>
                </a:lnTo>
                <a:lnTo>
                  <a:pt x="3389566" y="72491"/>
                </a:lnTo>
                <a:lnTo>
                  <a:pt x="2883687" y="107696"/>
                </a:lnTo>
                <a:lnTo>
                  <a:pt x="2378430" y="149783"/>
                </a:lnTo>
                <a:lnTo>
                  <a:pt x="1873923" y="198729"/>
                </a:lnTo>
                <a:lnTo>
                  <a:pt x="1370164" y="254546"/>
                </a:lnTo>
                <a:lnTo>
                  <a:pt x="867156" y="317233"/>
                </a:lnTo>
                <a:lnTo>
                  <a:pt x="364883" y="386791"/>
                </a:lnTo>
                <a:lnTo>
                  <a:pt x="323265" y="411657"/>
                </a:lnTo>
                <a:lnTo>
                  <a:pt x="307441" y="453313"/>
                </a:lnTo>
                <a:lnTo>
                  <a:pt x="300316" y="512165"/>
                </a:lnTo>
                <a:lnTo>
                  <a:pt x="299796" y="547268"/>
                </a:lnTo>
                <a:lnTo>
                  <a:pt x="301193" y="585762"/>
                </a:lnTo>
                <a:lnTo>
                  <a:pt x="304393" y="627316"/>
                </a:lnTo>
                <a:lnTo>
                  <a:pt x="309333" y="671626"/>
                </a:lnTo>
                <a:lnTo>
                  <a:pt x="315912" y="718400"/>
                </a:lnTo>
                <a:lnTo>
                  <a:pt x="324053" y="767321"/>
                </a:lnTo>
                <a:lnTo>
                  <a:pt x="331749" y="808050"/>
                </a:lnTo>
                <a:lnTo>
                  <a:pt x="65087" y="844969"/>
                </a:lnTo>
                <a:lnTo>
                  <a:pt x="23469" y="869835"/>
                </a:lnTo>
                <a:lnTo>
                  <a:pt x="7645" y="911491"/>
                </a:lnTo>
                <a:lnTo>
                  <a:pt x="520" y="970343"/>
                </a:lnTo>
                <a:lnTo>
                  <a:pt x="0" y="1005459"/>
                </a:lnTo>
                <a:lnTo>
                  <a:pt x="1384" y="1043940"/>
                </a:lnTo>
                <a:lnTo>
                  <a:pt x="4597" y="1085494"/>
                </a:lnTo>
                <a:lnTo>
                  <a:pt x="9537" y="1129804"/>
                </a:lnTo>
                <a:lnTo>
                  <a:pt x="16116" y="1176578"/>
                </a:lnTo>
                <a:lnTo>
                  <a:pt x="24257" y="1225511"/>
                </a:lnTo>
                <a:lnTo>
                  <a:pt x="33858" y="1276273"/>
                </a:lnTo>
                <a:lnTo>
                  <a:pt x="44831" y="1328572"/>
                </a:lnTo>
                <a:lnTo>
                  <a:pt x="57086" y="1382102"/>
                </a:lnTo>
                <a:lnTo>
                  <a:pt x="70548" y="1436560"/>
                </a:lnTo>
                <a:lnTo>
                  <a:pt x="85115" y="1491615"/>
                </a:lnTo>
                <a:lnTo>
                  <a:pt x="100698" y="1546987"/>
                </a:lnTo>
                <a:lnTo>
                  <a:pt x="117208" y="1602359"/>
                </a:lnTo>
                <a:lnTo>
                  <a:pt x="134569" y="1657426"/>
                </a:lnTo>
                <a:lnTo>
                  <a:pt x="152679" y="1711883"/>
                </a:lnTo>
                <a:lnTo>
                  <a:pt x="171450" y="1765401"/>
                </a:lnTo>
                <a:lnTo>
                  <a:pt x="190792" y="1817712"/>
                </a:lnTo>
                <a:lnTo>
                  <a:pt x="210616" y="1868474"/>
                </a:lnTo>
                <a:lnTo>
                  <a:pt x="230847" y="1917395"/>
                </a:lnTo>
                <a:lnTo>
                  <a:pt x="251383" y="1964169"/>
                </a:lnTo>
                <a:lnTo>
                  <a:pt x="272135" y="2008492"/>
                </a:lnTo>
                <a:lnTo>
                  <a:pt x="293014" y="2050046"/>
                </a:lnTo>
                <a:lnTo>
                  <a:pt x="313931" y="2088527"/>
                </a:lnTo>
                <a:lnTo>
                  <a:pt x="334797" y="2123630"/>
                </a:lnTo>
                <a:lnTo>
                  <a:pt x="376047" y="2182482"/>
                </a:lnTo>
                <a:lnTo>
                  <a:pt x="416013" y="2224138"/>
                </a:lnTo>
                <a:lnTo>
                  <a:pt x="454025" y="2246147"/>
                </a:lnTo>
                <a:lnTo>
                  <a:pt x="472059" y="2249017"/>
                </a:lnTo>
                <a:lnTo>
                  <a:pt x="673735" y="2231085"/>
                </a:lnTo>
                <a:lnTo>
                  <a:pt x="1480769" y="2166277"/>
                </a:lnTo>
                <a:lnTo>
                  <a:pt x="2288298" y="2112505"/>
                </a:lnTo>
                <a:lnTo>
                  <a:pt x="3096323" y="2069757"/>
                </a:lnTo>
                <a:lnTo>
                  <a:pt x="3904843" y="2038045"/>
                </a:lnTo>
                <a:lnTo>
                  <a:pt x="4713871" y="2017356"/>
                </a:lnTo>
                <a:lnTo>
                  <a:pt x="5523395" y="2007704"/>
                </a:lnTo>
                <a:lnTo>
                  <a:pt x="6333223" y="2009089"/>
                </a:lnTo>
                <a:lnTo>
                  <a:pt x="7142620" y="2021497"/>
                </a:lnTo>
                <a:lnTo>
                  <a:pt x="7951521" y="2044941"/>
                </a:lnTo>
                <a:lnTo>
                  <a:pt x="8759927" y="2079409"/>
                </a:lnTo>
                <a:lnTo>
                  <a:pt x="9567824" y="2124913"/>
                </a:lnTo>
                <a:lnTo>
                  <a:pt x="10375227" y="2181453"/>
                </a:lnTo>
                <a:lnTo>
                  <a:pt x="11182134" y="2249017"/>
                </a:lnTo>
                <a:lnTo>
                  <a:pt x="11198517" y="2246147"/>
                </a:lnTo>
                <a:lnTo>
                  <a:pt x="11232807" y="2205621"/>
                </a:lnTo>
                <a:lnTo>
                  <a:pt x="11244186" y="2155050"/>
                </a:lnTo>
                <a:lnTo>
                  <a:pt x="11247222" y="2088527"/>
                </a:lnTo>
                <a:lnTo>
                  <a:pt x="11245837" y="2050046"/>
                </a:lnTo>
                <a:lnTo>
                  <a:pt x="11242624" y="2008492"/>
                </a:lnTo>
                <a:lnTo>
                  <a:pt x="11237684" y="1964169"/>
                </a:lnTo>
                <a:lnTo>
                  <a:pt x="11231105" y="1917395"/>
                </a:lnTo>
                <a:lnTo>
                  <a:pt x="11222965" y="1868474"/>
                </a:lnTo>
                <a:lnTo>
                  <a:pt x="11213376" y="1817712"/>
                </a:lnTo>
                <a:lnTo>
                  <a:pt x="11202810" y="1767459"/>
                </a:lnTo>
                <a:lnTo>
                  <a:pt x="11481943" y="1790827"/>
                </a:lnTo>
                <a:lnTo>
                  <a:pt x="11523561" y="1765960"/>
                </a:lnTo>
                <a:lnTo>
                  <a:pt x="11539385" y="1724304"/>
                </a:lnTo>
                <a:lnTo>
                  <a:pt x="11546510" y="1665452"/>
                </a:lnTo>
                <a:lnTo>
                  <a:pt x="11547031" y="1630349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001" y="3233934"/>
            <a:ext cx="219075" cy="2190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001" y="4119759"/>
            <a:ext cx="219075" cy="2190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001" y="5005584"/>
            <a:ext cx="219075" cy="2190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001" y="5891410"/>
            <a:ext cx="219075" cy="21907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092811" y="7212292"/>
            <a:ext cx="2104390" cy="1336040"/>
            <a:chOff x="3092811" y="7212292"/>
            <a:chExt cx="2104390" cy="1336040"/>
          </a:xfrm>
        </p:grpSpPr>
        <p:sp>
          <p:nvSpPr>
            <p:cNvPr id="11" name="object 11"/>
            <p:cNvSpPr/>
            <p:nvPr/>
          </p:nvSpPr>
          <p:spPr>
            <a:xfrm>
              <a:off x="3092811" y="7212292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2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3486" y="7470190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39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38" y="319125"/>
                  </a:lnTo>
                  <a:lnTo>
                    <a:pt x="1021994" y="309384"/>
                  </a:lnTo>
                  <a:lnTo>
                    <a:pt x="1021829" y="300494"/>
                  </a:lnTo>
                  <a:lnTo>
                    <a:pt x="715454" y="305930"/>
                  </a:lnTo>
                  <a:lnTo>
                    <a:pt x="715289" y="297040"/>
                  </a:lnTo>
                  <a:lnTo>
                    <a:pt x="1030592" y="291452"/>
                  </a:lnTo>
                  <a:close/>
                </a:path>
                <a:path w="1844039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27" y="329806"/>
                  </a:lnTo>
                  <a:lnTo>
                    <a:pt x="626567" y="330758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17" y="333895"/>
                  </a:lnTo>
                  <a:lnTo>
                    <a:pt x="481698" y="336435"/>
                  </a:lnTo>
                  <a:lnTo>
                    <a:pt x="432130" y="339661"/>
                  </a:lnTo>
                  <a:lnTo>
                    <a:pt x="381558" y="343738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39" h="857250">
                  <a:moveTo>
                    <a:pt x="1463522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50" y="301688"/>
                  </a:lnTo>
                  <a:lnTo>
                    <a:pt x="1377911" y="301612"/>
                  </a:lnTo>
                  <a:lnTo>
                    <a:pt x="1323746" y="303149"/>
                  </a:lnTo>
                  <a:lnTo>
                    <a:pt x="1269530" y="305244"/>
                  </a:lnTo>
                  <a:lnTo>
                    <a:pt x="1215339" y="306857"/>
                  </a:lnTo>
                  <a:lnTo>
                    <a:pt x="1161224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22" y="310184"/>
                  </a:lnTo>
                  <a:close/>
                </a:path>
                <a:path w="1844039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05" y="464883"/>
                  </a:lnTo>
                  <a:lnTo>
                    <a:pt x="1843354" y="464070"/>
                  </a:lnTo>
                  <a:lnTo>
                    <a:pt x="1843227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66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58" y="45872"/>
                  </a:lnTo>
                  <a:lnTo>
                    <a:pt x="1332001" y="50812"/>
                  </a:lnTo>
                  <a:lnTo>
                    <a:pt x="1295654" y="34086"/>
                  </a:lnTo>
                  <a:lnTo>
                    <a:pt x="1258417" y="11772"/>
                  </a:lnTo>
                  <a:lnTo>
                    <a:pt x="1218780" y="0"/>
                  </a:lnTo>
                  <a:lnTo>
                    <a:pt x="1134452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11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42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11"/>
                  </a:lnTo>
                  <a:lnTo>
                    <a:pt x="82892" y="469836"/>
                  </a:lnTo>
                  <a:lnTo>
                    <a:pt x="76987" y="466877"/>
                  </a:lnTo>
                  <a:lnTo>
                    <a:pt x="76936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11"/>
                  </a:lnTo>
                  <a:lnTo>
                    <a:pt x="42811" y="421779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85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45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37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77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04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29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14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62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46" y="818730"/>
                  </a:lnTo>
                  <a:lnTo>
                    <a:pt x="1147584" y="832446"/>
                  </a:lnTo>
                  <a:lnTo>
                    <a:pt x="1148892" y="856513"/>
                  </a:lnTo>
                  <a:lnTo>
                    <a:pt x="1148753" y="856818"/>
                  </a:lnTo>
                  <a:lnTo>
                    <a:pt x="1241272" y="818959"/>
                  </a:lnTo>
                  <a:lnTo>
                    <a:pt x="1287373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36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52600" y="2933700"/>
            <a:ext cx="15601950" cy="5832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34150">
              <a:lnSpc>
                <a:spcPct val="116199"/>
              </a:lnSpc>
              <a:spcBef>
                <a:spcPts val="100"/>
              </a:spcBef>
            </a:pPr>
            <a:r>
              <a:rPr sz="5000" dirty="0">
                <a:solidFill>
                  <a:srgbClr val="002060"/>
                </a:solidFill>
                <a:latin typeface="Trebuchet MS"/>
                <a:cs typeface="Trebuchet MS"/>
              </a:rPr>
              <a:t>Éviter</a:t>
            </a:r>
            <a:r>
              <a:rPr sz="5000" spc="-1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20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5000" spc="-1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04" dirty="0">
                <a:solidFill>
                  <a:srgbClr val="002060"/>
                </a:solidFill>
                <a:latin typeface="Trebuchet MS"/>
                <a:cs typeface="Trebuchet MS"/>
              </a:rPr>
              <a:t>erreurs</a:t>
            </a:r>
            <a:r>
              <a:rPr sz="5000" spc="-1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85" dirty="0">
                <a:solidFill>
                  <a:srgbClr val="002060"/>
                </a:solidFill>
                <a:latin typeface="Trebuchet MS"/>
                <a:cs typeface="Trebuchet MS"/>
              </a:rPr>
              <a:t>coûteuses </a:t>
            </a:r>
            <a:r>
              <a:rPr sz="5000" spc="445" dirty="0">
                <a:solidFill>
                  <a:srgbClr val="002060"/>
                </a:solidFill>
                <a:latin typeface="Trebuchet MS"/>
                <a:cs typeface="Trebuchet MS"/>
              </a:rPr>
              <a:t>Comprendre</a:t>
            </a:r>
            <a:r>
              <a:rPr sz="5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70" dirty="0">
                <a:solidFill>
                  <a:srgbClr val="002060"/>
                </a:solidFill>
                <a:latin typeface="Trebuchet MS"/>
                <a:cs typeface="Trebuchet MS"/>
              </a:rPr>
              <a:t>vos</a:t>
            </a:r>
            <a:r>
              <a:rPr sz="5000" spc="-15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90" dirty="0">
                <a:solidFill>
                  <a:srgbClr val="002060"/>
                </a:solidFill>
                <a:latin typeface="Trebuchet MS"/>
                <a:cs typeface="Trebuchet MS"/>
              </a:rPr>
              <a:t>obligations </a:t>
            </a:r>
            <a:r>
              <a:rPr sz="5000" spc="455" dirty="0">
                <a:solidFill>
                  <a:srgbClr val="002060"/>
                </a:solidFill>
                <a:latin typeface="Trebuchet MS"/>
                <a:cs typeface="Trebuchet MS"/>
              </a:rPr>
              <a:t>Gagner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505" dirty="0">
                <a:solidFill>
                  <a:srgbClr val="002060"/>
                </a:solidFill>
                <a:latin typeface="Trebuchet MS"/>
                <a:cs typeface="Trebuchet MS"/>
              </a:rPr>
              <a:t>du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50" dirty="0">
                <a:solidFill>
                  <a:srgbClr val="002060"/>
                </a:solidFill>
                <a:latin typeface="Trebuchet MS"/>
                <a:cs typeface="Trebuchet MS"/>
              </a:rPr>
              <a:t>temps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5000" spc="265" dirty="0">
                <a:solidFill>
                  <a:srgbClr val="002060"/>
                </a:solidFill>
                <a:latin typeface="Trebuchet MS"/>
                <a:cs typeface="Trebuchet MS"/>
              </a:rPr>
              <a:t>Sécuriser</a:t>
            </a:r>
            <a:r>
              <a:rPr sz="5000" spc="-17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70" dirty="0">
                <a:solidFill>
                  <a:srgbClr val="002060"/>
                </a:solidFill>
                <a:latin typeface="Trebuchet MS"/>
                <a:cs typeface="Trebuchet MS"/>
              </a:rPr>
              <a:t>vos</a:t>
            </a:r>
            <a:r>
              <a:rPr sz="5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35" dirty="0">
                <a:solidFill>
                  <a:srgbClr val="002060"/>
                </a:solidFill>
                <a:latin typeface="Trebuchet MS"/>
                <a:cs typeface="Trebuchet MS"/>
              </a:rPr>
              <a:t>décisions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5000" dirty="0">
              <a:latin typeface="Trebuchet MS"/>
              <a:cs typeface="Trebuchet MS"/>
            </a:endParaRPr>
          </a:p>
          <a:p>
            <a:pPr marL="4674870">
              <a:lnSpc>
                <a:spcPts val="5475"/>
              </a:lnSpc>
            </a:pPr>
            <a:r>
              <a:rPr sz="5000" b="1" spc="135" dirty="0">
                <a:solidFill>
                  <a:srgbClr val="002060"/>
                </a:solidFill>
                <a:latin typeface="Trebuchet MS"/>
                <a:cs typeface="Trebuchet MS"/>
              </a:rPr>
              <a:t>Objectif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-425" dirty="0">
                <a:solidFill>
                  <a:srgbClr val="002060"/>
                </a:solidFill>
                <a:latin typeface="Trebuchet MS"/>
                <a:cs typeface="Trebuchet MS"/>
              </a:rPr>
              <a:t>: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55" dirty="0">
                <a:solidFill>
                  <a:srgbClr val="002060"/>
                </a:solidFill>
                <a:latin typeface="Trebuchet MS"/>
                <a:cs typeface="Trebuchet MS"/>
              </a:rPr>
              <a:t>vous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295" dirty="0">
                <a:solidFill>
                  <a:srgbClr val="002060"/>
                </a:solidFill>
                <a:latin typeface="Trebuchet MS"/>
                <a:cs typeface="Trebuchet MS"/>
              </a:rPr>
              <a:t>donner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4674870">
              <a:lnSpc>
                <a:spcPts val="5475"/>
              </a:lnSpc>
            </a:pPr>
            <a:r>
              <a:rPr sz="5000" b="1" spc="270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55" dirty="0">
                <a:solidFill>
                  <a:srgbClr val="002060"/>
                </a:solidFill>
                <a:latin typeface="Trebuchet MS"/>
                <a:cs typeface="Trebuchet MS"/>
              </a:rPr>
              <a:t>bons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60" dirty="0">
                <a:solidFill>
                  <a:srgbClr val="002060"/>
                </a:solidFill>
                <a:latin typeface="Trebuchet MS"/>
                <a:cs typeface="Trebuchet MS"/>
              </a:rPr>
              <a:t>réflexes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85" dirty="0">
                <a:solidFill>
                  <a:srgbClr val="002060"/>
                </a:solidFill>
                <a:latin typeface="Trebuchet MS"/>
                <a:cs typeface="Trebuchet MS"/>
              </a:rPr>
              <a:t>immédiatement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xfrm>
            <a:off x="2209800" y="419100"/>
            <a:ext cx="13110207" cy="1537278"/>
          </a:xfrm>
          <a:prstGeom prst="rect">
            <a:avLst/>
          </a:prstGeom>
        </p:spPr>
        <p:txBody>
          <a:bodyPr vert="horz" wrap="square" lIns="0" tIns="4556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36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</a:t>
            </a:r>
            <a:r>
              <a:rPr lang="fr-FR" spc="-61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59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fr-FR" spc="-61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35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webinaire</a:t>
            </a:r>
            <a:r>
              <a:rPr lang="fr-FR" spc="-6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44EACE3-D56D-6A72-C3BE-DD07FB596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A079841-5D14-25B2-5BCC-4142287BA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803">
            <a:off x="13594589" y="831089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486400" y="7200900"/>
            <a:ext cx="9505315" cy="1837689"/>
          </a:xfrm>
          <a:custGeom>
            <a:avLst/>
            <a:gdLst/>
            <a:ahLst/>
            <a:cxnLst/>
            <a:rect l="l" t="t" r="r" b="b"/>
            <a:pathLst>
              <a:path w="9505315" h="1837690">
                <a:moveTo>
                  <a:pt x="9504756" y="1361084"/>
                </a:moveTo>
                <a:lnTo>
                  <a:pt x="9501683" y="1283030"/>
                </a:lnTo>
                <a:lnTo>
                  <a:pt x="9496844" y="1238529"/>
                </a:lnTo>
                <a:lnTo>
                  <a:pt x="9489961" y="1191006"/>
                </a:lnTo>
                <a:lnTo>
                  <a:pt x="9481198" y="1140929"/>
                </a:lnTo>
                <a:lnTo>
                  <a:pt x="9470682" y="1088745"/>
                </a:lnTo>
                <a:lnTo>
                  <a:pt x="9458528" y="1034935"/>
                </a:lnTo>
                <a:lnTo>
                  <a:pt x="9444901" y="979970"/>
                </a:lnTo>
                <a:lnTo>
                  <a:pt x="9429915" y="924293"/>
                </a:lnTo>
                <a:lnTo>
                  <a:pt x="9413710" y="868387"/>
                </a:lnTo>
                <a:lnTo>
                  <a:pt x="9396425" y="812723"/>
                </a:lnTo>
                <a:lnTo>
                  <a:pt x="9378188" y="757745"/>
                </a:lnTo>
                <a:lnTo>
                  <a:pt x="9359138" y="703935"/>
                </a:lnTo>
                <a:lnTo>
                  <a:pt x="9339415" y="651764"/>
                </a:lnTo>
                <a:lnTo>
                  <a:pt x="9319146" y="601675"/>
                </a:lnTo>
                <a:lnTo>
                  <a:pt x="9298470" y="554151"/>
                </a:lnTo>
                <a:lnTo>
                  <a:pt x="9277515" y="509651"/>
                </a:lnTo>
                <a:lnTo>
                  <a:pt x="9256433" y="468642"/>
                </a:lnTo>
                <a:lnTo>
                  <a:pt x="9235338" y="431596"/>
                </a:lnTo>
                <a:lnTo>
                  <a:pt x="9214371" y="398970"/>
                </a:lnTo>
                <a:lnTo>
                  <a:pt x="9173388" y="348843"/>
                </a:lnTo>
                <a:lnTo>
                  <a:pt x="9134551" y="322008"/>
                </a:lnTo>
                <a:lnTo>
                  <a:pt x="9066505" y="311277"/>
                </a:lnTo>
                <a:lnTo>
                  <a:pt x="8717877" y="263207"/>
                </a:lnTo>
                <a:lnTo>
                  <a:pt x="8368805" y="219151"/>
                </a:lnTo>
                <a:lnTo>
                  <a:pt x="8019301" y="179108"/>
                </a:lnTo>
                <a:lnTo>
                  <a:pt x="7669365" y="143090"/>
                </a:lnTo>
                <a:lnTo>
                  <a:pt x="7318984" y="111099"/>
                </a:lnTo>
                <a:lnTo>
                  <a:pt x="6968172" y="83121"/>
                </a:lnTo>
                <a:lnTo>
                  <a:pt x="6617030" y="59169"/>
                </a:lnTo>
                <a:lnTo>
                  <a:pt x="6265748" y="39255"/>
                </a:lnTo>
                <a:lnTo>
                  <a:pt x="5914301" y="23380"/>
                </a:lnTo>
                <a:lnTo>
                  <a:pt x="5562727" y="11544"/>
                </a:lnTo>
                <a:lnTo>
                  <a:pt x="5210988" y="3759"/>
                </a:lnTo>
                <a:lnTo>
                  <a:pt x="4859121" y="0"/>
                </a:lnTo>
                <a:lnTo>
                  <a:pt x="4507141" y="292"/>
                </a:lnTo>
                <a:lnTo>
                  <a:pt x="4155287" y="4622"/>
                </a:lnTo>
                <a:lnTo>
                  <a:pt x="3803573" y="12992"/>
                </a:lnTo>
                <a:lnTo>
                  <a:pt x="3452012" y="25400"/>
                </a:lnTo>
                <a:lnTo>
                  <a:pt x="3100603" y="41846"/>
                </a:lnTo>
                <a:lnTo>
                  <a:pt x="2749321" y="62344"/>
                </a:lnTo>
                <a:lnTo>
                  <a:pt x="2398217" y="86868"/>
                </a:lnTo>
                <a:lnTo>
                  <a:pt x="2047468" y="115417"/>
                </a:lnTo>
                <a:lnTo>
                  <a:pt x="1697151" y="147993"/>
                </a:lnTo>
                <a:lnTo>
                  <a:pt x="1347266" y="184581"/>
                </a:lnTo>
                <a:lnTo>
                  <a:pt x="997839" y="225196"/>
                </a:lnTo>
                <a:lnTo>
                  <a:pt x="648830" y="269824"/>
                </a:lnTo>
                <a:lnTo>
                  <a:pt x="300266" y="318477"/>
                </a:lnTo>
                <a:lnTo>
                  <a:pt x="260756" y="348843"/>
                </a:lnTo>
                <a:lnTo>
                  <a:pt x="248831" y="398970"/>
                </a:lnTo>
                <a:lnTo>
                  <a:pt x="246773" y="431596"/>
                </a:lnTo>
                <a:lnTo>
                  <a:pt x="247167" y="468642"/>
                </a:lnTo>
                <a:lnTo>
                  <a:pt x="249847" y="509651"/>
                </a:lnTo>
                <a:lnTo>
                  <a:pt x="254698" y="554151"/>
                </a:lnTo>
                <a:lnTo>
                  <a:pt x="261569" y="601675"/>
                </a:lnTo>
                <a:lnTo>
                  <a:pt x="270332" y="651764"/>
                </a:lnTo>
                <a:lnTo>
                  <a:pt x="271246" y="656348"/>
                </a:lnTo>
                <a:lnTo>
                  <a:pt x="252615" y="656348"/>
                </a:lnTo>
                <a:lnTo>
                  <a:pt x="202819" y="669048"/>
                </a:lnTo>
                <a:lnTo>
                  <a:pt x="153035" y="669048"/>
                </a:lnTo>
                <a:lnTo>
                  <a:pt x="53479" y="694448"/>
                </a:lnTo>
                <a:lnTo>
                  <a:pt x="37249" y="694448"/>
                </a:lnTo>
                <a:lnTo>
                  <a:pt x="24130" y="707148"/>
                </a:lnTo>
                <a:lnTo>
                  <a:pt x="13970" y="719848"/>
                </a:lnTo>
                <a:lnTo>
                  <a:pt x="6654" y="745248"/>
                </a:lnTo>
                <a:lnTo>
                  <a:pt x="2044" y="770648"/>
                </a:lnTo>
                <a:lnTo>
                  <a:pt x="0" y="796048"/>
                </a:lnTo>
                <a:lnTo>
                  <a:pt x="381" y="834148"/>
                </a:lnTo>
                <a:lnTo>
                  <a:pt x="3060" y="884948"/>
                </a:lnTo>
                <a:lnTo>
                  <a:pt x="7912" y="923048"/>
                </a:lnTo>
                <a:lnTo>
                  <a:pt x="14782" y="973848"/>
                </a:lnTo>
                <a:lnTo>
                  <a:pt x="23545" y="1024648"/>
                </a:lnTo>
                <a:lnTo>
                  <a:pt x="34074" y="1075448"/>
                </a:lnTo>
                <a:lnTo>
                  <a:pt x="46215" y="1126248"/>
                </a:lnTo>
                <a:lnTo>
                  <a:pt x="59855" y="1189748"/>
                </a:lnTo>
                <a:lnTo>
                  <a:pt x="74841" y="1240548"/>
                </a:lnTo>
                <a:lnTo>
                  <a:pt x="91046" y="1291348"/>
                </a:lnTo>
                <a:lnTo>
                  <a:pt x="108331" y="1354848"/>
                </a:lnTo>
                <a:lnTo>
                  <a:pt x="126568" y="1405648"/>
                </a:lnTo>
                <a:lnTo>
                  <a:pt x="145605" y="1456448"/>
                </a:lnTo>
                <a:lnTo>
                  <a:pt x="165341" y="1507248"/>
                </a:lnTo>
                <a:lnTo>
                  <a:pt x="185610" y="1558048"/>
                </a:lnTo>
                <a:lnTo>
                  <a:pt x="206286" y="1608848"/>
                </a:lnTo>
                <a:lnTo>
                  <a:pt x="227228" y="1659648"/>
                </a:lnTo>
                <a:lnTo>
                  <a:pt x="269417" y="1735848"/>
                </a:lnTo>
                <a:lnTo>
                  <a:pt x="290372" y="1761248"/>
                </a:lnTo>
                <a:lnTo>
                  <a:pt x="311073" y="1786648"/>
                </a:lnTo>
                <a:lnTo>
                  <a:pt x="331355" y="1812048"/>
                </a:lnTo>
                <a:lnTo>
                  <a:pt x="351116" y="1837448"/>
                </a:lnTo>
                <a:lnTo>
                  <a:pt x="540181" y="1837448"/>
                </a:lnTo>
                <a:lnTo>
                  <a:pt x="590753" y="1824748"/>
                </a:lnTo>
                <a:lnTo>
                  <a:pt x="691908" y="1824748"/>
                </a:lnTo>
                <a:lnTo>
                  <a:pt x="742480" y="1812048"/>
                </a:lnTo>
                <a:lnTo>
                  <a:pt x="843648" y="1812048"/>
                </a:lnTo>
                <a:lnTo>
                  <a:pt x="894232" y="1799348"/>
                </a:lnTo>
                <a:lnTo>
                  <a:pt x="995413" y="1799348"/>
                </a:lnTo>
                <a:lnTo>
                  <a:pt x="1045997" y="1786648"/>
                </a:lnTo>
                <a:lnTo>
                  <a:pt x="1147191" y="1786648"/>
                </a:lnTo>
                <a:lnTo>
                  <a:pt x="1197800" y="1773948"/>
                </a:lnTo>
                <a:lnTo>
                  <a:pt x="1299006" y="1773948"/>
                </a:lnTo>
                <a:lnTo>
                  <a:pt x="1349616" y="1761248"/>
                </a:lnTo>
                <a:lnTo>
                  <a:pt x="1501444" y="1761248"/>
                </a:lnTo>
                <a:lnTo>
                  <a:pt x="1552067" y="1748548"/>
                </a:lnTo>
                <a:lnTo>
                  <a:pt x="1703920" y="1748548"/>
                </a:lnTo>
                <a:lnTo>
                  <a:pt x="1754555" y="1735848"/>
                </a:lnTo>
                <a:lnTo>
                  <a:pt x="1906447" y="1735848"/>
                </a:lnTo>
                <a:lnTo>
                  <a:pt x="1957082" y="1723148"/>
                </a:lnTo>
                <a:lnTo>
                  <a:pt x="2159647" y="1723148"/>
                </a:lnTo>
                <a:lnTo>
                  <a:pt x="2210295" y="1710448"/>
                </a:lnTo>
                <a:lnTo>
                  <a:pt x="2362250" y="1710448"/>
                </a:lnTo>
                <a:lnTo>
                  <a:pt x="2412911" y="1697748"/>
                </a:lnTo>
                <a:lnTo>
                  <a:pt x="2666238" y="1697748"/>
                </a:lnTo>
                <a:lnTo>
                  <a:pt x="2716898" y="1685048"/>
                </a:lnTo>
                <a:lnTo>
                  <a:pt x="2970301" y="1685048"/>
                </a:lnTo>
                <a:lnTo>
                  <a:pt x="3020987" y="1672348"/>
                </a:lnTo>
                <a:lnTo>
                  <a:pt x="3375850" y="1672348"/>
                </a:lnTo>
                <a:lnTo>
                  <a:pt x="3426549" y="1659648"/>
                </a:lnTo>
                <a:lnTo>
                  <a:pt x="3933736" y="1659648"/>
                </a:lnTo>
                <a:lnTo>
                  <a:pt x="3984460" y="1646948"/>
                </a:lnTo>
                <a:lnTo>
                  <a:pt x="5608498" y="1646948"/>
                </a:lnTo>
                <a:lnTo>
                  <a:pt x="5659234" y="1659648"/>
                </a:lnTo>
                <a:lnTo>
                  <a:pt x="6166409" y="1659648"/>
                </a:lnTo>
                <a:lnTo>
                  <a:pt x="6217120" y="1672348"/>
                </a:lnTo>
                <a:lnTo>
                  <a:pt x="6571983" y="1672348"/>
                </a:lnTo>
                <a:lnTo>
                  <a:pt x="6622669" y="1685048"/>
                </a:lnTo>
                <a:lnTo>
                  <a:pt x="6876059" y="1685048"/>
                </a:lnTo>
                <a:lnTo>
                  <a:pt x="6926732" y="1697748"/>
                </a:lnTo>
                <a:lnTo>
                  <a:pt x="7180059" y="1697748"/>
                </a:lnTo>
                <a:lnTo>
                  <a:pt x="7230707" y="1710448"/>
                </a:lnTo>
                <a:lnTo>
                  <a:pt x="7382662" y="1710448"/>
                </a:lnTo>
                <a:lnTo>
                  <a:pt x="7433310" y="1723148"/>
                </a:lnTo>
                <a:lnTo>
                  <a:pt x="7635888" y="1723148"/>
                </a:lnTo>
                <a:lnTo>
                  <a:pt x="7686522" y="1735848"/>
                </a:lnTo>
                <a:lnTo>
                  <a:pt x="7838414" y="1735848"/>
                </a:lnTo>
                <a:lnTo>
                  <a:pt x="7889037" y="1748548"/>
                </a:lnTo>
                <a:lnTo>
                  <a:pt x="8040903" y="1748548"/>
                </a:lnTo>
                <a:lnTo>
                  <a:pt x="8091513" y="1761248"/>
                </a:lnTo>
                <a:lnTo>
                  <a:pt x="8243354" y="1761248"/>
                </a:lnTo>
                <a:lnTo>
                  <a:pt x="8293963" y="1773948"/>
                </a:lnTo>
                <a:lnTo>
                  <a:pt x="8395170" y="1773948"/>
                </a:lnTo>
                <a:lnTo>
                  <a:pt x="8445767" y="1786648"/>
                </a:lnTo>
                <a:lnTo>
                  <a:pt x="8546960" y="1786648"/>
                </a:lnTo>
                <a:lnTo>
                  <a:pt x="8597557" y="1799348"/>
                </a:lnTo>
                <a:lnTo>
                  <a:pt x="8698738" y="1799348"/>
                </a:lnTo>
                <a:lnTo>
                  <a:pt x="8749322" y="1812048"/>
                </a:lnTo>
                <a:lnTo>
                  <a:pt x="8850490" y="1812048"/>
                </a:lnTo>
                <a:lnTo>
                  <a:pt x="8901062" y="1824748"/>
                </a:lnTo>
                <a:lnTo>
                  <a:pt x="9002217" y="1824748"/>
                </a:lnTo>
                <a:lnTo>
                  <a:pt x="9052789" y="1837448"/>
                </a:lnTo>
                <a:lnTo>
                  <a:pt x="9233840" y="1837448"/>
                </a:lnTo>
                <a:lnTo>
                  <a:pt x="9244000" y="1812048"/>
                </a:lnTo>
                <a:lnTo>
                  <a:pt x="9251315" y="1786648"/>
                </a:lnTo>
                <a:lnTo>
                  <a:pt x="9255925" y="1761248"/>
                </a:lnTo>
                <a:lnTo>
                  <a:pt x="9257970" y="1735848"/>
                </a:lnTo>
                <a:lnTo>
                  <a:pt x="9257589" y="1697748"/>
                </a:lnTo>
                <a:lnTo>
                  <a:pt x="9254896" y="1659648"/>
                </a:lnTo>
                <a:lnTo>
                  <a:pt x="9250058" y="1608848"/>
                </a:lnTo>
                <a:lnTo>
                  <a:pt x="9243187" y="1558048"/>
                </a:lnTo>
                <a:lnTo>
                  <a:pt x="9234424" y="1507248"/>
                </a:lnTo>
                <a:lnTo>
                  <a:pt x="9223896" y="1456448"/>
                </a:lnTo>
                <a:lnTo>
                  <a:pt x="9223515" y="1454899"/>
                </a:lnTo>
                <a:lnTo>
                  <a:pt x="9451264" y="1474216"/>
                </a:lnTo>
                <a:lnTo>
                  <a:pt x="9490773" y="1443837"/>
                </a:lnTo>
                <a:lnTo>
                  <a:pt x="9502711" y="1393710"/>
                </a:lnTo>
                <a:lnTo>
                  <a:pt x="9504756" y="1361084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371" y="3977412"/>
            <a:ext cx="219075" cy="2190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371" y="4863237"/>
            <a:ext cx="219075" cy="2190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371" y="5749062"/>
            <a:ext cx="219075" cy="2190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971800" y="7581900"/>
            <a:ext cx="2104390" cy="1336040"/>
            <a:chOff x="3092811" y="7212292"/>
            <a:chExt cx="2104390" cy="1336040"/>
          </a:xfrm>
        </p:grpSpPr>
        <p:sp>
          <p:nvSpPr>
            <p:cNvPr id="10" name="object 10"/>
            <p:cNvSpPr/>
            <p:nvPr/>
          </p:nvSpPr>
          <p:spPr>
            <a:xfrm>
              <a:off x="3092811" y="7212292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2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3486" y="7470190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39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38" y="319125"/>
                  </a:lnTo>
                  <a:lnTo>
                    <a:pt x="1021994" y="309384"/>
                  </a:lnTo>
                  <a:lnTo>
                    <a:pt x="1021829" y="300494"/>
                  </a:lnTo>
                  <a:lnTo>
                    <a:pt x="715454" y="305930"/>
                  </a:lnTo>
                  <a:lnTo>
                    <a:pt x="715289" y="297040"/>
                  </a:lnTo>
                  <a:lnTo>
                    <a:pt x="1030592" y="291452"/>
                  </a:lnTo>
                  <a:close/>
                </a:path>
                <a:path w="1844039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27" y="329806"/>
                  </a:lnTo>
                  <a:lnTo>
                    <a:pt x="626567" y="330758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17" y="333895"/>
                  </a:lnTo>
                  <a:lnTo>
                    <a:pt x="481698" y="336435"/>
                  </a:lnTo>
                  <a:lnTo>
                    <a:pt x="432130" y="339661"/>
                  </a:lnTo>
                  <a:lnTo>
                    <a:pt x="381558" y="343738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39" h="857250">
                  <a:moveTo>
                    <a:pt x="1463522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50" y="301688"/>
                  </a:lnTo>
                  <a:lnTo>
                    <a:pt x="1377911" y="301612"/>
                  </a:lnTo>
                  <a:lnTo>
                    <a:pt x="1323746" y="303149"/>
                  </a:lnTo>
                  <a:lnTo>
                    <a:pt x="1269530" y="305244"/>
                  </a:lnTo>
                  <a:lnTo>
                    <a:pt x="1215339" y="306857"/>
                  </a:lnTo>
                  <a:lnTo>
                    <a:pt x="1161224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22" y="310184"/>
                  </a:lnTo>
                  <a:close/>
                </a:path>
                <a:path w="1844039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05" y="464883"/>
                  </a:lnTo>
                  <a:lnTo>
                    <a:pt x="1843354" y="464070"/>
                  </a:lnTo>
                  <a:lnTo>
                    <a:pt x="1843227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66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58" y="45872"/>
                  </a:lnTo>
                  <a:lnTo>
                    <a:pt x="1332001" y="50812"/>
                  </a:lnTo>
                  <a:lnTo>
                    <a:pt x="1295654" y="34086"/>
                  </a:lnTo>
                  <a:lnTo>
                    <a:pt x="1258417" y="11772"/>
                  </a:lnTo>
                  <a:lnTo>
                    <a:pt x="1218780" y="0"/>
                  </a:lnTo>
                  <a:lnTo>
                    <a:pt x="1134452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11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42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11"/>
                  </a:lnTo>
                  <a:lnTo>
                    <a:pt x="82892" y="469836"/>
                  </a:lnTo>
                  <a:lnTo>
                    <a:pt x="76987" y="466877"/>
                  </a:lnTo>
                  <a:lnTo>
                    <a:pt x="76936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11"/>
                  </a:lnTo>
                  <a:lnTo>
                    <a:pt x="42811" y="421779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85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45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37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77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04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29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14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62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46" y="818730"/>
                  </a:lnTo>
                  <a:lnTo>
                    <a:pt x="1147584" y="832446"/>
                  </a:lnTo>
                  <a:lnTo>
                    <a:pt x="1148892" y="856513"/>
                  </a:lnTo>
                  <a:lnTo>
                    <a:pt x="1148753" y="856818"/>
                  </a:lnTo>
                  <a:lnTo>
                    <a:pt x="1241272" y="818959"/>
                  </a:lnTo>
                  <a:lnTo>
                    <a:pt x="1287373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36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24000" y="2781300"/>
            <a:ext cx="12703810" cy="629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1565" marR="4180204" indent="-1079500">
              <a:lnSpc>
                <a:spcPct val="116300"/>
              </a:lnSpc>
              <a:spcBef>
                <a:spcPts val="95"/>
              </a:spcBef>
            </a:pPr>
            <a:r>
              <a:rPr sz="5000" spc="484" dirty="0">
                <a:solidFill>
                  <a:srgbClr val="002060"/>
                </a:solidFill>
                <a:latin typeface="Trebuchet MS"/>
                <a:cs typeface="Trebuchet MS"/>
              </a:rPr>
              <a:t>Vous</a:t>
            </a:r>
            <a:r>
              <a:rPr sz="5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70" dirty="0">
                <a:solidFill>
                  <a:srgbClr val="002060"/>
                </a:solidFill>
                <a:latin typeface="Trebuchet MS"/>
                <a:cs typeface="Trebuchet MS"/>
              </a:rPr>
              <a:t>êtes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90" dirty="0">
                <a:solidFill>
                  <a:srgbClr val="002060"/>
                </a:solidFill>
                <a:latin typeface="Trebuchet MS"/>
                <a:cs typeface="Trebuchet MS"/>
              </a:rPr>
              <a:t>responsable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65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-844" dirty="0">
                <a:solidFill>
                  <a:srgbClr val="002060"/>
                </a:solidFill>
                <a:latin typeface="Trebuchet MS"/>
                <a:cs typeface="Trebuchet MS"/>
              </a:rPr>
              <a:t>: </a:t>
            </a:r>
            <a:r>
              <a:rPr sz="5000" spc="500" dirty="0">
                <a:solidFill>
                  <a:srgbClr val="002060"/>
                </a:solidFill>
                <a:latin typeface="Trebuchet MS"/>
                <a:cs typeface="Trebuchet MS"/>
              </a:rPr>
              <a:t>Vos</a:t>
            </a:r>
            <a:r>
              <a:rPr sz="5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45" dirty="0">
                <a:solidFill>
                  <a:srgbClr val="002060"/>
                </a:solidFill>
                <a:latin typeface="Trebuchet MS"/>
                <a:cs typeface="Trebuchet MS"/>
              </a:rPr>
              <a:t>agents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091565" marR="2963545">
              <a:lnSpc>
                <a:spcPts val="6980"/>
              </a:lnSpc>
              <a:spcBef>
                <a:spcPts val="390"/>
              </a:spcBef>
            </a:pPr>
            <a:r>
              <a:rPr sz="5000" spc="170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r>
              <a:rPr sz="5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70" dirty="0">
                <a:solidFill>
                  <a:srgbClr val="002060"/>
                </a:solidFill>
                <a:latin typeface="Trebuchet MS"/>
                <a:cs typeface="Trebuchet MS"/>
              </a:rPr>
              <a:t>légalité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65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470" dirty="0">
                <a:solidFill>
                  <a:srgbClr val="002060"/>
                </a:solidFill>
                <a:latin typeface="Trebuchet MS"/>
                <a:cs typeface="Trebuchet MS"/>
              </a:rPr>
              <a:t>vos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35" dirty="0">
                <a:solidFill>
                  <a:srgbClr val="002060"/>
                </a:solidFill>
                <a:latin typeface="Trebuchet MS"/>
                <a:cs typeface="Trebuchet MS"/>
              </a:rPr>
              <a:t>décisions </a:t>
            </a:r>
            <a:r>
              <a:rPr sz="5000" spc="160" dirty="0">
                <a:solidFill>
                  <a:srgbClr val="002060"/>
                </a:solidFill>
                <a:latin typeface="Trebuchet MS"/>
                <a:cs typeface="Trebuchet MS"/>
              </a:rPr>
              <a:t>L’impact</a:t>
            </a:r>
            <a:r>
              <a:rPr sz="5000" spc="-1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85" dirty="0">
                <a:solidFill>
                  <a:srgbClr val="002060"/>
                </a:solidFill>
                <a:latin typeface="Trebuchet MS"/>
                <a:cs typeface="Trebuchet MS"/>
              </a:rPr>
              <a:t>financier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5246370" marR="5080">
              <a:lnSpc>
                <a:spcPts val="4950"/>
              </a:lnSpc>
              <a:spcBef>
                <a:spcPts val="5734"/>
              </a:spcBef>
            </a:pPr>
            <a:r>
              <a:rPr sz="5000" b="1" spc="480" dirty="0">
                <a:solidFill>
                  <a:srgbClr val="002060"/>
                </a:solidFill>
                <a:latin typeface="Trebuchet MS"/>
                <a:cs typeface="Trebuchet MS"/>
              </a:rPr>
              <a:t>Chaque</a:t>
            </a:r>
            <a:r>
              <a:rPr sz="5000" b="1" spc="-43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05" dirty="0">
                <a:solidFill>
                  <a:srgbClr val="002060"/>
                </a:solidFill>
                <a:latin typeface="Trebuchet MS"/>
                <a:cs typeface="Trebuchet MS"/>
              </a:rPr>
              <a:t>décision</a:t>
            </a:r>
            <a:r>
              <a:rPr sz="5000" b="1" spc="-43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80" dirty="0">
                <a:solidFill>
                  <a:srgbClr val="002060"/>
                </a:solidFill>
                <a:latin typeface="Trebuchet MS"/>
                <a:cs typeface="Trebuchet MS"/>
              </a:rPr>
              <a:t>RH </a:t>
            </a:r>
            <a:r>
              <a:rPr sz="5000" b="1" spc="540" dirty="0">
                <a:solidFill>
                  <a:srgbClr val="002060"/>
                </a:solidFill>
                <a:latin typeface="Trebuchet MS"/>
                <a:cs typeface="Trebuchet MS"/>
              </a:rPr>
              <a:t>engage</a:t>
            </a:r>
            <a:r>
              <a:rPr sz="5000" b="1" spc="-43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55" dirty="0">
                <a:solidFill>
                  <a:srgbClr val="002060"/>
                </a:solidFill>
                <a:latin typeface="Trebuchet MS"/>
                <a:cs typeface="Trebuchet MS"/>
              </a:rPr>
              <a:t>la</a:t>
            </a:r>
            <a:r>
              <a:rPr sz="5000" b="1" spc="-43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65" dirty="0">
                <a:solidFill>
                  <a:srgbClr val="002060"/>
                </a:solidFill>
                <a:latin typeface="Trebuchet MS"/>
                <a:cs typeface="Trebuchet MS"/>
              </a:rPr>
              <a:t>collectivité </a:t>
            </a:r>
            <a:r>
              <a:rPr sz="5000" b="1" spc="114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40" dirty="0">
                <a:solidFill>
                  <a:srgbClr val="002060"/>
                </a:solidFill>
                <a:latin typeface="Trebuchet MS"/>
                <a:cs typeface="Trebuchet MS"/>
              </a:rPr>
              <a:t>l’autorité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10" dirty="0">
                <a:solidFill>
                  <a:srgbClr val="002060"/>
                </a:solidFill>
                <a:latin typeface="Trebuchet MS"/>
                <a:cs typeface="Trebuchet MS"/>
              </a:rPr>
              <a:t>territoriale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xfrm>
            <a:off x="4800600" y="495300"/>
            <a:ext cx="13110207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684"/>
              </a:lnSpc>
              <a:spcBef>
                <a:spcPts val="100"/>
              </a:spcBef>
            </a:pPr>
            <a:r>
              <a:rPr spc="37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Maire/Président</a:t>
            </a:r>
          </a:p>
          <a:p>
            <a:pPr marL="12700">
              <a:lnSpc>
                <a:spcPts val="7684"/>
              </a:lnSpc>
            </a:pPr>
            <a:r>
              <a:rPr spc="73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spc="-63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4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Employeur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CA676BB-2A8F-B9D8-B7DE-0FA2579CA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149">
            <a:off x="13627202" y="711302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912679A-7A91-10EA-E580-7964B04FF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7573">
            <a:off x="358053" y="-21344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368620" y="7026337"/>
            <a:ext cx="10415905" cy="2029460"/>
          </a:xfrm>
          <a:custGeom>
            <a:avLst/>
            <a:gdLst/>
            <a:ahLst/>
            <a:cxnLst/>
            <a:rect l="l" t="t" r="r" b="b"/>
            <a:pathLst>
              <a:path w="10415905" h="2029459">
                <a:moveTo>
                  <a:pt x="10415841" y="1476590"/>
                </a:moveTo>
                <a:lnTo>
                  <a:pt x="10414660" y="1438186"/>
                </a:lnTo>
                <a:lnTo>
                  <a:pt x="10411422" y="1396301"/>
                </a:lnTo>
                <a:lnTo>
                  <a:pt x="10406240" y="1351318"/>
                </a:lnTo>
                <a:lnTo>
                  <a:pt x="10399230" y="1303629"/>
                </a:lnTo>
                <a:lnTo>
                  <a:pt x="10390505" y="1253617"/>
                </a:lnTo>
                <a:lnTo>
                  <a:pt x="10380154" y="1201674"/>
                </a:lnTo>
                <a:lnTo>
                  <a:pt x="10368318" y="1148181"/>
                </a:lnTo>
                <a:lnTo>
                  <a:pt x="10355097" y="1093533"/>
                </a:lnTo>
                <a:lnTo>
                  <a:pt x="10340607" y="1038110"/>
                </a:lnTo>
                <a:lnTo>
                  <a:pt x="10324960" y="982294"/>
                </a:lnTo>
                <a:lnTo>
                  <a:pt x="10308260" y="926490"/>
                </a:lnTo>
                <a:lnTo>
                  <a:pt x="10290619" y="871067"/>
                </a:lnTo>
                <a:lnTo>
                  <a:pt x="10272154" y="816419"/>
                </a:lnTo>
                <a:lnTo>
                  <a:pt x="10252989" y="762927"/>
                </a:lnTo>
                <a:lnTo>
                  <a:pt x="10233215" y="710984"/>
                </a:lnTo>
                <a:lnTo>
                  <a:pt x="10212959" y="660971"/>
                </a:lnTo>
                <a:lnTo>
                  <a:pt x="10192321" y="613283"/>
                </a:lnTo>
                <a:lnTo>
                  <a:pt x="10171430" y="568299"/>
                </a:lnTo>
                <a:lnTo>
                  <a:pt x="10150373" y="526402"/>
                </a:lnTo>
                <a:lnTo>
                  <a:pt x="10129291" y="487997"/>
                </a:lnTo>
                <a:lnTo>
                  <a:pt x="10108273" y="453453"/>
                </a:lnTo>
                <a:lnTo>
                  <a:pt x="10066909" y="397510"/>
                </a:lnTo>
                <a:lnTo>
                  <a:pt x="10027171" y="361683"/>
                </a:lnTo>
                <a:lnTo>
                  <a:pt x="9989985" y="349046"/>
                </a:lnTo>
                <a:lnTo>
                  <a:pt x="9839985" y="327583"/>
                </a:lnTo>
                <a:lnTo>
                  <a:pt x="9389529" y="267258"/>
                </a:lnTo>
                <a:lnTo>
                  <a:pt x="8938425" y="213042"/>
                </a:lnTo>
                <a:lnTo>
                  <a:pt x="8486635" y="164960"/>
                </a:lnTo>
                <a:lnTo>
                  <a:pt x="8034198" y="122986"/>
                </a:lnTo>
                <a:lnTo>
                  <a:pt x="7581087" y="87122"/>
                </a:lnTo>
                <a:lnTo>
                  <a:pt x="7127545" y="57404"/>
                </a:lnTo>
                <a:lnTo>
                  <a:pt x="6673761" y="33832"/>
                </a:lnTo>
                <a:lnTo>
                  <a:pt x="6219774" y="16408"/>
                </a:lnTo>
                <a:lnTo>
                  <a:pt x="5765546" y="5130"/>
                </a:lnTo>
                <a:lnTo>
                  <a:pt x="5311114" y="0"/>
                </a:lnTo>
                <a:lnTo>
                  <a:pt x="4856543" y="1028"/>
                </a:lnTo>
                <a:lnTo>
                  <a:pt x="4402188" y="8204"/>
                </a:lnTo>
                <a:lnTo>
                  <a:pt x="3948036" y="21526"/>
                </a:lnTo>
                <a:lnTo>
                  <a:pt x="3494113" y="41008"/>
                </a:lnTo>
                <a:lnTo>
                  <a:pt x="3040418" y="66624"/>
                </a:lnTo>
                <a:lnTo>
                  <a:pt x="2586964" y="98399"/>
                </a:lnTo>
                <a:lnTo>
                  <a:pt x="2134082" y="136296"/>
                </a:lnTo>
                <a:lnTo>
                  <a:pt x="1681861" y="180301"/>
                </a:lnTo>
                <a:lnTo>
                  <a:pt x="1230299" y="230441"/>
                </a:lnTo>
                <a:lnTo>
                  <a:pt x="779411" y="286689"/>
                </a:lnTo>
                <a:lnTo>
                  <a:pt x="329184" y="349046"/>
                </a:lnTo>
                <a:lnTo>
                  <a:pt x="288518" y="376897"/>
                </a:lnTo>
                <a:lnTo>
                  <a:pt x="274688" y="423164"/>
                </a:lnTo>
                <a:lnTo>
                  <a:pt x="270433" y="487997"/>
                </a:lnTo>
                <a:lnTo>
                  <a:pt x="271602" y="526402"/>
                </a:lnTo>
                <a:lnTo>
                  <a:pt x="274840" y="568299"/>
                </a:lnTo>
                <a:lnTo>
                  <a:pt x="280022" y="613283"/>
                </a:lnTo>
                <a:lnTo>
                  <a:pt x="287032" y="660971"/>
                </a:lnTo>
                <a:lnTo>
                  <a:pt x="295757" y="710984"/>
                </a:lnTo>
                <a:lnTo>
                  <a:pt x="299339" y="729018"/>
                </a:lnTo>
                <a:lnTo>
                  <a:pt x="58750" y="762342"/>
                </a:lnTo>
                <a:lnTo>
                  <a:pt x="18097" y="790181"/>
                </a:lnTo>
                <a:lnTo>
                  <a:pt x="4267" y="836460"/>
                </a:lnTo>
                <a:lnTo>
                  <a:pt x="0" y="901293"/>
                </a:lnTo>
                <a:lnTo>
                  <a:pt x="1181" y="939698"/>
                </a:lnTo>
                <a:lnTo>
                  <a:pt x="4406" y="981583"/>
                </a:lnTo>
                <a:lnTo>
                  <a:pt x="9588" y="1026566"/>
                </a:lnTo>
                <a:lnTo>
                  <a:pt x="16598" y="1074267"/>
                </a:lnTo>
                <a:lnTo>
                  <a:pt x="25336" y="1124267"/>
                </a:lnTo>
                <a:lnTo>
                  <a:pt x="35674" y="1176210"/>
                </a:lnTo>
                <a:lnTo>
                  <a:pt x="47510" y="1229702"/>
                </a:lnTo>
                <a:lnTo>
                  <a:pt x="60731" y="1284351"/>
                </a:lnTo>
                <a:lnTo>
                  <a:pt x="75222" y="1339773"/>
                </a:lnTo>
                <a:lnTo>
                  <a:pt x="90881" y="1395590"/>
                </a:lnTo>
                <a:lnTo>
                  <a:pt x="107581" y="1451394"/>
                </a:lnTo>
                <a:lnTo>
                  <a:pt x="125209" y="1506816"/>
                </a:lnTo>
                <a:lnTo>
                  <a:pt x="143675" y="1561477"/>
                </a:lnTo>
                <a:lnTo>
                  <a:pt x="162852" y="1614957"/>
                </a:lnTo>
                <a:lnTo>
                  <a:pt x="182613" y="1666900"/>
                </a:lnTo>
                <a:lnTo>
                  <a:pt x="202882" y="1716913"/>
                </a:lnTo>
                <a:lnTo>
                  <a:pt x="223507" y="1764601"/>
                </a:lnTo>
                <a:lnTo>
                  <a:pt x="244411" y="1809584"/>
                </a:lnTo>
                <a:lnTo>
                  <a:pt x="265455" y="1851482"/>
                </a:lnTo>
                <a:lnTo>
                  <a:pt x="286550" y="1889887"/>
                </a:lnTo>
                <a:lnTo>
                  <a:pt x="307568" y="1924431"/>
                </a:lnTo>
                <a:lnTo>
                  <a:pt x="348932" y="1980374"/>
                </a:lnTo>
                <a:lnTo>
                  <a:pt x="388658" y="2016201"/>
                </a:lnTo>
                <a:lnTo>
                  <a:pt x="425856" y="2028837"/>
                </a:lnTo>
                <a:lnTo>
                  <a:pt x="831862" y="1993607"/>
                </a:lnTo>
                <a:lnTo>
                  <a:pt x="1491919" y="1942960"/>
                </a:lnTo>
                <a:lnTo>
                  <a:pt x="2152358" y="1900504"/>
                </a:lnTo>
                <a:lnTo>
                  <a:pt x="2813164" y="1866214"/>
                </a:lnTo>
                <a:lnTo>
                  <a:pt x="3474339" y="1840103"/>
                </a:lnTo>
                <a:lnTo>
                  <a:pt x="4135869" y="1822183"/>
                </a:lnTo>
                <a:lnTo>
                  <a:pt x="4797793" y="1812429"/>
                </a:lnTo>
                <a:lnTo>
                  <a:pt x="5460035" y="1810854"/>
                </a:lnTo>
                <a:lnTo>
                  <a:pt x="6122086" y="1817458"/>
                </a:lnTo>
                <a:lnTo>
                  <a:pt x="6783768" y="1832241"/>
                </a:lnTo>
                <a:lnTo>
                  <a:pt x="7445083" y="1855203"/>
                </a:lnTo>
                <a:lnTo>
                  <a:pt x="8106029" y="1886343"/>
                </a:lnTo>
                <a:lnTo>
                  <a:pt x="8766607" y="1925662"/>
                </a:lnTo>
                <a:lnTo>
                  <a:pt x="9426816" y="1973160"/>
                </a:lnTo>
                <a:lnTo>
                  <a:pt x="10086645" y="2028837"/>
                </a:lnTo>
                <a:lnTo>
                  <a:pt x="10103002" y="2025611"/>
                </a:lnTo>
                <a:lnTo>
                  <a:pt x="10135476" y="1980374"/>
                </a:lnTo>
                <a:lnTo>
                  <a:pt x="10144417" y="1924431"/>
                </a:lnTo>
                <a:lnTo>
                  <a:pt x="10145408" y="1889887"/>
                </a:lnTo>
                <a:lnTo>
                  <a:pt x="10144227" y="1851482"/>
                </a:lnTo>
                <a:lnTo>
                  <a:pt x="10141001" y="1809584"/>
                </a:lnTo>
                <a:lnTo>
                  <a:pt x="10135819" y="1764601"/>
                </a:lnTo>
                <a:lnTo>
                  <a:pt x="10128809" y="1716913"/>
                </a:lnTo>
                <a:lnTo>
                  <a:pt x="10120071" y="1666900"/>
                </a:lnTo>
                <a:lnTo>
                  <a:pt x="10109733" y="1614957"/>
                </a:lnTo>
                <a:lnTo>
                  <a:pt x="10105149" y="1594294"/>
                </a:lnTo>
                <a:lnTo>
                  <a:pt x="10357079" y="1615541"/>
                </a:lnTo>
                <a:lnTo>
                  <a:pt x="10397744" y="1587703"/>
                </a:lnTo>
                <a:lnTo>
                  <a:pt x="10411574" y="1541424"/>
                </a:lnTo>
                <a:lnTo>
                  <a:pt x="10414851" y="1511134"/>
                </a:lnTo>
                <a:lnTo>
                  <a:pt x="10415841" y="1476590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953" y="3252787"/>
            <a:ext cx="219075" cy="2190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953" y="4138612"/>
            <a:ext cx="219075" cy="2190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953" y="5024437"/>
            <a:ext cx="219075" cy="2190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953" y="5910262"/>
            <a:ext cx="219075" cy="21907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092811" y="7212292"/>
            <a:ext cx="2104390" cy="1336040"/>
            <a:chOff x="3092811" y="7212292"/>
            <a:chExt cx="2104390" cy="1336040"/>
          </a:xfrm>
        </p:grpSpPr>
        <p:sp>
          <p:nvSpPr>
            <p:cNvPr id="11" name="object 11"/>
            <p:cNvSpPr/>
            <p:nvPr/>
          </p:nvSpPr>
          <p:spPr>
            <a:xfrm>
              <a:off x="3092811" y="7212292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7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2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3486" y="7470190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39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48" y="306565"/>
                  </a:lnTo>
                  <a:lnTo>
                    <a:pt x="472186" y="310235"/>
                  </a:lnTo>
                  <a:lnTo>
                    <a:pt x="472338" y="319125"/>
                  </a:lnTo>
                  <a:lnTo>
                    <a:pt x="1021994" y="309384"/>
                  </a:lnTo>
                  <a:lnTo>
                    <a:pt x="1021829" y="300494"/>
                  </a:lnTo>
                  <a:lnTo>
                    <a:pt x="715454" y="305930"/>
                  </a:lnTo>
                  <a:lnTo>
                    <a:pt x="715289" y="297040"/>
                  </a:lnTo>
                  <a:lnTo>
                    <a:pt x="1030592" y="291452"/>
                  </a:lnTo>
                  <a:close/>
                </a:path>
                <a:path w="1844039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27" y="329806"/>
                  </a:lnTo>
                  <a:lnTo>
                    <a:pt x="626567" y="330758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17" y="333895"/>
                  </a:lnTo>
                  <a:lnTo>
                    <a:pt x="481698" y="336435"/>
                  </a:lnTo>
                  <a:lnTo>
                    <a:pt x="432130" y="339661"/>
                  </a:lnTo>
                  <a:lnTo>
                    <a:pt x="381558" y="343738"/>
                  </a:lnTo>
                  <a:lnTo>
                    <a:pt x="381774" y="343738"/>
                  </a:lnTo>
                  <a:lnTo>
                    <a:pt x="333146" y="348488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39" h="857250">
                  <a:moveTo>
                    <a:pt x="1463522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50" y="301688"/>
                  </a:lnTo>
                  <a:lnTo>
                    <a:pt x="1377911" y="301612"/>
                  </a:lnTo>
                  <a:lnTo>
                    <a:pt x="1323746" y="303149"/>
                  </a:lnTo>
                  <a:lnTo>
                    <a:pt x="1269530" y="305244"/>
                  </a:lnTo>
                  <a:lnTo>
                    <a:pt x="1215339" y="306857"/>
                  </a:lnTo>
                  <a:lnTo>
                    <a:pt x="1161224" y="306920"/>
                  </a:lnTo>
                  <a:lnTo>
                    <a:pt x="1131785" y="304279"/>
                  </a:lnTo>
                  <a:lnTo>
                    <a:pt x="1101547" y="299847"/>
                  </a:lnTo>
                  <a:lnTo>
                    <a:pt x="1070787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53" y="317449"/>
                  </a:lnTo>
                  <a:lnTo>
                    <a:pt x="1463522" y="310184"/>
                  </a:lnTo>
                  <a:close/>
                </a:path>
                <a:path w="1844039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05" y="464883"/>
                  </a:lnTo>
                  <a:lnTo>
                    <a:pt x="1843354" y="464070"/>
                  </a:lnTo>
                  <a:lnTo>
                    <a:pt x="1843227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66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61" y="277799"/>
                  </a:lnTo>
                  <a:lnTo>
                    <a:pt x="1368958" y="45872"/>
                  </a:lnTo>
                  <a:lnTo>
                    <a:pt x="1332001" y="50812"/>
                  </a:lnTo>
                  <a:lnTo>
                    <a:pt x="1295654" y="34086"/>
                  </a:lnTo>
                  <a:lnTo>
                    <a:pt x="1258417" y="11772"/>
                  </a:lnTo>
                  <a:lnTo>
                    <a:pt x="1218780" y="0"/>
                  </a:lnTo>
                  <a:lnTo>
                    <a:pt x="1134452" y="41541"/>
                  </a:lnTo>
                  <a:lnTo>
                    <a:pt x="1151585" y="54013"/>
                  </a:lnTo>
                  <a:lnTo>
                    <a:pt x="1526971" y="327329"/>
                  </a:lnTo>
                  <a:lnTo>
                    <a:pt x="1477327" y="329869"/>
                  </a:lnTo>
                  <a:lnTo>
                    <a:pt x="1427645" y="331762"/>
                  </a:lnTo>
                  <a:lnTo>
                    <a:pt x="1377911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42" y="359752"/>
                  </a:lnTo>
                  <a:lnTo>
                    <a:pt x="184264" y="368896"/>
                  </a:lnTo>
                  <a:lnTo>
                    <a:pt x="129425" y="380657"/>
                  </a:lnTo>
                  <a:lnTo>
                    <a:pt x="82892" y="395211"/>
                  </a:lnTo>
                  <a:lnTo>
                    <a:pt x="82892" y="469836"/>
                  </a:lnTo>
                  <a:lnTo>
                    <a:pt x="76987" y="466877"/>
                  </a:lnTo>
                  <a:lnTo>
                    <a:pt x="76936" y="463956"/>
                  </a:lnTo>
                  <a:lnTo>
                    <a:pt x="82727" y="460781"/>
                  </a:lnTo>
                  <a:lnTo>
                    <a:pt x="82892" y="469836"/>
                  </a:lnTo>
                  <a:lnTo>
                    <a:pt x="82892" y="395211"/>
                  </a:lnTo>
                  <a:lnTo>
                    <a:pt x="42811" y="421779"/>
                  </a:lnTo>
                  <a:lnTo>
                    <a:pt x="33401" y="456539"/>
                  </a:lnTo>
                  <a:lnTo>
                    <a:pt x="39344" y="461543"/>
                  </a:lnTo>
                  <a:lnTo>
                    <a:pt x="49860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85" y="507453"/>
                  </a:lnTo>
                  <a:lnTo>
                    <a:pt x="38265" y="516369"/>
                  </a:lnTo>
                  <a:lnTo>
                    <a:pt x="85432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45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37" y="476732"/>
                  </a:lnTo>
                  <a:lnTo>
                    <a:pt x="692378" y="473608"/>
                  </a:lnTo>
                  <a:lnTo>
                    <a:pt x="869188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96"/>
                  </a:lnTo>
                  <a:lnTo>
                    <a:pt x="1468081" y="475437"/>
                  </a:lnTo>
                  <a:lnTo>
                    <a:pt x="1519377" y="473570"/>
                  </a:lnTo>
                  <a:lnTo>
                    <a:pt x="1570583" y="471106"/>
                  </a:lnTo>
                  <a:lnTo>
                    <a:pt x="1607324" y="463562"/>
                  </a:lnTo>
                  <a:lnTo>
                    <a:pt x="1619504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29" y="480517"/>
                  </a:lnTo>
                  <a:lnTo>
                    <a:pt x="1602968" y="484263"/>
                  </a:lnTo>
                  <a:lnTo>
                    <a:pt x="1562163" y="511708"/>
                  </a:lnTo>
                  <a:lnTo>
                    <a:pt x="1519821" y="536181"/>
                  </a:lnTo>
                  <a:lnTo>
                    <a:pt x="1476400" y="558596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14" y="680681"/>
                  </a:lnTo>
                  <a:lnTo>
                    <a:pt x="1206296" y="730402"/>
                  </a:lnTo>
                  <a:lnTo>
                    <a:pt x="1206068" y="731024"/>
                  </a:lnTo>
                  <a:lnTo>
                    <a:pt x="1206068" y="783450"/>
                  </a:lnTo>
                  <a:lnTo>
                    <a:pt x="1200162" y="780491"/>
                  </a:lnTo>
                  <a:lnTo>
                    <a:pt x="1200111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24"/>
                  </a:lnTo>
                  <a:lnTo>
                    <a:pt x="1200454" y="746048"/>
                  </a:lnTo>
                  <a:lnTo>
                    <a:pt x="1194841" y="766686"/>
                  </a:lnTo>
                  <a:lnTo>
                    <a:pt x="1192631" y="774636"/>
                  </a:lnTo>
                  <a:lnTo>
                    <a:pt x="1170114" y="809180"/>
                  </a:lnTo>
                  <a:lnTo>
                    <a:pt x="1156246" y="818730"/>
                  </a:lnTo>
                  <a:lnTo>
                    <a:pt x="1147584" y="832446"/>
                  </a:lnTo>
                  <a:lnTo>
                    <a:pt x="1148892" y="856513"/>
                  </a:lnTo>
                  <a:lnTo>
                    <a:pt x="1148753" y="856818"/>
                  </a:lnTo>
                  <a:lnTo>
                    <a:pt x="1241272" y="818959"/>
                  </a:lnTo>
                  <a:lnTo>
                    <a:pt x="1287373" y="799465"/>
                  </a:lnTo>
                  <a:lnTo>
                    <a:pt x="1333296" y="779462"/>
                  </a:lnTo>
                  <a:lnTo>
                    <a:pt x="1378953" y="758888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36" y="692759"/>
                  </a:lnTo>
                  <a:lnTo>
                    <a:pt x="1557540" y="668972"/>
                  </a:lnTo>
                  <a:lnTo>
                    <a:pt x="1600835" y="644169"/>
                  </a:lnTo>
                  <a:lnTo>
                    <a:pt x="1643430" y="618248"/>
                  </a:lnTo>
                  <a:lnTo>
                    <a:pt x="1685277" y="591146"/>
                  </a:lnTo>
                  <a:lnTo>
                    <a:pt x="1726298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76400" y="2781300"/>
            <a:ext cx="13743940" cy="5903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978775">
              <a:lnSpc>
                <a:spcPct val="116300"/>
              </a:lnSpc>
              <a:spcBef>
                <a:spcPts val="95"/>
              </a:spcBef>
            </a:pPr>
            <a:r>
              <a:rPr sz="5000" spc="185" dirty="0">
                <a:solidFill>
                  <a:srgbClr val="002060"/>
                </a:solidFill>
                <a:latin typeface="Trebuchet MS"/>
                <a:cs typeface="Trebuchet MS"/>
              </a:rPr>
              <a:t>Conflits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195" dirty="0">
                <a:solidFill>
                  <a:srgbClr val="002060"/>
                </a:solidFill>
                <a:latin typeface="Trebuchet MS"/>
                <a:cs typeface="Trebuchet MS"/>
              </a:rPr>
              <a:t>internes </a:t>
            </a:r>
            <a:r>
              <a:rPr sz="5000" spc="135" dirty="0">
                <a:solidFill>
                  <a:srgbClr val="002060"/>
                </a:solidFill>
                <a:latin typeface="Trebuchet MS"/>
                <a:cs typeface="Trebuchet MS"/>
              </a:rPr>
              <a:t>Erreurs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20" dirty="0">
                <a:solidFill>
                  <a:srgbClr val="002060"/>
                </a:solidFill>
                <a:latin typeface="Trebuchet MS"/>
                <a:cs typeface="Trebuchet MS"/>
              </a:rPr>
              <a:t>statutaires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2700" marR="5330825">
              <a:lnSpc>
                <a:spcPct val="116199"/>
              </a:lnSpc>
              <a:spcBef>
                <a:spcPts val="5"/>
              </a:spcBef>
            </a:pPr>
            <a:r>
              <a:rPr sz="5000" spc="360" dirty="0">
                <a:solidFill>
                  <a:srgbClr val="002060"/>
                </a:solidFill>
                <a:latin typeface="Trebuchet MS"/>
                <a:cs typeface="Trebuchet MS"/>
              </a:rPr>
              <a:t>Mise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90" dirty="0">
                <a:solidFill>
                  <a:srgbClr val="002060"/>
                </a:solidFill>
                <a:latin typeface="Trebuchet MS"/>
                <a:cs typeface="Trebuchet MS"/>
              </a:rPr>
              <a:t>en</a:t>
            </a:r>
            <a:r>
              <a:rPr sz="5000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520" dirty="0">
                <a:solidFill>
                  <a:srgbClr val="002060"/>
                </a:solidFill>
                <a:latin typeface="Trebuchet MS"/>
                <a:cs typeface="Trebuchet MS"/>
              </a:rPr>
              <a:t>cause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60" dirty="0">
                <a:solidFill>
                  <a:srgbClr val="002060"/>
                </a:solidFill>
                <a:latin typeface="Trebuchet MS"/>
                <a:cs typeface="Trebuchet MS"/>
              </a:rPr>
              <a:t>personnelle </a:t>
            </a:r>
            <a:r>
              <a:rPr sz="5000" spc="345" dirty="0">
                <a:solidFill>
                  <a:srgbClr val="002060"/>
                </a:solidFill>
                <a:latin typeface="Trebuchet MS"/>
                <a:cs typeface="Trebuchet MS"/>
              </a:rPr>
              <a:t>Recours</a:t>
            </a:r>
            <a:r>
              <a:rPr sz="5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10" dirty="0">
                <a:solidFill>
                  <a:srgbClr val="002060"/>
                </a:solidFill>
                <a:latin typeface="Trebuchet MS"/>
                <a:cs typeface="Trebuchet MS"/>
              </a:rPr>
              <a:t>d’agents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05"/>
              </a:spcBef>
            </a:pPr>
            <a:endParaRPr sz="5000" dirty="0">
              <a:latin typeface="Trebuchet MS"/>
              <a:cs typeface="Trebuchet MS"/>
            </a:endParaRPr>
          </a:p>
          <a:p>
            <a:pPr marL="4660265" marR="5080">
              <a:lnSpc>
                <a:spcPts val="4950"/>
              </a:lnSpc>
            </a:pPr>
            <a:r>
              <a:rPr sz="5000" b="1" spc="245" dirty="0">
                <a:solidFill>
                  <a:srgbClr val="002060"/>
                </a:solidFill>
                <a:latin typeface="Trebuchet MS"/>
                <a:cs typeface="Trebuchet MS"/>
              </a:rPr>
              <a:t>Une</a:t>
            </a:r>
            <a:r>
              <a:rPr sz="5000" b="1" spc="-45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30" dirty="0">
                <a:solidFill>
                  <a:srgbClr val="002060"/>
                </a:solidFill>
                <a:latin typeface="Trebuchet MS"/>
                <a:cs typeface="Trebuchet MS"/>
              </a:rPr>
              <a:t>erreur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204" dirty="0">
                <a:solidFill>
                  <a:srgbClr val="002060"/>
                </a:solidFill>
                <a:latin typeface="Trebuchet MS"/>
                <a:cs typeface="Trebuchet MS"/>
              </a:rPr>
              <a:t>RH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525" dirty="0">
                <a:solidFill>
                  <a:srgbClr val="002060"/>
                </a:solidFill>
                <a:latin typeface="Trebuchet MS"/>
                <a:cs typeface="Trebuchet MS"/>
              </a:rPr>
              <a:t>=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50" dirty="0">
                <a:solidFill>
                  <a:srgbClr val="002060"/>
                </a:solidFill>
                <a:latin typeface="Trebuchet MS"/>
                <a:cs typeface="Trebuchet MS"/>
              </a:rPr>
              <a:t>du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05" dirty="0">
                <a:solidFill>
                  <a:srgbClr val="002060"/>
                </a:solidFill>
                <a:latin typeface="Trebuchet MS"/>
                <a:cs typeface="Trebuchet MS"/>
              </a:rPr>
              <a:t>temps, </a:t>
            </a:r>
            <a:r>
              <a:rPr sz="5000" b="1" spc="340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225" dirty="0">
                <a:solidFill>
                  <a:srgbClr val="002060"/>
                </a:solidFill>
                <a:latin typeface="Trebuchet MS"/>
                <a:cs typeface="Trebuchet MS"/>
              </a:rPr>
              <a:t>l’argent…</a:t>
            </a:r>
            <a:r>
              <a:rPr sz="5000" b="1" spc="-4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114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34" dirty="0">
                <a:solidFill>
                  <a:srgbClr val="002060"/>
                </a:solidFill>
                <a:latin typeface="Trebuchet MS"/>
                <a:cs typeface="Trebuchet MS"/>
              </a:rPr>
              <a:t>des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15" dirty="0">
                <a:solidFill>
                  <a:srgbClr val="002060"/>
                </a:solidFill>
                <a:latin typeface="Trebuchet MS"/>
                <a:cs typeface="Trebuchet MS"/>
              </a:rPr>
              <a:t>tensions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xfrm>
            <a:off x="1828800" y="266700"/>
            <a:ext cx="13110207" cy="1439719"/>
          </a:xfrm>
          <a:prstGeom prst="rect">
            <a:avLst/>
          </a:prstGeom>
        </p:spPr>
        <p:txBody>
          <a:bodyPr vert="horz" wrap="square" lIns="0" tIns="358995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100"/>
              </a:spcBef>
            </a:pPr>
            <a:r>
              <a:rPr spc="2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spc="-6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4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A6192B2-6032-FCDD-4492-17F3975FE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7573">
            <a:off x="1348654" y="-289647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EC19E13-7770-F314-3634-A9D6F518C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206">
            <a:off x="12331403" y="863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229600" y="8343900"/>
            <a:ext cx="8712200" cy="1692275"/>
          </a:xfrm>
          <a:custGeom>
            <a:avLst/>
            <a:gdLst/>
            <a:ahLst/>
            <a:cxnLst/>
            <a:rect l="l" t="t" r="r" b="b"/>
            <a:pathLst>
              <a:path w="8712200" h="1692275">
                <a:moveTo>
                  <a:pt x="8711832" y="1226299"/>
                </a:moveTo>
                <a:lnTo>
                  <a:pt x="8709800" y="1185862"/>
                </a:lnTo>
                <a:lnTo>
                  <a:pt x="8705304" y="1141361"/>
                </a:lnTo>
                <a:lnTo>
                  <a:pt x="8698509" y="1093406"/>
                </a:lnTo>
                <a:lnTo>
                  <a:pt x="8689581" y="1042543"/>
                </a:lnTo>
                <a:lnTo>
                  <a:pt x="8678685" y="989355"/>
                </a:lnTo>
                <a:lnTo>
                  <a:pt x="8666010" y="934440"/>
                </a:lnTo>
                <a:lnTo>
                  <a:pt x="8651684" y="878370"/>
                </a:lnTo>
                <a:lnTo>
                  <a:pt x="8635911" y="821715"/>
                </a:lnTo>
                <a:lnTo>
                  <a:pt x="8618842" y="765060"/>
                </a:lnTo>
                <a:lnTo>
                  <a:pt x="8600656" y="708990"/>
                </a:lnTo>
                <a:lnTo>
                  <a:pt x="8581504" y="654075"/>
                </a:lnTo>
                <a:lnTo>
                  <a:pt x="8561565" y="600900"/>
                </a:lnTo>
                <a:lnTo>
                  <a:pt x="8541017" y="550037"/>
                </a:lnTo>
                <a:lnTo>
                  <a:pt x="8519998" y="502069"/>
                </a:lnTo>
                <a:lnTo>
                  <a:pt x="8498700" y="457581"/>
                </a:lnTo>
                <a:lnTo>
                  <a:pt x="8477288" y="417144"/>
                </a:lnTo>
                <a:lnTo>
                  <a:pt x="8455927" y="381330"/>
                </a:lnTo>
                <a:lnTo>
                  <a:pt x="8414017" y="325932"/>
                </a:lnTo>
                <a:lnTo>
                  <a:pt x="8374329" y="296011"/>
                </a:lnTo>
                <a:lnTo>
                  <a:pt x="8154962" y="263601"/>
                </a:lnTo>
                <a:lnTo>
                  <a:pt x="7853502" y="223647"/>
                </a:lnTo>
                <a:lnTo>
                  <a:pt x="7551687" y="186956"/>
                </a:lnTo>
                <a:lnTo>
                  <a:pt x="7249528" y="153555"/>
                </a:lnTo>
                <a:lnTo>
                  <a:pt x="6947001" y="123418"/>
                </a:lnTo>
                <a:lnTo>
                  <a:pt x="6644119" y="96558"/>
                </a:lnTo>
                <a:lnTo>
                  <a:pt x="6340881" y="72974"/>
                </a:lnTo>
                <a:lnTo>
                  <a:pt x="6037415" y="52679"/>
                </a:lnTo>
                <a:lnTo>
                  <a:pt x="5733821" y="35674"/>
                </a:lnTo>
                <a:lnTo>
                  <a:pt x="5430113" y="21945"/>
                </a:lnTo>
                <a:lnTo>
                  <a:pt x="5126279" y="11531"/>
                </a:lnTo>
                <a:lnTo>
                  <a:pt x="4822329" y="4394"/>
                </a:lnTo>
                <a:lnTo>
                  <a:pt x="4518266" y="558"/>
                </a:lnTo>
                <a:lnTo>
                  <a:pt x="4214088" y="0"/>
                </a:lnTo>
                <a:lnTo>
                  <a:pt x="3909974" y="2743"/>
                </a:lnTo>
                <a:lnTo>
                  <a:pt x="3605987" y="8788"/>
                </a:lnTo>
                <a:lnTo>
                  <a:pt x="3302127" y="18110"/>
                </a:lnTo>
                <a:lnTo>
                  <a:pt x="2998368" y="30734"/>
                </a:lnTo>
                <a:lnTo>
                  <a:pt x="2694736" y="46647"/>
                </a:lnTo>
                <a:lnTo>
                  <a:pt x="2391219" y="65849"/>
                </a:lnTo>
                <a:lnTo>
                  <a:pt x="2087880" y="88341"/>
                </a:lnTo>
                <a:lnTo>
                  <a:pt x="1784883" y="114096"/>
                </a:lnTo>
                <a:lnTo>
                  <a:pt x="1482242" y="143141"/>
                </a:lnTo>
                <a:lnTo>
                  <a:pt x="1179957" y="175463"/>
                </a:lnTo>
                <a:lnTo>
                  <a:pt x="878027" y="211048"/>
                </a:lnTo>
                <a:lnTo>
                  <a:pt x="576453" y="249923"/>
                </a:lnTo>
                <a:lnTo>
                  <a:pt x="275234" y="292061"/>
                </a:lnTo>
                <a:lnTo>
                  <a:pt x="236588" y="325932"/>
                </a:lnTo>
                <a:lnTo>
                  <a:pt x="226796" y="381330"/>
                </a:lnTo>
                <a:lnTo>
                  <a:pt x="226187" y="417144"/>
                </a:lnTo>
                <a:lnTo>
                  <a:pt x="228219" y="457581"/>
                </a:lnTo>
                <a:lnTo>
                  <a:pt x="232714" y="502069"/>
                </a:lnTo>
                <a:lnTo>
                  <a:pt x="239509" y="550037"/>
                </a:lnTo>
                <a:lnTo>
                  <a:pt x="248259" y="599948"/>
                </a:lnTo>
                <a:lnTo>
                  <a:pt x="199605" y="612254"/>
                </a:lnTo>
                <a:lnTo>
                  <a:pt x="149402" y="612254"/>
                </a:lnTo>
                <a:lnTo>
                  <a:pt x="49034" y="637654"/>
                </a:lnTo>
                <a:lnTo>
                  <a:pt x="32740" y="637654"/>
                </a:lnTo>
                <a:lnTo>
                  <a:pt x="4013" y="688454"/>
                </a:lnTo>
                <a:lnTo>
                  <a:pt x="596" y="726554"/>
                </a:lnTo>
                <a:lnTo>
                  <a:pt x="0" y="751954"/>
                </a:lnTo>
                <a:lnTo>
                  <a:pt x="2019" y="802754"/>
                </a:lnTo>
                <a:lnTo>
                  <a:pt x="6515" y="840854"/>
                </a:lnTo>
                <a:lnTo>
                  <a:pt x="13309" y="891654"/>
                </a:lnTo>
                <a:lnTo>
                  <a:pt x="22237" y="942454"/>
                </a:lnTo>
                <a:lnTo>
                  <a:pt x="33134" y="993254"/>
                </a:lnTo>
                <a:lnTo>
                  <a:pt x="45821" y="1044054"/>
                </a:lnTo>
                <a:lnTo>
                  <a:pt x="60134" y="1107554"/>
                </a:lnTo>
                <a:lnTo>
                  <a:pt x="75907" y="1158354"/>
                </a:lnTo>
                <a:lnTo>
                  <a:pt x="92976" y="1221854"/>
                </a:lnTo>
                <a:lnTo>
                  <a:pt x="111163" y="1272654"/>
                </a:lnTo>
                <a:lnTo>
                  <a:pt x="130314" y="1323454"/>
                </a:lnTo>
                <a:lnTo>
                  <a:pt x="150253" y="1386954"/>
                </a:lnTo>
                <a:lnTo>
                  <a:pt x="170815" y="1437754"/>
                </a:lnTo>
                <a:lnTo>
                  <a:pt x="191820" y="1475854"/>
                </a:lnTo>
                <a:lnTo>
                  <a:pt x="213118" y="1526654"/>
                </a:lnTo>
                <a:lnTo>
                  <a:pt x="255905" y="1602854"/>
                </a:lnTo>
                <a:lnTo>
                  <a:pt x="277050" y="1628254"/>
                </a:lnTo>
                <a:lnTo>
                  <a:pt x="297802" y="1653654"/>
                </a:lnTo>
                <a:lnTo>
                  <a:pt x="318008" y="1679054"/>
                </a:lnTo>
                <a:lnTo>
                  <a:pt x="337489" y="1691754"/>
                </a:lnTo>
                <a:lnTo>
                  <a:pt x="406488" y="1691754"/>
                </a:lnTo>
                <a:lnTo>
                  <a:pt x="456895" y="1679054"/>
                </a:lnTo>
                <a:lnTo>
                  <a:pt x="557707" y="1679054"/>
                </a:lnTo>
                <a:lnTo>
                  <a:pt x="608126" y="1666354"/>
                </a:lnTo>
                <a:lnTo>
                  <a:pt x="708952" y="1666354"/>
                </a:lnTo>
                <a:lnTo>
                  <a:pt x="759371" y="1653654"/>
                </a:lnTo>
                <a:lnTo>
                  <a:pt x="860221" y="1653654"/>
                </a:lnTo>
                <a:lnTo>
                  <a:pt x="910640" y="1640954"/>
                </a:lnTo>
                <a:lnTo>
                  <a:pt x="1011504" y="1640954"/>
                </a:lnTo>
                <a:lnTo>
                  <a:pt x="1061935" y="1628254"/>
                </a:lnTo>
                <a:lnTo>
                  <a:pt x="1162812" y="1628254"/>
                </a:lnTo>
                <a:lnTo>
                  <a:pt x="1213256" y="1615554"/>
                </a:lnTo>
                <a:lnTo>
                  <a:pt x="1364602" y="1615554"/>
                </a:lnTo>
                <a:lnTo>
                  <a:pt x="1415059" y="1602854"/>
                </a:lnTo>
                <a:lnTo>
                  <a:pt x="1566430" y="1602854"/>
                </a:lnTo>
                <a:lnTo>
                  <a:pt x="1616887" y="1590154"/>
                </a:lnTo>
                <a:lnTo>
                  <a:pt x="1768297" y="1590154"/>
                </a:lnTo>
                <a:lnTo>
                  <a:pt x="1818767" y="1577454"/>
                </a:lnTo>
                <a:lnTo>
                  <a:pt x="2020697" y="1577454"/>
                </a:lnTo>
                <a:lnTo>
                  <a:pt x="2071179" y="1564754"/>
                </a:lnTo>
                <a:lnTo>
                  <a:pt x="2273147" y="1564754"/>
                </a:lnTo>
                <a:lnTo>
                  <a:pt x="2323642" y="1552054"/>
                </a:lnTo>
                <a:lnTo>
                  <a:pt x="2525674" y="1552054"/>
                </a:lnTo>
                <a:lnTo>
                  <a:pt x="2576182" y="1539354"/>
                </a:lnTo>
                <a:lnTo>
                  <a:pt x="2879306" y="1539354"/>
                </a:lnTo>
                <a:lnTo>
                  <a:pt x="2929839" y="1526654"/>
                </a:lnTo>
                <a:lnTo>
                  <a:pt x="3334169" y="1526654"/>
                </a:lnTo>
                <a:lnTo>
                  <a:pt x="3384727" y="1513954"/>
                </a:lnTo>
                <a:lnTo>
                  <a:pt x="5407952" y="1513954"/>
                </a:lnTo>
                <a:lnTo>
                  <a:pt x="5458498" y="1526654"/>
                </a:lnTo>
                <a:lnTo>
                  <a:pt x="5862840" y="1526654"/>
                </a:lnTo>
                <a:lnTo>
                  <a:pt x="5913361" y="1539354"/>
                </a:lnTo>
                <a:lnTo>
                  <a:pt x="6216497" y="1539354"/>
                </a:lnTo>
                <a:lnTo>
                  <a:pt x="6267005" y="1552054"/>
                </a:lnTo>
                <a:lnTo>
                  <a:pt x="6469024" y="1552054"/>
                </a:lnTo>
                <a:lnTo>
                  <a:pt x="6519532" y="1564754"/>
                </a:lnTo>
                <a:lnTo>
                  <a:pt x="6721500" y="1564754"/>
                </a:lnTo>
                <a:lnTo>
                  <a:pt x="6771983" y="1577454"/>
                </a:lnTo>
                <a:lnTo>
                  <a:pt x="6973900" y="1577454"/>
                </a:lnTo>
                <a:lnTo>
                  <a:pt x="7024383" y="1590154"/>
                </a:lnTo>
                <a:lnTo>
                  <a:pt x="7175779" y="1590154"/>
                </a:lnTo>
                <a:lnTo>
                  <a:pt x="7226249" y="1602854"/>
                </a:lnTo>
                <a:lnTo>
                  <a:pt x="7377620" y="1602854"/>
                </a:lnTo>
                <a:lnTo>
                  <a:pt x="7428077" y="1615554"/>
                </a:lnTo>
                <a:lnTo>
                  <a:pt x="7579423" y="1615554"/>
                </a:lnTo>
                <a:lnTo>
                  <a:pt x="7629855" y="1628254"/>
                </a:lnTo>
                <a:lnTo>
                  <a:pt x="7730731" y="1628254"/>
                </a:lnTo>
                <a:lnTo>
                  <a:pt x="7781176" y="1640954"/>
                </a:lnTo>
                <a:lnTo>
                  <a:pt x="7882039" y="1640954"/>
                </a:lnTo>
                <a:lnTo>
                  <a:pt x="7932458" y="1653654"/>
                </a:lnTo>
                <a:lnTo>
                  <a:pt x="8033309" y="1653654"/>
                </a:lnTo>
                <a:lnTo>
                  <a:pt x="8083728" y="1666354"/>
                </a:lnTo>
                <a:lnTo>
                  <a:pt x="8184553" y="1666354"/>
                </a:lnTo>
                <a:lnTo>
                  <a:pt x="8234972" y="1679054"/>
                </a:lnTo>
                <a:lnTo>
                  <a:pt x="8335785" y="1679054"/>
                </a:lnTo>
                <a:lnTo>
                  <a:pt x="8386191" y="1691754"/>
                </a:lnTo>
                <a:lnTo>
                  <a:pt x="8452891" y="1691754"/>
                </a:lnTo>
                <a:lnTo>
                  <a:pt x="8475231" y="1653654"/>
                </a:lnTo>
                <a:lnTo>
                  <a:pt x="8485022" y="1602854"/>
                </a:lnTo>
                <a:lnTo>
                  <a:pt x="8485632" y="1564754"/>
                </a:lnTo>
                <a:lnTo>
                  <a:pt x="8483600" y="1526654"/>
                </a:lnTo>
                <a:lnTo>
                  <a:pt x="8482482" y="1513954"/>
                </a:lnTo>
                <a:lnTo>
                  <a:pt x="8479104" y="1475854"/>
                </a:lnTo>
                <a:lnTo>
                  <a:pt x="8472310" y="1437754"/>
                </a:lnTo>
                <a:lnTo>
                  <a:pt x="8463394" y="1386954"/>
                </a:lnTo>
                <a:lnTo>
                  <a:pt x="8454225" y="1333563"/>
                </a:lnTo>
                <a:lnTo>
                  <a:pt x="8662784" y="1351381"/>
                </a:lnTo>
                <a:lnTo>
                  <a:pt x="8679078" y="1347419"/>
                </a:lnTo>
                <a:lnTo>
                  <a:pt x="8691905" y="1335938"/>
                </a:lnTo>
                <a:lnTo>
                  <a:pt x="8701430" y="1317498"/>
                </a:lnTo>
                <a:lnTo>
                  <a:pt x="8707806" y="1292694"/>
                </a:lnTo>
                <a:lnTo>
                  <a:pt x="8711222" y="1262100"/>
                </a:lnTo>
                <a:lnTo>
                  <a:pt x="8711832" y="1226299"/>
                </a:lnTo>
                <a:close/>
              </a:path>
            </a:pathLst>
          </a:custGeom>
          <a:solidFill>
            <a:srgbClr val="A2C870">
              <a:alpha val="6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5334000" y="8648700"/>
            <a:ext cx="2104390" cy="1336040"/>
            <a:chOff x="4891428" y="8371140"/>
            <a:chExt cx="2104390" cy="1336040"/>
          </a:xfrm>
        </p:grpSpPr>
        <p:sp>
          <p:nvSpPr>
            <p:cNvPr id="7" name="object 7"/>
            <p:cNvSpPr/>
            <p:nvPr/>
          </p:nvSpPr>
          <p:spPr>
            <a:xfrm>
              <a:off x="4891428" y="8371140"/>
              <a:ext cx="2104390" cy="1336040"/>
            </a:xfrm>
            <a:custGeom>
              <a:avLst/>
              <a:gdLst/>
              <a:ahLst/>
              <a:cxnLst/>
              <a:rect l="l" t="t" r="r" b="b"/>
              <a:pathLst>
                <a:path w="2104390" h="1336040">
                  <a:moveTo>
                    <a:pt x="1270232" y="1063"/>
                  </a:moveTo>
                  <a:lnTo>
                    <a:pt x="1330262" y="0"/>
                  </a:lnTo>
                  <a:lnTo>
                    <a:pt x="1335446" y="720"/>
                  </a:lnTo>
                  <a:lnTo>
                    <a:pt x="1356083" y="2656"/>
                  </a:lnTo>
                  <a:lnTo>
                    <a:pt x="1395415" y="14455"/>
                  </a:lnTo>
                  <a:lnTo>
                    <a:pt x="1837258" y="308721"/>
                  </a:lnTo>
                  <a:lnTo>
                    <a:pt x="1880292" y="338613"/>
                  </a:lnTo>
                  <a:lnTo>
                    <a:pt x="1924611" y="370511"/>
                  </a:lnTo>
                  <a:lnTo>
                    <a:pt x="1967108" y="404743"/>
                  </a:lnTo>
                  <a:lnTo>
                    <a:pt x="2004185" y="443455"/>
                  </a:lnTo>
                  <a:lnTo>
                    <a:pt x="2037378" y="485635"/>
                  </a:lnTo>
                  <a:lnTo>
                    <a:pt x="2064370" y="531523"/>
                  </a:lnTo>
                  <a:lnTo>
                    <a:pt x="2084948" y="580374"/>
                  </a:lnTo>
                  <a:lnTo>
                    <a:pt x="2097049" y="627271"/>
                  </a:lnTo>
                  <a:lnTo>
                    <a:pt x="2103045" y="666927"/>
                  </a:lnTo>
                  <a:lnTo>
                    <a:pt x="2104373" y="686866"/>
                  </a:lnTo>
                  <a:lnTo>
                    <a:pt x="2104068" y="707427"/>
                  </a:lnTo>
                  <a:lnTo>
                    <a:pt x="2099402" y="748509"/>
                  </a:lnTo>
                  <a:lnTo>
                    <a:pt x="2083399" y="807655"/>
                  </a:lnTo>
                  <a:lnTo>
                    <a:pt x="2060515" y="859371"/>
                  </a:lnTo>
                  <a:lnTo>
                    <a:pt x="2028976" y="903953"/>
                  </a:lnTo>
                  <a:lnTo>
                    <a:pt x="2001839" y="935610"/>
                  </a:lnTo>
                  <a:lnTo>
                    <a:pt x="1964583" y="966752"/>
                  </a:lnTo>
                  <a:lnTo>
                    <a:pt x="1927332" y="994253"/>
                  </a:lnTo>
                  <a:lnTo>
                    <a:pt x="1875069" y="1022736"/>
                  </a:lnTo>
                  <a:lnTo>
                    <a:pt x="1807779" y="1052057"/>
                  </a:lnTo>
                  <a:lnTo>
                    <a:pt x="1751245" y="1074055"/>
                  </a:lnTo>
                  <a:lnTo>
                    <a:pt x="1728987" y="1082955"/>
                  </a:lnTo>
                  <a:lnTo>
                    <a:pt x="1684812" y="1101477"/>
                  </a:lnTo>
                  <a:lnTo>
                    <a:pt x="1624957" y="1130014"/>
                  </a:lnTo>
                  <a:lnTo>
                    <a:pt x="1581625" y="1152201"/>
                  </a:lnTo>
                  <a:lnTo>
                    <a:pt x="1538814" y="1175365"/>
                  </a:lnTo>
                  <a:lnTo>
                    <a:pt x="1496543" y="1199492"/>
                  </a:lnTo>
                  <a:lnTo>
                    <a:pt x="1454834" y="1224564"/>
                  </a:lnTo>
                  <a:lnTo>
                    <a:pt x="1413707" y="1250567"/>
                  </a:lnTo>
                  <a:lnTo>
                    <a:pt x="1373181" y="1277485"/>
                  </a:lnTo>
                  <a:lnTo>
                    <a:pt x="1333277" y="1305302"/>
                  </a:lnTo>
                  <a:lnTo>
                    <a:pt x="1308376" y="1318319"/>
                  </a:lnTo>
                  <a:lnTo>
                    <a:pt x="1282467" y="1327778"/>
                  </a:lnTo>
                  <a:lnTo>
                    <a:pt x="1255536" y="1333665"/>
                  </a:lnTo>
                  <a:lnTo>
                    <a:pt x="1234351" y="1335408"/>
                  </a:lnTo>
                  <a:lnTo>
                    <a:pt x="1224268" y="1335587"/>
                  </a:lnTo>
                  <a:lnTo>
                    <a:pt x="1171478" y="1329507"/>
                  </a:lnTo>
                  <a:lnTo>
                    <a:pt x="1121211" y="1309388"/>
                  </a:lnTo>
                  <a:lnTo>
                    <a:pt x="1077743" y="1277092"/>
                  </a:lnTo>
                  <a:lnTo>
                    <a:pt x="1044116" y="1235158"/>
                  </a:lnTo>
                  <a:lnTo>
                    <a:pt x="1025698" y="1197868"/>
                  </a:lnTo>
                  <a:lnTo>
                    <a:pt x="1017747" y="1157434"/>
                  </a:lnTo>
                  <a:lnTo>
                    <a:pt x="1014086" y="1136540"/>
                  </a:lnTo>
                  <a:lnTo>
                    <a:pt x="1013438" y="1120091"/>
                  </a:lnTo>
                  <a:lnTo>
                    <a:pt x="1013260" y="1115568"/>
                  </a:lnTo>
                  <a:lnTo>
                    <a:pt x="1015156" y="1095603"/>
                  </a:lnTo>
                  <a:lnTo>
                    <a:pt x="1025761" y="1053477"/>
                  </a:lnTo>
                  <a:lnTo>
                    <a:pt x="1043975" y="1017361"/>
                  </a:lnTo>
                  <a:lnTo>
                    <a:pt x="1056487" y="1001243"/>
                  </a:lnTo>
                  <a:lnTo>
                    <a:pt x="1068257" y="984752"/>
                  </a:lnTo>
                  <a:lnTo>
                    <a:pt x="1081840" y="970066"/>
                  </a:lnTo>
                  <a:lnTo>
                    <a:pt x="1097263" y="957155"/>
                  </a:lnTo>
                  <a:lnTo>
                    <a:pt x="1114553" y="945992"/>
                  </a:lnTo>
                  <a:lnTo>
                    <a:pt x="1142754" y="926203"/>
                  </a:lnTo>
                  <a:lnTo>
                    <a:pt x="1200113" y="887977"/>
                  </a:lnTo>
                  <a:lnTo>
                    <a:pt x="1247776" y="858190"/>
                  </a:lnTo>
                  <a:lnTo>
                    <a:pt x="1304164" y="825273"/>
                  </a:lnTo>
                  <a:lnTo>
                    <a:pt x="219148" y="839147"/>
                  </a:lnTo>
                  <a:lnTo>
                    <a:pt x="158816" y="832541"/>
                  </a:lnTo>
                  <a:lnTo>
                    <a:pt x="107244" y="811989"/>
                  </a:lnTo>
                  <a:lnTo>
                    <a:pt x="64145" y="779869"/>
                  </a:lnTo>
                  <a:lnTo>
                    <a:pt x="30330" y="737627"/>
                  </a:lnTo>
                  <a:lnTo>
                    <a:pt x="8442" y="688050"/>
                  </a:lnTo>
                  <a:lnTo>
                    <a:pt x="0" y="632224"/>
                  </a:lnTo>
                  <a:lnTo>
                    <a:pt x="110" y="610875"/>
                  </a:lnTo>
                  <a:lnTo>
                    <a:pt x="2945" y="590190"/>
                  </a:lnTo>
                  <a:lnTo>
                    <a:pt x="8478" y="570169"/>
                  </a:lnTo>
                  <a:lnTo>
                    <a:pt x="16680" y="550814"/>
                  </a:lnTo>
                  <a:lnTo>
                    <a:pt x="23847" y="531811"/>
                  </a:lnTo>
                  <a:lnTo>
                    <a:pt x="45044" y="497574"/>
                  </a:lnTo>
                  <a:lnTo>
                    <a:pt x="73672" y="467830"/>
                  </a:lnTo>
                  <a:lnTo>
                    <a:pt x="107096" y="445475"/>
                  </a:lnTo>
                  <a:lnTo>
                    <a:pt x="125896" y="437658"/>
                  </a:lnTo>
                  <a:lnTo>
                    <a:pt x="144949" y="428796"/>
                  </a:lnTo>
                  <a:lnTo>
                    <a:pt x="159628" y="424199"/>
                  </a:lnTo>
                  <a:lnTo>
                    <a:pt x="1228470" y="405261"/>
                  </a:lnTo>
                  <a:lnTo>
                    <a:pt x="1221666" y="400705"/>
                  </a:lnTo>
                  <a:lnTo>
                    <a:pt x="1215008" y="396146"/>
                  </a:lnTo>
                  <a:lnTo>
                    <a:pt x="1208205" y="391590"/>
                  </a:lnTo>
                  <a:lnTo>
                    <a:pt x="1185386" y="376735"/>
                  </a:lnTo>
                  <a:lnTo>
                    <a:pt x="1164977" y="359398"/>
                  </a:lnTo>
                  <a:lnTo>
                    <a:pt x="1131330" y="317392"/>
                  </a:lnTo>
                  <a:lnTo>
                    <a:pt x="1109254" y="267507"/>
                  </a:lnTo>
                  <a:lnTo>
                    <a:pt x="1100701" y="211628"/>
                  </a:lnTo>
                  <a:lnTo>
                    <a:pt x="1102096" y="183636"/>
                  </a:lnTo>
                  <a:lnTo>
                    <a:pt x="1107271" y="155590"/>
                  </a:lnTo>
                  <a:lnTo>
                    <a:pt x="1112331" y="142918"/>
                  </a:lnTo>
                  <a:lnTo>
                    <a:pt x="1122506" y="117627"/>
                  </a:lnTo>
                  <a:lnTo>
                    <a:pt x="1127566" y="104955"/>
                  </a:lnTo>
                  <a:lnTo>
                    <a:pt x="1138109" y="87280"/>
                  </a:lnTo>
                  <a:lnTo>
                    <a:pt x="1150465" y="71409"/>
                  </a:lnTo>
                  <a:lnTo>
                    <a:pt x="1164662" y="57314"/>
                  </a:lnTo>
                  <a:lnTo>
                    <a:pt x="1180725" y="44968"/>
                  </a:lnTo>
                  <a:lnTo>
                    <a:pt x="1196409" y="31831"/>
                  </a:lnTo>
                  <a:lnTo>
                    <a:pt x="1213476" y="20985"/>
                  </a:lnTo>
                  <a:lnTo>
                    <a:pt x="1231899" y="12390"/>
                  </a:lnTo>
                  <a:lnTo>
                    <a:pt x="1251649" y="6004"/>
                  </a:lnTo>
                  <a:lnTo>
                    <a:pt x="1270232" y="1063"/>
                  </a:lnTo>
                  <a:close/>
                </a:path>
                <a:path w="2104390" h="1336040">
                  <a:moveTo>
                    <a:pt x="194917" y="418616"/>
                  </a:moveTo>
                  <a:lnTo>
                    <a:pt x="416660" y="414687"/>
                  </a:lnTo>
                  <a:lnTo>
                    <a:pt x="1228470" y="405261"/>
                  </a:lnTo>
                  <a:lnTo>
                    <a:pt x="159628" y="424199"/>
                  </a:lnTo>
                  <a:lnTo>
                    <a:pt x="164761" y="422592"/>
                  </a:lnTo>
                  <a:lnTo>
                    <a:pt x="185112" y="419071"/>
                  </a:lnTo>
                  <a:lnTo>
                    <a:pt x="184006" y="419090"/>
                  </a:lnTo>
                  <a:lnTo>
                    <a:pt x="194917" y="418616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2098" y="8629039"/>
              <a:ext cx="1844039" cy="857250"/>
            </a:xfrm>
            <a:custGeom>
              <a:avLst/>
              <a:gdLst/>
              <a:ahLst/>
              <a:cxnLst/>
              <a:rect l="l" t="t" r="r" b="b"/>
              <a:pathLst>
                <a:path w="1844040" h="857250">
                  <a:moveTo>
                    <a:pt x="1030592" y="291452"/>
                  </a:moveTo>
                  <a:lnTo>
                    <a:pt x="1030414" y="281292"/>
                  </a:lnTo>
                  <a:lnTo>
                    <a:pt x="579970" y="289267"/>
                  </a:lnTo>
                  <a:lnTo>
                    <a:pt x="580148" y="299427"/>
                  </a:lnTo>
                  <a:lnTo>
                    <a:pt x="679208" y="297675"/>
                  </a:lnTo>
                  <a:lnTo>
                    <a:pt x="679361" y="306565"/>
                  </a:lnTo>
                  <a:lnTo>
                    <a:pt x="472186" y="310235"/>
                  </a:lnTo>
                  <a:lnTo>
                    <a:pt x="472351" y="319125"/>
                  </a:lnTo>
                  <a:lnTo>
                    <a:pt x="1021994" y="309384"/>
                  </a:lnTo>
                  <a:lnTo>
                    <a:pt x="1021842" y="300494"/>
                  </a:lnTo>
                  <a:lnTo>
                    <a:pt x="685647" y="306463"/>
                  </a:lnTo>
                  <a:lnTo>
                    <a:pt x="715454" y="305917"/>
                  </a:lnTo>
                  <a:lnTo>
                    <a:pt x="715302" y="297040"/>
                  </a:lnTo>
                  <a:lnTo>
                    <a:pt x="1030592" y="291452"/>
                  </a:lnTo>
                  <a:close/>
                </a:path>
                <a:path w="1844040" h="857250">
                  <a:moveTo>
                    <a:pt x="1332344" y="333908"/>
                  </a:moveTo>
                  <a:lnTo>
                    <a:pt x="1281493" y="334352"/>
                  </a:lnTo>
                  <a:lnTo>
                    <a:pt x="933018" y="330784"/>
                  </a:lnTo>
                  <a:lnTo>
                    <a:pt x="779995" y="329349"/>
                  </a:lnTo>
                  <a:lnTo>
                    <a:pt x="680440" y="329806"/>
                  </a:lnTo>
                  <a:lnTo>
                    <a:pt x="626567" y="330758"/>
                  </a:lnTo>
                  <a:lnTo>
                    <a:pt x="575779" y="332130"/>
                  </a:lnTo>
                  <a:lnTo>
                    <a:pt x="578650" y="332079"/>
                  </a:lnTo>
                  <a:lnTo>
                    <a:pt x="531329" y="333895"/>
                  </a:lnTo>
                  <a:lnTo>
                    <a:pt x="481711" y="336435"/>
                  </a:lnTo>
                  <a:lnTo>
                    <a:pt x="432130" y="339661"/>
                  </a:lnTo>
                  <a:lnTo>
                    <a:pt x="381558" y="343738"/>
                  </a:lnTo>
                  <a:lnTo>
                    <a:pt x="381774" y="343738"/>
                  </a:lnTo>
                  <a:lnTo>
                    <a:pt x="333146" y="348475"/>
                  </a:lnTo>
                  <a:lnTo>
                    <a:pt x="299885" y="352209"/>
                  </a:lnTo>
                  <a:lnTo>
                    <a:pt x="1332344" y="333908"/>
                  </a:lnTo>
                  <a:close/>
                </a:path>
                <a:path w="1844040" h="857250">
                  <a:moveTo>
                    <a:pt x="1463535" y="310184"/>
                  </a:moveTo>
                  <a:lnTo>
                    <a:pt x="1460906" y="302158"/>
                  </a:lnTo>
                  <a:lnTo>
                    <a:pt x="1452575" y="300037"/>
                  </a:lnTo>
                  <a:lnTo>
                    <a:pt x="1431963" y="301688"/>
                  </a:lnTo>
                  <a:lnTo>
                    <a:pt x="1377924" y="301599"/>
                  </a:lnTo>
                  <a:lnTo>
                    <a:pt x="1323759" y="303149"/>
                  </a:lnTo>
                  <a:lnTo>
                    <a:pt x="1269542" y="305244"/>
                  </a:lnTo>
                  <a:lnTo>
                    <a:pt x="1215339" y="306857"/>
                  </a:lnTo>
                  <a:lnTo>
                    <a:pt x="1161237" y="306920"/>
                  </a:lnTo>
                  <a:lnTo>
                    <a:pt x="1131798" y="304266"/>
                  </a:lnTo>
                  <a:lnTo>
                    <a:pt x="1101547" y="299847"/>
                  </a:lnTo>
                  <a:lnTo>
                    <a:pt x="1070800" y="297154"/>
                  </a:lnTo>
                  <a:lnTo>
                    <a:pt x="1039799" y="299720"/>
                  </a:lnTo>
                  <a:lnTo>
                    <a:pt x="1040295" y="303314"/>
                  </a:lnTo>
                  <a:lnTo>
                    <a:pt x="1044333" y="309118"/>
                  </a:lnTo>
                  <a:lnTo>
                    <a:pt x="1049540" y="314655"/>
                  </a:lnTo>
                  <a:lnTo>
                    <a:pt x="1053566" y="317449"/>
                  </a:lnTo>
                  <a:lnTo>
                    <a:pt x="1463535" y="310184"/>
                  </a:lnTo>
                  <a:close/>
                </a:path>
                <a:path w="1844040" h="857250">
                  <a:moveTo>
                    <a:pt x="1843709" y="469036"/>
                  </a:moveTo>
                  <a:lnTo>
                    <a:pt x="1843557" y="466864"/>
                  </a:lnTo>
                  <a:lnTo>
                    <a:pt x="1843417" y="464883"/>
                  </a:lnTo>
                  <a:lnTo>
                    <a:pt x="1843354" y="464070"/>
                  </a:lnTo>
                  <a:lnTo>
                    <a:pt x="1843239" y="462343"/>
                  </a:lnTo>
                  <a:lnTo>
                    <a:pt x="1843112" y="460641"/>
                  </a:lnTo>
                  <a:lnTo>
                    <a:pt x="1843011" y="459193"/>
                  </a:lnTo>
                  <a:lnTo>
                    <a:pt x="1842897" y="457619"/>
                  </a:lnTo>
                  <a:lnTo>
                    <a:pt x="1842795" y="456184"/>
                  </a:lnTo>
                  <a:lnTo>
                    <a:pt x="1842643" y="453923"/>
                  </a:lnTo>
                  <a:lnTo>
                    <a:pt x="1842579" y="453009"/>
                  </a:lnTo>
                  <a:lnTo>
                    <a:pt x="1835353" y="411035"/>
                  </a:lnTo>
                  <a:lnTo>
                    <a:pt x="1826895" y="372795"/>
                  </a:lnTo>
                  <a:lnTo>
                    <a:pt x="1812937" y="336105"/>
                  </a:lnTo>
                  <a:lnTo>
                    <a:pt x="1798256" y="316547"/>
                  </a:lnTo>
                  <a:lnTo>
                    <a:pt x="1783105" y="295275"/>
                  </a:lnTo>
                  <a:lnTo>
                    <a:pt x="1773974" y="277787"/>
                  </a:lnTo>
                  <a:lnTo>
                    <a:pt x="1368971" y="45859"/>
                  </a:lnTo>
                  <a:lnTo>
                    <a:pt x="1332001" y="50812"/>
                  </a:lnTo>
                  <a:lnTo>
                    <a:pt x="1295666" y="34086"/>
                  </a:lnTo>
                  <a:lnTo>
                    <a:pt x="1258430" y="11772"/>
                  </a:lnTo>
                  <a:lnTo>
                    <a:pt x="1218793" y="0"/>
                  </a:lnTo>
                  <a:lnTo>
                    <a:pt x="1134465" y="41541"/>
                  </a:lnTo>
                  <a:lnTo>
                    <a:pt x="1151597" y="54013"/>
                  </a:lnTo>
                  <a:lnTo>
                    <a:pt x="1526971" y="327329"/>
                  </a:lnTo>
                  <a:lnTo>
                    <a:pt x="1477327" y="329857"/>
                  </a:lnTo>
                  <a:lnTo>
                    <a:pt x="1427645" y="331762"/>
                  </a:lnTo>
                  <a:lnTo>
                    <a:pt x="1377924" y="333108"/>
                  </a:lnTo>
                  <a:lnTo>
                    <a:pt x="299885" y="352209"/>
                  </a:lnTo>
                  <a:lnTo>
                    <a:pt x="292646" y="353021"/>
                  </a:lnTo>
                  <a:lnTo>
                    <a:pt x="240855" y="359752"/>
                  </a:lnTo>
                  <a:lnTo>
                    <a:pt x="184277" y="368896"/>
                  </a:lnTo>
                  <a:lnTo>
                    <a:pt x="129425" y="380644"/>
                  </a:lnTo>
                  <a:lnTo>
                    <a:pt x="82892" y="395224"/>
                  </a:lnTo>
                  <a:lnTo>
                    <a:pt x="82892" y="469836"/>
                  </a:lnTo>
                  <a:lnTo>
                    <a:pt x="77000" y="466877"/>
                  </a:lnTo>
                  <a:lnTo>
                    <a:pt x="76949" y="463943"/>
                  </a:lnTo>
                  <a:lnTo>
                    <a:pt x="82740" y="460781"/>
                  </a:lnTo>
                  <a:lnTo>
                    <a:pt x="82892" y="469836"/>
                  </a:lnTo>
                  <a:lnTo>
                    <a:pt x="82892" y="395224"/>
                  </a:lnTo>
                  <a:lnTo>
                    <a:pt x="51054" y="412813"/>
                  </a:lnTo>
                  <a:lnTo>
                    <a:pt x="42824" y="421779"/>
                  </a:lnTo>
                  <a:lnTo>
                    <a:pt x="36931" y="432409"/>
                  </a:lnTo>
                  <a:lnTo>
                    <a:pt x="33680" y="444182"/>
                  </a:lnTo>
                  <a:lnTo>
                    <a:pt x="33413" y="456539"/>
                  </a:lnTo>
                  <a:lnTo>
                    <a:pt x="39344" y="461543"/>
                  </a:lnTo>
                  <a:lnTo>
                    <a:pt x="49872" y="470420"/>
                  </a:lnTo>
                  <a:lnTo>
                    <a:pt x="60553" y="479437"/>
                  </a:lnTo>
                  <a:lnTo>
                    <a:pt x="23215" y="481457"/>
                  </a:lnTo>
                  <a:lnTo>
                    <a:pt x="15519" y="485381"/>
                  </a:lnTo>
                  <a:lnTo>
                    <a:pt x="0" y="493306"/>
                  </a:lnTo>
                  <a:lnTo>
                    <a:pt x="1498" y="507453"/>
                  </a:lnTo>
                  <a:lnTo>
                    <a:pt x="38265" y="516369"/>
                  </a:lnTo>
                  <a:lnTo>
                    <a:pt x="85445" y="517436"/>
                  </a:lnTo>
                  <a:lnTo>
                    <a:pt x="134404" y="515264"/>
                  </a:lnTo>
                  <a:lnTo>
                    <a:pt x="184594" y="510692"/>
                  </a:lnTo>
                  <a:lnTo>
                    <a:pt x="235458" y="504571"/>
                  </a:lnTo>
                  <a:lnTo>
                    <a:pt x="336918" y="491045"/>
                  </a:lnTo>
                  <a:lnTo>
                    <a:pt x="386397" y="485330"/>
                  </a:lnTo>
                  <a:lnTo>
                    <a:pt x="434301" y="481444"/>
                  </a:lnTo>
                  <a:lnTo>
                    <a:pt x="485787" y="478777"/>
                  </a:lnTo>
                  <a:lnTo>
                    <a:pt x="537349" y="476732"/>
                  </a:lnTo>
                  <a:lnTo>
                    <a:pt x="692378" y="473608"/>
                  </a:lnTo>
                  <a:lnTo>
                    <a:pt x="869200" y="474027"/>
                  </a:lnTo>
                  <a:lnTo>
                    <a:pt x="1316266" y="478129"/>
                  </a:lnTo>
                  <a:lnTo>
                    <a:pt x="1369085" y="477634"/>
                  </a:lnTo>
                  <a:lnTo>
                    <a:pt x="1416685" y="476783"/>
                  </a:lnTo>
                  <a:lnTo>
                    <a:pt x="1468081" y="475437"/>
                  </a:lnTo>
                  <a:lnTo>
                    <a:pt x="1519389" y="473570"/>
                  </a:lnTo>
                  <a:lnTo>
                    <a:pt x="1570583" y="471093"/>
                  </a:lnTo>
                  <a:lnTo>
                    <a:pt x="1607324" y="463562"/>
                  </a:lnTo>
                  <a:lnTo>
                    <a:pt x="1619516" y="460730"/>
                  </a:lnTo>
                  <a:lnTo>
                    <a:pt x="1619592" y="461581"/>
                  </a:lnTo>
                  <a:lnTo>
                    <a:pt x="1620634" y="471766"/>
                  </a:lnTo>
                  <a:lnTo>
                    <a:pt x="1620735" y="472986"/>
                  </a:lnTo>
                  <a:lnTo>
                    <a:pt x="1617319" y="478142"/>
                  </a:lnTo>
                  <a:lnTo>
                    <a:pt x="1610842" y="480517"/>
                  </a:lnTo>
                  <a:lnTo>
                    <a:pt x="1602981" y="484263"/>
                  </a:lnTo>
                  <a:lnTo>
                    <a:pt x="1562163" y="511695"/>
                  </a:lnTo>
                  <a:lnTo>
                    <a:pt x="1519821" y="536181"/>
                  </a:lnTo>
                  <a:lnTo>
                    <a:pt x="1476413" y="558584"/>
                  </a:lnTo>
                  <a:lnTo>
                    <a:pt x="1388198" y="600671"/>
                  </a:lnTo>
                  <a:lnTo>
                    <a:pt x="1344333" y="622109"/>
                  </a:lnTo>
                  <a:lnTo>
                    <a:pt x="1301242" y="644969"/>
                  </a:lnTo>
                  <a:lnTo>
                    <a:pt x="1247127" y="680669"/>
                  </a:lnTo>
                  <a:lnTo>
                    <a:pt x="1206296" y="730389"/>
                  </a:lnTo>
                  <a:lnTo>
                    <a:pt x="1206068" y="731012"/>
                  </a:lnTo>
                  <a:lnTo>
                    <a:pt x="1206068" y="783450"/>
                  </a:lnTo>
                  <a:lnTo>
                    <a:pt x="1200175" y="780491"/>
                  </a:lnTo>
                  <a:lnTo>
                    <a:pt x="1200124" y="777570"/>
                  </a:lnTo>
                  <a:lnTo>
                    <a:pt x="1205903" y="774395"/>
                  </a:lnTo>
                  <a:lnTo>
                    <a:pt x="1206068" y="783450"/>
                  </a:lnTo>
                  <a:lnTo>
                    <a:pt x="1206068" y="731012"/>
                  </a:lnTo>
                  <a:lnTo>
                    <a:pt x="1200454" y="746048"/>
                  </a:lnTo>
                  <a:lnTo>
                    <a:pt x="1194841" y="766673"/>
                  </a:lnTo>
                  <a:lnTo>
                    <a:pt x="1192631" y="774623"/>
                  </a:lnTo>
                  <a:lnTo>
                    <a:pt x="1170114" y="809180"/>
                  </a:lnTo>
                  <a:lnTo>
                    <a:pt x="1156258" y="818730"/>
                  </a:lnTo>
                  <a:lnTo>
                    <a:pt x="1147584" y="832446"/>
                  </a:lnTo>
                  <a:lnTo>
                    <a:pt x="1148905" y="856513"/>
                  </a:lnTo>
                  <a:lnTo>
                    <a:pt x="1148765" y="856818"/>
                  </a:lnTo>
                  <a:lnTo>
                    <a:pt x="1241272" y="818959"/>
                  </a:lnTo>
                  <a:lnTo>
                    <a:pt x="1287386" y="799465"/>
                  </a:lnTo>
                  <a:lnTo>
                    <a:pt x="1333296" y="779462"/>
                  </a:lnTo>
                  <a:lnTo>
                    <a:pt x="1378953" y="758875"/>
                  </a:lnTo>
                  <a:lnTo>
                    <a:pt x="1424279" y="737628"/>
                  </a:lnTo>
                  <a:lnTo>
                    <a:pt x="1469199" y="715619"/>
                  </a:lnTo>
                  <a:lnTo>
                    <a:pt x="1513649" y="692759"/>
                  </a:lnTo>
                  <a:lnTo>
                    <a:pt x="1557553" y="668972"/>
                  </a:lnTo>
                  <a:lnTo>
                    <a:pt x="1600835" y="644156"/>
                  </a:lnTo>
                  <a:lnTo>
                    <a:pt x="1643443" y="618248"/>
                  </a:lnTo>
                  <a:lnTo>
                    <a:pt x="1685290" y="591134"/>
                  </a:lnTo>
                  <a:lnTo>
                    <a:pt x="1726311" y="562749"/>
                  </a:lnTo>
                  <a:lnTo>
                    <a:pt x="1766430" y="532993"/>
                  </a:lnTo>
                  <a:lnTo>
                    <a:pt x="1805584" y="501789"/>
                  </a:lnTo>
                  <a:lnTo>
                    <a:pt x="1843709" y="46903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 descr="$PPTXTitle"/>
          <p:cNvSpPr txBox="1">
            <a:spLocks noGrp="1"/>
          </p:cNvSpPr>
          <p:nvPr>
            <p:ph type="title"/>
          </p:nvPr>
        </p:nvSpPr>
        <p:spPr>
          <a:xfrm>
            <a:off x="2286000" y="342900"/>
            <a:ext cx="13110207" cy="1439719"/>
          </a:xfrm>
          <a:prstGeom prst="rect">
            <a:avLst/>
          </a:prstGeom>
        </p:spPr>
        <p:txBody>
          <a:bodyPr vert="horz" wrap="square" lIns="0" tIns="358995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100"/>
              </a:spcBef>
            </a:pPr>
            <a:r>
              <a:rPr spc="2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47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décisions</a:t>
            </a:r>
            <a:r>
              <a:rPr spc="-61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42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clés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38400" y="2857500"/>
            <a:ext cx="14121765" cy="7126951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612140" indent="-579120">
              <a:lnSpc>
                <a:spcPct val="100000"/>
              </a:lnSpc>
              <a:spcBef>
                <a:spcPts val="1075"/>
              </a:spcBef>
              <a:buAutoNum type="arabicPeriod"/>
              <a:tabLst>
                <a:tab pos="612140" algn="l"/>
              </a:tabLst>
            </a:pPr>
            <a:r>
              <a:rPr sz="5000" spc="165" dirty="0">
                <a:solidFill>
                  <a:srgbClr val="002060"/>
                </a:solidFill>
                <a:latin typeface="Trebuchet MS"/>
                <a:cs typeface="Trebuchet MS"/>
              </a:rPr>
              <a:t>Recruter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611505" indent="-57912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611505" algn="l"/>
              </a:tabLst>
            </a:pPr>
            <a:r>
              <a:rPr sz="5000" spc="305" dirty="0">
                <a:solidFill>
                  <a:srgbClr val="002060"/>
                </a:solidFill>
                <a:latin typeface="Trebuchet MS"/>
                <a:cs typeface="Trebuchet MS"/>
              </a:rPr>
              <a:t>Rémunérer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612140" indent="-57912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612140" algn="l"/>
              </a:tabLst>
            </a:pPr>
            <a:r>
              <a:rPr sz="5000" spc="390" dirty="0">
                <a:solidFill>
                  <a:srgbClr val="002060"/>
                </a:solidFill>
                <a:latin typeface="Trebuchet MS"/>
                <a:cs typeface="Trebuchet MS"/>
              </a:rPr>
              <a:t>Organiser/manager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612140" indent="-59626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612140" algn="l"/>
              </a:tabLst>
            </a:pPr>
            <a:r>
              <a:rPr sz="5000" spc="370" dirty="0">
                <a:solidFill>
                  <a:srgbClr val="002060"/>
                </a:solidFill>
                <a:latin typeface="Trebuchet MS"/>
                <a:cs typeface="Trebuchet MS"/>
              </a:rPr>
              <a:t>Évaluer/accompagner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612140" indent="-59563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612140" algn="l"/>
              </a:tabLst>
            </a:pPr>
            <a:r>
              <a:rPr sz="5000" spc="200" dirty="0">
                <a:solidFill>
                  <a:srgbClr val="002060"/>
                </a:solidFill>
                <a:latin typeface="Trebuchet MS"/>
                <a:cs typeface="Trebuchet MS"/>
              </a:rPr>
              <a:t>Gérer</a:t>
            </a:r>
            <a:r>
              <a:rPr sz="5000" spc="-17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20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5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45" dirty="0">
                <a:solidFill>
                  <a:srgbClr val="002060"/>
                </a:solidFill>
                <a:latin typeface="Trebuchet MS"/>
                <a:cs typeface="Trebuchet MS"/>
              </a:rPr>
              <a:t>situations</a:t>
            </a:r>
            <a:r>
              <a:rPr sz="5000" spc="-1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15" dirty="0">
                <a:solidFill>
                  <a:srgbClr val="002060"/>
                </a:solidFill>
                <a:latin typeface="Trebuchet MS"/>
                <a:cs typeface="Trebuchet MS"/>
              </a:rPr>
              <a:t>sensibles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612140" indent="-59944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612140" algn="l"/>
              </a:tabLst>
            </a:pPr>
            <a:r>
              <a:rPr sz="5000" spc="145" dirty="0">
                <a:solidFill>
                  <a:srgbClr val="002060"/>
                </a:solidFill>
                <a:latin typeface="Trebuchet MS"/>
                <a:cs typeface="Trebuchet MS"/>
              </a:rPr>
              <a:t>Prévenir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220" dirty="0">
                <a:solidFill>
                  <a:srgbClr val="002060"/>
                </a:solidFill>
                <a:latin typeface="Trebuchet MS"/>
                <a:cs typeface="Trebuchet MS"/>
              </a:rPr>
              <a:t>les</a:t>
            </a:r>
            <a:r>
              <a:rPr sz="5000" spc="-16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spc="300" dirty="0">
                <a:solidFill>
                  <a:srgbClr val="002060"/>
                </a:solidFill>
                <a:latin typeface="Trebuchet MS"/>
                <a:cs typeface="Trebuchet MS"/>
              </a:rPr>
              <a:t>risques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7485380">
              <a:lnSpc>
                <a:spcPts val="5475"/>
              </a:lnSpc>
              <a:spcBef>
                <a:spcPts val="2535"/>
              </a:spcBef>
            </a:pPr>
            <a:r>
              <a:rPr sz="5000" b="1" spc="215" dirty="0">
                <a:solidFill>
                  <a:srgbClr val="002060"/>
                </a:solidFill>
                <a:latin typeface="Trebuchet MS"/>
                <a:cs typeface="Trebuchet MS"/>
              </a:rPr>
              <a:t>Votre</a:t>
            </a:r>
            <a:r>
              <a:rPr sz="5000" b="1" spc="-44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245" dirty="0">
                <a:solidFill>
                  <a:srgbClr val="002060"/>
                </a:solidFill>
                <a:latin typeface="Trebuchet MS"/>
                <a:cs typeface="Trebuchet MS"/>
              </a:rPr>
              <a:t>quotidien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7485380">
              <a:lnSpc>
                <a:spcPts val="5475"/>
              </a:lnSpc>
            </a:pPr>
            <a:r>
              <a:rPr sz="5000" b="1" spc="340" dirty="0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sz="5000" b="1" spc="-43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70" dirty="0">
                <a:solidFill>
                  <a:srgbClr val="002060"/>
                </a:solidFill>
                <a:latin typeface="Trebuchet MS"/>
                <a:cs typeface="Trebuchet MS"/>
              </a:rPr>
              <a:t>maire</a:t>
            </a:r>
            <a:r>
              <a:rPr sz="5000" b="1" spc="-43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25" dirty="0">
                <a:solidFill>
                  <a:srgbClr val="002060"/>
                </a:solidFill>
                <a:latin typeface="Trebuchet MS"/>
                <a:cs typeface="Trebuchet MS"/>
              </a:rPr>
              <a:t>employeur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A135B79-1818-5161-D827-5C0461FE7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7331">
            <a:off x="856862" y="-248039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F3CBF3A-0E9D-56D6-47EE-64DB7A931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4920">
            <a:off x="13094901" y="788601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042828-2C40-D0B1-669A-CCC4E5E5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 descr="$PPTXTitle">
            <a:extLst>
              <a:ext uri="{FF2B5EF4-FFF2-40B4-BE49-F238E27FC236}">
                <a16:creationId xmlns:a16="http://schemas.microsoft.com/office/drawing/2014/main" id="{29F8AD1C-572C-8BFC-9F1A-9BA5998BB1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13110207" cy="2516937"/>
          </a:xfrm>
          <a:prstGeom prst="rect">
            <a:avLst/>
          </a:prstGeom>
        </p:spPr>
        <p:txBody>
          <a:bodyPr vert="horz" wrap="square" lIns="0" tIns="358995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100"/>
              </a:spcBef>
            </a:pPr>
            <a:r>
              <a:rPr lang="fr-FR" spc="2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lang="fr-FR" spc="-61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9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fondamentaux</a:t>
            </a:r>
            <a:r>
              <a:rPr lang="fr-FR" spc="-6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-6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pc="59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lang="fr-FR"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règles</a:t>
            </a:r>
            <a:r>
              <a:rPr lang="fr-FR" spc="-61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pc="409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spécifiques</a:t>
            </a:r>
            <a:endParaRPr spc="425" dirty="0">
              <a:solidFill>
                <a:srgbClr val="F495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F73A3A7-928B-7637-C4F0-9D1B2C97A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18662" y="-171839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85E5259-0F6C-BB01-9134-3EB72E3EB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3617797" y="-2887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" name="object 4">
            <a:extLst>
              <a:ext uri="{FF2B5EF4-FFF2-40B4-BE49-F238E27FC236}">
                <a16:creationId xmlns:a16="http://schemas.microsoft.com/office/drawing/2014/main" id="{9E8C34B5-7838-953E-3748-98CF30D82266}"/>
              </a:ext>
            </a:extLst>
          </p:cNvPr>
          <p:cNvGrpSpPr/>
          <p:nvPr/>
        </p:nvGrpSpPr>
        <p:grpSpPr>
          <a:xfrm>
            <a:off x="304800" y="3009900"/>
            <a:ext cx="7927975" cy="6794500"/>
            <a:chOff x="0" y="2471259"/>
            <a:chExt cx="7927975" cy="6794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9CFE14AE-FACF-641B-9C80-DDAFC10AEC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71259"/>
              <a:ext cx="6378796" cy="5000624"/>
            </a:xfrm>
            <a:prstGeom prst="rect">
              <a:avLst/>
            </a:prstGeom>
          </p:spPr>
        </p:pic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7CB9DEAB-01E2-F8C7-D963-8B804D460E64}"/>
                </a:ext>
              </a:extLst>
            </p:cNvPr>
            <p:cNvSpPr/>
            <p:nvPr/>
          </p:nvSpPr>
          <p:spPr>
            <a:xfrm>
              <a:off x="1638134" y="2967862"/>
              <a:ext cx="6289675" cy="6297930"/>
            </a:xfrm>
            <a:custGeom>
              <a:avLst/>
              <a:gdLst/>
              <a:ahLst/>
              <a:cxnLst/>
              <a:rect l="l" t="t" r="r" b="b"/>
              <a:pathLst>
                <a:path w="6289675" h="6297930">
                  <a:moveTo>
                    <a:pt x="6289586" y="144868"/>
                  </a:moveTo>
                  <a:lnTo>
                    <a:pt x="6279299" y="104533"/>
                  </a:lnTo>
                  <a:lnTo>
                    <a:pt x="6254889" y="68948"/>
                  </a:lnTo>
                  <a:lnTo>
                    <a:pt x="6214300" y="41706"/>
                  </a:lnTo>
                  <a:lnTo>
                    <a:pt x="6167920" y="32664"/>
                  </a:lnTo>
                  <a:lnTo>
                    <a:pt x="6121565" y="41821"/>
                  </a:lnTo>
                  <a:lnTo>
                    <a:pt x="6081014" y="69138"/>
                  </a:lnTo>
                  <a:lnTo>
                    <a:pt x="6046927" y="103187"/>
                  </a:lnTo>
                  <a:lnTo>
                    <a:pt x="6012497" y="137833"/>
                  </a:lnTo>
                  <a:lnTo>
                    <a:pt x="5977788" y="173024"/>
                  </a:lnTo>
                  <a:lnTo>
                    <a:pt x="5942838" y="208673"/>
                  </a:lnTo>
                  <a:lnTo>
                    <a:pt x="5907697" y="244678"/>
                  </a:lnTo>
                  <a:lnTo>
                    <a:pt x="5837123" y="317500"/>
                  </a:lnTo>
                  <a:lnTo>
                    <a:pt x="5766498" y="390842"/>
                  </a:lnTo>
                  <a:lnTo>
                    <a:pt x="5525300" y="642480"/>
                  </a:lnTo>
                  <a:lnTo>
                    <a:pt x="5384101" y="790257"/>
                  </a:lnTo>
                  <a:lnTo>
                    <a:pt x="5207978" y="975448"/>
                  </a:lnTo>
                  <a:lnTo>
                    <a:pt x="4715751" y="1495374"/>
                  </a:lnTo>
                  <a:lnTo>
                    <a:pt x="4398835" y="1829308"/>
                  </a:lnTo>
                  <a:lnTo>
                    <a:pt x="4222204" y="2014245"/>
                  </a:lnTo>
                  <a:lnTo>
                    <a:pt x="4080472" y="2161743"/>
                  </a:lnTo>
                  <a:lnTo>
                    <a:pt x="3973868" y="2272055"/>
                  </a:lnTo>
                  <a:lnTo>
                    <a:pt x="3866972" y="2382037"/>
                  </a:lnTo>
                  <a:lnTo>
                    <a:pt x="3759746" y="2491663"/>
                  </a:lnTo>
                  <a:lnTo>
                    <a:pt x="3617176" y="2636545"/>
                  </a:lnTo>
                  <a:lnTo>
                    <a:pt x="3445789" y="2809951"/>
                  </a:lnTo>
                  <a:lnTo>
                    <a:pt x="3403384" y="2767838"/>
                  </a:lnTo>
                  <a:lnTo>
                    <a:pt x="3331197" y="2696654"/>
                  </a:lnTo>
                  <a:lnTo>
                    <a:pt x="3258756" y="2625725"/>
                  </a:lnTo>
                  <a:lnTo>
                    <a:pt x="3186061" y="2555036"/>
                  </a:lnTo>
                  <a:lnTo>
                    <a:pt x="3113125" y="2484615"/>
                  </a:lnTo>
                  <a:lnTo>
                    <a:pt x="3039948" y="2414447"/>
                  </a:lnTo>
                  <a:lnTo>
                    <a:pt x="2966516" y="2344534"/>
                  </a:lnTo>
                  <a:lnTo>
                    <a:pt x="2892844" y="2274887"/>
                  </a:lnTo>
                  <a:lnTo>
                    <a:pt x="2818930" y="2205482"/>
                  </a:lnTo>
                  <a:lnTo>
                    <a:pt x="2744774" y="2136343"/>
                  </a:lnTo>
                  <a:lnTo>
                    <a:pt x="2670365" y="2067471"/>
                  </a:lnTo>
                  <a:lnTo>
                    <a:pt x="2595727" y="1998853"/>
                  </a:lnTo>
                  <a:lnTo>
                    <a:pt x="2520848" y="1930488"/>
                  </a:lnTo>
                  <a:lnTo>
                    <a:pt x="2445728" y="1862391"/>
                  </a:lnTo>
                  <a:lnTo>
                    <a:pt x="2370366" y="1794560"/>
                  </a:lnTo>
                  <a:lnTo>
                    <a:pt x="2294775" y="1726996"/>
                  </a:lnTo>
                  <a:lnTo>
                    <a:pt x="2218944" y="1659699"/>
                  </a:lnTo>
                  <a:lnTo>
                    <a:pt x="2142883" y="1592668"/>
                  </a:lnTo>
                  <a:lnTo>
                    <a:pt x="2066582" y="1525892"/>
                  </a:lnTo>
                  <a:lnTo>
                    <a:pt x="1990051" y="1459395"/>
                  </a:lnTo>
                  <a:lnTo>
                    <a:pt x="1913293" y="1393164"/>
                  </a:lnTo>
                  <a:lnTo>
                    <a:pt x="1836293" y="1327200"/>
                  </a:lnTo>
                  <a:lnTo>
                    <a:pt x="1759077" y="1261503"/>
                  </a:lnTo>
                  <a:lnTo>
                    <a:pt x="1681619" y="1196086"/>
                  </a:lnTo>
                  <a:lnTo>
                    <a:pt x="1603946" y="1130935"/>
                  </a:lnTo>
                  <a:lnTo>
                    <a:pt x="1526032" y="1066063"/>
                  </a:lnTo>
                  <a:lnTo>
                    <a:pt x="1447901" y="1001458"/>
                  </a:lnTo>
                  <a:lnTo>
                    <a:pt x="1369542" y="937133"/>
                  </a:lnTo>
                  <a:lnTo>
                    <a:pt x="1290955" y="873074"/>
                  </a:lnTo>
                  <a:lnTo>
                    <a:pt x="1212151" y="809307"/>
                  </a:lnTo>
                  <a:lnTo>
                    <a:pt x="1133119" y="745807"/>
                  </a:lnTo>
                  <a:lnTo>
                    <a:pt x="1053871" y="682586"/>
                  </a:lnTo>
                  <a:lnTo>
                    <a:pt x="974407" y="619645"/>
                  </a:lnTo>
                  <a:lnTo>
                    <a:pt x="894715" y="556983"/>
                  </a:lnTo>
                  <a:lnTo>
                    <a:pt x="814806" y="494601"/>
                  </a:lnTo>
                  <a:lnTo>
                    <a:pt x="734796" y="433463"/>
                  </a:lnTo>
                  <a:lnTo>
                    <a:pt x="654621" y="372529"/>
                  </a:lnTo>
                  <a:lnTo>
                    <a:pt x="574192" y="311912"/>
                  </a:lnTo>
                  <a:lnTo>
                    <a:pt x="533857" y="281749"/>
                  </a:lnTo>
                  <a:lnTo>
                    <a:pt x="493445" y="251688"/>
                  </a:lnTo>
                  <a:lnTo>
                    <a:pt x="452945" y="221767"/>
                  </a:lnTo>
                  <a:lnTo>
                    <a:pt x="412330" y="191985"/>
                  </a:lnTo>
                  <a:lnTo>
                    <a:pt x="371614" y="162356"/>
                  </a:lnTo>
                  <a:lnTo>
                    <a:pt x="330771" y="132892"/>
                  </a:lnTo>
                  <a:lnTo>
                    <a:pt x="289801" y="103606"/>
                  </a:lnTo>
                  <a:lnTo>
                    <a:pt x="248691" y="74510"/>
                  </a:lnTo>
                  <a:lnTo>
                    <a:pt x="207429" y="45605"/>
                  </a:lnTo>
                  <a:lnTo>
                    <a:pt x="166027" y="16929"/>
                  </a:lnTo>
                  <a:lnTo>
                    <a:pt x="125374" y="0"/>
                  </a:lnTo>
                  <a:lnTo>
                    <a:pt x="82778" y="736"/>
                  </a:lnTo>
                  <a:lnTo>
                    <a:pt x="43776" y="17945"/>
                  </a:lnTo>
                  <a:lnTo>
                    <a:pt x="13970" y="50380"/>
                  </a:lnTo>
                  <a:lnTo>
                    <a:pt x="0" y="90716"/>
                  </a:lnTo>
                  <a:lnTo>
                    <a:pt x="2781" y="131876"/>
                  </a:lnTo>
                  <a:lnTo>
                    <a:pt x="20942" y="168935"/>
                  </a:lnTo>
                  <a:lnTo>
                    <a:pt x="53149" y="196977"/>
                  </a:lnTo>
                  <a:lnTo>
                    <a:pt x="80429" y="213067"/>
                  </a:lnTo>
                  <a:lnTo>
                    <a:pt x="123977" y="239801"/>
                  </a:lnTo>
                  <a:lnTo>
                    <a:pt x="167335" y="266852"/>
                  </a:lnTo>
                  <a:lnTo>
                    <a:pt x="210502" y="294195"/>
                  </a:lnTo>
                  <a:lnTo>
                    <a:pt x="253492" y="321805"/>
                  </a:lnTo>
                  <a:lnTo>
                    <a:pt x="296303" y="349694"/>
                  </a:lnTo>
                  <a:lnTo>
                    <a:pt x="338950" y="377837"/>
                  </a:lnTo>
                  <a:lnTo>
                    <a:pt x="381431" y="406222"/>
                  </a:lnTo>
                  <a:lnTo>
                    <a:pt x="423748" y="434860"/>
                  </a:lnTo>
                  <a:lnTo>
                    <a:pt x="465924" y="463715"/>
                  </a:lnTo>
                  <a:lnTo>
                    <a:pt x="507949" y="492772"/>
                  </a:lnTo>
                  <a:lnTo>
                    <a:pt x="549846" y="522046"/>
                  </a:lnTo>
                  <a:lnTo>
                    <a:pt x="591604" y="551510"/>
                  </a:lnTo>
                  <a:lnTo>
                    <a:pt x="633234" y="581164"/>
                  </a:lnTo>
                  <a:lnTo>
                    <a:pt x="674751" y="610971"/>
                  </a:lnTo>
                  <a:lnTo>
                    <a:pt x="716153" y="640956"/>
                  </a:lnTo>
                  <a:lnTo>
                    <a:pt x="757440" y="671080"/>
                  </a:lnTo>
                  <a:lnTo>
                    <a:pt x="798639" y="701344"/>
                  </a:lnTo>
                  <a:lnTo>
                    <a:pt x="839736" y="731723"/>
                  </a:lnTo>
                  <a:lnTo>
                    <a:pt x="880745" y="762228"/>
                  </a:lnTo>
                  <a:lnTo>
                    <a:pt x="921677" y="792848"/>
                  </a:lnTo>
                  <a:lnTo>
                    <a:pt x="961847" y="823315"/>
                  </a:lnTo>
                  <a:lnTo>
                    <a:pt x="1001928" y="853897"/>
                  </a:lnTo>
                  <a:lnTo>
                    <a:pt x="1041908" y="884605"/>
                  </a:lnTo>
                  <a:lnTo>
                    <a:pt x="1081798" y="915441"/>
                  </a:lnTo>
                  <a:lnTo>
                    <a:pt x="1121600" y="946391"/>
                  </a:lnTo>
                  <a:lnTo>
                    <a:pt x="1161300" y="977468"/>
                  </a:lnTo>
                  <a:lnTo>
                    <a:pt x="1200912" y="1008659"/>
                  </a:lnTo>
                  <a:lnTo>
                    <a:pt x="1240421" y="1039964"/>
                  </a:lnTo>
                  <a:lnTo>
                    <a:pt x="1279855" y="1071384"/>
                  </a:lnTo>
                  <a:lnTo>
                    <a:pt x="1319174" y="1102918"/>
                  </a:lnTo>
                  <a:lnTo>
                    <a:pt x="1358417" y="1134579"/>
                  </a:lnTo>
                  <a:lnTo>
                    <a:pt x="1397558" y="1166355"/>
                  </a:lnTo>
                  <a:lnTo>
                    <a:pt x="1436611" y="1198232"/>
                  </a:lnTo>
                  <a:lnTo>
                    <a:pt x="1475574" y="1230223"/>
                  </a:lnTo>
                  <a:lnTo>
                    <a:pt x="1514449" y="1262341"/>
                  </a:lnTo>
                  <a:lnTo>
                    <a:pt x="1553222" y="1294561"/>
                  </a:lnTo>
                  <a:lnTo>
                    <a:pt x="1591906" y="1326883"/>
                  </a:lnTo>
                  <a:lnTo>
                    <a:pt x="1630502" y="1359331"/>
                  </a:lnTo>
                  <a:lnTo>
                    <a:pt x="1669008" y="1391881"/>
                  </a:lnTo>
                  <a:lnTo>
                    <a:pt x="1707426" y="1424533"/>
                  </a:lnTo>
                  <a:lnTo>
                    <a:pt x="1745742" y="1457299"/>
                  </a:lnTo>
                  <a:lnTo>
                    <a:pt x="1783981" y="1490179"/>
                  </a:lnTo>
                  <a:lnTo>
                    <a:pt x="1822119" y="1523161"/>
                  </a:lnTo>
                  <a:lnTo>
                    <a:pt x="1860169" y="1556245"/>
                  </a:lnTo>
                  <a:lnTo>
                    <a:pt x="1898129" y="1589430"/>
                  </a:lnTo>
                  <a:lnTo>
                    <a:pt x="1936013" y="1622717"/>
                  </a:lnTo>
                  <a:lnTo>
                    <a:pt x="1973795" y="1656118"/>
                  </a:lnTo>
                  <a:lnTo>
                    <a:pt x="2011489" y="1689620"/>
                  </a:lnTo>
                  <a:lnTo>
                    <a:pt x="2049094" y="1723212"/>
                  </a:lnTo>
                  <a:lnTo>
                    <a:pt x="2086610" y="1756918"/>
                  </a:lnTo>
                  <a:lnTo>
                    <a:pt x="2124049" y="1790712"/>
                  </a:lnTo>
                  <a:lnTo>
                    <a:pt x="2161387" y="1824621"/>
                  </a:lnTo>
                  <a:lnTo>
                    <a:pt x="2198636" y="1858619"/>
                  </a:lnTo>
                  <a:lnTo>
                    <a:pt x="2235809" y="1892706"/>
                  </a:lnTo>
                  <a:lnTo>
                    <a:pt x="2272893" y="1926907"/>
                  </a:lnTo>
                  <a:lnTo>
                    <a:pt x="2309876" y="1961184"/>
                  </a:lnTo>
                  <a:lnTo>
                    <a:pt x="2346782" y="1995576"/>
                  </a:lnTo>
                  <a:lnTo>
                    <a:pt x="2383599" y="2030056"/>
                  </a:lnTo>
                  <a:lnTo>
                    <a:pt x="2420340" y="2064626"/>
                  </a:lnTo>
                  <a:lnTo>
                    <a:pt x="2456980" y="2099297"/>
                  </a:lnTo>
                  <a:lnTo>
                    <a:pt x="2493543" y="2134044"/>
                  </a:lnTo>
                  <a:lnTo>
                    <a:pt x="2530017" y="2168893"/>
                  </a:lnTo>
                  <a:lnTo>
                    <a:pt x="2566403" y="2203843"/>
                  </a:lnTo>
                  <a:lnTo>
                    <a:pt x="2602700" y="2238870"/>
                  </a:lnTo>
                  <a:lnTo>
                    <a:pt x="2638920" y="2273985"/>
                  </a:lnTo>
                  <a:lnTo>
                    <a:pt x="2675051" y="2309190"/>
                  </a:lnTo>
                  <a:lnTo>
                    <a:pt x="2711107" y="2344496"/>
                  </a:lnTo>
                  <a:lnTo>
                    <a:pt x="2782938" y="2415336"/>
                  </a:lnTo>
                  <a:lnTo>
                    <a:pt x="2854452" y="2486533"/>
                  </a:lnTo>
                  <a:lnTo>
                    <a:pt x="2925622" y="2558059"/>
                  </a:lnTo>
                  <a:lnTo>
                    <a:pt x="2996450" y="2629916"/>
                  </a:lnTo>
                  <a:lnTo>
                    <a:pt x="3066961" y="2702090"/>
                  </a:lnTo>
                  <a:lnTo>
                    <a:pt x="3137128" y="2774594"/>
                  </a:lnTo>
                  <a:lnTo>
                    <a:pt x="3206978" y="2847403"/>
                  </a:lnTo>
                  <a:lnTo>
                    <a:pt x="3276498" y="2920504"/>
                  </a:lnTo>
                  <a:lnTo>
                    <a:pt x="3305429" y="2951200"/>
                  </a:lnTo>
                  <a:lnTo>
                    <a:pt x="3261296" y="2995599"/>
                  </a:lnTo>
                  <a:lnTo>
                    <a:pt x="3082480" y="3174466"/>
                  </a:lnTo>
                  <a:lnTo>
                    <a:pt x="2903131" y="3352927"/>
                  </a:lnTo>
                  <a:lnTo>
                    <a:pt x="2723261" y="3530968"/>
                  </a:lnTo>
                  <a:lnTo>
                    <a:pt x="2542895" y="3708590"/>
                  </a:lnTo>
                  <a:lnTo>
                    <a:pt x="2362073" y="3885819"/>
                  </a:lnTo>
                  <a:lnTo>
                    <a:pt x="2144496" y="4097959"/>
                  </a:lnTo>
                  <a:lnTo>
                    <a:pt x="1926323" y="4309554"/>
                  </a:lnTo>
                  <a:lnTo>
                    <a:pt x="1707603" y="4520577"/>
                  </a:lnTo>
                  <a:lnTo>
                    <a:pt x="1488376" y="4731067"/>
                  </a:lnTo>
                  <a:lnTo>
                    <a:pt x="1232027" y="4975974"/>
                  </a:lnTo>
                  <a:lnTo>
                    <a:pt x="975118" y="5220170"/>
                  </a:lnTo>
                  <a:lnTo>
                    <a:pt x="680910" y="5498401"/>
                  </a:lnTo>
                  <a:lnTo>
                    <a:pt x="386168" y="5775769"/>
                  </a:lnTo>
                  <a:lnTo>
                    <a:pt x="54063" y="6086792"/>
                  </a:lnTo>
                  <a:lnTo>
                    <a:pt x="29705" y="6118733"/>
                  </a:lnTo>
                  <a:lnTo>
                    <a:pt x="17068" y="6151765"/>
                  </a:lnTo>
                  <a:lnTo>
                    <a:pt x="14833" y="6184519"/>
                  </a:lnTo>
                  <a:lnTo>
                    <a:pt x="21691" y="6215583"/>
                  </a:lnTo>
                  <a:lnTo>
                    <a:pt x="57404" y="6267158"/>
                  </a:lnTo>
                  <a:lnTo>
                    <a:pt x="113677" y="6295441"/>
                  </a:lnTo>
                  <a:lnTo>
                    <a:pt x="146227" y="6297384"/>
                  </a:lnTo>
                  <a:lnTo>
                    <a:pt x="179971" y="6289370"/>
                  </a:lnTo>
                  <a:lnTo>
                    <a:pt x="213601" y="6269990"/>
                  </a:lnTo>
                  <a:lnTo>
                    <a:pt x="291731" y="6205461"/>
                  </a:lnTo>
                  <a:lnTo>
                    <a:pt x="369646" y="6140704"/>
                  </a:lnTo>
                  <a:lnTo>
                    <a:pt x="447370" y="6075731"/>
                  </a:lnTo>
                  <a:lnTo>
                    <a:pt x="524903" y="6010529"/>
                  </a:lnTo>
                  <a:lnTo>
                    <a:pt x="602259" y="5945136"/>
                  </a:lnTo>
                  <a:lnTo>
                    <a:pt x="679424" y="5879528"/>
                  </a:lnTo>
                  <a:lnTo>
                    <a:pt x="756437" y="5813742"/>
                  </a:lnTo>
                  <a:lnTo>
                    <a:pt x="871639" y="5714708"/>
                  </a:lnTo>
                  <a:lnTo>
                    <a:pt x="986510" y="5615279"/>
                  </a:lnTo>
                  <a:lnTo>
                    <a:pt x="1101064" y="5515508"/>
                  </a:lnTo>
                  <a:lnTo>
                    <a:pt x="1215339" y="5415381"/>
                  </a:lnTo>
                  <a:lnTo>
                    <a:pt x="1329334" y="5314962"/>
                  </a:lnTo>
                  <a:lnTo>
                    <a:pt x="1480972" y="5180622"/>
                  </a:lnTo>
                  <a:lnTo>
                    <a:pt x="1632242" y="5045849"/>
                  </a:lnTo>
                  <a:lnTo>
                    <a:pt x="1745691" y="4943995"/>
                  </a:lnTo>
                  <a:lnTo>
                    <a:pt x="1858899" y="4841849"/>
                  </a:lnTo>
                  <a:lnTo>
                    <a:pt x="1971878" y="4739398"/>
                  </a:lnTo>
                  <a:lnTo>
                    <a:pt x="2084628" y="4636630"/>
                  </a:lnTo>
                  <a:lnTo>
                    <a:pt x="2197125" y="4533557"/>
                  </a:lnTo>
                  <a:lnTo>
                    <a:pt x="2309380" y="4430192"/>
                  </a:lnTo>
                  <a:lnTo>
                    <a:pt x="2421394" y="4326521"/>
                  </a:lnTo>
                  <a:lnTo>
                    <a:pt x="2533142" y="4222547"/>
                  </a:lnTo>
                  <a:lnTo>
                    <a:pt x="2644622" y="4118267"/>
                  </a:lnTo>
                  <a:lnTo>
                    <a:pt x="2755836" y="4013682"/>
                  </a:lnTo>
                  <a:lnTo>
                    <a:pt x="2866783" y="3908806"/>
                  </a:lnTo>
                  <a:lnTo>
                    <a:pt x="2977451" y="3803637"/>
                  </a:lnTo>
                  <a:lnTo>
                    <a:pt x="3087840" y="3698163"/>
                  </a:lnTo>
                  <a:lnTo>
                    <a:pt x="3197949" y="3592385"/>
                  </a:lnTo>
                  <a:lnTo>
                    <a:pt x="3307753" y="3486315"/>
                  </a:lnTo>
                  <a:lnTo>
                    <a:pt x="3417278" y="3379952"/>
                  </a:lnTo>
                  <a:lnTo>
                    <a:pt x="3526485" y="3273298"/>
                  </a:lnTo>
                  <a:lnTo>
                    <a:pt x="3567214" y="3233293"/>
                  </a:lnTo>
                  <a:lnTo>
                    <a:pt x="3619271" y="3290417"/>
                  </a:lnTo>
                  <a:lnTo>
                    <a:pt x="3686873" y="3365233"/>
                  </a:lnTo>
                  <a:lnTo>
                    <a:pt x="3754158" y="3440303"/>
                  </a:lnTo>
                  <a:lnTo>
                    <a:pt x="3821138" y="3515626"/>
                  </a:lnTo>
                  <a:lnTo>
                    <a:pt x="3887800" y="3591204"/>
                  </a:lnTo>
                  <a:lnTo>
                    <a:pt x="3954157" y="3667023"/>
                  </a:lnTo>
                  <a:lnTo>
                    <a:pt x="4053052" y="3780815"/>
                  </a:lnTo>
                  <a:lnTo>
                    <a:pt x="4118724" y="3857040"/>
                  </a:lnTo>
                  <a:lnTo>
                    <a:pt x="4184205" y="3933660"/>
                  </a:lnTo>
                  <a:lnTo>
                    <a:pt x="4249496" y="4010647"/>
                  </a:lnTo>
                  <a:lnTo>
                    <a:pt x="4314583" y="4087977"/>
                  </a:lnTo>
                  <a:lnTo>
                    <a:pt x="4379468" y="4165612"/>
                  </a:lnTo>
                  <a:lnTo>
                    <a:pt x="4444123" y="4243552"/>
                  </a:lnTo>
                  <a:lnTo>
                    <a:pt x="4508563" y="4321734"/>
                  </a:lnTo>
                  <a:lnTo>
                    <a:pt x="4572774" y="4400143"/>
                  </a:lnTo>
                  <a:lnTo>
                    <a:pt x="4636732" y="4478756"/>
                  </a:lnTo>
                  <a:lnTo>
                    <a:pt x="4700448" y="4557534"/>
                  </a:lnTo>
                  <a:lnTo>
                    <a:pt x="4763897" y="4636452"/>
                  </a:lnTo>
                  <a:lnTo>
                    <a:pt x="4827079" y="4715472"/>
                  </a:lnTo>
                  <a:lnTo>
                    <a:pt x="4889995" y="4794593"/>
                  </a:lnTo>
                  <a:lnTo>
                    <a:pt x="4952619" y="4873752"/>
                  </a:lnTo>
                  <a:lnTo>
                    <a:pt x="5046015" y="4992535"/>
                  </a:lnTo>
                  <a:lnTo>
                    <a:pt x="5138725" y="5111280"/>
                  </a:lnTo>
                  <a:lnTo>
                    <a:pt x="5199685" y="5190655"/>
                  </a:lnTo>
                  <a:lnTo>
                    <a:pt x="5260479" y="5270474"/>
                  </a:lnTo>
                  <a:lnTo>
                    <a:pt x="5442890" y="5511292"/>
                  </a:lnTo>
                  <a:lnTo>
                    <a:pt x="5504027" y="5591568"/>
                  </a:lnTo>
                  <a:lnTo>
                    <a:pt x="5565495" y="5671604"/>
                  </a:lnTo>
                  <a:lnTo>
                    <a:pt x="5596382" y="5711507"/>
                  </a:lnTo>
                  <a:lnTo>
                    <a:pt x="5627395" y="5751284"/>
                  </a:lnTo>
                  <a:lnTo>
                    <a:pt x="5658523" y="5790946"/>
                  </a:lnTo>
                  <a:lnTo>
                    <a:pt x="5689803" y="5830468"/>
                  </a:lnTo>
                  <a:lnTo>
                    <a:pt x="5721235" y="5869825"/>
                  </a:lnTo>
                  <a:lnTo>
                    <a:pt x="5752833" y="5909018"/>
                  </a:lnTo>
                  <a:lnTo>
                    <a:pt x="5784621" y="5948007"/>
                  </a:lnTo>
                  <a:lnTo>
                    <a:pt x="5816587" y="5986792"/>
                  </a:lnTo>
                  <a:lnTo>
                    <a:pt x="5848756" y="6025362"/>
                  </a:lnTo>
                  <a:lnTo>
                    <a:pt x="5881154" y="6063678"/>
                  </a:lnTo>
                  <a:lnTo>
                    <a:pt x="5913767" y="6101727"/>
                  </a:lnTo>
                  <a:lnTo>
                    <a:pt x="5946622" y="6139510"/>
                  </a:lnTo>
                  <a:lnTo>
                    <a:pt x="5979731" y="6176988"/>
                  </a:lnTo>
                  <a:lnTo>
                    <a:pt x="6015075" y="6202718"/>
                  </a:lnTo>
                  <a:lnTo>
                    <a:pt x="6052413" y="6212090"/>
                  </a:lnTo>
                  <a:lnTo>
                    <a:pt x="6088786" y="6207404"/>
                  </a:lnTo>
                  <a:lnTo>
                    <a:pt x="6121222" y="6190945"/>
                  </a:lnTo>
                  <a:lnTo>
                    <a:pt x="6146749" y="6164986"/>
                  </a:lnTo>
                  <a:lnTo>
                    <a:pt x="6162395" y="6131839"/>
                  </a:lnTo>
                  <a:lnTo>
                    <a:pt x="6165215" y="6093777"/>
                  </a:lnTo>
                  <a:lnTo>
                    <a:pt x="6152210" y="6053099"/>
                  </a:lnTo>
                  <a:lnTo>
                    <a:pt x="6125781" y="6006465"/>
                  </a:lnTo>
                  <a:lnTo>
                    <a:pt x="6098692" y="5960262"/>
                  </a:lnTo>
                  <a:lnTo>
                    <a:pt x="6071057" y="5914428"/>
                  </a:lnTo>
                  <a:lnTo>
                    <a:pt x="6042990" y="5868873"/>
                  </a:lnTo>
                  <a:lnTo>
                    <a:pt x="6014605" y="5823521"/>
                  </a:lnTo>
                  <a:lnTo>
                    <a:pt x="5987212" y="5780125"/>
                  </a:lnTo>
                  <a:lnTo>
                    <a:pt x="5959360" y="5736983"/>
                  </a:lnTo>
                  <a:lnTo>
                    <a:pt x="5931090" y="5694083"/>
                  </a:lnTo>
                  <a:lnTo>
                    <a:pt x="5902439" y="5651424"/>
                  </a:lnTo>
                  <a:lnTo>
                    <a:pt x="5873420" y="5608980"/>
                  </a:lnTo>
                  <a:lnTo>
                    <a:pt x="5844070" y="5566753"/>
                  </a:lnTo>
                  <a:lnTo>
                    <a:pt x="5814428" y="5524716"/>
                  </a:lnTo>
                  <a:lnTo>
                    <a:pt x="5784520" y="5482869"/>
                  </a:lnTo>
                  <a:lnTo>
                    <a:pt x="5754370" y="5441200"/>
                  </a:lnTo>
                  <a:lnTo>
                    <a:pt x="5724029" y="5399710"/>
                  </a:lnTo>
                  <a:lnTo>
                    <a:pt x="5693511" y="5358358"/>
                  </a:lnTo>
                  <a:lnTo>
                    <a:pt x="5662866" y="5317160"/>
                  </a:lnTo>
                  <a:lnTo>
                    <a:pt x="5632107" y="5276088"/>
                  </a:lnTo>
                  <a:lnTo>
                    <a:pt x="5364797" y="4934089"/>
                  </a:lnTo>
                  <a:lnTo>
                    <a:pt x="5275034" y="4823460"/>
                  </a:lnTo>
                  <a:lnTo>
                    <a:pt x="5090858" y="4597425"/>
                  </a:lnTo>
                  <a:lnTo>
                    <a:pt x="5035308" y="4531538"/>
                  </a:lnTo>
                  <a:lnTo>
                    <a:pt x="4810544" y="4266044"/>
                  </a:lnTo>
                  <a:lnTo>
                    <a:pt x="4586910" y="4011701"/>
                  </a:lnTo>
                  <a:lnTo>
                    <a:pt x="4523727" y="3940441"/>
                  </a:lnTo>
                  <a:lnTo>
                    <a:pt x="4455655" y="3865334"/>
                  </a:lnTo>
                  <a:lnTo>
                    <a:pt x="4387329" y="3790454"/>
                  </a:lnTo>
                  <a:lnTo>
                    <a:pt x="4318724" y="3715829"/>
                  </a:lnTo>
                  <a:lnTo>
                    <a:pt x="4249864" y="3641445"/>
                  </a:lnTo>
                  <a:lnTo>
                    <a:pt x="4180751" y="3567290"/>
                  </a:lnTo>
                  <a:lnTo>
                    <a:pt x="4111358" y="3493389"/>
                  </a:lnTo>
                  <a:lnTo>
                    <a:pt x="4041724" y="3419729"/>
                  </a:lnTo>
                  <a:lnTo>
                    <a:pt x="3971810" y="3346310"/>
                  </a:lnTo>
                  <a:lnTo>
                    <a:pt x="3901656" y="3273133"/>
                  </a:lnTo>
                  <a:lnTo>
                    <a:pt x="3831234" y="3200196"/>
                  </a:lnTo>
                  <a:lnTo>
                    <a:pt x="3760559" y="3127514"/>
                  </a:lnTo>
                  <a:lnTo>
                    <a:pt x="3718344" y="3084423"/>
                  </a:lnTo>
                  <a:lnTo>
                    <a:pt x="3743998" y="3059099"/>
                  </a:lnTo>
                  <a:lnTo>
                    <a:pt x="3852278" y="2951556"/>
                  </a:lnTo>
                  <a:lnTo>
                    <a:pt x="3960241" y="2843720"/>
                  </a:lnTo>
                  <a:lnTo>
                    <a:pt x="4067886" y="2735605"/>
                  </a:lnTo>
                  <a:lnTo>
                    <a:pt x="4175188" y="2627185"/>
                  </a:lnTo>
                  <a:lnTo>
                    <a:pt x="4282160" y="2518486"/>
                  </a:lnTo>
                  <a:lnTo>
                    <a:pt x="4388790" y="2409494"/>
                  </a:lnTo>
                  <a:lnTo>
                    <a:pt x="4456823" y="2339086"/>
                  </a:lnTo>
                  <a:lnTo>
                    <a:pt x="4627511" y="2161794"/>
                  </a:lnTo>
                  <a:lnTo>
                    <a:pt x="4729708" y="2054948"/>
                  </a:lnTo>
                  <a:lnTo>
                    <a:pt x="4831258" y="1948078"/>
                  </a:lnTo>
                  <a:lnTo>
                    <a:pt x="4898390" y="1876945"/>
                  </a:lnTo>
                  <a:lnTo>
                    <a:pt x="4932692" y="1840166"/>
                  </a:lnTo>
                  <a:lnTo>
                    <a:pt x="5001082" y="1766379"/>
                  </a:lnTo>
                  <a:lnTo>
                    <a:pt x="5069167" y="1692300"/>
                  </a:lnTo>
                  <a:lnTo>
                    <a:pt x="5136947" y="1617903"/>
                  </a:lnTo>
                  <a:lnTo>
                    <a:pt x="5204384" y="1543189"/>
                  </a:lnTo>
                  <a:lnTo>
                    <a:pt x="5237962" y="1505712"/>
                  </a:lnTo>
                  <a:lnTo>
                    <a:pt x="5271452" y="1468145"/>
                  </a:lnTo>
                  <a:lnTo>
                    <a:pt x="5304841" y="1430489"/>
                  </a:lnTo>
                  <a:lnTo>
                    <a:pt x="5338140" y="1392745"/>
                  </a:lnTo>
                  <a:lnTo>
                    <a:pt x="5371338" y="1354912"/>
                  </a:lnTo>
                  <a:lnTo>
                    <a:pt x="5404421" y="1316977"/>
                  </a:lnTo>
                  <a:lnTo>
                    <a:pt x="5437403" y="1278966"/>
                  </a:lnTo>
                  <a:lnTo>
                    <a:pt x="5470283" y="1240853"/>
                  </a:lnTo>
                  <a:lnTo>
                    <a:pt x="5503037" y="1202639"/>
                  </a:lnTo>
                  <a:lnTo>
                    <a:pt x="5535688" y="1164336"/>
                  </a:lnTo>
                  <a:lnTo>
                    <a:pt x="5568226" y="1125931"/>
                  </a:lnTo>
                  <a:lnTo>
                    <a:pt x="5600636" y="1087424"/>
                  </a:lnTo>
                  <a:lnTo>
                    <a:pt x="5632920" y="1048816"/>
                  </a:lnTo>
                  <a:lnTo>
                    <a:pt x="5665076" y="1010107"/>
                  </a:lnTo>
                  <a:lnTo>
                    <a:pt x="5697118" y="971296"/>
                  </a:lnTo>
                  <a:lnTo>
                    <a:pt x="5729021" y="932370"/>
                  </a:lnTo>
                  <a:lnTo>
                    <a:pt x="5760783" y="893343"/>
                  </a:lnTo>
                  <a:lnTo>
                    <a:pt x="5792419" y="854202"/>
                  </a:lnTo>
                  <a:lnTo>
                    <a:pt x="5823915" y="814946"/>
                  </a:lnTo>
                  <a:lnTo>
                    <a:pt x="5855271" y="775589"/>
                  </a:lnTo>
                  <a:lnTo>
                    <a:pt x="5886475" y="736104"/>
                  </a:lnTo>
                  <a:lnTo>
                    <a:pt x="5917539" y="696518"/>
                  </a:lnTo>
                  <a:lnTo>
                    <a:pt x="5978436" y="618261"/>
                  </a:lnTo>
                  <a:lnTo>
                    <a:pt x="6008230" y="579551"/>
                  </a:lnTo>
                  <a:lnTo>
                    <a:pt x="6037846" y="540664"/>
                  </a:lnTo>
                  <a:lnTo>
                    <a:pt x="6067260" y="501624"/>
                  </a:lnTo>
                  <a:lnTo>
                    <a:pt x="6096482" y="462432"/>
                  </a:lnTo>
                  <a:lnTo>
                    <a:pt x="6125527" y="423087"/>
                  </a:lnTo>
                  <a:lnTo>
                    <a:pt x="6154382" y="383603"/>
                  </a:lnTo>
                  <a:lnTo>
                    <a:pt x="6183058" y="343966"/>
                  </a:lnTo>
                  <a:lnTo>
                    <a:pt x="6211557" y="304203"/>
                  </a:lnTo>
                  <a:lnTo>
                    <a:pt x="6239865" y="264312"/>
                  </a:lnTo>
                  <a:lnTo>
                    <a:pt x="6268009" y="224294"/>
                  </a:lnTo>
                  <a:lnTo>
                    <a:pt x="6285801" y="186080"/>
                  </a:lnTo>
                  <a:lnTo>
                    <a:pt x="6289586" y="144868"/>
                  </a:lnTo>
                  <a:close/>
                </a:path>
              </a:pathLst>
            </a:custGeom>
            <a:solidFill>
              <a:srgbClr val="E20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37C69671-A1DB-33C1-7979-6CDB50C78C16}"/>
              </a:ext>
            </a:extLst>
          </p:cNvPr>
          <p:cNvSpPr txBox="1"/>
          <p:nvPr/>
        </p:nvSpPr>
        <p:spPr>
          <a:xfrm>
            <a:off x="3733800" y="4381500"/>
            <a:ext cx="5116206" cy="1428596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929005" marR="43180" indent="-878840">
              <a:lnSpc>
                <a:spcPts val="4950"/>
              </a:lnSpc>
              <a:spcBef>
                <a:spcPts val="1140"/>
              </a:spcBef>
            </a:pPr>
            <a:r>
              <a:rPr sz="7500" b="1" spc="1177" baseline="-2722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+</a:t>
            </a:r>
            <a:r>
              <a:rPr sz="7500" spc="839" baseline="-27222" dirty="0">
                <a:solidFill>
                  <a:srgbClr val="58A7A3"/>
                </a:solidFill>
                <a:latin typeface="Trebuchet MS"/>
                <a:cs typeface="Trebuchet MS"/>
              </a:rPr>
              <a:t> </a:t>
            </a:r>
            <a:r>
              <a:rPr sz="5000" b="1" spc="3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conventions </a:t>
            </a:r>
            <a:r>
              <a:rPr sz="5000" b="1" spc="19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collectives</a:t>
            </a:r>
            <a:endParaRPr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2E07877B-56E3-FA07-0E9D-D8EDD980A559}"/>
              </a:ext>
            </a:extLst>
          </p:cNvPr>
          <p:cNvSpPr txBox="1"/>
          <p:nvPr/>
        </p:nvSpPr>
        <p:spPr>
          <a:xfrm>
            <a:off x="2438400" y="8877300"/>
            <a:ext cx="536448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000" b="1" spc="360" dirty="0">
                <a:solidFill>
                  <a:srgbClr val="007378"/>
                </a:solidFill>
                <a:latin typeface="Trebuchet MS"/>
                <a:cs typeface="Trebuchet MS"/>
              </a:rPr>
              <a:t>Prud’hommes</a:t>
            </a:r>
            <a:endParaRPr sz="5000" b="1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9CC45AB3-CBAB-C3FB-92CA-DC73965FF33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17680" y="2758440"/>
            <a:ext cx="5400674" cy="54006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05274236-1FBD-41B4-8917-274FF6304B8A}"/>
              </a:ext>
            </a:extLst>
          </p:cNvPr>
          <p:cNvSpPr txBox="1"/>
          <p:nvPr/>
        </p:nvSpPr>
        <p:spPr>
          <a:xfrm>
            <a:off x="10896600" y="8877300"/>
            <a:ext cx="704342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175" dirty="0">
                <a:solidFill>
                  <a:srgbClr val="007378"/>
                </a:solidFill>
                <a:latin typeface="Trebuchet MS"/>
                <a:cs typeface="Trebuchet MS"/>
              </a:rPr>
              <a:t>Tribunal</a:t>
            </a:r>
            <a:r>
              <a:rPr sz="5000" b="1" spc="-14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07378"/>
                </a:solidFill>
                <a:latin typeface="Trebuchet MS"/>
                <a:cs typeface="Trebuchet MS"/>
              </a:rPr>
              <a:t>administratif</a:t>
            </a:r>
            <a:endParaRPr sz="5000" b="1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0160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2434083"/>
            <a:ext cx="17764760" cy="2315210"/>
          </a:xfrm>
          <a:custGeom>
            <a:avLst/>
            <a:gdLst/>
            <a:ahLst/>
            <a:cxnLst/>
            <a:rect l="l" t="t" r="r" b="b"/>
            <a:pathLst>
              <a:path w="17764760" h="2315210">
                <a:moveTo>
                  <a:pt x="0" y="0"/>
                </a:moveTo>
                <a:lnTo>
                  <a:pt x="17764576" y="0"/>
                </a:lnTo>
                <a:lnTo>
                  <a:pt x="16993051" y="2314695"/>
                </a:lnTo>
                <a:lnTo>
                  <a:pt x="0" y="2314574"/>
                </a:lnTo>
                <a:lnTo>
                  <a:pt x="0" y="0"/>
                </a:lnTo>
                <a:close/>
              </a:path>
            </a:pathLst>
          </a:custGeom>
          <a:solidFill>
            <a:srgbClr val="007378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73473" y="2485436"/>
            <a:ext cx="3758565" cy="2069797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 algn="ctr">
              <a:lnSpc>
                <a:spcPts val="4950"/>
              </a:lnSpc>
              <a:spcBef>
                <a:spcPts val="1140"/>
              </a:spcBef>
            </a:pPr>
            <a:r>
              <a:rPr sz="5000" b="1" spc="285" dirty="0">
                <a:solidFill>
                  <a:srgbClr val="007378"/>
                </a:solidFill>
                <a:latin typeface="Trebuchet MS"/>
                <a:cs typeface="Trebuchet MS"/>
              </a:rPr>
              <a:t>Statut</a:t>
            </a:r>
            <a:r>
              <a:rPr sz="5000" b="1" spc="-434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40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sz="5000" b="1" spc="-43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b="1" spc="330" dirty="0">
                <a:solidFill>
                  <a:srgbClr val="007378"/>
                </a:solidFill>
                <a:latin typeface="Trebuchet MS"/>
                <a:cs typeface="Trebuchet MS"/>
              </a:rPr>
              <a:t>la </a:t>
            </a:r>
            <a:r>
              <a:rPr sz="5000" b="1" spc="225" dirty="0">
                <a:solidFill>
                  <a:srgbClr val="007378"/>
                </a:solidFill>
                <a:latin typeface="Trebuchet MS"/>
                <a:cs typeface="Trebuchet MS"/>
              </a:rPr>
              <a:t>fonction </a:t>
            </a:r>
            <a:r>
              <a:rPr sz="5000" b="1" spc="285" dirty="0">
                <a:solidFill>
                  <a:srgbClr val="007378"/>
                </a:solidFill>
                <a:latin typeface="Trebuchet MS"/>
                <a:cs typeface="Trebuchet MS"/>
              </a:rPr>
              <a:t>publique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8928" y="2547344"/>
            <a:ext cx="7177405" cy="2088514"/>
            <a:chOff x="98928" y="2547344"/>
            <a:chExt cx="7177405" cy="2088514"/>
          </a:xfrm>
        </p:grpSpPr>
        <p:sp>
          <p:nvSpPr>
            <p:cNvPr id="18" name="object 18"/>
            <p:cNvSpPr/>
            <p:nvPr/>
          </p:nvSpPr>
          <p:spPr>
            <a:xfrm>
              <a:off x="6628789" y="3378516"/>
              <a:ext cx="647700" cy="411480"/>
            </a:xfrm>
            <a:custGeom>
              <a:avLst/>
              <a:gdLst/>
              <a:ahLst/>
              <a:cxnLst/>
              <a:rect l="l" t="t" r="r" b="b"/>
              <a:pathLst>
                <a:path w="647700" h="411479">
                  <a:moveTo>
                    <a:pt x="401335" y="0"/>
                  </a:moveTo>
                  <a:lnTo>
                    <a:pt x="407791" y="139"/>
                  </a:lnTo>
                  <a:lnTo>
                    <a:pt x="414238" y="1152"/>
                  </a:lnTo>
                  <a:lnTo>
                    <a:pt x="422825" y="1556"/>
                  </a:lnTo>
                  <a:lnTo>
                    <a:pt x="430872" y="4119"/>
                  </a:lnTo>
                  <a:lnTo>
                    <a:pt x="438290" y="8839"/>
                  </a:lnTo>
                  <a:lnTo>
                    <a:pt x="513953" y="61754"/>
                  </a:lnTo>
                  <a:lnTo>
                    <a:pt x="547110" y="84739"/>
                  </a:lnTo>
                  <a:lnTo>
                    <a:pt x="579996" y="108060"/>
                  </a:lnTo>
                  <a:lnTo>
                    <a:pt x="612153" y="134727"/>
                  </a:lnTo>
                  <a:lnTo>
                    <a:pt x="635569" y="168405"/>
                  </a:lnTo>
                  <a:lnTo>
                    <a:pt x="646938" y="208226"/>
                  </a:lnTo>
                  <a:lnTo>
                    <a:pt x="647117" y="224815"/>
                  </a:lnTo>
                  <a:lnTo>
                    <a:pt x="645634" y="233357"/>
                  </a:lnTo>
                  <a:lnTo>
                    <a:pt x="643521" y="243742"/>
                  </a:lnTo>
                  <a:lnTo>
                    <a:pt x="642802" y="245945"/>
                  </a:lnTo>
                  <a:lnTo>
                    <a:pt x="639430" y="254667"/>
                  </a:lnTo>
                  <a:lnTo>
                    <a:pt x="636552" y="262759"/>
                  </a:lnTo>
                  <a:lnTo>
                    <a:pt x="628775" y="275572"/>
                  </a:lnTo>
                  <a:lnTo>
                    <a:pt x="623740" y="281416"/>
                  </a:lnTo>
                  <a:lnTo>
                    <a:pt x="619154" y="287036"/>
                  </a:lnTo>
                  <a:lnTo>
                    <a:pt x="588942" y="311313"/>
                  </a:lnTo>
                  <a:lnTo>
                    <a:pt x="553802" y="327128"/>
                  </a:lnTo>
                  <a:lnTo>
                    <a:pt x="529396" y="336203"/>
                  </a:lnTo>
                  <a:lnTo>
                    <a:pt x="515707" y="341659"/>
                  </a:lnTo>
                  <a:lnTo>
                    <a:pt x="473702" y="361841"/>
                  </a:lnTo>
                  <a:lnTo>
                    <a:pt x="428329" y="388032"/>
                  </a:lnTo>
                  <a:lnTo>
                    <a:pt x="406460" y="402442"/>
                  </a:lnTo>
                  <a:lnTo>
                    <a:pt x="398729" y="406310"/>
                  </a:lnTo>
                  <a:lnTo>
                    <a:pt x="390708" y="409079"/>
                  </a:lnTo>
                  <a:lnTo>
                    <a:pt x="382392" y="410743"/>
                  </a:lnTo>
                  <a:lnTo>
                    <a:pt x="373776" y="411299"/>
                  </a:lnTo>
                  <a:lnTo>
                    <a:pt x="356557" y="409006"/>
                  </a:lnTo>
                  <a:lnTo>
                    <a:pt x="317894" y="379289"/>
                  </a:lnTo>
                  <a:lnTo>
                    <a:pt x="310206" y="355237"/>
                  </a:lnTo>
                  <a:lnTo>
                    <a:pt x="309194" y="348789"/>
                  </a:lnTo>
                  <a:lnTo>
                    <a:pt x="322974" y="307402"/>
                  </a:lnTo>
                  <a:lnTo>
                    <a:pt x="327560" y="300344"/>
                  </a:lnTo>
                  <a:lnTo>
                    <a:pt x="333584" y="294814"/>
                  </a:lnTo>
                  <a:lnTo>
                    <a:pt x="341137" y="290723"/>
                  </a:lnTo>
                  <a:lnTo>
                    <a:pt x="349920" y="284789"/>
                  </a:lnTo>
                  <a:lnTo>
                    <a:pt x="388410" y="261113"/>
                  </a:lnTo>
                  <a:lnTo>
                    <a:pt x="400121" y="254622"/>
                  </a:lnTo>
                  <a:lnTo>
                    <a:pt x="359584" y="254235"/>
                  </a:lnTo>
                  <a:lnTo>
                    <a:pt x="278477" y="253598"/>
                  </a:lnTo>
                  <a:lnTo>
                    <a:pt x="151304" y="252998"/>
                  </a:lnTo>
                  <a:lnTo>
                    <a:pt x="64693" y="252868"/>
                  </a:lnTo>
                  <a:lnTo>
                    <a:pt x="56078" y="252288"/>
                  </a:lnTo>
                  <a:lnTo>
                    <a:pt x="18927" y="233896"/>
                  </a:lnTo>
                  <a:lnTo>
                    <a:pt x="0" y="188130"/>
                  </a:lnTo>
                  <a:lnTo>
                    <a:pt x="150" y="181563"/>
                  </a:lnTo>
                  <a:lnTo>
                    <a:pt x="1135" y="175216"/>
                  </a:lnTo>
                  <a:lnTo>
                    <a:pt x="2946" y="169087"/>
                  </a:lnTo>
                  <a:lnTo>
                    <a:pt x="5574" y="163178"/>
                  </a:lnTo>
                  <a:lnTo>
                    <a:pt x="8182" y="155176"/>
                  </a:lnTo>
                  <a:lnTo>
                    <a:pt x="12678" y="148207"/>
                  </a:lnTo>
                  <a:lnTo>
                    <a:pt x="18972" y="142363"/>
                  </a:lnTo>
                  <a:lnTo>
                    <a:pt x="24816" y="136024"/>
                  </a:lnTo>
                  <a:lnTo>
                    <a:pt x="31740" y="131573"/>
                  </a:lnTo>
                  <a:lnTo>
                    <a:pt x="39787" y="128966"/>
                  </a:lnTo>
                  <a:lnTo>
                    <a:pt x="45696" y="126343"/>
                  </a:lnTo>
                  <a:lnTo>
                    <a:pt x="51824" y="124543"/>
                  </a:lnTo>
                  <a:lnTo>
                    <a:pt x="58172" y="123560"/>
                  </a:lnTo>
                  <a:lnTo>
                    <a:pt x="64738" y="123391"/>
                  </a:lnTo>
                  <a:lnTo>
                    <a:pt x="88975" y="123406"/>
                  </a:lnTo>
                  <a:lnTo>
                    <a:pt x="248277" y="123964"/>
                  </a:lnTo>
                  <a:lnTo>
                    <a:pt x="334888" y="124560"/>
                  </a:lnTo>
                  <a:lnTo>
                    <a:pt x="379126" y="125009"/>
                  </a:lnTo>
                  <a:lnTo>
                    <a:pt x="366029" y="116000"/>
                  </a:lnTo>
                  <a:lnTo>
                    <a:pt x="343205" y="81985"/>
                  </a:lnTo>
                  <a:lnTo>
                    <a:pt x="340878" y="64749"/>
                  </a:lnTo>
                  <a:lnTo>
                    <a:pt x="341460" y="56146"/>
                  </a:lnTo>
                  <a:lnTo>
                    <a:pt x="359345" y="18505"/>
                  </a:lnTo>
                  <a:lnTo>
                    <a:pt x="366403" y="13919"/>
                  </a:lnTo>
                  <a:lnTo>
                    <a:pt x="372652" y="8165"/>
                  </a:lnTo>
                  <a:lnTo>
                    <a:pt x="380025" y="4343"/>
                  </a:lnTo>
                  <a:lnTo>
                    <a:pt x="394879" y="728"/>
                  </a:lnTo>
                  <a:lnTo>
                    <a:pt x="401335" y="0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77558" y="3459022"/>
              <a:ext cx="567690" cy="263525"/>
            </a:xfrm>
            <a:custGeom>
              <a:avLst/>
              <a:gdLst/>
              <a:ahLst/>
              <a:cxnLst/>
              <a:rect l="l" t="t" r="r" b="b"/>
              <a:pathLst>
                <a:path w="567690" h="263525">
                  <a:moveTo>
                    <a:pt x="318122" y="85140"/>
                  </a:moveTo>
                  <a:lnTo>
                    <a:pt x="179514" y="85140"/>
                  </a:lnTo>
                  <a:lnTo>
                    <a:pt x="179514" y="88950"/>
                  </a:lnTo>
                  <a:lnTo>
                    <a:pt x="209994" y="88950"/>
                  </a:lnTo>
                  <a:lnTo>
                    <a:pt x="209994" y="91490"/>
                  </a:lnTo>
                  <a:lnTo>
                    <a:pt x="146253" y="91490"/>
                  </a:lnTo>
                  <a:lnTo>
                    <a:pt x="146253" y="94030"/>
                  </a:lnTo>
                  <a:lnTo>
                    <a:pt x="315379" y="94030"/>
                  </a:lnTo>
                  <a:lnTo>
                    <a:pt x="315379" y="91490"/>
                  </a:lnTo>
                  <a:lnTo>
                    <a:pt x="221107" y="91490"/>
                  </a:lnTo>
                  <a:lnTo>
                    <a:pt x="221107" y="88950"/>
                  </a:lnTo>
                  <a:lnTo>
                    <a:pt x="318122" y="88950"/>
                  </a:lnTo>
                  <a:lnTo>
                    <a:pt x="318122" y="85140"/>
                  </a:lnTo>
                  <a:close/>
                </a:path>
                <a:path w="567690" h="263525">
                  <a:moveTo>
                    <a:pt x="451827" y="91846"/>
                  </a:moveTo>
                  <a:lnTo>
                    <a:pt x="444944" y="94094"/>
                  </a:lnTo>
                  <a:lnTo>
                    <a:pt x="441528" y="93967"/>
                  </a:lnTo>
                  <a:lnTo>
                    <a:pt x="420738" y="93649"/>
                  </a:lnTo>
                  <a:lnTo>
                    <a:pt x="379031" y="94361"/>
                  </a:lnTo>
                  <a:lnTo>
                    <a:pt x="358228" y="94094"/>
                  </a:lnTo>
                  <a:lnTo>
                    <a:pt x="349186" y="93129"/>
                  </a:lnTo>
                  <a:lnTo>
                    <a:pt x="339902" y="91592"/>
                  </a:lnTo>
                  <a:lnTo>
                    <a:pt x="330454" y="90601"/>
                  </a:lnTo>
                  <a:lnTo>
                    <a:pt x="320903" y="91224"/>
                  </a:lnTo>
                  <a:lnTo>
                    <a:pt x="320052" y="91897"/>
                  </a:lnTo>
                  <a:lnTo>
                    <a:pt x="323964" y="96481"/>
                  </a:lnTo>
                  <a:lnTo>
                    <a:pt x="325043" y="96748"/>
                  </a:lnTo>
                  <a:lnTo>
                    <a:pt x="451192" y="96748"/>
                  </a:lnTo>
                  <a:lnTo>
                    <a:pt x="451827" y="91846"/>
                  </a:lnTo>
                  <a:close/>
                </a:path>
                <a:path w="567690" h="263525">
                  <a:moveTo>
                    <a:pt x="567194" y="147751"/>
                  </a:moveTo>
                  <a:lnTo>
                    <a:pt x="567080" y="143916"/>
                  </a:lnTo>
                  <a:lnTo>
                    <a:pt x="566953" y="141579"/>
                  </a:lnTo>
                  <a:lnTo>
                    <a:pt x="566940" y="141249"/>
                  </a:lnTo>
                  <a:lnTo>
                    <a:pt x="554126" y="100533"/>
                  </a:lnTo>
                  <a:lnTo>
                    <a:pt x="549579" y="93903"/>
                  </a:lnTo>
                  <a:lnTo>
                    <a:pt x="546862" y="88480"/>
                  </a:lnTo>
                  <a:lnTo>
                    <a:pt x="423545" y="14922"/>
                  </a:lnTo>
                  <a:lnTo>
                    <a:pt x="412153" y="16256"/>
                  </a:lnTo>
                  <a:lnTo>
                    <a:pt x="401066" y="10909"/>
                  </a:lnTo>
                  <a:lnTo>
                    <a:pt x="389724" y="3835"/>
                  </a:lnTo>
                  <a:lnTo>
                    <a:pt x="377596" y="0"/>
                  </a:lnTo>
                  <a:lnTo>
                    <a:pt x="351434" y="12319"/>
                  </a:lnTo>
                  <a:lnTo>
                    <a:pt x="356641" y="16256"/>
                  </a:lnTo>
                  <a:lnTo>
                    <a:pt x="470623" y="102374"/>
                  </a:lnTo>
                  <a:lnTo>
                    <a:pt x="418172" y="103352"/>
                  </a:lnTo>
                  <a:lnTo>
                    <a:pt x="365658" y="102628"/>
                  </a:lnTo>
                  <a:lnTo>
                    <a:pt x="260527" y="99377"/>
                  </a:lnTo>
                  <a:lnTo>
                    <a:pt x="208013" y="98513"/>
                  </a:lnTo>
                  <a:lnTo>
                    <a:pt x="155575" y="99225"/>
                  </a:lnTo>
                  <a:lnTo>
                    <a:pt x="103276" y="102374"/>
                  </a:lnTo>
                  <a:lnTo>
                    <a:pt x="93357" y="103352"/>
                  </a:lnTo>
                  <a:lnTo>
                    <a:pt x="83108" y="104355"/>
                  </a:lnTo>
                  <a:lnTo>
                    <a:pt x="57365" y="107835"/>
                  </a:lnTo>
                  <a:lnTo>
                    <a:pt x="32791" y="113144"/>
                  </a:lnTo>
                  <a:lnTo>
                    <a:pt x="25628" y="116370"/>
                  </a:lnTo>
                  <a:lnTo>
                    <a:pt x="25628" y="135547"/>
                  </a:lnTo>
                  <a:lnTo>
                    <a:pt x="25628" y="138341"/>
                  </a:lnTo>
                  <a:lnTo>
                    <a:pt x="23825" y="137388"/>
                  </a:lnTo>
                  <a:lnTo>
                    <a:pt x="23825" y="136486"/>
                  </a:lnTo>
                  <a:lnTo>
                    <a:pt x="25628" y="135547"/>
                  </a:lnTo>
                  <a:lnTo>
                    <a:pt x="25628" y="116370"/>
                  </a:lnTo>
                  <a:lnTo>
                    <a:pt x="16141" y="120624"/>
                  </a:lnTo>
                  <a:lnTo>
                    <a:pt x="12280" y="123812"/>
                  </a:lnTo>
                  <a:lnTo>
                    <a:pt x="10033" y="128854"/>
                  </a:lnTo>
                  <a:lnTo>
                    <a:pt x="10109" y="129794"/>
                  </a:lnTo>
                  <a:lnTo>
                    <a:pt x="10477" y="133972"/>
                  </a:lnTo>
                  <a:lnTo>
                    <a:pt x="12280" y="135547"/>
                  </a:lnTo>
                  <a:lnTo>
                    <a:pt x="15468" y="138341"/>
                  </a:lnTo>
                  <a:lnTo>
                    <a:pt x="18796" y="141249"/>
                  </a:lnTo>
                  <a:lnTo>
                    <a:pt x="16586" y="141249"/>
                  </a:lnTo>
                  <a:lnTo>
                    <a:pt x="7213" y="141579"/>
                  </a:lnTo>
                  <a:lnTo>
                    <a:pt x="4851" y="142735"/>
                  </a:lnTo>
                  <a:lnTo>
                    <a:pt x="0" y="145097"/>
                  </a:lnTo>
                  <a:lnTo>
                    <a:pt x="76" y="145948"/>
                  </a:lnTo>
                  <a:lnTo>
                    <a:pt x="139" y="146608"/>
                  </a:lnTo>
                  <a:lnTo>
                    <a:pt x="228" y="147751"/>
                  </a:lnTo>
                  <a:lnTo>
                    <a:pt x="317" y="148717"/>
                  </a:lnTo>
                  <a:lnTo>
                    <a:pt x="381" y="149466"/>
                  </a:lnTo>
                  <a:lnTo>
                    <a:pt x="11645" y="152412"/>
                  </a:lnTo>
                  <a:lnTo>
                    <a:pt x="41224" y="152590"/>
                  </a:lnTo>
                  <a:lnTo>
                    <a:pt x="72364" y="149847"/>
                  </a:lnTo>
                  <a:lnTo>
                    <a:pt x="103657" y="146240"/>
                  </a:lnTo>
                  <a:lnTo>
                    <a:pt x="132549" y="143916"/>
                  </a:lnTo>
                  <a:lnTo>
                    <a:pt x="129527" y="143916"/>
                  </a:lnTo>
                  <a:lnTo>
                    <a:pt x="170891" y="143014"/>
                  </a:lnTo>
                  <a:lnTo>
                    <a:pt x="233565" y="143116"/>
                  </a:lnTo>
                  <a:lnTo>
                    <a:pt x="265264" y="143916"/>
                  </a:lnTo>
                  <a:lnTo>
                    <a:pt x="383755" y="147269"/>
                  </a:lnTo>
                  <a:lnTo>
                    <a:pt x="433616" y="147751"/>
                  </a:lnTo>
                  <a:lnTo>
                    <a:pt x="483247" y="146837"/>
                  </a:lnTo>
                  <a:lnTo>
                    <a:pt x="488645" y="146608"/>
                  </a:lnTo>
                  <a:lnTo>
                    <a:pt x="493229" y="144805"/>
                  </a:lnTo>
                  <a:lnTo>
                    <a:pt x="498360" y="143916"/>
                  </a:lnTo>
                  <a:lnTo>
                    <a:pt x="498462" y="144373"/>
                  </a:lnTo>
                  <a:lnTo>
                    <a:pt x="498551" y="144805"/>
                  </a:lnTo>
                  <a:lnTo>
                    <a:pt x="498627" y="145097"/>
                  </a:lnTo>
                  <a:lnTo>
                    <a:pt x="499922" y="150964"/>
                  </a:lnTo>
                  <a:lnTo>
                    <a:pt x="496468" y="148717"/>
                  </a:lnTo>
                  <a:lnTo>
                    <a:pt x="493141" y="151053"/>
                  </a:lnTo>
                  <a:lnTo>
                    <a:pt x="470611" y="164820"/>
                  </a:lnTo>
                  <a:lnTo>
                    <a:pt x="446989" y="176403"/>
                  </a:lnTo>
                  <a:lnTo>
                    <a:pt x="423024" y="187261"/>
                  </a:lnTo>
                  <a:lnTo>
                    <a:pt x="399453" y="198843"/>
                  </a:lnTo>
                  <a:lnTo>
                    <a:pt x="369773" y="224612"/>
                  </a:lnTo>
                  <a:lnTo>
                    <a:pt x="369417" y="225259"/>
                  </a:lnTo>
                  <a:lnTo>
                    <a:pt x="369417" y="238137"/>
                  </a:lnTo>
                  <a:lnTo>
                    <a:pt x="369417" y="240931"/>
                  </a:lnTo>
                  <a:lnTo>
                    <a:pt x="367626" y="239979"/>
                  </a:lnTo>
                  <a:lnTo>
                    <a:pt x="367626" y="239090"/>
                  </a:lnTo>
                  <a:lnTo>
                    <a:pt x="369417" y="238137"/>
                  </a:lnTo>
                  <a:lnTo>
                    <a:pt x="369417" y="225259"/>
                  </a:lnTo>
                  <a:lnTo>
                    <a:pt x="367258" y="229108"/>
                  </a:lnTo>
                  <a:lnTo>
                    <a:pt x="365607" y="238137"/>
                  </a:lnTo>
                  <a:lnTo>
                    <a:pt x="365099" y="240931"/>
                  </a:lnTo>
                  <a:lnTo>
                    <a:pt x="364744" y="242862"/>
                  </a:lnTo>
                  <a:lnTo>
                    <a:pt x="362673" y="245160"/>
                  </a:lnTo>
                  <a:lnTo>
                    <a:pt x="358216" y="248640"/>
                  </a:lnTo>
                  <a:lnTo>
                    <a:pt x="353898" y="251510"/>
                  </a:lnTo>
                  <a:lnTo>
                    <a:pt x="351167" y="255676"/>
                  </a:lnTo>
                  <a:lnTo>
                    <a:pt x="397129" y="245160"/>
                  </a:lnTo>
                  <a:lnTo>
                    <a:pt x="442379" y="225437"/>
                  </a:lnTo>
                  <a:lnTo>
                    <a:pt x="486257" y="203225"/>
                  </a:lnTo>
                  <a:lnTo>
                    <a:pt x="528116" y="177609"/>
                  </a:lnTo>
                  <a:lnTo>
                    <a:pt x="567194" y="147751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8928" y="2547344"/>
              <a:ext cx="2581275" cy="2088514"/>
            </a:xfrm>
            <a:custGeom>
              <a:avLst/>
              <a:gdLst/>
              <a:ahLst/>
              <a:cxnLst/>
              <a:rect l="l" t="t" r="r" b="b"/>
              <a:pathLst>
                <a:path w="2581275" h="2088514">
                  <a:moveTo>
                    <a:pt x="2487705" y="605008"/>
                  </a:moveTo>
                  <a:lnTo>
                    <a:pt x="107088" y="605008"/>
                  </a:lnTo>
                  <a:lnTo>
                    <a:pt x="107088" y="512034"/>
                  </a:lnTo>
                  <a:lnTo>
                    <a:pt x="1297393" y="0"/>
                  </a:lnTo>
                  <a:lnTo>
                    <a:pt x="1669275" y="159972"/>
                  </a:lnTo>
                  <a:lnTo>
                    <a:pt x="1297393" y="159972"/>
                  </a:lnTo>
                  <a:lnTo>
                    <a:pt x="1252908" y="165949"/>
                  </a:lnTo>
                  <a:lnTo>
                    <a:pt x="1212932" y="182819"/>
                  </a:lnTo>
                  <a:lnTo>
                    <a:pt x="1179063" y="208987"/>
                  </a:lnTo>
                  <a:lnTo>
                    <a:pt x="1152895" y="242856"/>
                  </a:lnTo>
                  <a:lnTo>
                    <a:pt x="1136024" y="282832"/>
                  </a:lnTo>
                  <a:lnTo>
                    <a:pt x="1130045" y="327319"/>
                  </a:lnTo>
                  <a:lnTo>
                    <a:pt x="1136024" y="371805"/>
                  </a:lnTo>
                  <a:lnTo>
                    <a:pt x="1152895" y="411780"/>
                  </a:lnTo>
                  <a:lnTo>
                    <a:pt x="1179063" y="445650"/>
                  </a:lnTo>
                  <a:lnTo>
                    <a:pt x="1212932" y="471818"/>
                  </a:lnTo>
                  <a:lnTo>
                    <a:pt x="1252908" y="488689"/>
                  </a:lnTo>
                  <a:lnTo>
                    <a:pt x="1297393" y="494667"/>
                  </a:lnTo>
                  <a:lnTo>
                    <a:pt x="2447333" y="494667"/>
                  </a:lnTo>
                  <a:lnTo>
                    <a:pt x="2487705" y="512034"/>
                  </a:lnTo>
                  <a:lnTo>
                    <a:pt x="2487705" y="605008"/>
                  </a:lnTo>
                  <a:close/>
                </a:path>
                <a:path w="2581275" h="2088514">
                  <a:moveTo>
                    <a:pt x="2447333" y="494667"/>
                  </a:moveTo>
                  <a:lnTo>
                    <a:pt x="1297393" y="494667"/>
                  </a:lnTo>
                  <a:lnTo>
                    <a:pt x="1341881" y="488689"/>
                  </a:lnTo>
                  <a:lnTo>
                    <a:pt x="1381857" y="471818"/>
                  </a:lnTo>
                  <a:lnTo>
                    <a:pt x="1415726" y="445650"/>
                  </a:lnTo>
                  <a:lnTo>
                    <a:pt x="1441893" y="411780"/>
                  </a:lnTo>
                  <a:lnTo>
                    <a:pt x="1458763" y="371805"/>
                  </a:lnTo>
                  <a:lnTo>
                    <a:pt x="1464741" y="327319"/>
                  </a:lnTo>
                  <a:lnTo>
                    <a:pt x="1458763" y="282832"/>
                  </a:lnTo>
                  <a:lnTo>
                    <a:pt x="1441893" y="242856"/>
                  </a:lnTo>
                  <a:lnTo>
                    <a:pt x="1415726" y="208987"/>
                  </a:lnTo>
                  <a:lnTo>
                    <a:pt x="1381857" y="182819"/>
                  </a:lnTo>
                  <a:lnTo>
                    <a:pt x="1341881" y="165949"/>
                  </a:lnTo>
                  <a:lnTo>
                    <a:pt x="1297393" y="159972"/>
                  </a:lnTo>
                  <a:lnTo>
                    <a:pt x="1669275" y="159972"/>
                  </a:lnTo>
                  <a:lnTo>
                    <a:pt x="2447333" y="494667"/>
                  </a:lnTo>
                  <a:close/>
                </a:path>
                <a:path w="2581275" h="2088514">
                  <a:moveTo>
                    <a:pt x="2581274" y="2088038"/>
                  </a:moveTo>
                  <a:lnTo>
                    <a:pt x="0" y="2088038"/>
                  </a:lnTo>
                  <a:lnTo>
                    <a:pt x="0" y="1981948"/>
                  </a:lnTo>
                  <a:lnTo>
                    <a:pt x="2581274" y="1981948"/>
                  </a:lnTo>
                  <a:lnTo>
                    <a:pt x="2581274" y="2088038"/>
                  </a:lnTo>
                  <a:close/>
                </a:path>
                <a:path w="2581275" h="2088514">
                  <a:moveTo>
                    <a:pt x="2433922" y="1918353"/>
                  </a:moveTo>
                  <a:lnTo>
                    <a:pt x="151965" y="1918353"/>
                  </a:lnTo>
                  <a:lnTo>
                    <a:pt x="151965" y="1845223"/>
                  </a:lnTo>
                  <a:lnTo>
                    <a:pt x="2433922" y="1845223"/>
                  </a:lnTo>
                  <a:lnTo>
                    <a:pt x="2433922" y="1918353"/>
                  </a:lnTo>
                  <a:close/>
                </a:path>
                <a:path w="2581275" h="2088514">
                  <a:moveTo>
                    <a:pt x="2263694" y="1781508"/>
                  </a:moveTo>
                  <a:lnTo>
                    <a:pt x="1928906" y="1781508"/>
                  </a:lnTo>
                  <a:lnTo>
                    <a:pt x="1920669" y="1777741"/>
                  </a:lnTo>
                  <a:lnTo>
                    <a:pt x="1914670" y="1771742"/>
                  </a:lnTo>
                  <a:lnTo>
                    <a:pt x="1913492" y="1770623"/>
                  </a:lnTo>
                  <a:lnTo>
                    <a:pt x="1908102" y="1764644"/>
                  </a:lnTo>
                  <a:lnTo>
                    <a:pt x="1904785" y="1756699"/>
                  </a:lnTo>
                  <a:lnTo>
                    <a:pt x="1904785" y="1748019"/>
                  </a:lnTo>
                  <a:lnTo>
                    <a:pt x="1912582" y="1729257"/>
                  </a:lnTo>
                  <a:lnTo>
                    <a:pt x="1914756" y="1724174"/>
                  </a:lnTo>
                  <a:lnTo>
                    <a:pt x="1920596" y="1718277"/>
                  </a:lnTo>
                  <a:lnTo>
                    <a:pt x="1929083" y="1714437"/>
                  </a:lnTo>
                  <a:lnTo>
                    <a:pt x="2254166" y="1714437"/>
                  </a:lnTo>
                  <a:lnTo>
                    <a:pt x="2287066" y="1741244"/>
                  </a:lnTo>
                  <a:lnTo>
                    <a:pt x="2287768" y="1748019"/>
                  </a:lnTo>
                  <a:lnTo>
                    <a:pt x="2287084" y="1754795"/>
                  </a:lnTo>
                  <a:lnTo>
                    <a:pt x="2285124" y="1761108"/>
                  </a:lnTo>
                  <a:lnTo>
                    <a:pt x="2282028" y="1766823"/>
                  </a:lnTo>
                  <a:lnTo>
                    <a:pt x="2277985" y="1771742"/>
                  </a:lnTo>
                  <a:lnTo>
                    <a:pt x="2271971" y="1777741"/>
                  </a:lnTo>
                  <a:lnTo>
                    <a:pt x="2263694" y="1781508"/>
                  </a:lnTo>
                  <a:close/>
                </a:path>
                <a:path w="2581275" h="2088514">
                  <a:moveTo>
                    <a:pt x="1904785" y="1748019"/>
                  </a:moveTo>
                  <a:lnTo>
                    <a:pt x="1905465" y="1741244"/>
                  </a:lnTo>
                  <a:lnTo>
                    <a:pt x="1907411" y="1734944"/>
                  </a:lnTo>
                  <a:lnTo>
                    <a:pt x="1910486" y="1729257"/>
                  </a:lnTo>
                  <a:lnTo>
                    <a:pt x="1914737" y="1724174"/>
                  </a:lnTo>
                  <a:lnTo>
                    <a:pt x="1912574" y="1729257"/>
                  </a:lnTo>
                  <a:lnTo>
                    <a:pt x="1904785" y="1748019"/>
                  </a:lnTo>
                  <a:close/>
                </a:path>
                <a:path w="2581275" h="2088514">
                  <a:moveTo>
                    <a:pt x="1460331" y="1781508"/>
                  </a:moveTo>
                  <a:lnTo>
                    <a:pt x="1125589" y="1781508"/>
                  </a:lnTo>
                  <a:lnTo>
                    <a:pt x="1117353" y="1777741"/>
                  </a:lnTo>
                  <a:lnTo>
                    <a:pt x="1111354" y="1771742"/>
                  </a:lnTo>
                  <a:lnTo>
                    <a:pt x="1110175" y="1770623"/>
                  </a:lnTo>
                  <a:lnTo>
                    <a:pt x="1104786" y="1764644"/>
                  </a:lnTo>
                  <a:lnTo>
                    <a:pt x="1101469" y="1756699"/>
                  </a:lnTo>
                  <a:lnTo>
                    <a:pt x="1101469" y="1748019"/>
                  </a:lnTo>
                  <a:lnTo>
                    <a:pt x="1125751" y="1714437"/>
                  </a:lnTo>
                  <a:lnTo>
                    <a:pt x="1450857" y="1714437"/>
                  </a:lnTo>
                  <a:lnTo>
                    <a:pt x="1483770" y="1741244"/>
                  </a:lnTo>
                  <a:lnTo>
                    <a:pt x="1484451" y="1748019"/>
                  </a:lnTo>
                  <a:lnTo>
                    <a:pt x="1483766" y="1754795"/>
                  </a:lnTo>
                  <a:lnTo>
                    <a:pt x="1481799" y="1761101"/>
                  </a:lnTo>
                  <a:lnTo>
                    <a:pt x="1478687" y="1766798"/>
                  </a:lnTo>
                  <a:lnTo>
                    <a:pt x="1474567" y="1771742"/>
                  </a:lnTo>
                  <a:lnTo>
                    <a:pt x="1468561" y="1777741"/>
                  </a:lnTo>
                  <a:lnTo>
                    <a:pt x="1460331" y="1781508"/>
                  </a:lnTo>
                  <a:close/>
                </a:path>
                <a:path w="2581275" h="2088514">
                  <a:moveTo>
                    <a:pt x="308033" y="1724194"/>
                  </a:moveTo>
                  <a:lnTo>
                    <a:pt x="312081" y="1720196"/>
                  </a:lnTo>
                  <a:lnTo>
                    <a:pt x="313970" y="1718277"/>
                  </a:lnTo>
                  <a:lnTo>
                    <a:pt x="322457" y="1714437"/>
                  </a:lnTo>
                  <a:lnTo>
                    <a:pt x="647540" y="1714437"/>
                  </a:lnTo>
                  <a:lnTo>
                    <a:pt x="308033" y="1724194"/>
                  </a:lnTo>
                  <a:close/>
                </a:path>
                <a:path w="2581275" h="2088514">
                  <a:moveTo>
                    <a:pt x="657068" y="1781508"/>
                  </a:moveTo>
                  <a:lnTo>
                    <a:pt x="322279" y="1781508"/>
                  </a:lnTo>
                  <a:lnTo>
                    <a:pt x="314043" y="1777741"/>
                  </a:lnTo>
                  <a:lnTo>
                    <a:pt x="308044" y="1771742"/>
                  </a:lnTo>
                  <a:lnTo>
                    <a:pt x="306859" y="1770623"/>
                  </a:lnTo>
                  <a:lnTo>
                    <a:pt x="301469" y="1764644"/>
                  </a:lnTo>
                  <a:lnTo>
                    <a:pt x="298159" y="1756699"/>
                  </a:lnTo>
                  <a:lnTo>
                    <a:pt x="298159" y="1748019"/>
                  </a:lnTo>
                  <a:lnTo>
                    <a:pt x="298838" y="1741244"/>
                  </a:lnTo>
                  <a:lnTo>
                    <a:pt x="300785" y="1734944"/>
                  </a:lnTo>
                  <a:lnTo>
                    <a:pt x="303860" y="1729257"/>
                  </a:lnTo>
                  <a:lnTo>
                    <a:pt x="308033" y="1724194"/>
                  </a:lnTo>
                  <a:lnTo>
                    <a:pt x="309901" y="1724194"/>
                  </a:lnTo>
                  <a:lnTo>
                    <a:pt x="647540" y="1714437"/>
                  </a:lnTo>
                  <a:lnTo>
                    <a:pt x="680440" y="1741244"/>
                  </a:lnTo>
                  <a:lnTo>
                    <a:pt x="681142" y="1748019"/>
                  </a:lnTo>
                  <a:lnTo>
                    <a:pt x="680458" y="1754795"/>
                  </a:lnTo>
                  <a:lnTo>
                    <a:pt x="678498" y="1761108"/>
                  </a:lnTo>
                  <a:lnTo>
                    <a:pt x="675402" y="1766823"/>
                  </a:lnTo>
                  <a:lnTo>
                    <a:pt x="671359" y="1771742"/>
                  </a:lnTo>
                  <a:lnTo>
                    <a:pt x="665338" y="1777741"/>
                  </a:lnTo>
                  <a:lnTo>
                    <a:pt x="657068" y="1781508"/>
                  </a:lnTo>
                  <a:close/>
                </a:path>
                <a:path w="2581275" h="2088514">
                  <a:moveTo>
                    <a:pt x="613859" y="1650841"/>
                  </a:moveTo>
                  <a:lnTo>
                    <a:pt x="365436" y="1650841"/>
                  </a:lnTo>
                  <a:lnTo>
                    <a:pt x="408658" y="955601"/>
                  </a:lnTo>
                  <a:lnTo>
                    <a:pt x="570630" y="955601"/>
                  </a:lnTo>
                  <a:lnTo>
                    <a:pt x="613859" y="1650841"/>
                  </a:lnTo>
                  <a:close/>
                </a:path>
                <a:path w="2581275" h="2088514">
                  <a:moveTo>
                    <a:pt x="1417175" y="1650841"/>
                  </a:moveTo>
                  <a:lnTo>
                    <a:pt x="1168745" y="1650841"/>
                  </a:lnTo>
                  <a:lnTo>
                    <a:pt x="1211981" y="955601"/>
                  </a:lnTo>
                  <a:lnTo>
                    <a:pt x="1373946" y="955601"/>
                  </a:lnTo>
                  <a:lnTo>
                    <a:pt x="1417175" y="1650841"/>
                  </a:lnTo>
                  <a:close/>
                </a:path>
                <a:path w="2581275" h="2088514">
                  <a:moveTo>
                    <a:pt x="2220492" y="1650841"/>
                  </a:moveTo>
                  <a:lnTo>
                    <a:pt x="1972062" y="1650841"/>
                  </a:lnTo>
                  <a:lnTo>
                    <a:pt x="2015284" y="955601"/>
                  </a:lnTo>
                  <a:lnTo>
                    <a:pt x="2177256" y="955601"/>
                  </a:lnTo>
                  <a:lnTo>
                    <a:pt x="2220492" y="1650841"/>
                  </a:lnTo>
                  <a:close/>
                </a:path>
                <a:path w="2581275" h="2088514">
                  <a:moveTo>
                    <a:pt x="2239421" y="891999"/>
                  </a:moveTo>
                  <a:lnTo>
                    <a:pt x="1953139" y="891999"/>
                  </a:lnTo>
                  <a:lnTo>
                    <a:pt x="1944442" y="891112"/>
                  </a:lnTo>
                  <a:lnTo>
                    <a:pt x="1912862" y="864705"/>
                  </a:lnTo>
                  <a:lnTo>
                    <a:pt x="1909777" y="848631"/>
                  </a:lnTo>
                  <a:lnTo>
                    <a:pt x="1910616" y="840352"/>
                  </a:lnTo>
                  <a:lnTo>
                    <a:pt x="1910662" y="839901"/>
                  </a:lnTo>
                  <a:lnTo>
                    <a:pt x="1936079" y="808812"/>
                  </a:lnTo>
                  <a:lnTo>
                    <a:pt x="1952583" y="805282"/>
                  </a:lnTo>
                  <a:lnTo>
                    <a:pt x="2239971" y="805282"/>
                  </a:lnTo>
                  <a:lnTo>
                    <a:pt x="2276072" y="825481"/>
                  </a:lnTo>
                  <a:lnTo>
                    <a:pt x="2282774" y="848631"/>
                  </a:lnTo>
                  <a:lnTo>
                    <a:pt x="2281937" y="856930"/>
                  </a:lnTo>
                  <a:lnTo>
                    <a:pt x="2256235" y="888573"/>
                  </a:lnTo>
                  <a:lnTo>
                    <a:pt x="2248114" y="891112"/>
                  </a:lnTo>
                  <a:lnTo>
                    <a:pt x="2239421" y="891999"/>
                  </a:lnTo>
                  <a:close/>
                </a:path>
                <a:path w="2581275" h="2088514">
                  <a:moveTo>
                    <a:pt x="1436105" y="891999"/>
                  </a:moveTo>
                  <a:lnTo>
                    <a:pt x="1149816" y="891999"/>
                  </a:lnTo>
                  <a:lnTo>
                    <a:pt x="1141080" y="891112"/>
                  </a:lnTo>
                  <a:lnTo>
                    <a:pt x="1109893" y="865461"/>
                  </a:lnTo>
                  <a:lnTo>
                    <a:pt x="1106461" y="848631"/>
                  </a:lnTo>
                  <a:lnTo>
                    <a:pt x="1107349" y="839937"/>
                  </a:lnTo>
                  <a:lnTo>
                    <a:pt x="1133531" y="808458"/>
                  </a:lnTo>
                  <a:lnTo>
                    <a:pt x="1149280" y="805282"/>
                  </a:lnTo>
                  <a:lnTo>
                    <a:pt x="1436661" y="805282"/>
                  </a:lnTo>
                  <a:lnTo>
                    <a:pt x="1444334" y="806153"/>
                  </a:lnTo>
                  <a:lnTo>
                    <a:pt x="1444891" y="806153"/>
                  </a:lnTo>
                  <a:lnTo>
                    <a:pt x="1476027" y="831817"/>
                  </a:lnTo>
                  <a:lnTo>
                    <a:pt x="1479450" y="848631"/>
                  </a:lnTo>
                  <a:lnTo>
                    <a:pt x="1478568" y="857335"/>
                  </a:lnTo>
                  <a:lnTo>
                    <a:pt x="1452921" y="888573"/>
                  </a:lnTo>
                  <a:lnTo>
                    <a:pt x="1444801" y="891112"/>
                  </a:lnTo>
                  <a:lnTo>
                    <a:pt x="1436105" y="891999"/>
                  </a:lnTo>
                  <a:close/>
                </a:path>
                <a:path w="2581275" h="2088514">
                  <a:moveTo>
                    <a:pt x="632789" y="891999"/>
                  </a:moveTo>
                  <a:lnTo>
                    <a:pt x="346506" y="891999"/>
                  </a:lnTo>
                  <a:lnTo>
                    <a:pt x="337813" y="891112"/>
                  </a:lnTo>
                  <a:lnTo>
                    <a:pt x="306235" y="864705"/>
                  </a:lnTo>
                  <a:lnTo>
                    <a:pt x="303151" y="848631"/>
                  </a:lnTo>
                  <a:lnTo>
                    <a:pt x="303990" y="840352"/>
                  </a:lnTo>
                  <a:lnTo>
                    <a:pt x="329450" y="808812"/>
                  </a:lnTo>
                  <a:lnTo>
                    <a:pt x="345956" y="805282"/>
                  </a:lnTo>
                  <a:lnTo>
                    <a:pt x="633345" y="805282"/>
                  </a:lnTo>
                  <a:lnTo>
                    <a:pt x="669442" y="825481"/>
                  </a:lnTo>
                  <a:lnTo>
                    <a:pt x="676141" y="848631"/>
                  </a:lnTo>
                  <a:lnTo>
                    <a:pt x="675305" y="856930"/>
                  </a:lnTo>
                  <a:lnTo>
                    <a:pt x="649608" y="888573"/>
                  </a:lnTo>
                  <a:lnTo>
                    <a:pt x="632789" y="891999"/>
                  </a:lnTo>
                  <a:close/>
                </a:path>
                <a:path w="2581275" h="2088514">
                  <a:moveTo>
                    <a:pt x="2433922" y="741687"/>
                  </a:moveTo>
                  <a:lnTo>
                    <a:pt x="151965" y="741687"/>
                  </a:lnTo>
                  <a:lnTo>
                    <a:pt x="151965" y="668557"/>
                  </a:lnTo>
                  <a:lnTo>
                    <a:pt x="2433922" y="668557"/>
                  </a:lnTo>
                  <a:lnTo>
                    <a:pt x="2433922" y="741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 rot="20580000">
            <a:off x="7853457" y="2985655"/>
            <a:ext cx="2067176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70"/>
              </a:lnSpc>
            </a:pPr>
            <a:r>
              <a:rPr sz="5000" b="1" spc="90" dirty="0">
                <a:solidFill>
                  <a:srgbClr val="002060"/>
                </a:solidFill>
                <a:latin typeface="Trebuchet MS"/>
                <a:cs typeface="Trebuchet MS"/>
              </a:rPr>
              <a:t>Lois</a:t>
            </a:r>
            <a:r>
              <a:rPr sz="5000" b="1" spc="-195" dirty="0">
                <a:solidFill>
                  <a:srgbClr val="A06495"/>
                </a:solidFill>
                <a:latin typeface="Trebuchet MS"/>
                <a:cs typeface="Trebuchet MS"/>
              </a:rPr>
              <a:t> </a:t>
            </a:r>
            <a:r>
              <a:rPr sz="5000" b="1" spc="40" dirty="0">
                <a:solidFill>
                  <a:srgbClr val="002060"/>
                </a:solidFill>
                <a:latin typeface="Trebuchet MS"/>
                <a:cs typeface="Trebuchet MS"/>
              </a:rPr>
              <a:t>et</a:t>
            </a:r>
            <a:endParaRPr sz="50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 rot="20580000">
            <a:off x="7224800" y="3551938"/>
            <a:ext cx="39989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85"/>
              </a:lnSpc>
            </a:pPr>
            <a:r>
              <a:rPr sz="5000" b="1" spc="295" dirty="0">
                <a:solidFill>
                  <a:srgbClr val="002060"/>
                </a:solidFill>
                <a:latin typeface="Trebuchet MS"/>
                <a:cs typeface="Trebuchet MS"/>
              </a:rPr>
              <a:t>règlem</a:t>
            </a:r>
            <a:r>
              <a:rPr sz="7500" b="1" spc="442" baseline="1111" dirty="0">
                <a:solidFill>
                  <a:srgbClr val="002060"/>
                </a:solidFill>
                <a:latin typeface="Trebuchet MS"/>
                <a:cs typeface="Trebuchet MS"/>
              </a:rPr>
              <a:t>en</a:t>
            </a:r>
            <a:r>
              <a:rPr sz="7500" b="1" spc="442" baseline="1666" dirty="0">
                <a:solidFill>
                  <a:srgbClr val="002060"/>
                </a:solidFill>
                <a:latin typeface="Trebuchet MS"/>
                <a:cs typeface="Trebuchet MS"/>
              </a:rPr>
              <a:t>ts</a:t>
            </a:r>
            <a:endParaRPr sz="7500" b="1" baseline="1666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3378516"/>
            <a:ext cx="16987520" cy="3959942"/>
            <a:chOff x="0" y="3378516"/>
            <a:chExt cx="16987520" cy="3959942"/>
          </a:xfrm>
        </p:grpSpPr>
        <p:sp>
          <p:nvSpPr>
            <p:cNvPr id="24" name="object 24"/>
            <p:cNvSpPr/>
            <p:nvPr/>
          </p:nvSpPr>
          <p:spPr>
            <a:xfrm>
              <a:off x="11065902" y="3378516"/>
              <a:ext cx="647700" cy="411480"/>
            </a:xfrm>
            <a:custGeom>
              <a:avLst/>
              <a:gdLst/>
              <a:ahLst/>
              <a:cxnLst/>
              <a:rect l="l" t="t" r="r" b="b"/>
              <a:pathLst>
                <a:path w="647700" h="411479">
                  <a:moveTo>
                    <a:pt x="401335" y="0"/>
                  </a:moveTo>
                  <a:lnTo>
                    <a:pt x="407791" y="139"/>
                  </a:lnTo>
                  <a:lnTo>
                    <a:pt x="414238" y="1152"/>
                  </a:lnTo>
                  <a:lnTo>
                    <a:pt x="422825" y="1556"/>
                  </a:lnTo>
                  <a:lnTo>
                    <a:pt x="430872" y="4119"/>
                  </a:lnTo>
                  <a:lnTo>
                    <a:pt x="438290" y="8839"/>
                  </a:lnTo>
                  <a:lnTo>
                    <a:pt x="513953" y="61754"/>
                  </a:lnTo>
                  <a:lnTo>
                    <a:pt x="547110" y="84739"/>
                  </a:lnTo>
                  <a:lnTo>
                    <a:pt x="579996" y="108060"/>
                  </a:lnTo>
                  <a:lnTo>
                    <a:pt x="612153" y="134727"/>
                  </a:lnTo>
                  <a:lnTo>
                    <a:pt x="635569" y="168405"/>
                  </a:lnTo>
                  <a:lnTo>
                    <a:pt x="646938" y="208226"/>
                  </a:lnTo>
                  <a:lnTo>
                    <a:pt x="647117" y="224815"/>
                  </a:lnTo>
                  <a:lnTo>
                    <a:pt x="645634" y="233357"/>
                  </a:lnTo>
                  <a:lnTo>
                    <a:pt x="643521" y="243742"/>
                  </a:lnTo>
                  <a:lnTo>
                    <a:pt x="642802" y="245945"/>
                  </a:lnTo>
                  <a:lnTo>
                    <a:pt x="639430" y="254667"/>
                  </a:lnTo>
                  <a:lnTo>
                    <a:pt x="636552" y="262759"/>
                  </a:lnTo>
                  <a:lnTo>
                    <a:pt x="628775" y="275572"/>
                  </a:lnTo>
                  <a:lnTo>
                    <a:pt x="623740" y="281416"/>
                  </a:lnTo>
                  <a:lnTo>
                    <a:pt x="619154" y="287036"/>
                  </a:lnTo>
                  <a:lnTo>
                    <a:pt x="588942" y="311313"/>
                  </a:lnTo>
                  <a:lnTo>
                    <a:pt x="553802" y="327128"/>
                  </a:lnTo>
                  <a:lnTo>
                    <a:pt x="529396" y="336203"/>
                  </a:lnTo>
                  <a:lnTo>
                    <a:pt x="515707" y="341659"/>
                  </a:lnTo>
                  <a:lnTo>
                    <a:pt x="473702" y="361841"/>
                  </a:lnTo>
                  <a:lnTo>
                    <a:pt x="428329" y="388032"/>
                  </a:lnTo>
                  <a:lnTo>
                    <a:pt x="406460" y="402442"/>
                  </a:lnTo>
                  <a:lnTo>
                    <a:pt x="398729" y="406310"/>
                  </a:lnTo>
                  <a:lnTo>
                    <a:pt x="390708" y="409079"/>
                  </a:lnTo>
                  <a:lnTo>
                    <a:pt x="382392" y="410743"/>
                  </a:lnTo>
                  <a:lnTo>
                    <a:pt x="373776" y="411299"/>
                  </a:lnTo>
                  <a:lnTo>
                    <a:pt x="356557" y="409006"/>
                  </a:lnTo>
                  <a:lnTo>
                    <a:pt x="317894" y="379289"/>
                  </a:lnTo>
                  <a:lnTo>
                    <a:pt x="310206" y="355237"/>
                  </a:lnTo>
                  <a:lnTo>
                    <a:pt x="309194" y="348789"/>
                  </a:lnTo>
                  <a:lnTo>
                    <a:pt x="322974" y="307402"/>
                  </a:lnTo>
                  <a:lnTo>
                    <a:pt x="327560" y="300344"/>
                  </a:lnTo>
                  <a:lnTo>
                    <a:pt x="333584" y="294814"/>
                  </a:lnTo>
                  <a:lnTo>
                    <a:pt x="341137" y="290723"/>
                  </a:lnTo>
                  <a:lnTo>
                    <a:pt x="349920" y="284789"/>
                  </a:lnTo>
                  <a:lnTo>
                    <a:pt x="388410" y="261113"/>
                  </a:lnTo>
                  <a:lnTo>
                    <a:pt x="400121" y="254622"/>
                  </a:lnTo>
                  <a:lnTo>
                    <a:pt x="359584" y="254235"/>
                  </a:lnTo>
                  <a:lnTo>
                    <a:pt x="278477" y="253598"/>
                  </a:lnTo>
                  <a:lnTo>
                    <a:pt x="151304" y="252998"/>
                  </a:lnTo>
                  <a:lnTo>
                    <a:pt x="64693" y="252868"/>
                  </a:lnTo>
                  <a:lnTo>
                    <a:pt x="56078" y="252288"/>
                  </a:lnTo>
                  <a:lnTo>
                    <a:pt x="18927" y="233896"/>
                  </a:lnTo>
                  <a:lnTo>
                    <a:pt x="0" y="188130"/>
                  </a:lnTo>
                  <a:lnTo>
                    <a:pt x="150" y="181563"/>
                  </a:lnTo>
                  <a:lnTo>
                    <a:pt x="1135" y="175216"/>
                  </a:lnTo>
                  <a:lnTo>
                    <a:pt x="2946" y="169087"/>
                  </a:lnTo>
                  <a:lnTo>
                    <a:pt x="5574" y="163178"/>
                  </a:lnTo>
                  <a:lnTo>
                    <a:pt x="8182" y="155176"/>
                  </a:lnTo>
                  <a:lnTo>
                    <a:pt x="12678" y="148207"/>
                  </a:lnTo>
                  <a:lnTo>
                    <a:pt x="18972" y="142363"/>
                  </a:lnTo>
                  <a:lnTo>
                    <a:pt x="24816" y="136024"/>
                  </a:lnTo>
                  <a:lnTo>
                    <a:pt x="31740" y="131573"/>
                  </a:lnTo>
                  <a:lnTo>
                    <a:pt x="39787" y="128966"/>
                  </a:lnTo>
                  <a:lnTo>
                    <a:pt x="45696" y="126343"/>
                  </a:lnTo>
                  <a:lnTo>
                    <a:pt x="51824" y="124543"/>
                  </a:lnTo>
                  <a:lnTo>
                    <a:pt x="58172" y="123560"/>
                  </a:lnTo>
                  <a:lnTo>
                    <a:pt x="64738" y="123391"/>
                  </a:lnTo>
                  <a:lnTo>
                    <a:pt x="88975" y="123406"/>
                  </a:lnTo>
                  <a:lnTo>
                    <a:pt x="248277" y="123964"/>
                  </a:lnTo>
                  <a:lnTo>
                    <a:pt x="334888" y="124560"/>
                  </a:lnTo>
                  <a:lnTo>
                    <a:pt x="379126" y="125009"/>
                  </a:lnTo>
                  <a:lnTo>
                    <a:pt x="366029" y="116000"/>
                  </a:lnTo>
                  <a:lnTo>
                    <a:pt x="343205" y="81985"/>
                  </a:lnTo>
                  <a:lnTo>
                    <a:pt x="340878" y="64749"/>
                  </a:lnTo>
                  <a:lnTo>
                    <a:pt x="341460" y="56146"/>
                  </a:lnTo>
                  <a:lnTo>
                    <a:pt x="359345" y="18505"/>
                  </a:lnTo>
                  <a:lnTo>
                    <a:pt x="366403" y="13919"/>
                  </a:lnTo>
                  <a:lnTo>
                    <a:pt x="372652" y="8165"/>
                  </a:lnTo>
                  <a:lnTo>
                    <a:pt x="380025" y="4343"/>
                  </a:lnTo>
                  <a:lnTo>
                    <a:pt x="394879" y="728"/>
                  </a:lnTo>
                  <a:lnTo>
                    <a:pt x="401335" y="0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14672" y="3459022"/>
              <a:ext cx="567690" cy="263525"/>
            </a:xfrm>
            <a:custGeom>
              <a:avLst/>
              <a:gdLst/>
              <a:ahLst/>
              <a:cxnLst/>
              <a:rect l="l" t="t" r="r" b="b"/>
              <a:pathLst>
                <a:path w="567690" h="263525">
                  <a:moveTo>
                    <a:pt x="318122" y="85140"/>
                  </a:moveTo>
                  <a:lnTo>
                    <a:pt x="179514" y="85140"/>
                  </a:lnTo>
                  <a:lnTo>
                    <a:pt x="179514" y="88950"/>
                  </a:lnTo>
                  <a:lnTo>
                    <a:pt x="209994" y="88950"/>
                  </a:lnTo>
                  <a:lnTo>
                    <a:pt x="209994" y="91490"/>
                  </a:lnTo>
                  <a:lnTo>
                    <a:pt x="146253" y="91490"/>
                  </a:lnTo>
                  <a:lnTo>
                    <a:pt x="146253" y="94030"/>
                  </a:lnTo>
                  <a:lnTo>
                    <a:pt x="315379" y="94030"/>
                  </a:lnTo>
                  <a:lnTo>
                    <a:pt x="315379" y="91490"/>
                  </a:lnTo>
                  <a:lnTo>
                    <a:pt x="221107" y="91490"/>
                  </a:lnTo>
                  <a:lnTo>
                    <a:pt x="221107" y="88950"/>
                  </a:lnTo>
                  <a:lnTo>
                    <a:pt x="318122" y="88950"/>
                  </a:lnTo>
                  <a:lnTo>
                    <a:pt x="318122" y="85140"/>
                  </a:lnTo>
                  <a:close/>
                </a:path>
                <a:path w="567690" h="263525">
                  <a:moveTo>
                    <a:pt x="451827" y="91846"/>
                  </a:moveTo>
                  <a:lnTo>
                    <a:pt x="444944" y="94094"/>
                  </a:lnTo>
                  <a:lnTo>
                    <a:pt x="441528" y="93967"/>
                  </a:lnTo>
                  <a:lnTo>
                    <a:pt x="420738" y="93649"/>
                  </a:lnTo>
                  <a:lnTo>
                    <a:pt x="379031" y="94361"/>
                  </a:lnTo>
                  <a:lnTo>
                    <a:pt x="358228" y="94094"/>
                  </a:lnTo>
                  <a:lnTo>
                    <a:pt x="349186" y="93129"/>
                  </a:lnTo>
                  <a:lnTo>
                    <a:pt x="339902" y="91592"/>
                  </a:lnTo>
                  <a:lnTo>
                    <a:pt x="330454" y="90601"/>
                  </a:lnTo>
                  <a:lnTo>
                    <a:pt x="320903" y="91224"/>
                  </a:lnTo>
                  <a:lnTo>
                    <a:pt x="320052" y="91897"/>
                  </a:lnTo>
                  <a:lnTo>
                    <a:pt x="323964" y="96481"/>
                  </a:lnTo>
                  <a:lnTo>
                    <a:pt x="325043" y="96748"/>
                  </a:lnTo>
                  <a:lnTo>
                    <a:pt x="451192" y="96748"/>
                  </a:lnTo>
                  <a:lnTo>
                    <a:pt x="451827" y="91846"/>
                  </a:lnTo>
                  <a:close/>
                </a:path>
                <a:path w="567690" h="263525">
                  <a:moveTo>
                    <a:pt x="567194" y="147751"/>
                  </a:moveTo>
                  <a:lnTo>
                    <a:pt x="567080" y="143916"/>
                  </a:lnTo>
                  <a:lnTo>
                    <a:pt x="566953" y="141579"/>
                  </a:lnTo>
                  <a:lnTo>
                    <a:pt x="566940" y="141249"/>
                  </a:lnTo>
                  <a:lnTo>
                    <a:pt x="554126" y="100533"/>
                  </a:lnTo>
                  <a:lnTo>
                    <a:pt x="549579" y="93903"/>
                  </a:lnTo>
                  <a:lnTo>
                    <a:pt x="546862" y="88480"/>
                  </a:lnTo>
                  <a:lnTo>
                    <a:pt x="423545" y="14922"/>
                  </a:lnTo>
                  <a:lnTo>
                    <a:pt x="412153" y="16256"/>
                  </a:lnTo>
                  <a:lnTo>
                    <a:pt x="401066" y="10909"/>
                  </a:lnTo>
                  <a:lnTo>
                    <a:pt x="389724" y="3835"/>
                  </a:lnTo>
                  <a:lnTo>
                    <a:pt x="377596" y="0"/>
                  </a:lnTo>
                  <a:lnTo>
                    <a:pt x="351434" y="12319"/>
                  </a:lnTo>
                  <a:lnTo>
                    <a:pt x="356641" y="16256"/>
                  </a:lnTo>
                  <a:lnTo>
                    <a:pt x="470623" y="102374"/>
                  </a:lnTo>
                  <a:lnTo>
                    <a:pt x="418172" y="103352"/>
                  </a:lnTo>
                  <a:lnTo>
                    <a:pt x="365658" y="102628"/>
                  </a:lnTo>
                  <a:lnTo>
                    <a:pt x="260527" y="99377"/>
                  </a:lnTo>
                  <a:lnTo>
                    <a:pt x="208013" y="98513"/>
                  </a:lnTo>
                  <a:lnTo>
                    <a:pt x="155575" y="99225"/>
                  </a:lnTo>
                  <a:lnTo>
                    <a:pt x="103276" y="102374"/>
                  </a:lnTo>
                  <a:lnTo>
                    <a:pt x="93357" y="103352"/>
                  </a:lnTo>
                  <a:lnTo>
                    <a:pt x="83108" y="104355"/>
                  </a:lnTo>
                  <a:lnTo>
                    <a:pt x="57365" y="107835"/>
                  </a:lnTo>
                  <a:lnTo>
                    <a:pt x="32778" y="113144"/>
                  </a:lnTo>
                  <a:lnTo>
                    <a:pt x="25628" y="116370"/>
                  </a:lnTo>
                  <a:lnTo>
                    <a:pt x="25628" y="135547"/>
                  </a:lnTo>
                  <a:lnTo>
                    <a:pt x="25628" y="138341"/>
                  </a:lnTo>
                  <a:lnTo>
                    <a:pt x="23825" y="137388"/>
                  </a:lnTo>
                  <a:lnTo>
                    <a:pt x="23825" y="136486"/>
                  </a:lnTo>
                  <a:lnTo>
                    <a:pt x="25628" y="135547"/>
                  </a:lnTo>
                  <a:lnTo>
                    <a:pt x="25628" y="116370"/>
                  </a:lnTo>
                  <a:lnTo>
                    <a:pt x="16141" y="120624"/>
                  </a:lnTo>
                  <a:lnTo>
                    <a:pt x="12280" y="123812"/>
                  </a:lnTo>
                  <a:lnTo>
                    <a:pt x="10033" y="128854"/>
                  </a:lnTo>
                  <a:lnTo>
                    <a:pt x="10109" y="129794"/>
                  </a:lnTo>
                  <a:lnTo>
                    <a:pt x="10477" y="133972"/>
                  </a:lnTo>
                  <a:lnTo>
                    <a:pt x="12280" y="135547"/>
                  </a:lnTo>
                  <a:lnTo>
                    <a:pt x="15468" y="138341"/>
                  </a:lnTo>
                  <a:lnTo>
                    <a:pt x="18796" y="141249"/>
                  </a:lnTo>
                  <a:lnTo>
                    <a:pt x="16586" y="141249"/>
                  </a:lnTo>
                  <a:lnTo>
                    <a:pt x="7213" y="141579"/>
                  </a:lnTo>
                  <a:lnTo>
                    <a:pt x="4851" y="142735"/>
                  </a:lnTo>
                  <a:lnTo>
                    <a:pt x="0" y="145097"/>
                  </a:lnTo>
                  <a:lnTo>
                    <a:pt x="76" y="145948"/>
                  </a:lnTo>
                  <a:lnTo>
                    <a:pt x="139" y="146608"/>
                  </a:lnTo>
                  <a:lnTo>
                    <a:pt x="228" y="147751"/>
                  </a:lnTo>
                  <a:lnTo>
                    <a:pt x="317" y="148717"/>
                  </a:lnTo>
                  <a:lnTo>
                    <a:pt x="381" y="149466"/>
                  </a:lnTo>
                  <a:lnTo>
                    <a:pt x="11645" y="152412"/>
                  </a:lnTo>
                  <a:lnTo>
                    <a:pt x="41224" y="152590"/>
                  </a:lnTo>
                  <a:lnTo>
                    <a:pt x="72364" y="149847"/>
                  </a:lnTo>
                  <a:lnTo>
                    <a:pt x="103657" y="146240"/>
                  </a:lnTo>
                  <a:lnTo>
                    <a:pt x="132549" y="143916"/>
                  </a:lnTo>
                  <a:lnTo>
                    <a:pt x="129527" y="143916"/>
                  </a:lnTo>
                  <a:lnTo>
                    <a:pt x="170891" y="143014"/>
                  </a:lnTo>
                  <a:lnTo>
                    <a:pt x="233565" y="143116"/>
                  </a:lnTo>
                  <a:lnTo>
                    <a:pt x="265264" y="143916"/>
                  </a:lnTo>
                  <a:lnTo>
                    <a:pt x="383755" y="147269"/>
                  </a:lnTo>
                  <a:lnTo>
                    <a:pt x="433616" y="147751"/>
                  </a:lnTo>
                  <a:lnTo>
                    <a:pt x="483247" y="146837"/>
                  </a:lnTo>
                  <a:lnTo>
                    <a:pt x="488645" y="146608"/>
                  </a:lnTo>
                  <a:lnTo>
                    <a:pt x="493229" y="144805"/>
                  </a:lnTo>
                  <a:lnTo>
                    <a:pt x="498360" y="143916"/>
                  </a:lnTo>
                  <a:lnTo>
                    <a:pt x="498462" y="144373"/>
                  </a:lnTo>
                  <a:lnTo>
                    <a:pt x="498551" y="144805"/>
                  </a:lnTo>
                  <a:lnTo>
                    <a:pt x="498627" y="145097"/>
                  </a:lnTo>
                  <a:lnTo>
                    <a:pt x="499922" y="150977"/>
                  </a:lnTo>
                  <a:lnTo>
                    <a:pt x="496468" y="148717"/>
                  </a:lnTo>
                  <a:lnTo>
                    <a:pt x="493141" y="151053"/>
                  </a:lnTo>
                  <a:lnTo>
                    <a:pt x="470611" y="164820"/>
                  </a:lnTo>
                  <a:lnTo>
                    <a:pt x="446989" y="176403"/>
                  </a:lnTo>
                  <a:lnTo>
                    <a:pt x="423024" y="187261"/>
                  </a:lnTo>
                  <a:lnTo>
                    <a:pt x="399453" y="198843"/>
                  </a:lnTo>
                  <a:lnTo>
                    <a:pt x="369773" y="224612"/>
                  </a:lnTo>
                  <a:lnTo>
                    <a:pt x="369417" y="225259"/>
                  </a:lnTo>
                  <a:lnTo>
                    <a:pt x="369417" y="238137"/>
                  </a:lnTo>
                  <a:lnTo>
                    <a:pt x="369417" y="240931"/>
                  </a:lnTo>
                  <a:lnTo>
                    <a:pt x="367614" y="239979"/>
                  </a:lnTo>
                  <a:lnTo>
                    <a:pt x="367614" y="239090"/>
                  </a:lnTo>
                  <a:lnTo>
                    <a:pt x="369417" y="238137"/>
                  </a:lnTo>
                  <a:lnTo>
                    <a:pt x="369417" y="225259"/>
                  </a:lnTo>
                  <a:lnTo>
                    <a:pt x="367258" y="229108"/>
                  </a:lnTo>
                  <a:lnTo>
                    <a:pt x="365607" y="238137"/>
                  </a:lnTo>
                  <a:lnTo>
                    <a:pt x="365099" y="240931"/>
                  </a:lnTo>
                  <a:lnTo>
                    <a:pt x="364744" y="242862"/>
                  </a:lnTo>
                  <a:lnTo>
                    <a:pt x="362673" y="245160"/>
                  </a:lnTo>
                  <a:lnTo>
                    <a:pt x="358216" y="248640"/>
                  </a:lnTo>
                  <a:lnTo>
                    <a:pt x="353898" y="251510"/>
                  </a:lnTo>
                  <a:lnTo>
                    <a:pt x="351167" y="255676"/>
                  </a:lnTo>
                  <a:lnTo>
                    <a:pt x="397129" y="245160"/>
                  </a:lnTo>
                  <a:lnTo>
                    <a:pt x="442379" y="225437"/>
                  </a:lnTo>
                  <a:lnTo>
                    <a:pt x="486257" y="203225"/>
                  </a:lnTo>
                  <a:lnTo>
                    <a:pt x="528116" y="177609"/>
                  </a:lnTo>
                  <a:lnTo>
                    <a:pt x="567194" y="147751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5023883"/>
              <a:ext cx="16987520" cy="2314575"/>
            </a:xfrm>
            <a:custGeom>
              <a:avLst/>
              <a:gdLst/>
              <a:ahLst/>
              <a:cxnLst/>
              <a:rect l="l" t="t" r="r" b="b"/>
              <a:pathLst>
                <a:path w="16987520" h="2314575">
                  <a:moveTo>
                    <a:pt x="0" y="0"/>
                  </a:moveTo>
                  <a:lnTo>
                    <a:pt x="16987127" y="0"/>
                  </a:lnTo>
                  <a:lnTo>
                    <a:pt x="16215602" y="2314574"/>
                  </a:lnTo>
                  <a:lnTo>
                    <a:pt x="457488" y="2314574"/>
                  </a:lnTo>
                  <a:lnTo>
                    <a:pt x="0" y="942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51E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32719" y="5468383"/>
            <a:ext cx="3028950" cy="12827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 indent="405130">
              <a:lnSpc>
                <a:spcPts val="4500"/>
              </a:lnSpc>
              <a:spcBef>
                <a:spcPts val="1000"/>
              </a:spcBef>
            </a:pPr>
            <a:r>
              <a:rPr sz="4500" b="1" spc="280" dirty="0">
                <a:solidFill>
                  <a:srgbClr val="F4951E"/>
                </a:solidFill>
                <a:latin typeface="Trebuchet MS"/>
                <a:cs typeface="Trebuchet MS"/>
              </a:rPr>
              <a:t>Conseil </a:t>
            </a:r>
            <a:r>
              <a:rPr sz="4500" b="1" spc="325" dirty="0">
                <a:solidFill>
                  <a:srgbClr val="F4951E"/>
                </a:solidFill>
                <a:latin typeface="Trebuchet MS"/>
                <a:cs typeface="Trebuchet MS"/>
              </a:rPr>
              <a:t>municipal</a:t>
            </a:r>
            <a:endParaRPr sz="4500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3612" y="5447684"/>
            <a:ext cx="11294745" cy="1332865"/>
            <a:chOff x="533612" y="5447684"/>
            <a:chExt cx="11294745" cy="1332865"/>
          </a:xfrm>
        </p:grpSpPr>
        <p:sp>
          <p:nvSpPr>
            <p:cNvPr id="29" name="object 29"/>
            <p:cNvSpPr/>
            <p:nvPr/>
          </p:nvSpPr>
          <p:spPr>
            <a:xfrm>
              <a:off x="6611923" y="5875610"/>
              <a:ext cx="647700" cy="411480"/>
            </a:xfrm>
            <a:custGeom>
              <a:avLst/>
              <a:gdLst/>
              <a:ahLst/>
              <a:cxnLst/>
              <a:rect l="l" t="t" r="r" b="b"/>
              <a:pathLst>
                <a:path w="647700" h="411479">
                  <a:moveTo>
                    <a:pt x="401335" y="0"/>
                  </a:moveTo>
                  <a:lnTo>
                    <a:pt x="407791" y="139"/>
                  </a:lnTo>
                  <a:lnTo>
                    <a:pt x="414238" y="1152"/>
                  </a:lnTo>
                  <a:lnTo>
                    <a:pt x="422825" y="1556"/>
                  </a:lnTo>
                  <a:lnTo>
                    <a:pt x="430872" y="4119"/>
                  </a:lnTo>
                  <a:lnTo>
                    <a:pt x="438290" y="8839"/>
                  </a:lnTo>
                  <a:lnTo>
                    <a:pt x="513953" y="61754"/>
                  </a:lnTo>
                  <a:lnTo>
                    <a:pt x="547110" y="84739"/>
                  </a:lnTo>
                  <a:lnTo>
                    <a:pt x="579996" y="108060"/>
                  </a:lnTo>
                  <a:lnTo>
                    <a:pt x="612153" y="134727"/>
                  </a:lnTo>
                  <a:lnTo>
                    <a:pt x="635569" y="168405"/>
                  </a:lnTo>
                  <a:lnTo>
                    <a:pt x="646938" y="208226"/>
                  </a:lnTo>
                  <a:lnTo>
                    <a:pt x="647117" y="224815"/>
                  </a:lnTo>
                  <a:lnTo>
                    <a:pt x="645634" y="233357"/>
                  </a:lnTo>
                  <a:lnTo>
                    <a:pt x="643521" y="243742"/>
                  </a:lnTo>
                  <a:lnTo>
                    <a:pt x="642802" y="245945"/>
                  </a:lnTo>
                  <a:lnTo>
                    <a:pt x="639430" y="254667"/>
                  </a:lnTo>
                  <a:lnTo>
                    <a:pt x="636552" y="262759"/>
                  </a:lnTo>
                  <a:lnTo>
                    <a:pt x="628775" y="275572"/>
                  </a:lnTo>
                  <a:lnTo>
                    <a:pt x="623740" y="281416"/>
                  </a:lnTo>
                  <a:lnTo>
                    <a:pt x="619154" y="287036"/>
                  </a:lnTo>
                  <a:lnTo>
                    <a:pt x="588942" y="311313"/>
                  </a:lnTo>
                  <a:lnTo>
                    <a:pt x="553802" y="327128"/>
                  </a:lnTo>
                  <a:lnTo>
                    <a:pt x="529396" y="336203"/>
                  </a:lnTo>
                  <a:lnTo>
                    <a:pt x="515707" y="341659"/>
                  </a:lnTo>
                  <a:lnTo>
                    <a:pt x="473702" y="361841"/>
                  </a:lnTo>
                  <a:lnTo>
                    <a:pt x="428329" y="388032"/>
                  </a:lnTo>
                  <a:lnTo>
                    <a:pt x="406460" y="402442"/>
                  </a:lnTo>
                  <a:lnTo>
                    <a:pt x="398729" y="406310"/>
                  </a:lnTo>
                  <a:lnTo>
                    <a:pt x="390708" y="409079"/>
                  </a:lnTo>
                  <a:lnTo>
                    <a:pt x="382392" y="410743"/>
                  </a:lnTo>
                  <a:lnTo>
                    <a:pt x="373776" y="411299"/>
                  </a:lnTo>
                  <a:lnTo>
                    <a:pt x="356557" y="409006"/>
                  </a:lnTo>
                  <a:lnTo>
                    <a:pt x="317894" y="379289"/>
                  </a:lnTo>
                  <a:lnTo>
                    <a:pt x="310206" y="355237"/>
                  </a:lnTo>
                  <a:lnTo>
                    <a:pt x="309194" y="348789"/>
                  </a:lnTo>
                  <a:lnTo>
                    <a:pt x="322974" y="307402"/>
                  </a:lnTo>
                  <a:lnTo>
                    <a:pt x="327560" y="300344"/>
                  </a:lnTo>
                  <a:lnTo>
                    <a:pt x="333584" y="294814"/>
                  </a:lnTo>
                  <a:lnTo>
                    <a:pt x="341137" y="290723"/>
                  </a:lnTo>
                  <a:lnTo>
                    <a:pt x="349920" y="284789"/>
                  </a:lnTo>
                  <a:lnTo>
                    <a:pt x="388410" y="261113"/>
                  </a:lnTo>
                  <a:lnTo>
                    <a:pt x="400121" y="254622"/>
                  </a:lnTo>
                  <a:lnTo>
                    <a:pt x="359584" y="254235"/>
                  </a:lnTo>
                  <a:lnTo>
                    <a:pt x="278477" y="253598"/>
                  </a:lnTo>
                  <a:lnTo>
                    <a:pt x="151304" y="252998"/>
                  </a:lnTo>
                  <a:lnTo>
                    <a:pt x="64693" y="252868"/>
                  </a:lnTo>
                  <a:lnTo>
                    <a:pt x="56078" y="252288"/>
                  </a:lnTo>
                  <a:lnTo>
                    <a:pt x="18927" y="233896"/>
                  </a:lnTo>
                  <a:lnTo>
                    <a:pt x="0" y="188130"/>
                  </a:lnTo>
                  <a:lnTo>
                    <a:pt x="150" y="181563"/>
                  </a:lnTo>
                  <a:lnTo>
                    <a:pt x="1135" y="175216"/>
                  </a:lnTo>
                  <a:lnTo>
                    <a:pt x="2946" y="169087"/>
                  </a:lnTo>
                  <a:lnTo>
                    <a:pt x="5574" y="163178"/>
                  </a:lnTo>
                  <a:lnTo>
                    <a:pt x="8182" y="155176"/>
                  </a:lnTo>
                  <a:lnTo>
                    <a:pt x="12678" y="148207"/>
                  </a:lnTo>
                  <a:lnTo>
                    <a:pt x="18972" y="142363"/>
                  </a:lnTo>
                  <a:lnTo>
                    <a:pt x="24816" y="136024"/>
                  </a:lnTo>
                  <a:lnTo>
                    <a:pt x="31740" y="131573"/>
                  </a:lnTo>
                  <a:lnTo>
                    <a:pt x="39787" y="128966"/>
                  </a:lnTo>
                  <a:lnTo>
                    <a:pt x="45696" y="126343"/>
                  </a:lnTo>
                  <a:lnTo>
                    <a:pt x="51824" y="124543"/>
                  </a:lnTo>
                  <a:lnTo>
                    <a:pt x="58172" y="123560"/>
                  </a:lnTo>
                  <a:lnTo>
                    <a:pt x="64738" y="123391"/>
                  </a:lnTo>
                  <a:lnTo>
                    <a:pt x="88975" y="123406"/>
                  </a:lnTo>
                  <a:lnTo>
                    <a:pt x="248277" y="123964"/>
                  </a:lnTo>
                  <a:lnTo>
                    <a:pt x="334888" y="124560"/>
                  </a:lnTo>
                  <a:lnTo>
                    <a:pt x="379126" y="125009"/>
                  </a:lnTo>
                  <a:lnTo>
                    <a:pt x="366029" y="116000"/>
                  </a:lnTo>
                  <a:lnTo>
                    <a:pt x="343205" y="81985"/>
                  </a:lnTo>
                  <a:lnTo>
                    <a:pt x="340878" y="64749"/>
                  </a:lnTo>
                  <a:lnTo>
                    <a:pt x="341460" y="56146"/>
                  </a:lnTo>
                  <a:lnTo>
                    <a:pt x="359345" y="18505"/>
                  </a:lnTo>
                  <a:lnTo>
                    <a:pt x="366403" y="13919"/>
                  </a:lnTo>
                  <a:lnTo>
                    <a:pt x="372652" y="8165"/>
                  </a:lnTo>
                  <a:lnTo>
                    <a:pt x="380025" y="4343"/>
                  </a:lnTo>
                  <a:lnTo>
                    <a:pt x="394879" y="728"/>
                  </a:lnTo>
                  <a:lnTo>
                    <a:pt x="401335" y="0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660693" y="5956121"/>
              <a:ext cx="567690" cy="263525"/>
            </a:xfrm>
            <a:custGeom>
              <a:avLst/>
              <a:gdLst/>
              <a:ahLst/>
              <a:cxnLst/>
              <a:rect l="l" t="t" r="r" b="b"/>
              <a:pathLst>
                <a:path w="567690" h="263525">
                  <a:moveTo>
                    <a:pt x="318122" y="85140"/>
                  </a:moveTo>
                  <a:lnTo>
                    <a:pt x="179514" y="85140"/>
                  </a:lnTo>
                  <a:lnTo>
                    <a:pt x="179514" y="88950"/>
                  </a:lnTo>
                  <a:lnTo>
                    <a:pt x="209994" y="88950"/>
                  </a:lnTo>
                  <a:lnTo>
                    <a:pt x="209994" y="91490"/>
                  </a:lnTo>
                  <a:lnTo>
                    <a:pt x="146253" y="91490"/>
                  </a:lnTo>
                  <a:lnTo>
                    <a:pt x="146253" y="94030"/>
                  </a:lnTo>
                  <a:lnTo>
                    <a:pt x="315379" y="94030"/>
                  </a:lnTo>
                  <a:lnTo>
                    <a:pt x="315379" y="91490"/>
                  </a:lnTo>
                  <a:lnTo>
                    <a:pt x="221107" y="91490"/>
                  </a:lnTo>
                  <a:lnTo>
                    <a:pt x="221107" y="88950"/>
                  </a:lnTo>
                  <a:lnTo>
                    <a:pt x="318122" y="88950"/>
                  </a:lnTo>
                  <a:lnTo>
                    <a:pt x="318122" y="85140"/>
                  </a:lnTo>
                  <a:close/>
                </a:path>
                <a:path w="567690" h="263525">
                  <a:moveTo>
                    <a:pt x="451827" y="91846"/>
                  </a:moveTo>
                  <a:lnTo>
                    <a:pt x="444944" y="94094"/>
                  </a:lnTo>
                  <a:lnTo>
                    <a:pt x="441528" y="93954"/>
                  </a:lnTo>
                  <a:lnTo>
                    <a:pt x="420738" y="93649"/>
                  </a:lnTo>
                  <a:lnTo>
                    <a:pt x="379031" y="94348"/>
                  </a:lnTo>
                  <a:lnTo>
                    <a:pt x="358228" y="94094"/>
                  </a:lnTo>
                  <a:lnTo>
                    <a:pt x="349186" y="93116"/>
                  </a:lnTo>
                  <a:lnTo>
                    <a:pt x="339902" y="91592"/>
                  </a:lnTo>
                  <a:lnTo>
                    <a:pt x="330454" y="90601"/>
                  </a:lnTo>
                  <a:lnTo>
                    <a:pt x="320903" y="91211"/>
                  </a:lnTo>
                  <a:lnTo>
                    <a:pt x="320052" y="91884"/>
                  </a:lnTo>
                  <a:lnTo>
                    <a:pt x="323964" y="96469"/>
                  </a:lnTo>
                  <a:lnTo>
                    <a:pt x="325043" y="96748"/>
                  </a:lnTo>
                  <a:lnTo>
                    <a:pt x="451192" y="96748"/>
                  </a:lnTo>
                  <a:lnTo>
                    <a:pt x="451827" y="91846"/>
                  </a:lnTo>
                  <a:close/>
                </a:path>
                <a:path w="567690" h="263525">
                  <a:moveTo>
                    <a:pt x="567194" y="147751"/>
                  </a:moveTo>
                  <a:lnTo>
                    <a:pt x="567080" y="143903"/>
                  </a:lnTo>
                  <a:lnTo>
                    <a:pt x="566953" y="141579"/>
                  </a:lnTo>
                  <a:lnTo>
                    <a:pt x="566940" y="141236"/>
                  </a:lnTo>
                  <a:lnTo>
                    <a:pt x="554126" y="100533"/>
                  </a:lnTo>
                  <a:lnTo>
                    <a:pt x="549579" y="93903"/>
                  </a:lnTo>
                  <a:lnTo>
                    <a:pt x="546862" y="88468"/>
                  </a:lnTo>
                  <a:lnTo>
                    <a:pt x="423545" y="14922"/>
                  </a:lnTo>
                  <a:lnTo>
                    <a:pt x="412153" y="16243"/>
                  </a:lnTo>
                  <a:lnTo>
                    <a:pt x="401066" y="10896"/>
                  </a:lnTo>
                  <a:lnTo>
                    <a:pt x="389724" y="3835"/>
                  </a:lnTo>
                  <a:lnTo>
                    <a:pt x="377596" y="0"/>
                  </a:lnTo>
                  <a:lnTo>
                    <a:pt x="351434" y="12319"/>
                  </a:lnTo>
                  <a:lnTo>
                    <a:pt x="356641" y="16243"/>
                  </a:lnTo>
                  <a:lnTo>
                    <a:pt x="470623" y="102362"/>
                  </a:lnTo>
                  <a:lnTo>
                    <a:pt x="418172" y="103339"/>
                  </a:lnTo>
                  <a:lnTo>
                    <a:pt x="365658" y="102616"/>
                  </a:lnTo>
                  <a:lnTo>
                    <a:pt x="260527" y="99377"/>
                  </a:lnTo>
                  <a:lnTo>
                    <a:pt x="208013" y="98501"/>
                  </a:lnTo>
                  <a:lnTo>
                    <a:pt x="155575" y="99225"/>
                  </a:lnTo>
                  <a:lnTo>
                    <a:pt x="103276" y="102362"/>
                  </a:lnTo>
                  <a:lnTo>
                    <a:pt x="57365" y="107835"/>
                  </a:lnTo>
                  <a:lnTo>
                    <a:pt x="25628" y="116357"/>
                  </a:lnTo>
                  <a:lnTo>
                    <a:pt x="25628" y="135547"/>
                  </a:lnTo>
                  <a:lnTo>
                    <a:pt x="25628" y="138328"/>
                  </a:lnTo>
                  <a:lnTo>
                    <a:pt x="23825" y="137388"/>
                  </a:lnTo>
                  <a:lnTo>
                    <a:pt x="23825" y="136486"/>
                  </a:lnTo>
                  <a:lnTo>
                    <a:pt x="25628" y="135547"/>
                  </a:lnTo>
                  <a:lnTo>
                    <a:pt x="25628" y="116357"/>
                  </a:lnTo>
                  <a:lnTo>
                    <a:pt x="16141" y="120611"/>
                  </a:lnTo>
                  <a:lnTo>
                    <a:pt x="12280" y="123812"/>
                  </a:lnTo>
                  <a:lnTo>
                    <a:pt x="10033" y="128841"/>
                  </a:lnTo>
                  <a:lnTo>
                    <a:pt x="10109" y="129794"/>
                  </a:lnTo>
                  <a:lnTo>
                    <a:pt x="10477" y="133972"/>
                  </a:lnTo>
                  <a:lnTo>
                    <a:pt x="12280" y="135547"/>
                  </a:lnTo>
                  <a:lnTo>
                    <a:pt x="15468" y="138328"/>
                  </a:lnTo>
                  <a:lnTo>
                    <a:pt x="18796" y="141236"/>
                  </a:lnTo>
                  <a:lnTo>
                    <a:pt x="16586" y="141236"/>
                  </a:lnTo>
                  <a:lnTo>
                    <a:pt x="7213" y="141579"/>
                  </a:lnTo>
                  <a:lnTo>
                    <a:pt x="4851" y="142735"/>
                  </a:lnTo>
                  <a:lnTo>
                    <a:pt x="0" y="145097"/>
                  </a:lnTo>
                  <a:lnTo>
                    <a:pt x="76" y="145948"/>
                  </a:lnTo>
                  <a:lnTo>
                    <a:pt x="139" y="146608"/>
                  </a:lnTo>
                  <a:lnTo>
                    <a:pt x="228" y="147751"/>
                  </a:lnTo>
                  <a:lnTo>
                    <a:pt x="317" y="148717"/>
                  </a:lnTo>
                  <a:lnTo>
                    <a:pt x="381" y="149453"/>
                  </a:lnTo>
                  <a:lnTo>
                    <a:pt x="11645" y="152400"/>
                  </a:lnTo>
                  <a:lnTo>
                    <a:pt x="41224" y="152590"/>
                  </a:lnTo>
                  <a:lnTo>
                    <a:pt x="72364" y="149847"/>
                  </a:lnTo>
                  <a:lnTo>
                    <a:pt x="103657" y="146240"/>
                  </a:lnTo>
                  <a:lnTo>
                    <a:pt x="132549" y="143903"/>
                  </a:lnTo>
                  <a:lnTo>
                    <a:pt x="129527" y="143903"/>
                  </a:lnTo>
                  <a:lnTo>
                    <a:pt x="171157" y="143014"/>
                  </a:lnTo>
                  <a:lnTo>
                    <a:pt x="233565" y="143103"/>
                  </a:lnTo>
                  <a:lnTo>
                    <a:pt x="265264" y="143903"/>
                  </a:lnTo>
                  <a:lnTo>
                    <a:pt x="383755" y="147256"/>
                  </a:lnTo>
                  <a:lnTo>
                    <a:pt x="433616" y="147751"/>
                  </a:lnTo>
                  <a:lnTo>
                    <a:pt x="483247" y="146824"/>
                  </a:lnTo>
                  <a:lnTo>
                    <a:pt x="488645" y="146608"/>
                  </a:lnTo>
                  <a:lnTo>
                    <a:pt x="493229" y="144805"/>
                  </a:lnTo>
                  <a:lnTo>
                    <a:pt x="498360" y="143903"/>
                  </a:lnTo>
                  <a:lnTo>
                    <a:pt x="498462" y="144373"/>
                  </a:lnTo>
                  <a:lnTo>
                    <a:pt x="498551" y="144805"/>
                  </a:lnTo>
                  <a:lnTo>
                    <a:pt x="498627" y="145097"/>
                  </a:lnTo>
                  <a:lnTo>
                    <a:pt x="499922" y="150964"/>
                  </a:lnTo>
                  <a:lnTo>
                    <a:pt x="496468" y="148717"/>
                  </a:lnTo>
                  <a:lnTo>
                    <a:pt x="493141" y="151053"/>
                  </a:lnTo>
                  <a:lnTo>
                    <a:pt x="470611" y="164820"/>
                  </a:lnTo>
                  <a:lnTo>
                    <a:pt x="446989" y="176403"/>
                  </a:lnTo>
                  <a:lnTo>
                    <a:pt x="423024" y="187248"/>
                  </a:lnTo>
                  <a:lnTo>
                    <a:pt x="399453" y="198843"/>
                  </a:lnTo>
                  <a:lnTo>
                    <a:pt x="369773" y="224599"/>
                  </a:lnTo>
                  <a:lnTo>
                    <a:pt x="369417" y="225247"/>
                  </a:lnTo>
                  <a:lnTo>
                    <a:pt x="369417" y="238137"/>
                  </a:lnTo>
                  <a:lnTo>
                    <a:pt x="369417" y="240919"/>
                  </a:lnTo>
                  <a:lnTo>
                    <a:pt x="367614" y="239979"/>
                  </a:lnTo>
                  <a:lnTo>
                    <a:pt x="367614" y="239077"/>
                  </a:lnTo>
                  <a:lnTo>
                    <a:pt x="369417" y="238137"/>
                  </a:lnTo>
                  <a:lnTo>
                    <a:pt x="369417" y="225247"/>
                  </a:lnTo>
                  <a:lnTo>
                    <a:pt x="367258" y="229095"/>
                  </a:lnTo>
                  <a:lnTo>
                    <a:pt x="365607" y="238137"/>
                  </a:lnTo>
                  <a:lnTo>
                    <a:pt x="365099" y="240919"/>
                  </a:lnTo>
                  <a:lnTo>
                    <a:pt x="364744" y="242862"/>
                  </a:lnTo>
                  <a:lnTo>
                    <a:pt x="362673" y="245148"/>
                  </a:lnTo>
                  <a:lnTo>
                    <a:pt x="358216" y="248640"/>
                  </a:lnTo>
                  <a:lnTo>
                    <a:pt x="353898" y="251510"/>
                  </a:lnTo>
                  <a:lnTo>
                    <a:pt x="351167" y="255676"/>
                  </a:lnTo>
                  <a:lnTo>
                    <a:pt x="397129" y="245148"/>
                  </a:lnTo>
                  <a:lnTo>
                    <a:pt x="442379" y="225437"/>
                  </a:lnTo>
                  <a:lnTo>
                    <a:pt x="486257" y="203225"/>
                  </a:lnTo>
                  <a:lnTo>
                    <a:pt x="528116" y="177609"/>
                  </a:lnTo>
                  <a:lnTo>
                    <a:pt x="567194" y="147751"/>
                  </a:lnTo>
                  <a:close/>
                </a:path>
              </a:pathLst>
            </a:custGeom>
            <a:solidFill>
              <a:srgbClr val="007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80616" y="5920670"/>
              <a:ext cx="647700" cy="411480"/>
            </a:xfrm>
            <a:custGeom>
              <a:avLst/>
              <a:gdLst/>
              <a:ahLst/>
              <a:cxnLst/>
              <a:rect l="l" t="t" r="r" b="b"/>
              <a:pathLst>
                <a:path w="647700" h="411479">
                  <a:moveTo>
                    <a:pt x="401335" y="0"/>
                  </a:moveTo>
                  <a:lnTo>
                    <a:pt x="407791" y="139"/>
                  </a:lnTo>
                  <a:lnTo>
                    <a:pt x="414238" y="1152"/>
                  </a:lnTo>
                  <a:lnTo>
                    <a:pt x="422825" y="1556"/>
                  </a:lnTo>
                  <a:lnTo>
                    <a:pt x="430872" y="4119"/>
                  </a:lnTo>
                  <a:lnTo>
                    <a:pt x="438290" y="8839"/>
                  </a:lnTo>
                  <a:lnTo>
                    <a:pt x="513953" y="61754"/>
                  </a:lnTo>
                  <a:lnTo>
                    <a:pt x="547110" y="84739"/>
                  </a:lnTo>
                  <a:lnTo>
                    <a:pt x="579996" y="108060"/>
                  </a:lnTo>
                  <a:lnTo>
                    <a:pt x="612153" y="134727"/>
                  </a:lnTo>
                  <a:lnTo>
                    <a:pt x="635569" y="168405"/>
                  </a:lnTo>
                  <a:lnTo>
                    <a:pt x="646938" y="208226"/>
                  </a:lnTo>
                  <a:lnTo>
                    <a:pt x="647117" y="224815"/>
                  </a:lnTo>
                  <a:lnTo>
                    <a:pt x="645634" y="233357"/>
                  </a:lnTo>
                  <a:lnTo>
                    <a:pt x="643521" y="243742"/>
                  </a:lnTo>
                  <a:lnTo>
                    <a:pt x="642802" y="245945"/>
                  </a:lnTo>
                  <a:lnTo>
                    <a:pt x="639430" y="254667"/>
                  </a:lnTo>
                  <a:lnTo>
                    <a:pt x="636552" y="262759"/>
                  </a:lnTo>
                  <a:lnTo>
                    <a:pt x="628775" y="275572"/>
                  </a:lnTo>
                  <a:lnTo>
                    <a:pt x="623740" y="281416"/>
                  </a:lnTo>
                  <a:lnTo>
                    <a:pt x="619154" y="287036"/>
                  </a:lnTo>
                  <a:lnTo>
                    <a:pt x="588942" y="311313"/>
                  </a:lnTo>
                  <a:lnTo>
                    <a:pt x="553802" y="327128"/>
                  </a:lnTo>
                  <a:lnTo>
                    <a:pt x="529396" y="336203"/>
                  </a:lnTo>
                  <a:lnTo>
                    <a:pt x="515707" y="341659"/>
                  </a:lnTo>
                  <a:lnTo>
                    <a:pt x="473702" y="361841"/>
                  </a:lnTo>
                  <a:lnTo>
                    <a:pt x="428329" y="388032"/>
                  </a:lnTo>
                  <a:lnTo>
                    <a:pt x="406460" y="402442"/>
                  </a:lnTo>
                  <a:lnTo>
                    <a:pt x="398729" y="406310"/>
                  </a:lnTo>
                  <a:lnTo>
                    <a:pt x="390708" y="409079"/>
                  </a:lnTo>
                  <a:lnTo>
                    <a:pt x="382392" y="410743"/>
                  </a:lnTo>
                  <a:lnTo>
                    <a:pt x="373776" y="411299"/>
                  </a:lnTo>
                  <a:lnTo>
                    <a:pt x="356557" y="409006"/>
                  </a:lnTo>
                  <a:lnTo>
                    <a:pt x="317894" y="379289"/>
                  </a:lnTo>
                  <a:lnTo>
                    <a:pt x="310206" y="355237"/>
                  </a:lnTo>
                  <a:lnTo>
                    <a:pt x="309194" y="348789"/>
                  </a:lnTo>
                  <a:lnTo>
                    <a:pt x="322974" y="307402"/>
                  </a:lnTo>
                  <a:lnTo>
                    <a:pt x="327560" y="300344"/>
                  </a:lnTo>
                  <a:lnTo>
                    <a:pt x="333584" y="294814"/>
                  </a:lnTo>
                  <a:lnTo>
                    <a:pt x="341137" y="290723"/>
                  </a:lnTo>
                  <a:lnTo>
                    <a:pt x="349920" y="284789"/>
                  </a:lnTo>
                  <a:lnTo>
                    <a:pt x="388410" y="261113"/>
                  </a:lnTo>
                  <a:lnTo>
                    <a:pt x="400121" y="254622"/>
                  </a:lnTo>
                  <a:lnTo>
                    <a:pt x="359584" y="254235"/>
                  </a:lnTo>
                  <a:lnTo>
                    <a:pt x="278477" y="253598"/>
                  </a:lnTo>
                  <a:lnTo>
                    <a:pt x="151304" y="252998"/>
                  </a:lnTo>
                  <a:lnTo>
                    <a:pt x="64693" y="252868"/>
                  </a:lnTo>
                  <a:lnTo>
                    <a:pt x="56078" y="252288"/>
                  </a:lnTo>
                  <a:lnTo>
                    <a:pt x="18927" y="233896"/>
                  </a:lnTo>
                  <a:lnTo>
                    <a:pt x="0" y="188130"/>
                  </a:lnTo>
                  <a:lnTo>
                    <a:pt x="150" y="181563"/>
                  </a:lnTo>
                  <a:lnTo>
                    <a:pt x="1135" y="175216"/>
                  </a:lnTo>
                  <a:lnTo>
                    <a:pt x="2946" y="169087"/>
                  </a:lnTo>
                  <a:lnTo>
                    <a:pt x="5574" y="163178"/>
                  </a:lnTo>
                  <a:lnTo>
                    <a:pt x="8182" y="155176"/>
                  </a:lnTo>
                  <a:lnTo>
                    <a:pt x="12678" y="148207"/>
                  </a:lnTo>
                  <a:lnTo>
                    <a:pt x="18972" y="142363"/>
                  </a:lnTo>
                  <a:lnTo>
                    <a:pt x="24816" y="136024"/>
                  </a:lnTo>
                  <a:lnTo>
                    <a:pt x="31740" y="131573"/>
                  </a:lnTo>
                  <a:lnTo>
                    <a:pt x="39787" y="128966"/>
                  </a:lnTo>
                  <a:lnTo>
                    <a:pt x="45696" y="126343"/>
                  </a:lnTo>
                  <a:lnTo>
                    <a:pt x="51824" y="124543"/>
                  </a:lnTo>
                  <a:lnTo>
                    <a:pt x="58172" y="123560"/>
                  </a:lnTo>
                  <a:lnTo>
                    <a:pt x="64738" y="123391"/>
                  </a:lnTo>
                  <a:lnTo>
                    <a:pt x="88975" y="123406"/>
                  </a:lnTo>
                  <a:lnTo>
                    <a:pt x="248277" y="123964"/>
                  </a:lnTo>
                  <a:lnTo>
                    <a:pt x="334888" y="124560"/>
                  </a:lnTo>
                  <a:lnTo>
                    <a:pt x="379126" y="125009"/>
                  </a:lnTo>
                  <a:lnTo>
                    <a:pt x="366029" y="116000"/>
                  </a:lnTo>
                  <a:lnTo>
                    <a:pt x="343205" y="81985"/>
                  </a:lnTo>
                  <a:lnTo>
                    <a:pt x="340878" y="64749"/>
                  </a:lnTo>
                  <a:lnTo>
                    <a:pt x="341460" y="56146"/>
                  </a:lnTo>
                  <a:lnTo>
                    <a:pt x="359345" y="18505"/>
                  </a:lnTo>
                  <a:lnTo>
                    <a:pt x="366403" y="13919"/>
                  </a:lnTo>
                  <a:lnTo>
                    <a:pt x="372652" y="8165"/>
                  </a:lnTo>
                  <a:lnTo>
                    <a:pt x="380025" y="4343"/>
                  </a:lnTo>
                  <a:lnTo>
                    <a:pt x="394879" y="728"/>
                  </a:lnTo>
                  <a:lnTo>
                    <a:pt x="401335" y="0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1229391" y="6001181"/>
              <a:ext cx="567690" cy="263525"/>
            </a:xfrm>
            <a:custGeom>
              <a:avLst/>
              <a:gdLst/>
              <a:ahLst/>
              <a:cxnLst/>
              <a:rect l="l" t="t" r="r" b="b"/>
              <a:pathLst>
                <a:path w="567690" h="263525">
                  <a:moveTo>
                    <a:pt x="318122" y="85140"/>
                  </a:moveTo>
                  <a:lnTo>
                    <a:pt x="179514" y="85140"/>
                  </a:lnTo>
                  <a:lnTo>
                    <a:pt x="179514" y="88950"/>
                  </a:lnTo>
                  <a:lnTo>
                    <a:pt x="209994" y="88950"/>
                  </a:lnTo>
                  <a:lnTo>
                    <a:pt x="209994" y="91490"/>
                  </a:lnTo>
                  <a:lnTo>
                    <a:pt x="146240" y="91490"/>
                  </a:lnTo>
                  <a:lnTo>
                    <a:pt x="146240" y="94030"/>
                  </a:lnTo>
                  <a:lnTo>
                    <a:pt x="315379" y="94030"/>
                  </a:lnTo>
                  <a:lnTo>
                    <a:pt x="315379" y="91490"/>
                  </a:lnTo>
                  <a:lnTo>
                    <a:pt x="221094" y="91490"/>
                  </a:lnTo>
                  <a:lnTo>
                    <a:pt x="221094" y="88950"/>
                  </a:lnTo>
                  <a:lnTo>
                    <a:pt x="318122" y="88950"/>
                  </a:lnTo>
                  <a:lnTo>
                    <a:pt x="318122" y="85140"/>
                  </a:lnTo>
                  <a:close/>
                </a:path>
                <a:path w="567690" h="263525">
                  <a:moveTo>
                    <a:pt x="451815" y="91846"/>
                  </a:moveTo>
                  <a:lnTo>
                    <a:pt x="444944" y="94094"/>
                  </a:lnTo>
                  <a:lnTo>
                    <a:pt x="441528" y="93954"/>
                  </a:lnTo>
                  <a:lnTo>
                    <a:pt x="420738" y="93649"/>
                  </a:lnTo>
                  <a:lnTo>
                    <a:pt x="379031" y="94348"/>
                  </a:lnTo>
                  <a:lnTo>
                    <a:pt x="358216" y="94094"/>
                  </a:lnTo>
                  <a:lnTo>
                    <a:pt x="349173" y="93116"/>
                  </a:lnTo>
                  <a:lnTo>
                    <a:pt x="339902" y="91592"/>
                  </a:lnTo>
                  <a:lnTo>
                    <a:pt x="330454" y="90601"/>
                  </a:lnTo>
                  <a:lnTo>
                    <a:pt x="320903" y="91211"/>
                  </a:lnTo>
                  <a:lnTo>
                    <a:pt x="320052" y="91884"/>
                  </a:lnTo>
                  <a:lnTo>
                    <a:pt x="323964" y="96481"/>
                  </a:lnTo>
                  <a:lnTo>
                    <a:pt x="325043" y="96748"/>
                  </a:lnTo>
                  <a:lnTo>
                    <a:pt x="451192" y="96748"/>
                  </a:lnTo>
                  <a:lnTo>
                    <a:pt x="451815" y="91846"/>
                  </a:lnTo>
                  <a:close/>
                </a:path>
                <a:path w="567690" h="263525">
                  <a:moveTo>
                    <a:pt x="567182" y="147751"/>
                  </a:moveTo>
                  <a:lnTo>
                    <a:pt x="558533" y="106629"/>
                  </a:lnTo>
                  <a:lnTo>
                    <a:pt x="554126" y="100533"/>
                  </a:lnTo>
                  <a:lnTo>
                    <a:pt x="549579" y="93903"/>
                  </a:lnTo>
                  <a:lnTo>
                    <a:pt x="546862" y="88468"/>
                  </a:lnTo>
                  <a:lnTo>
                    <a:pt x="423545" y="14922"/>
                  </a:lnTo>
                  <a:lnTo>
                    <a:pt x="412140" y="16243"/>
                  </a:lnTo>
                  <a:lnTo>
                    <a:pt x="401053" y="10896"/>
                  </a:lnTo>
                  <a:lnTo>
                    <a:pt x="389724" y="3835"/>
                  </a:lnTo>
                  <a:lnTo>
                    <a:pt x="377596" y="0"/>
                  </a:lnTo>
                  <a:lnTo>
                    <a:pt x="351434" y="12319"/>
                  </a:lnTo>
                  <a:lnTo>
                    <a:pt x="356628" y="16243"/>
                  </a:lnTo>
                  <a:lnTo>
                    <a:pt x="470611" y="102362"/>
                  </a:lnTo>
                  <a:lnTo>
                    <a:pt x="418172" y="103339"/>
                  </a:lnTo>
                  <a:lnTo>
                    <a:pt x="365645" y="102616"/>
                  </a:lnTo>
                  <a:lnTo>
                    <a:pt x="260527" y="99377"/>
                  </a:lnTo>
                  <a:lnTo>
                    <a:pt x="208013" y="98501"/>
                  </a:lnTo>
                  <a:lnTo>
                    <a:pt x="155575" y="99225"/>
                  </a:lnTo>
                  <a:lnTo>
                    <a:pt x="103263" y="102362"/>
                  </a:lnTo>
                  <a:lnTo>
                    <a:pt x="57353" y="107835"/>
                  </a:lnTo>
                  <a:lnTo>
                    <a:pt x="25628" y="116357"/>
                  </a:lnTo>
                  <a:lnTo>
                    <a:pt x="25628" y="135547"/>
                  </a:lnTo>
                  <a:lnTo>
                    <a:pt x="25628" y="138328"/>
                  </a:lnTo>
                  <a:lnTo>
                    <a:pt x="23825" y="137388"/>
                  </a:lnTo>
                  <a:lnTo>
                    <a:pt x="23825" y="136486"/>
                  </a:lnTo>
                  <a:lnTo>
                    <a:pt x="25628" y="135547"/>
                  </a:lnTo>
                  <a:lnTo>
                    <a:pt x="25628" y="116357"/>
                  </a:lnTo>
                  <a:lnTo>
                    <a:pt x="16141" y="120611"/>
                  </a:lnTo>
                  <a:lnTo>
                    <a:pt x="12268" y="123812"/>
                  </a:lnTo>
                  <a:lnTo>
                    <a:pt x="10020" y="128841"/>
                  </a:lnTo>
                  <a:lnTo>
                    <a:pt x="10109" y="129794"/>
                  </a:lnTo>
                  <a:lnTo>
                    <a:pt x="10477" y="133972"/>
                  </a:lnTo>
                  <a:lnTo>
                    <a:pt x="12268" y="135547"/>
                  </a:lnTo>
                  <a:lnTo>
                    <a:pt x="15455" y="138328"/>
                  </a:lnTo>
                  <a:lnTo>
                    <a:pt x="18783" y="141236"/>
                  </a:lnTo>
                  <a:lnTo>
                    <a:pt x="16586" y="141236"/>
                  </a:lnTo>
                  <a:lnTo>
                    <a:pt x="7200" y="141579"/>
                  </a:lnTo>
                  <a:lnTo>
                    <a:pt x="4838" y="142735"/>
                  </a:lnTo>
                  <a:lnTo>
                    <a:pt x="0" y="145097"/>
                  </a:lnTo>
                  <a:lnTo>
                    <a:pt x="76" y="145948"/>
                  </a:lnTo>
                  <a:lnTo>
                    <a:pt x="127" y="146608"/>
                  </a:lnTo>
                  <a:lnTo>
                    <a:pt x="228" y="147751"/>
                  </a:lnTo>
                  <a:lnTo>
                    <a:pt x="317" y="148717"/>
                  </a:lnTo>
                  <a:lnTo>
                    <a:pt x="381" y="149453"/>
                  </a:lnTo>
                  <a:lnTo>
                    <a:pt x="11645" y="152400"/>
                  </a:lnTo>
                  <a:lnTo>
                    <a:pt x="41224" y="152590"/>
                  </a:lnTo>
                  <a:lnTo>
                    <a:pt x="72364" y="149847"/>
                  </a:lnTo>
                  <a:lnTo>
                    <a:pt x="103644" y="146240"/>
                  </a:lnTo>
                  <a:lnTo>
                    <a:pt x="132537" y="143903"/>
                  </a:lnTo>
                  <a:lnTo>
                    <a:pt x="129514" y="143903"/>
                  </a:lnTo>
                  <a:lnTo>
                    <a:pt x="171145" y="143014"/>
                  </a:lnTo>
                  <a:lnTo>
                    <a:pt x="233565" y="143103"/>
                  </a:lnTo>
                  <a:lnTo>
                    <a:pt x="265252" y="143903"/>
                  </a:lnTo>
                  <a:lnTo>
                    <a:pt x="383755" y="147256"/>
                  </a:lnTo>
                  <a:lnTo>
                    <a:pt x="433616" y="147751"/>
                  </a:lnTo>
                  <a:lnTo>
                    <a:pt x="483247" y="146824"/>
                  </a:lnTo>
                  <a:lnTo>
                    <a:pt x="488645" y="146608"/>
                  </a:lnTo>
                  <a:lnTo>
                    <a:pt x="493229" y="144805"/>
                  </a:lnTo>
                  <a:lnTo>
                    <a:pt x="498348" y="143903"/>
                  </a:lnTo>
                  <a:lnTo>
                    <a:pt x="498449" y="144373"/>
                  </a:lnTo>
                  <a:lnTo>
                    <a:pt x="498551" y="144805"/>
                  </a:lnTo>
                  <a:lnTo>
                    <a:pt x="498614" y="145097"/>
                  </a:lnTo>
                  <a:lnTo>
                    <a:pt x="499922" y="150977"/>
                  </a:lnTo>
                  <a:lnTo>
                    <a:pt x="496468" y="148717"/>
                  </a:lnTo>
                  <a:lnTo>
                    <a:pt x="493141" y="151053"/>
                  </a:lnTo>
                  <a:lnTo>
                    <a:pt x="470598" y="164820"/>
                  </a:lnTo>
                  <a:lnTo>
                    <a:pt x="446976" y="176403"/>
                  </a:lnTo>
                  <a:lnTo>
                    <a:pt x="423011" y="187248"/>
                  </a:lnTo>
                  <a:lnTo>
                    <a:pt x="399440" y="198843"/>
                  </a:lnTo>
                  <a:lnTo>
                    <a:pt x="369773" y="224599"/>
                  </a:lnTo>
                  <a:lnTo>
                    <a:pt x="369417" y="225247"/>
                  </a:lnTo>
                  <a:lnTo>
                    <a:pt x="369417" y="238137"/>
                  </a:lnTo>
                  <a:lnTo>
                    <a:pt x="369417" y="240919"/>
                  </a:lnTo>
                  <a:lnTo>
                    <a:pt x="367614" y="239979"/>
                  </a:lnTo>
                  <a:lnTo>
                    <a:pt x="367614" y="239077"/>
                  </a:lnTo>
                  <a:lnTo>
                    <a:pt x="369417" y="238137"/>
                  </a:lnTo>
                  <a:lnTo>
                    <a:pt x="369417" y="225247"/>
                  </a:lnTo>
                  <a:lnTo>
                    <a:pt x="367258" y="229095"/>
                  </a:lnTo>
                  <a:lnTo>
                    <a:pt x="365607" y="238137"/>
                  </a:lnTo>
                  <a:lnTo>
                    <a:pt x="365086" y="240919"/>
                  </a:lnTo>
                  <a:lnTo>
                    <a:pt x="364744" y="242862"/>
                  </a:lnTo>
                  <a:lnTo>
                    <a:pt x="362673" y="245148"/>
                  </a:lnTo>
                  <a:lnTo>
                    <a:pt x="358216" y="248640"/>
                  </a:lnTo>
                  <a:lnTo>
                    <a:pt x="353898" y="251510"/>
                  </a:lnTo>
                  <a:lnTo>
                    <a:pt x="351155" y="255676"/>
                  </a:lnTo>
                  <a:lnTo>
                    <a:pt x="397129" y="245148"/>
                  </a:lnTo>
                  <a:lnTo>
                    <a:pt x="442379" y="225437"/>
                  </a:lnTo>
                  <a:lnTo>
                    <a:pt x="486244" y="203225"/>
                  </a:lnTo>
                  <a:lnTo>
                    <a:pt x="528116" y="177609"/>
                  </a:lnTo>
                  <a:lnTo>
                    <a:pt x="567182" y="147751"/>
                  </a:lnTo>
                  <a:close/>
                </a:path>
              </a:pathLst>
            </a:custGeom>
            <a:solidFill>
              <a:srgbClr val="007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612" y="5447684"/>
              <a:ext cx="2656730" cy="133262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 rot="20700000">
            <a:off x="7332930" y="5874218"/>
            <a:ext cx="380804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5"/>
              </a:lnSpc>
            </a:pPr>
            <a:r>
              <a:rPr sz="6750" b="1" spc="225" baseline="-1234" dirty="0">
                <a:solidFill>
                  <a:srgbClr val="007378"/>
                </a:solidFill>
                <a:latin typeface="Trebuchet MS"/>
                <a:cs typeface="Trebuchet MS"/>
              </a:rPr>
              <a:t>Dé</a:t>
            </a:r>
            <a:r>
              <a:rPr sz="4500" b="1" spc="150" dirty="0">
                <a:solidFill>
                  <a:srgbClr val="007378"/>
                </a:solidFill>
                <a:latin typeface="Trebuchet MS"/>
                <a:cs typeface="Trebuchet MS"/>
              </a:rPr>
              <a:t>libératio</a:t>
            </a:r>
            <a:r>
              <a:rPr sz="6750" b="1" spc="225" baseline="1234" dirty="0">
                <a:solidFill>
                  <a:srgbClr val="007378"/>
                </a:solidFill>
                <a:latin typeface="Trebuchet MS"/>
                <a:cs typeface="Trebuchet MS"/>
              </a:rPr>
              <a:t>ns</a:t>
            </a:r>
            <a:endParaRPr sz="6750" b="1" baseline="1234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892150" y="2524634"/>
            <a:ext cx="5100450" cy="4570482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 indent="-635" algn="ctr">
              <a:lnSpc>
                <a:spcPts val="4950"/>
              </a:lnSpc>
              <a:spcBef>
                <a:spcPts val="1140"/>
              </a:spcBef>
            </a:pPr>
            <a:r>
              <a:rPr sz="5000" b="1" spc="315" dirty="0">
                <a:solidFill>
                  <a:srgbClr val="F4951E"/>
                </a:solidFill>
                <a:latin typeface="Trebuchet MS"/>
                <a:cs typeface="Trebuchet MS"/>
              </a:rPr>
              <a:t>Règles </a:t>
            </a:r>
            <a:r>
              <a:rPr sz="5000" b="1" spc="600" dirty="0">
                <a:solidFill>
                  <a:srgbClr val="F4951E"/>
                </a:solidFill>
                <a:latin typeface="Trebuchet MS"/>
                <a:cs typeface="Trebuchet MS"/>
              </a:rPr>
              <a:t>communes</a:t>
            </a:r>
            <a:r>
              <a:rPr sz="5000" b="1" spc="-170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685" dirty="0">
                <a:solidFill>
                  <a:srgbClr val="F4951E"/>
                </a:solidFill>
                <a:latin typeface="Trebuchet MS"/>
                <a:cs typeface="Trebuchet MS"/>
              </a:rPr>
              <a:t>à </a:t>
            </a:r>
            <a:r>
              <a:rPr sz="5000" b="1" spc="330" dirty="0">
                <a:solidFill>
                  <a:srgbClr val="F4951E"/>
                </a:solidFill>
                <a:latin typeface="Trebuchet MS"/>
                <a:cs typeface="Trebuchet MS"/>
              </a:rPr>
              <a:t>tous</a:t>
            </a:r>
            <a:r>
              <a:rPr sz="5000" b="1" spc="-17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220" dirty="0">
                <a:solidFill>
                  <a:srgbClr val="F4951E"/>
                </a:solidFill>
                <a:latin typeface="Trebuchet MS"/>
                <a:cs typeface="Trebuchet MS"/>
              </a:rPr>
              <a:t>les</a:t>
            </a:r>
            <a:r>
              <a:rPr sz="5000" b="1" spc="-175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5000" b="1" spc="445" dirty="0">
                <a:solidFill>
                  <a:srgbClr val="F4951E"/>
                </a:solidFill>
                <a:latin typeface="Trebuchet MS"/>
                <a:cs typeface="Trebuchet MS"/>
              </a:rPr>
              <a:t>agents</a:t>
            </a:r>
            <a:endParaRPr sz="5000" b="1" dirty="0">
              <a:solidFill>
                <a:srgbClr val="F4951E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000" dirty="0">
              <a:latin typeface="Trebuchet MS"/>
              <a:cs typeface="Trebuchet MS"/>
            </a:endParaRPr>
          </a:p>
          <a:p>
            <a:pPr marL="36830" marR="318135" indent="-635" algn="ctr">
              <a:lnSpc>
                <a:spcPts val="4480"/>
              </a:lnSpc>
            </a:pPr>
            <a:r>
              <a:rPr sz="4500" b="1" spc="260" dirty="0">
                <a:solidFill>
                  <a:srgbClr val="002060"/>
                </a:solidFill>
                <a:latin typeface="Trebuchet MS"/>
                <a:cs typeface="Trebuchet MS"/>
              </a:rPr>
              <a:t>Déclinaison </a:t>
            </a:r>
            <a:r>
              <a:rPr sz="4500" b="1" spc="240" dirty="0">
                <a:solidFill>
                  <a:srgbClr val="002060"/>
                </a:solidFill>
                <a:latin typeface="Trebuchet MS"/>
                <a:cs typeface="Trebuchet MS"/>
              </a:rPr>
              <a:t>locale</a:t>
            </a:r>
            <a:r>
              <a:rPr sz="4500" b="1" spc="-15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500" b="1" spc="455" dirty="0">
                <a:solidFill>
                  <a:srgbClr val="002060"/>
                </a:solidFill>
                <a:latin typeface="Trebuchet MS"/>
                <a:cs typeface="Trebuchet MS"/>
              </a:rPr>
              <a:t>du</a:t>
            </a:r>
            <a:r>
              <a:rPr sz="4500" b="1" spc="-14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4500" b="1" spc="365" dirty="0">
                <a:solidFill>
                  <a:srgbClr val="002060"/>
                </a:solidFill>
                <a:latin typeface="Trebuchet MS"/>
                <a:cs typeface="Trebuchet MS"/>
              </a:rPr>
              <a:t>cadre </a:t>
            </a:r>
            <a:r>
              <a:rPr sz="4500" b="1" spc="70" dirty="0">
                <a:solidFill>
                  <a:srgbClr val="002060"/>
                </a:solidFill>
                <a:latin typeface="Trebuchet MS"/>
                <a:cs typeface="Trebuchet MS"/>
              </a:rPr>
              <a:t>collectif</a:t>
            </a:r>
            <a:endParaRPr sz="45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2000" y="7505700"/>
            <a:ext cx="15659735" cy="2314575"/>
          </a:xfrm>
          <a:custGeom>
            <a:avLst/>
            <a:gdLst/>
            <a:ahLst/>
            <a:cxnLst/>
            <a:rect l="l" t="t" r="r" b="b"/>
            <a:pathLst>
              <a:path w="15659735" h="2314575">
                <a:moveTo>
                  <a:pt x="0" y="0"/>
                </a:moveTo>
                <a:lnTo>
                  <a:pt x="15659546" y="0"/>
                </a:lnTo>
                <a:lnTo>
                  <a:pt x="14888021" y="2314574"/>
                </a:lnTo>
                <a:lnTo>
                  <a:pt x="767093" y="2314574"/>
                </a:lnTo>
                <a:lnTo>
                  <a:pt x="0" y="13294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30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4059668" y="8403262"/>
            <a:ext cx="1517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265" dirty="0">
                <a:solidFill>
                  <a:srgbClr val="002060"/>
                </a:solidFill>
                <a:latin typeface="Trebuchet MS"/>
                <a:cs typeface="Trebuchet MS"/>
              </a:rPr>
              <a:t>Maire</a:t>
            </a:r>
            <a:endParaRPr sz="4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466959" y="3898328"/>
            <a:ext cx="16821150" cy="5885815"/>
            <a:chOff x="1466959" y="3898328"/>
            <a:chExt cx="16821150" cy="5885815"/>
          </a:xfrm>
        </p:grpSpPr>
        <p:sp>
          <p:nvSpPr>
            <p:cNvPr id="39" name="object 39"/>
            <p:cNvSpPr/>
            <p:nvPr/>
          </p:nvSpPr>
          <p:spPr>
            <a:xfrm>
              <a:off x="6556380" y="8593458"/>
              <a:ext cx="647065" cy="410845"/>
            </a:xfrm>
            <a:custGeom>
              <a:avLst/>
              <a:gdLst/>
              <a:ahLst/>
              <a:cxnLst/>
              <a:rect l="l" t="t" r="r" b="b"/>
              <a:pathLst>
                <a:path w="647065" h="410845">
                  <a:moveTo>
                    <a:pt x="385070" y="888"/>
                  </a:moveTo>
                  <a:lnTo>
                    <a:pt x="424604" y="2301"/>
                  </a:lnTo>
                  <a:lnTo>
                    <a:pt x="559918" y="90690"/>
                  </a:lnTo>
                  <a:lnTo>
                    <a:pt x="597294" y="116916"/>
                  </a:lnTo>
                  <a:lnTo>
                    <a:pt x="625411" y="146704"/>
                  </a:lnTo>
                  <a:lnTo>
                    <a:pt x="642354" y="181215"/>
                  </a:lnTo>
                  <a:lnTo>
                    <a:pt x="647003" y="216794"/>
                  </a:lnTo>
                  <a:lnTo>
                    <a:pt x="645761" y="225375"/>
                  </a:lnTo>
                  <a:lnTo>
                    <a:pt x="643943" y="235816"/>
                  </a:lnTo>
                  <a:lnTo>
                    <a:pt x="643286" y="238038"/>
                  </a:lnTo>
                  <a:lnTo>
                    <a:pt x="640162" y="246852"/>
                  </a:lnTo>
                  <a:lnTo>
                    <a:pt x="637515" y="255022"/>
                  </a:lnTo>
                  <a:lnTo>
                    <a:pt x="633743" y="261605"/>
                  </a:lnTo>
                  <a:lnTo>
                    <a:pt x="630103" y="268050"/>
                  </a:lnTo>
                  <a:lnTo>
                    <a:pt x="625235" y="274034"/>
                  </a:lnTo>
                  <a:lnTo>
                    <a:pt x="598921" y="299380"/>
                  </a:lnTo>
                  <a:lnTo>
                    <a:pt x="595227" y="302318"/>
                  </a:lnTo>
                  <a:lnTo>
                    <a:pt x="556618" y="321705"/>
                  </a:lnTo>
                  <a:lnTo>
                    <a:pt x="539297" y="328656"/>
                  </a:lnTo>
                  <a:lnTo>
                    <a:pt x="532478" y="331466"/>
                  </a:lnTo>
                  <a:lnTo>
                    <a:pt x="477532" y="358669"/>
                  </a:lnTo>
                  <a:lnTo>
                    <a:pt x="432917" y="386132"/>
                  </a:lnTo>
                  <a:lnTo>
                    <a:pt x="411265" y="401262"/>
                  </a:lnTo>
                  <a:lnTo>
                    <a:pt x="403846" y="405240"/>
                  </a:lnTo>
                  <a:lnTo>
                    <a:pt x="395906" y="408234"/>
                  </a:lnTo>
                  <a:lnTo>
                    <a:pt x="387640" y="410133"/>
                  </a:lnTo>
                  <a:lnTo>
                    <a:pt x="381126" y="410739"/>
                  </a:lnTo>
                  <a:lnTo>
                    <a:pt x="378027" y="410826"/>
                  </a:lnTo>
                  <a:lnTo>
                    <a:pt x="362317" y="409185"/>
                  </a:lnTo>
                  <a:lnTo>
                    <a:pt x="361979" y="409194"/>
                  </a:lnTo>
                  <a:lnTo>
                    <a:pt x="322279" y="380515"/>
                  </a:lnTo>
                  <a:lnTo>
                    <a:pt x="313914" y="356690"/>
                  </a:lnTo>
                  <a:lnTo>
                    <a:pt x="312720" y="350274"/>
                  </a:lnTo>
                  <a:lnTo>
                    <a:pt x="312455" y="343149"/>
                  </a:lnTo>
                  <a:lnTo>
                    <a:pt x="312916" y="337677"/>
                  </a:lnTo>
                  <a:lnTo>
                    <a:pt x="312943" y="337351"/>
                  </a:lnTo>
                  <a:lnTo>
                    <a:pt x="314353" y="330862"/>
                  </a:lnTo>
                  <a:lnTo>
                    <a:pt x="316136" y="322356"/>
                  </a:lnTo>
                  <a:lnTo>
                    <a:pt x="319794" y="314921"/>
                  </a:lnTo>
                  <a:lnTo>
                    <a:pt x="325324" y="308513"/>
                  </a:lnTo>
                  <a:lnTo>
                    <a:pt x="329709" y="301328"/>
                  </a:lnTo>
                  <a:lnTo>
                    <a:pt x="335574" y="295630"/>
                  </a:lnTo>
                  <a:lnTo>
                    <a:pt x="343008" y="291327"/>
                  </a:lnTo>
                  <a:lnTo>
                    <a:pt x="351620" y="285148"/>
                  </a:lnTo>
                  <a:lnTo>
                    <a:pt x="383708" y="263883"/>
                  </a:lnTo>
                  <a:lnTo>
                    <a:pt x="405666" y="253485"/>
                  </a:lnTo>
                  <a:lnTo>
                    <a:pt x="67525" y="261380"/>
                  </a:lnTo>
                  <a:lnTo>
                    <a:pt x="19320" y="243634"/>
                  </a:lnTo>
                  <a:lnTo>
                    <a:pt x="632" y="207829"/>
                  </a:lnTo>
                  <a:lnTo>
                    <a:pt x="0" y="185477"/>
                  </a:lnTo>
                  <a:lnTo>
                    <a:pt x="1513" y="179303"/>
                  </a:lnTo>
                  <a:lnTo>
                    <a:pt x="3974" y="173322"/>
                  </a:lnTo>
                  <a:lnTo>
                    <a:pt x="6354" y="165249"/>
                  </a:lnTo>
                  <a:lnTo>
                    <a:pt x="10651" y="158156"/>
                  </a:lnTo>
                  <a:lnTo>
                    <a:pt x="16777" y="152136"/>
                  </a:lnTo>
                  <a:lnTo>
                    <a:pt x="22440" y="145634"/>
                  </a:lnTo>
                  <a:lnTo>
                    <a:pt x="29235" y="140990"/>
                  </a:lnTo>
                  <a:lnTo>
                    <a:pt x="37205" y="138156"/>
                  </a:lnTo>
                  <a:lnTo>
                    <a:pt x="43038" y="135367"/>
                  </a:lnTo>
                  <a:lnTo>
                    <a:pt x="47539" y="133905"/>
                  </a:lnTo>
                  <a:lnTo>
                    <a:pt x="376297" y="124606"/>
                  </a:lnTo>
                  <a:lnTo>
                    <a:pt x="374189" y="123227"/>
                  </a:lnTo>
                  <a:lnTo>
                    <a:pt x="372126" y="121846"/>
                  </a:lnTo>
                  <a:lnTo>
                    <a:pt x="370018" y="120466"/>
                  </a:lnTo>
                  <a:lnTo>
                    <a:pt x="362950" y="115970"/>
                  </a:lnTo>
                  <a:lnTo>
                    <a:pt x="356615" y="110703"/>
                  </a:lnTo>
                  <a:lnTo>
                    <a:pt x="337185" y="74043"/>
                  </a:lnTo>
                  <a:lnTo>
                    <a:pt x="336361" y="65452"/>
                  </a:lnTo>
                  <a:lnTo>
                    <a:pt x="336699" y="56836"/>
                  </a:lnTo>
                  <a:lnTo>
                    <a:pt x="338200" y="48191"/>
                  </a:lnTo>
                  <a:lnTo>
                    <a:pt x="340211" y="42962"/>
                  </a:lnTo>
                  <a:lnTo>
                    <a:pt x="342268" y="37777"/>
                  </a:lnTo>
                  <a:lnTo>
                    <a:pt x="344279" y="32547"/>
                  </a:lnTo>
                  <a:lnTo>
                    <a:pt x="348155" y="24882"/>
                  </a:lnTo>
                  <a:lnTo>
                    <a:pt x="353512" y="18704"/>
                  </a:lnTo>
                  <a:lnTo>
                    <a:pt x="360438" y="13920"/>
                  </a:lnTo>
                  <a:lnTo>
                    <a:pt x="366522" y="7991"/>
                  </a:lnTo>
                  <a:lnTo>
                    <a:pt x="373784" y="3963"/>
                  </a:lnTo>
                  <a:lnTo>
                    <a:pt x="385070" y="888"/>
                  </a:lnTo>
                  <a:close/>
                </a:path>
                <a:path w="647065" h="410845">
                  <a:moveTo>
                    <a:pt x="48354" y="133641"/>
                  </a:moveTo>
                  <a:lnTo>
                    <a:pt x="354180" y="124990"/>
                  </a:lnTo>
                  <a:lnTo>
                    <a:pt x="376297" y="124606"/>
                  </a:lnTo>
                  <a:lnTo>
                    <a:pt x="47539" y="133905"/>
                  </a:lnTo>
                  <a:lnTo>
                    <a:pt x="48354" y="133641"/>
                  </a:lnTo>
                  <a:close/>
                </a:path>
                <a:path w="647065" h="410845">
                  <a:moveTo>
                    <a:pt x="55362" y="132245"/>
                  </a:moveTo>
                  <a:lnTo>
                    <a:pt x="158884" y="129317"/>
                  </a:lnTo>
                  <a:lnTo>
                    <a:pt x="358931" y="124856"/>
                  </a:lnTo>
                  <a:lnTo>
                    <a:pt x="47668" y="133660"/>
                  </a:lnTo>
                  <a:lnTo>
                    <a:pt x="55362" y="132245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05295" y="8672245"/>
              <a:ext cx="567055" cy="264160"/>
            </a:xfrm>
            <a:custGeom>
              <a:avLst/>
              <a:gdLst/>
              <a:ahLst/>
              <a:cxnLst/>
              <a:rect l="l" t="t" r="r" b="b"/>
              <a:pathLst>
                <a:path w="567054" h="264159">
                  <a:moveTo>
                    <a:pt x="316407" y="90589"/>
                  </a:moveTo>
                  <a:lnTo>
                    <a:pt x="316306" y="86791"/>
                  </a:lnTo>
                  <a:lnTo>
                    <a:pt x="177749" y="90703"/>
                  </a:lnTo>
                  <a:lnTo>
                    <a:pt x="177863" y="94513"/>
                  </a:lnTo>
                  <a:lnTo>
                    <a:pt x="208330" y="93662"/>
                  </a:lnTo>
                  <a:lnTo>
                    <a:pt x="208394" y="96189"/>
                  </a:lnTo>
                  <a:lnTo>
                    <a:pt x="144678" y="97993"/>
                  </a:lnTo>
                  <a:lnTo>
                    <a:pt x="144754" y="100533"/>
                  </a:lnTo>
                  <a:lnTo>
                    <a:pt x="313817" y="95745"/>
                  </a:lnTo>
                  <a:lnTo>
                    <a:pt x="313740" y="93205"/>
                  </a:lnTo>
                  <a:lnTo>
                    <a:pt x="213385" y="96050"/>
                  </a:lnTo>
                  <a:lnTo>
                    <a:pt x="219506" y="95872"/>
                  </a:lnTo>
                  <a:lnTo>
                    <a:pt x="219430" y="93345"/>
                  </a:lnTo>
                  <a:lnTo>
                    <a:pt x="316407" y="90589"/>
                  </a:lnTo>
                  <a:close/>
                </a:path>
                <a:path w="567054" h="264159">
                  <a:moveTo>
                    <a:pt x="450138" y="89712"/>
                  </a:moveTo>
                  <a:lnTo>
                    <a:pt x="443331" y="92151"/>
                  </a:lnTo>
                  <a:lnTo>
                    <a:pt x="439915" y="92113"/>
                  </a:lnTo>
                  <a:lnTo>
                    <a:pt x="419125" y="92392"/>
                  </a:lnTo>
                  <a:lnTo>
                    <a:pt x="377456" y="94272"/>
                  </a:lnTo>
                  <a:lnTo>
                    <a:pt x="356641" y="94602"/>
                  </a:lnTo>
                  <a:lnTo>
                    <a:pt x="347573" y="93891"/>
                  </a:lnTo>
                  <a:lnTo>
                    <a:pt x="338251" y="92621"/>
                  </a:lnTo>
                  <a:lnTo>
                    <a:pt x="328790" y="91897"/>
                  </a:lnTo>
                  <a:lnTo>
                    <a:pt x="319252" y="92786"/>
                  </a:lnTo>
                  <a:lnTo>
                    <a:pt x="318427" y="93484"/>
                  </a:lnTo>
                  <a:lnTo>
                    <a:pt x="322465" y="97955"/>
                  </a:lnTo>
                  <a:lnTo>
                    <a:pt x="323545" y="98196"/>
                  </a:lnTo>
                  <a:lnTo>
                    <a:pt x="449656" y="94627"/>
                  </a:lnTo>
                  <a:lnTo>
                    <a:pt x="450138" y="89712"/>
                  </a:lnTo>
                  <a:close/>
                </a:path>
                <a:path w="567054" h="264159">
                  <a:moveTo>
                    <a:pt x="567042" y="142328"/>
                  </a:moveTo>
                  <a:lnTo>
                    <a:pt x="566813" y="138493"/>
                  </a:lnTo>
                  <a:lnTo>
                    <a:pt x="566623" y="136169"/>
                  </a:lnTo>
                  <a:lnTo>
                    <a:pt x="566597" y="135826"/>
                  </a:lnTo>
                  <a:lnTo>
                    <a:pt x="552640" y="95504"/>
                  </a:lnTo>
                  <a:lnTo>
                    <a:pt x="547916" y="89001"/>
                  </a:lnTo>
                  <a:lnTo>
                    <a:pt x="545045" y="83654"/>
                  </a:lnTo>
                  <a:lnTo>
                    <a:pt x="419696" y="13614"/>
                  </a:lnTo>
                  <a:lnTo>
                    <a:pt x="408343" y="15265"/>
                  </a:lnTo>
                  <a:lnTo>
                    <a:pt x="397103" y="10236"/>
                  </a:lnTo>
                  <a:lnTo>
                    <a:pt x="385584" y="3492"/>
                  </a:lnTo>
                  <a:lnTo>
                    <a:pt x="373354" y="0"/>
                  </a:lnTo>
                  <a:lnTo>
                    <a:pt x="347548" y="13055"/>
                  </a:lnTo>
                  <a:lnTo>
                    <a:pt x="352856" y="16827"/>
                  </a:lnTo>
                  <a:lnTo>
                    <a:pt x="469226" y="99695"/>
                  </a:lnTo>
                  <a:lnTo>
                    <a:pt x="416826" y="102158"/>
                  </a:lnTo>
                  <a:lnTo>
                    <a:pt x="364312" y="102920"/>
                  </a:lnTo>
                  <a:lnTo>
                    <a:pt x="259130" y="102654"/>
                  </a:lnTo>
                  <a:lnTo>
                    <a:pt x="206616" y="103263"/>
                  </a:lnTo>
                  <a:lnTo>
                    <a:pt x="154216" y="105460"/>
                  </a:lnTo>
                  <a:lnTo>
                    <a:pt x="102019" y="110083"/>
                  </a:lnTo>
                  <a:lnTo>
                    <a:pt x="92138" y="111340"/>
                  </a:lnTo>
                  <a:lnTo>
                    <a:pt x="81927" y="112636"/>
                  </a:lnTo>
                  <a:lnTo>
                    <a:pt x="56286" y="116852"/>
                  </a:lnTo>
                  <a:lnTo>
                    <a:pt x="31864" y="122847"/>
                  </a:lnTo>
                  <a:lnTo>
                    <a:pt x="25425" y="125971"/>
                  </a:lnTo>
                  <a:lnTo>
                    <a:pt x="25425" y="148234"/>
                  </a:lnTo>
                  <a:lnTo>
                    <a:pt x="23609" y="147332"/>
                  </a:lnTo>
                  <a:lnTo>
                    <a:pt x="23583" y="146443"/>
                  </a:lnTo>
                  <a:lnTo>
                    <a:pt x="25349" y="145440"/>
                  </a:lnTo>
                  <a:lnTo>
                    <a:pt x="25425" y="148234"/>
                  </a:lnTo>
                  <a:lnTo>
                    <a:pt x="25425" y="125971"/>
                  </a:lnTo>
                  <a:lnTo>
                    <a:pt x="15443" y="130797"/>
                  </a:lnTo>
                  <a:lnTo>
                    <a:pt x="11671" y="134086"/>
                  </a:lnTo>
                  <a:lnTo>
                    <a:pt x="9563" y="139192"/>
                  </a:lnTo>
                  <a:lnTo>
                    <a:pt x="9677" y="140131"/>
                  </a:lnTo>
                  <a:lnTo>
                    <a:pt x="10160" y="144297"/>
                  </a:lnTo>
                  <a:lnTo>
                    <a:pt x="12001" y="145821"/>
                  </a:lnTo>
                  <a:lnTo>
                    <a:pt x="15265" y="148513"/>
                  </a:lnTo>
                  <a:lnTo>
                    <a:pt x="18681" y="151333"/>
                  </a:lnTo>
                  <a:lnTo>
                    <a:pt x="16471" y="151396"/>
                  </a:lnTo>
                  <a:lnTo>
                    <a:pt x="7112" y="151993"/>
                  </a:lnTo>
                  <a:lnTo>
                    <a:pt x="4775" y="153212"/>
                  </a:lnTo>
                  <a:lnTo>
                    <a:pt x="0" y="155714"/>
                  </a:lnTo>
                  <a:lnTo>
                    <a:pt x="101" y="156565"/>
                  </a:lnTo>
                  <a:lnTo>
                    <a:pt x="177" y="157226"/>
                  </a:lnTo>
                  <a:lnTo>
                    <a:pt x="304" y="158356"/>
                  </a:lnTo>
                  <a:lnTo>
                    <a:pt x="419" y="159321"/>
                  </a:lnTo>
                  <a:lnTo>
                    <a:pt x="508" y="160070"/>
                  </a:lnTo>
                  <a:lnTo>
                    <a:pt x="11849" y="162687"/>
                  </a:lnTo>
                  <a:lnTo>
                    <a:pt x="41427" y="162039"/>
                  </a:lnTo>
                  <a:lnTo>
                    <a:pt x="72478" y="158419"/>
                  </a:lnTo>
                  <a:lnTo>
                    <a:pt x="103644" y="153924"/>
                  </a:lnTo>
                  <a:lnTo>
                    <a:pt x="132461" y="150774"/>
                  </a:lnTo>
                  <a:lnTo>
                    <a:pt x="129438" y="150863"/>
                  </a:lnTo>
                  <a:lnTo>
                    <a:pt x="170967" y="148793"/>
                  </a:lnTo>
                  <a:lnTo>
                    <a:pt x="233413" y="147129"/>
                  </a:lnTo>
                  <a:lnTo>
                    <a:pt x="265125" y="147027"/>
                  </a:lnTo>
                  <a:lnTo>
                    <a:pt x="383667" y="147027"/>
                  </a:lnTo>
                  <a:lnTo>
                    <a:pt x="433514" y="146100"/>
                  </a:lnTo>
                  <a:lnTo>
                    <a:pt x="483108" y="143789"/>
                  </a:lnTo>
                  <a:lnTo>
                    <a:pt x="488492" y="143408"/>
                  </a:lnTo>
                  <a:lnTo>
                    <a:pt x="493026" y="141478"/>
                  </a:lnTo>
                  <a:lnTo>
                    <a:pt x="498119" y="140436"/>
                  </a:lnTo>
                  <a:lnTo>
                    <a:pt x="498246" y="140893"/>
                  </a:lnTo>
                  <a:lnTo>
                    <a:pt x="498348" y="141325"/>
                  </a:lnTo>
                  <a:lnTo>
                    <a:pt x="498424" y="141617"/>
                  </a:lnTo>
                  <a:lnTo>
                    <a:pt x="499897" y="147459"/>
                  </a:lnTo>
                  <a:lnTo>
                    <a:pt x="496379" y="145300"/>
                  </a:lnTo>
                  <a:lnTo>
                    <a:pt x="493115" y="147726"/>
                  </a:lnTo>
                  <a:lnTo>
                    <a:pt x="470979" y="162128"/>
                  </a:lnTo>
                  <a:lnTo>
                    <a:pt x="447700" y="174371"/>
                  </a:lnTo>
                  <a:lnTo>
                    <a:pt x="424053" y="185902"/>
                  </a:lnTo>
                  <a:lnTo>
                    <a:pt x="400812" y="198145"/>
                  </a:lnTo>
                  <a:lnTo>
                    <a:pt x="392150" y="203441"/>
                  </a:lnTo>
                  <a:lnTo>
                    <a:pt x="384276" y="209308"/>
                  </a:lnTo>
                  <a:lnTo>
                    <a:pt x="377431" y="216242"/>
                  </a:lnTo>
                  <a:lnTo>
                    <a:pt x="371983" y="224586"/>
                  </a:lnTo>
                  <a:lnTo>
                    <a:pt x="371983" y="241058"/>
                  </a:lnTo>
                  <a:lnTo>
                    <a:pt x="370154" y="240169"/>
                  </a:lnTo>
                  <a:lnTo>
                    <a:pt x="370128" y="239268"/>
                  </a:lnTo>
                  <a:lnTo>
                    <a:pt x="371906" y="238277"/>
                  </a:lnTo>
                  <a:lnTo>
                    <a:pt x="371983" y="241058"/>
                  </a:lnTo>
                  <a:lnTo>
                    <a:pt x="371983" y="224586"/>
                  </a:lnTo>
                  <a:lnTo>
                    <a:pt x="371881" y="224739"/>
                  </a:lnTo>
                  <a:lnTo>
                    <a:pt x="369493" y="229298"/>
                  </a:lnTo>
                  <a:lnTo>
                    <a:pt x="368096" y="238379"/>
                  </a:lnTo>
                  <a:lnTo>
                    <a:pt x="367665" y="241185"/>
                  </a:lnTo>
                  <a:lnTo>
                    <a:pt x="367360" y="243128"/>
                  </a:lnTo>
                  <a:lnTo>
                    <a:pt x="365366" y="245478"/>
                  </a:lnTo>
                  <a:lnTo>
                    <a:pt x="361010" y="249097"/>
                  </a:lnTo>
                  <a:lnTo>
                    <a:pt x="356768" y="252082"/>
                  </a:lnTo>
                  <a:lnTo>
                    <a:pt x="354152" y="256324"/>
                  </a:lnTo>
                  <a:lnTo>
                    <a:pt x="399796" y="244500"/>
                  </a:lnTo>
                  <a:lnTo>
                    <a:pt x="444474" y="223520"/>
                  </a:lnTo>
                  <a:lnTo>
                    <a:pt x="487705" y="200075"/>
                  </a:lnTo>
                  <a:lnTo>
                    <a:pt x="528828" y="173278"/>
                  </a:lnTo>
                  <a:lnTo>
                    <a:pt x="567042" y="142328"/>
                  </a:lnTo>
                  <a:close/>
                </a:path>
              </a:pathLst>
            </a:custGeom>
            <a:solidFill>
              <a:srgbClr val="A06495"/>
            </a:solidFill>
            <a:ln>
              <a:solidFill>
                <a:srgbClr val="F4951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466951" y="7813154"/>
              <a:ext cx="1217295" cy="1971039"/>
            </a:xfrm>
            <a:custGeom>
              <a:avLst/>
              <a:gdLst/>
              <a:ahLst/>
              <a:cxnLst/>
              <a:rect l="l" t="t" r="r" b="b"/>
              <a:pathLst>
                <a:path w="1217295" h="1971040">
                  <a:moveTo>
                    <a:pt x="772452" y="517740"/>
                  </a:moveTo>
                  <a:lnTo>
                    <a:pt x="734974" y="536422"/>
                  </a:lnTo>
                  <a:lnTo>
                    <a:pt x="694855" y="550405"/>
                  </a:lnTo>
                  <a:lnTo>
                    <a:pt x="652551" y="559168"/>
                  </a:lnTo>
                  <a:lnTo>
                    <a:pt x="608533" y="562190"/>
                  </a:lnTo>
                  <a:lnTo>
                    <a:pt x="562483" y="558952"/>
                  </a:lnTo>
                  <a:lnTo>
                    <a:pt x="518439" y="549529"/>
                  </a:lnTo>
                  <a:lnTo>
                    <a:pt x="476846" y="534327"/>
                  </a:lnTo>
                  <a:lnTo>
                    <a:pt x="438162" y="513791"/>
                  </a:lnTo>
                  <a:lnTo>
                    <a:pt x="397484" y="533133"/>
                  </a:lnTo>
                  <a:lnTo>
                    <a:pt x="361200" y="559282"/>
                  </a:lnTo>
                  <a:lnTo>
                    <a:pt x="330161" y="591464"/>
                  </a:lnTo>
                  <a:lnTo>
                    <a:pt x="305231" y="628891"/>
                  </a:lnTo>
                  <a:lnTo>
                    <a:pt x="287274" y="670775"/>
                  </a:lnTo>
                  <a:lnTo>
                    <a:pt x="277152" y="716356"/>
                  </a:lnTo>
                  <a:lnTo>
                    <a:pt x="256171" y="928687"/>
                  </a:lnTo>
                  <a:lnTo>
                    <a:pt x="308940" y="928687"/>
                  </a:lnTo>
                  <a:lnTo>
                    <a:pt x="359676" y="903452"/>
                  </a:lnTo>
                  <a:lnTo>
                    <a:pt x="407771" y="876007"/>
                  </a:lnTo>
                  <a:lnTo>
                    <a:pt x="453250" y="846658"/>
                  </a:lnTo>
                  <a:lnTo>
                    <a:pt x="496163" y="815721"/>
                  </a:lnTo>
                  <a:lnTo>
                    <a:pt x="536549" y="783501"/>
                  </a:lnTo>
                  <a:lnTo>
                    <a:pt x="574421" y="750341"/>
                  </a:lnTo>
                  <a:lnTo>
                    <a:pt x="609828" y="716521"/>
                  </a:lnTo>
                  <a:lnTo>
                    <a:pt x="642810" y="682383"/>
                  </a:lnTo>
                  <a:lnTo>
                    <a:pt x="673379" y="648233"/>
                  </a:lnTo>
                  <a:lnTo>
                    <a:pt x="701611" y="614375"/>
                  </a:lnTo>
                  <a:lnTo>
                    <a:pt x="727506" y="581126"/>
                  </a:lnTo>
                  <a:lnTo>
                    <a:pt x="751103" y="548805"/>
                  </a:lnTo>
                  <a:lnTo>
                    <a:pt x="772452" y="517740"/>
                  </a:lnTo>
                  <a:close/>
                </a:path>
                <a:path w="1217295" h="1971040">
                  <a:moveTo>
                    <a:pt x="840803" y="232270"/>
                  </a:moveTo>
                  <a:lnTo>
                    <a:pt x="836079" y="185483"/>
                  </a:lnTo>
                  <a:lnTo>
                    <a:pt x="822540" y="141897"/>
                  </a:lnTo>
                  <a:lnTo>
                    <a:pt x="801116" y="102450"/>
                  </a:lnTo>
                  <a:lnTo>
                    <a:pt x="772744" y="68059"/>
                  </a:lnTo>
                  <a:lnTo>
                    <a:pt x="738352" y="39687"/>
                  </a:lnTo>
                  <a:lnTo>
                    <a:pt x="698906" y="18262"/>
                  </a:lnTo>
                  <a:lnTo>
                    <a:pt x="655320" y="4724"/>
                  </a:lnTo>
                  <a:lnTo>
                    <a:pt x="608533" y="0"/>
                  </a:lnTo>
                  <a:lnTo>
                    <a:pt x="561746" y="4724"/>
                  </a:lnTo>
                  <a:lnTo>
                    <a:pt x="518160" y="18262"/>
                  </a:lnTo>
                  <a:lnTo>
                    <a:pt x="478701" y="39687"/>
                  </a:lnTo>
                  <a:lnTo>
                    <a:pt x="444322" y="68059"/>
                  </a:lnTo>
                  <a:lnTo>
                    <a:pt x="415950" y="102450"/>
                  </a:lnTo>
                  <a:lnTo>
                    <a:pt x="394525" y="141897"/>
                  </a:lnTo>
                  <a:lnTo>
                    <a:pt x="380974" y="185483"/>
                  </a:lnTo>
                  <a:lnTo>
                    <a:pt x="376250" y="232270"/>
                  </a:lnTo>
                  <a:lnTo>
                    <a:pt x="380974" y="279057"/>
                  </a:lnTo>
                  <a:lnTo>
                    <a:pt x="394525" y="322643"/>
                  </a:lnTo>
                  <a:lnTo>
                    <a:pt x="415950" y="362102"/>
                  </a:lnTo>
                  <a:lnTo>
                    <a:pt x="444322" y="396481"/>
                  </a:lnTo>
                  <a:lnTo>
                    <a:pt x="478701" y="424853"/>
                  </a:lnTo>
                  <a:lnTo>
                    <a:pt x="518160" y="446278"/>
                  </a:lnTo>
                  <a:lnTo>
                    <a:pt x="561746" y="459828"/>
                  </a:lnTo>
                  <a:lnTo>
                    <a:pt x="608533" y="464553"/>
                  </a:lnTo>
                  <a:lnTo>
                    <a:pt x="655320" y="459828"/>
                  </a:lnTo>
                  <a:lnTo>
                    <a:pt x="698906" y="446278"/>
                  </a:lnTo>
                  <a:lnTo>
                    <a:pt x="738352" y="424853"/>
                  </a:lnTo>
                  <a:lnTo>
                    <a:pt x="772744" y="396481"/>
                  </a:lnTo>
                  <a:lnTo>
                    <a:pt x="801116" y="362102"/>
                  </a:lnTo>
                  <a:lnTo>
                    <a:pt x="822540" y="322643"/>
                  </a:lnTo>
                  <a:lnTo>
                    <a:pt x="836079" y="279057"/>
                  </a:lnTo>
                  <a:lnTo>
                    <a:pt x="840803" y="232270"/>
                  </a:lnTo>
                  <a:close/>
                </a:path>
                <a:path w="1217295" h="1971040">
                  <a:moveTo>
                    <a:pt x="960894" y="928687"/>
                  </a:moveTo>
                  <a:lnTo>
                    <a:pt x="939279" y="716356"/>
                  </a:lnTo>
                  <a:lnTo>
                    <a:pt x="929906" y="672401"/>
                  </a:lnTo>
                  <a:lnTo>
                    <a:pt x="913155" y="631952"/>
                  </a:lnTo>
                  <a:lnTo>
                    <a:pt x="889787" y="595630"/>
                  </a:lnTo>
                  <a:lnTo>
                    <a:pt x="860539" y="564070"/>
                  </a:lnTo>
                  <a:lnTo>
                    <a:pt x="837539" y="598411"/>
                  </a:lnTo>
                  <a:lnTo>
                    <a:pt x="811987" y="634161"/>
                  </a:lnTo>
                  <a:lnTo>
                    <a:pt x="783844" y="670953"/>
                  </a:lnTo>
                  <a:lnTo>
                    <a:pt x="753059" y="708444"/>
                  </a:lnTo>
                  <a:lnTo>
                    <a:pt x="719582" y="746302"/>
                  </a:lnTo>
                  <a:lnTo>
                    <a:pt x="683361" y="784148"/>
                  </a:lnTo>
                  <a:lnTo>
                    <a:pt x="644347" y="821664"/>
                  </a:lnTo>
                  <a:lnTo>
                    <a:pt x="602488" y="858494"/>
                  </a:lnTo>
                  <a:lnTo>
                    <a:pt x="557745" y="894283"/>
                  </a:lnTo>
                  <a:lnTo>
                    <a:pt x="510057" y="928687"/>
                  </a:lnTo>
                  <a:lnTo>
                    <a:pt x="960894" y="928687"/>
                  </a:lnTo>
                  <a:close/>
                </a:path>
                <a:path w="1217295" h="1971040">
                  <a:moveTo>
                    <a:pt x="1217269" y="1075778"/>
                  </a:moveTo>
                  <a:lnTo>
                    <a:pt x="1213281" y="1056728"/>
                  </a:lnTo>
                  <a:lnTo>
                    <a:pt x="1202702" y="1041133"/>
                  </a:lnTo>
                  <a:lnTo>
                    <a:pt x="1187081" y="1030605"/>
                  </a:lnTo>
                  <a:lnTo>
                    <a:pt x="1168031" y="1026744"/>
                  </a:lnTo>
                  <a:lnTo>
                    <a:pt x="49034" y="1026744"/>
                  </a:lnTo>
                  <a:lnTo>
                    <a:pt x="29972" y="1030579"/>
                  </a:lnTo>
                  <a:lnTo>
                    <a:pt x="14389" y="1041057"/>
                  </a:lnTo>
                  <a:lnTo>
                    <a:pt x="3860" y="1056640"/>
                  </a:lnTo>
                  <a:lnTo>
                    <a:pt x="0" y="1075778"/>
                  </a:lnTo>
                  <a:lnTo>
                    <a:pt x="0" y="1231811"/>
                  </a:lnTo>
                  <a:lnTo>
                    <a:pt x="3835" y="1250861"/>
                  </a:lnTo>
                  <a:lnTo>
                    <a:pt x="14312" y="1266444"/>
                  </a:lnTo>
                  <a:lnTo>
                    <a:pt x="29895" y="1276972"/>
                  </a:lnTo>
                  <a:lnTo>
                    <a:pt x="49034" y="1280833"/>
                  </a:lnTo>
                  <a:lnTo>
                    <a:pt x="176390" y="1280833"/>
                  </a:lnTo>
                  <a:lnTo>
                    <a:pt x="176390" y="1924888"/>
                  </a:lnTo>
                  <a:lnTo>
                    <a:pt x="180225" y="1943950"/>
                  </a:lnTo>
                  <a:lnTo>
                    <a:pt x="190703" y="1959533"/>
                  </a:lnTo>
                  <a:lnTo>
                    <a:pt x="206273" y="1970062"/>
                  </a:lnTo>
                  <a:lnTo>
                    <a:pt x="210629" y="1970938"/>
                  </a:lnTo>
                  <a:lnTo>
                    <a:pt x="1006360" y="1970938"/>
                  </a:lnTo>
                  <a:lnTo>
                    <a:pt x="1010691" y="1970062"/>
                  </a:lnTo>
                  <a:lnTo>
                    <a:pt x="1026287" y="1959533"/>
                  </a:lnTo>
                  <a:lnTo>
                    <a:pt x="1036802" y="1943950"/>
                  </a:lnTo>
                  <a:lnTo>
                    <a:pt x="1040676" y="1924888"/>
                  </a:lnTo>
                  <a:lnTo>
                    <a:pt x="1040676" y="1280833"/>
                  </a:lnTo>
                  <a:lnTo>
                    <a:pt x="1168234" y="1280833"/>
                  </a:lnTo>
                  <a:lnTo>
                    <a:pt x="1187284" y="1276972"/>
                  </a:lnTo>
                  <a:lnTo>
                    <a:pt x="1202880" y="1266444"/>
                  </a:lnTo>
                  <a:lnTo>
                    <a:pt x="1213408" y="1250861"/>
                  </a:lnTo>
                  <a:lnTo>
                    <a:pt x="1217269" y="1231811"/>
                  </a:lnTo>
                  <a:lnTo>
                    <a:pt x="1217269" y="10757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75136" y="8511377"/>
              <a:ext cx="647700" cy="411480"/>
            </a:xfrm>
            <a:custGeom>
              <a:avLst/>
              <a:gdLst/>
              <a:ahLst/>
              <a:cxnLst/>
              <a:rect l="l" t="t" r="r" b="b"/>
              <a:pathLst>
                <a:path w="647700" h="411479">
                  <a:moveTo>
                    <a:pt x="401335" y="0"/>
                  </a:moveTo>
                  <a:lnTo>
                    <a:pt x="407791" y="139"/>
                  </a:lnTo>
                  <a:lnTo>
                    <a:pt x="414238" y="1152"/>
                  </a:lnTo>
                  <a:lnTo>
                    <a:pt x="422825" y="1556"/>
                  </a:lnTo>
                  <a:lnTo>
                    <a:pt x="430872" y="4119"/>
                  </a:lnTo>
                  <a:lnTo>
                    <a:pt x="438290" y="8839"/>
                  </a:lnTo>
                  <a:lnTo>
                    <a:pt x="513953" y="61754"/>
                  </a:lnTo>
                  <a:lnTo>
                    <a:pt x="547110" y="84739"/>
                  </a:lnTo>
                  <a:lnTo>
                    <a:pt x="579996" y="108060"/>
                  </a:lnTo>
                  <a:lnTo>
                    <a:pt x="612153" y="134727"/>
                  </a:lnTo>
                  <a:lnTo>
                    <a:pt x="635569" y="168405"/>
                  </a:lnTo>
                  <a:lnTo>
                    <a:pt x="646938" y="208226"/>
                  </a:lnTo>
                  <a:lnTo>
                    <a:pt x="647117" y="224815"/>
                  </a:lnTo>
                  <a:lnTo>
                    <a:pt x="645634" y="233357"/>
                  </a:lnTo>
                  <a:lnTo>
                    <a:pt x="643521" y="243742"/>
                  </a:lnTo>
                  <a:lnTo>
                    <a:pt x="642802" y="245945"/>
                  </a:lnTo>
                  <a:lnTo>
                    <a:pt x="639430" y="254667"/>
                  </a:lnTo>
                  <a:lnTo>
                    <a:pt x="636552" y="262759"/>
                  </a:lnTo>
                  <a:lnTo>
                    <a:pt x="628775" y="275572"/>
                  </a:lnTo>
                  <a:lnTo>
                    <a:pt x="623740" y="281416"/>
                  </a:lnTo>
                  <a:lnTo>
                    <a:pt x="619154" y="287036"/>
                  </a:lnTo>
                  <a:lnTo>
                    <a:pt x="588942" y="311313"/>
                  </a:lnTo>
                  <a:lnTo>
                    <a:pt x="553802" y="327128"/>
                  </a:lnTo>
                  <a:lnTo>
                    <a:pt x="529396" y="336203"/>
                  </a:lnTo>
                  <a:lnTo>
                    <a:pt x="515707" y="341659"/>
                  </a:lnTo>
                  <a:lnTo>
                    <a:pt x="473702" y="361841"/>
                  </a:lnTo>
                  <a:lnTo>
                    <a:pt x="428329" y="388032"/>
                  </a:lnTo>
                  <a:lnTo>
                    <a:pt x="406460" y="402442"/>
                  </a:lnTo>
                  <a:lnTo>
                    <a:pt x="398729" y="406310"/>
                  </a:lnTo>
                  <a:lnTo>
                    <a:pt x="390708" y="409079"/>
                  </a:lnTo>
                  <a:lnTo>
                    <a:pt x="382392" y="410743"/>
                  </a:lnTo>
                  <a:lnTo>
                    <a:pt x="373776" y="411299"/>
                  </a:lnTo>
                  <a:lnTo>
                    <a:pt x="356557" y="409006"/>
                  </a:lnTo>
                  <a:lnTo>
                    <a:pt x="317894" y="379289"/>
                  </a:lnTo>
                  <a:lnTo>
                    <a:pt x="310206" y="355237"/>
                  </a:lnTo>
                  <a:lnTo>
                    <a:pt x="309194" y="348789"/>
                  </a:lnTo>
                  <a:lnTo>
                    <a:pt x="322974" y="307402"/>
                  </a:lnTo>
                  <a:lnTo>
                    <a:pt x="327560" y="300344"/>
                  </a:lnTo>
                  <a:lnTo>
                    <a:pt x="333584" y="294814"/>
                  </a:lnTo>
                  <a:lnTo>
                    <a:pt x="341137" y="290723"/>
                  </a:lnTo>
                  <a:lnTo>
                    <a:pt x="349920" y="284789"/>
                  </a:lnTo>
                  <a:lnTo>
                    <a:pt x="388410" y="261113"/>
                  </a:lnTo>
                  <a:lnTo>
                    <a:pt x="400121" y="254622"/>
                  </a:lnTo>
                  <a:lnTo>
                    <a:pt x="359584" y="254235"/>
                  </a:lnTo>
                  <a:lnTo>
                    <a:pt x="278477" y="253598"/>
                  </a:lnTo>
                  <a:lnTo>
                    <a:pt x="151304" y="252998"/>
                  </a:lnTo>
                  <a:lnTo>
                    <a:pt x="64693" y="252868"/>
                  </a:lnTo>
                  <a:lnTo>
                    <a:pt x="56078" y="252288"/>
                  </a:lnTo>
                  <a:lnTo>
                    <a:pt x="18927" y="233896"/>
                  </a:lnTo>
                  <a:lnTo>
                    <a:pt x="0" y="188130"/>
                  </a:lnTo>
                  <a:lnTo>
                    <a:pt x="150" y="181563"/>
                  </a:lnTo>
                  <a:lnTo>
                    <a:pt x="1135" y="175216"/>
                  </a:lnTo>
                  <a:lnTo>
                    <a:pt x="2946" y="169087"/>
                  </a:lnTo>
                  <a:lnTo>
                    <a:pt x="5574" y="163178"/>
                  </a:lnTo>
                  <a:lnTo>
                    <a:pt x="8182" y="155176"/>
                  </a:lnTo>
                  <a:lnTo>
                    <a:pt x="12678" y="148207"/>
                  </a:lnTo>
                  <a:lnTo>
                    <a:pt x="18972" y="142363"/>
                  </a:lnTo>
                  <a:lnTo>
                    <a:pt x="24816" y="136024"/>
                  </a:lnTo>
                  <a:lnTo>
                    <a:pt x="31740" y="131573"/>
                  </a:lnTo>
                  <a:lnTo>
                    <a:pt x="39787" y="128966"/>
                  </a:lnTo>
                  <a:lnTo>
                    <a:pt x="45696" y="126343"/>
                  </a:lnTo>
                  <a:lnTo>
                    <a:pt x="51824" y="124543"/>
                  </a:lnTo>
                  <a:lnTo>
                    <a:pt x="58172" y="123560"/>
                  </a:lnTo>
                  <a:lnTo>
                    <a:pt x="64738" y="123391"/>
                  </a:lnTo>
                  <a:lnTo>
                    <a:pt x="88975" y="123406"/>
                  </a:lnTo>
                  <a:lnTo>
                    <a:pt x="248277" y="123964"/>
                  </a:lnTo>
                  <a:lnTo>
                    <a:pt x="334888" y="124560"/>
                  </a:lnTo>
                  <a:lnTo>
                    <a:pt x="379126" y="125009"/>
                  </a:lnTo>
                  <a:lnTo>
                    <a:pt x="366029" y="116000"/>
                  </a:lnTo>
                  <a:lnTo>
                    <a:pt x="343205" y="81985"/>
                  </a:lnTo>
                  <a:lnTo>
                    <a:pt x="340878" y="64749"/>
                  </a:lnTo>
                  <a:lnTo>
                    <a:pt x="341460" y="56146"/>
                  </a:lnTo>
                  <a:lnTo>
                    <a:pt x="359345" y="18505"/>
                  </a:lnTo>
                  <a:lnTo>
                    <a:pt x="366403" y="13919"/>
                  </a:lnTo>
                  <a:lnTo>
                    <a:pt x="372652" y="8165"/>
                  </a:lnTo>
                  <a:lnTo>
                    <a:pt x="380025" y="4343"/>
                  </a:lnTo>
                  <a:lnTo>
                    <a:pt x="394879" y="728"/>
                  </a:lnTo>
                  <a:lnTo>
                    <a:pt x="401335" y="0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023905" y="8591879"/>
              <a:ext cx="567690" cy="263525"/>
            </a:xfrm>
            <a:custGeom>
              <a:avLst/>
              <a:gdLst/>
              <a:ahLst/>
              <a:cxnLst/>
              <a:rect l="l" t="t" r="r" b="b"/>
              <a:pathLst>
                <a:path w="567690" h="263525">
                  <a:moveTo>
                    <a:pt x="318122" y="85140"/>
                  </a:moveTo>
                  <a:lnTo>
                    <a:pt x="179514" y="85140"/>
                  </a:lnTo>
                  <a:lnTo>
                    <a:pt x="179514" y="88950"/>
                  </a:lnTo>
                  <a:lnTo>
                    <a:pt x="209994" y="88950"/>
                  </a:lnTo>
                  <a:lnTo>
                    <a:pt x="209994" y="91490"/>
                  </a:lnTo>
                  <a:lnTo>
                    <a:pt x="146253" y="91490"/>
                  </a:lnTo>
                  <a:lnTo>
                    <a:pt x="146253" y="94030"/>
                  </a:lnTo>
                  <a:lnTo>
                    <a:pt x="315379" y="94030"/>
                  </a:lnTo>
                  <a:lnTo>
                    <a:pt x="315379" y="91490"/>
                  </a:lnTo>
                  <a:lnTo>
                    <a:pt x="221107" y="91490"/>
                  </a:lnTo>
                  <a:lnTo>
                    <a:pt x="221107" y="88950"/>
                  </a:lnTo>
                  <a:lnTo>
                    <a:pt x="318122" y="88950"/>
                  </a:lnTo>
                  <a:lnTo>
                    <a:pt x="318122" y="85140"/>
                  </a:lnTo>
                  <a:close/>
                </a:path>
                <a:path w="567690" h="263525">
                  <a:moveTo>
                    <a:pt x="451827" y="91859"/>
                  </a:moveTo>
                  <a:lnTo>
                    <a:pt x="444944" y="94107"/>
                  </a:lnTo>
                  <a:lnTo>
                    <a:pt x="441528" y="93967"/>
                  </a:lnTo>
                  <a:lnTo>
                    <a:pt x="420738" y="93662"/>
                  </a:lnTo>
                  <a:lnTo>
                    <a:pt x="379031" y="94361"/>
                  </a:lnTo>
                  <a:lnTo>
                    <a:pt x="358228" y="94107"/>
                  </a:lnTo>
                  <a:lnTo>
                    <a:pt x="349186" y="93129"/>
                  </a:lnTo>
                  <a:lnTo>
                    <a:pt x="339902" y="91605"/>
                  </a:lnTo>
                  <a:lnTo>
                    <a:pt x="330454" y="90601"/>
                  </a:lnTo>
                  <a:lnTo>
                    <a:pt x="320916" y="91224"/>
                  </a:lnTo>
                  <a:lnTo>
                    <a:pt x="320052" y="91897"/>
                  </a:lnTo>
                  <a:lnTo>
                    <a:pt x="323964" y="96481"/>
                  </a:lnTo>
                  <a:lnTo>
                    <a:pt x="325043" y="96748"/>
                  </a:lnTo>
                  <a:lnTo>
                    <a:pt x="451192" y="96748"/>
                  </a:lnTo>
                  <a:lnTo>
                    <a:pt x="451827" y="91859"/>
                  </a:lnTo>
                  <a:close/>
                </a:path>
                <a:path w="567690" h="263525">
                  <a:moveTo>
                    <a:pt x="567194" y="147751"/>
                  </a:moveTo>
                  <a:lnTo>
                    <a:pt x="567080" y="143916"/>
                  </a:lnTo>
                  <a:lnTo>
                    <a:pt x="566953" y="141592"/>
                  </a:lnTo>
                  <a:lnTo>
                    <a:pt x="566940" y="141249"/>
                  </a:lnTo>
                  <a:lnTo>
                    <a:pt x="554126" y="100533"/>
                  </a:lnTo>
                  <a:lnTo>
                    <a:pt x="549579" y="93903"/>
                  </a:lnTo>
                  <a:lnTo>
                    <a:pt x="546862" y="88480"/>
                  </a:lnTo>
                  <a:lnTo>
                    <a:pt x="423545" y="14935"/>
                  </a:lnTo>
                  <a:lnTo>
                    <a:pt x="412153" y="16256"/>
                  </a:lnTo>
                  <a:lnTo>
                    <a:pt x="401066" y="10909"/>
                  </a:lnTo>
                  <a:lnTo>
                    <a:pt x="389724" y="3848"/>
                  </a:lnTo>
                  <a:lnTo>
                    <a:pt x="377596" y="0"/>
                  </a:lnTo>
                  <a:lnTo>
                    <a:pt x="351434" y="12319"/>
                  </a:lnTo>
                  <a:lnTo>
                    <a:pt x="356641" y="16256"/>
                  </a:lnTo>
                  <a:lnTo>
                    <a:pt x="470623" y="102374"/>
                  </a:lnTo>
                  <a:lnTo>
                    <a:pt x="418172" y="103352"/>
                  </a:lnTo>
                  <a:lnTo>
                    <a:pt x="365658" y="102628"/>
                  </a:lnTo>
                  <a:lnTo>
                    <a:pt x="260527" y="99390"/>
                  </a:lnTo>
                  <a:lnTo>
                    <a:pt x="208013" y="98513"/>
                  </a:lnTo>
                  <a:lnTo>
                    <a:pt x="155575" y="99237"/>
                  </a:lnTo>
                  <a:lnTo>
                    <a:pt x="103276" y="102374"/>
                  </a:lnTo>
                  <a:lnTo>
                    <a:pt x="93357" y="103352"/>
                  </a:lnTo>
                  <a:lnTo>
                    <a:pt x="83108" y="104355"/>
                  </a:lnTo>
                  <a:lnTo>
                    <a:pt x="57365" y="107835"/>
                  </a:lnTo>
                  <a:lnTo>
                    <a:pt x="32791" y="113157"/>
                  </a:lnTo>
                  <a:lnTo>
                    <a:pt x="25628" y="116370"/>
                  </a:lnTo>
                  <a:lnTo>
                    <a:pt x="25628" y="135547"/>
                  </a:lnTo>
                  <a:lnTo>
                    <a:pt x="25628" y="138341"/>
                  </a:lnTo>
                  <a:lnTo>
                    <a:pt x="23825" y="137401"/>
                  </a:lnTo>
                  <a:lnTo>
                    <a:pt x="23825" y="136499"/>
                  </a:lnTo>
                  <a:lnTo>
                    <a:pt x="25628" y="135547"/>
                  </a:lnTo>
                  <a:lnTo>
                    <a:pt x="25628" y="116370"/>
                  </a:lnTo>
                  <a:lnTo>
                    <a:pt x="16141" y="120624"/>
                  </a:lnTo>
                  <a:lnTo>
                    <a:pt x="12280" y="123825"/>
                  </a:lnTo>
                  <a:lnTo>
                    <a:pt x="10033" y="128854"/>
                  </a:lnTo>
                  <a:lnTo>
                    <a:pt x="10109" y="129806"/>
                  </a:lnTo>
                  <a:lnTo>
                    <a:pt x="10477" y="133985"/>
                  </a:lnTo>
                  <a:lnTo>
                    <a:pt x="12280" y="135547"/>
                  </a:lnTo>
                  <a:lnTo>
                    <a:pt x="15468" y="138341"/>
                  </a:lnTo>
                  <a:lnTo>
                    <a:pt x="18796" y="141249"/>
                  </a:lnTo>
                  <a:lnTo>
                    <a:pt x="16586" y="141249"/>
                  </a:lnTo>
                  <a:lnTo>
                    <a:pt x="7213" y="141592"/>
                  </a:lnTo>
                  <a:lnTo>
                    <a:pt x="4851" y="142735"/>
                  </a:lnTo>
                  <a:lnTo>
                    <a:pt x="0" y="145110"/>
                  </a:lnTo>
                  <a:lnTo>
                    <a:pt x="76" y="145948"/>
                  </a:lnTo>
                  <a:lnTo>
                    <a:pt x="139" y="146608"/>
                  </a:lnTo>
                  <a:lnTo>
                    <a:pt x="241" y="147751"/>
                  </a:lnTo>
                  <a:lnTo>
                    <a:pt x="317" y="148729"/>
                  </a:lnTo>
                  <a:lnTo>
                    <a:pt x="381" y="149466"/>
                  </a:lnTo>
                  <a:lnTo>
                    <a:pt x="11645" y="152412"/>
                  </a:lnTo>
                  <a:lnTo>
                    <a:pt x="41224" y="152590"/>
                  </a:lnTo>
                  <a:lnTo>
                    <a:pt x="72364" y="149860"/>
                  </a:lnTo>
                  <a:lnTo>
                    <a:pt x="103657" y="146253"/>
                  </a:lnTo>
                  <a:lnTo>
                    <a:pt x="132549" y="143916"/>
                  </a:lnTo>
                  <a:lnTo>
                    <a:pt x="129527" y="143916"/>
                  </a:lnTo>
                  <a:lnTo>
                    <a:pt x="170891" y="143014"/>
                  </a:lnTo>
                  <a:lnTo>
                    <a:pt x="233565" y="143116"/>
                  </a:lnTo>
                  <a:lnTo>
                    <a:pt x="265264" y="143916"/>
                  </a:lnTo>
                  <a:lnTo>
                    <a:pt x="383755" y="147269"/>
                  </a:lnTo>
                  <a:lnTo>
                    <a:pt x="433616" y="147751"/>
                  </a:lnTo>
                  <a:lnTo>
                    <a:pt x="483247" y="146837"/>
                  </a:lnTo>
                  <a:lnTo>
                    <a:pt x="488645" y="146608"/>
                  </a:lnTo>
                  <a:lnTo>
                    <a:pt x="493229" y="144818"/>
                  </a:lnTo>
                  <a:lnTo>
                    <a:pt x="498360" y="143916"/>
                  </a:lnTo>
                  <a:lnTo>
                    <a:pt x="498462" y="144373"/>
                  </a:lnTo>
                  <a:lnTo>
                    <a:pt x="498563" y="144818"/>
                  </a:lnTo>
                  <a:lnTo>
                    <a:pt x="498627" y="145110"/>
                  </a:lnTo>
                  <a:lnTo>
                    <a:pt x="499922" y="150977"/>
                  </a:lnTo>
                  <a:lnTo>
                    <a:pt x="496468" y="148729"/>
                  </a:lnTo>
                  <a:lnTo>
                    <a:pt x="493141" y="151066"/>
                  </a:lnTo>
                  <a:lnTo>
                    <a:pt x="470611" y="164820"/>
                  </a:lnTo>
                  <a:lnTo>
                    <a:pt x="446989" y="176403"/>
                  </a:lnTo>
                  <a:lnTo>
                    <a:pt x="423024" y="187261"/>
                  </a:lnTo>
                  <a:lnTo>
                    <a:pt x="399453" y="198856"/>
                  </a:lnTo>
                  <a:lnTo>
                    <a:pt x="369773" y="224612"/>
                  </a:lnTo>
                  <a:lnTo>
                    <a:pt x="369417" y="225259"/>
                  </a:lnTo>
                  <a:lnTo>
                    <a:pt x="369417" y="238150"/>
                  </a:lnTo>
                  <a:lnTo>
                    <a:pt x="369417" y="240931"/>
                  </a:lnTo>
                  <a:lnTo>
                    <a:pt x="367626" y="239991"/>
                  </a:lnTo>
                  <a:lnTo>
                    <a:pt x="367626" y="239090"/>
                  </a:lnTo>
                  <a:lnTo>
                    <a:pt x="369417" y="238150"/>
                  </a:lnTo>
                  <a:lnTo>
                    <a:pt x="369417" y="225259"/>
                  </a:lnTo>
                  <a:lnTo>
                    <a:pt x="367258" y="229108"/>
                  </a:lnTo>
                  <a:lnTo>
                    <a:pt x="365607" y="238150"/>
                  </a:lnTo>
                  <a:lnTo>
                    <a:pt x="365099" y="240931"/>
                  </a:lnTo>
                  <a:lnTo>
                    <a:pt x="364744" y="242862"/>
                  </a:lnTo>
                  <a:lnTo>
                    <a:pt x="362673" y="245160"/>
                  </a:lnTo>
                  <a:lnTo>
                    <a:pt x="358216" y="248653"/>
                  </a:lnTo>
                  <a:lnTo>
                    <a:pt x="353898" y="251510"/>
                  </a:lnTo>
                  <a:lnTo>
                    <a:pt x="351167" y="255689"/>
                  </a:lnTo>
                  <a:lnTo>
                    <a:pt x="397129" y="245160"/>
                  </a:lnTo>
                  <a:lnTo>
                    <a:pt x="442379" y="225450"/>
                  </a:lnTo>
                  <a:lnTo>
                    <a:pt x="486257" y="203238"/>
                  </a:lnTo>
                  <a:lnTo>
                    <a:pt x="528116" y="177609"/>
                  </a:lnTo>
                  <a:lnTo>
                    <a:pt x="567194" y="147751"/>
                  </a:lnTo>
                  <a:close/>
                </a:path>
              </a:pathLst>
            </a:custGeom>
            <a:solidFill>
              <a:srgbClr val="F49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612234" y="3898328"/>
              <a:ext cx="2373630" cy="4904105"/>
            </a:xfrm>
            <a:custGeom>
              <a:avLst/>
              <a:gdLst/>
              <a:ahLst/>
              <a:cxnLst/>
              <a:rect l="l" t="t" r="r" b="b"/>
              <a:pathLst>
                <a:path w="2373630" h="4904105">
                  <a:moveTo>
                    <a:pt x="1214659" y="4879488"/>
                  </a:moveTo>
                  <a:lnTo>
                    <a:pt x="1115304" y="4902018"/>
                  </a:lnTo>
                  <a:lnTo>
                    <a:pt x="1102745" y="4903904"/>
                  </a:lnTo>
                  <a:lnTo>
                    <a:pt x="1061783" y="4887696"/>
                  </a:lnTo>
                  <a:lnTo>
                    <a:pt x="1020801" y="4871355"/>
                  </a:lnTo>
                  <a:lnTo>
                    <a:pt x="967359" y="4857557"/>
                  </a:lnTo>
                  <a:lnTo>
                    <a:pt x="913998" y="4844300"/>
                  </a:lnTo>
                  <a:lnTo>
                    <a:pt x="873261" y="4829585"/>
                  </a:lnTo>
                  <a:lnTo>
                    <a:pt x="820011" y="4817071"/>
                  </a:lnTo>
                  <a:lnTo>
                    <a:pt x="779351" y="4802872"/>
                  </a:lnTo>
                  <a:lnTo>
                    <a:pt x="726145" y="4790646"/>
                  </a:lnTo>
                  <a:lnTo>
                    <a:pt x="685494" y="4776506"/>
                  </a:lnTo>
                  <a:lnTo>
                    <a:pt x="632263" y="4764113"/>
                  </a:lnTo>
                  <a:lnTo>
                    <a:pt x="591553" y="4749580"/>
                  </a:lnTo>
                  <a:lnTo>
                    <a:pt x="538228" y="4736565"/>
                  </a:lnTo>
                  <a:lnTo>
                    <a:pt x="497390" y="4721183"/>
                  </a:lnTo>
                  <a:lnTo>
                    <a:pt x="443904" y="4707091"/>
                  </a:lnTo>
                  <a:lnTo>
                    <a:pt x="402871" y="4690405"/>
                  </a:lnTo>
                  <a:lnTo>
                    <a:pt x="361714" y="4672896"/>
                  </a:lnTo>
                  <a:lnTo>
                    <a:pt x="307857" y="4656337"/>
                  </a:lnTo>
                  <a:lnTo>
                    <a:pt x="266401" y="4636843"/>
                  </a:lnTo>
                  <a:lnTo>
                    <a:pt x="224771" y="4616184"/>
                  </a:lnTo>
                  <a:lnTo>
                    <a:pt x="182949" y="4594248"/>
                  </a:lnTo>
                  <a:lnTo>
                    <a:pt x="140918" y="4570922"/>
                  </a:lnTo>
                  <a:lnTo>
                    <a:pt x="86102" y="4547977"/>
                  </a:lnTo>
                  <a:lnTo>
                    <a:pt x="43602" y="4521527"/>
                  </a:lnTo>
                  <a:lnTo>
                    <a:pt x="13401" y="4491460"/>
                  </a:lnTo>
                  <a:lnTo>
                    <a:pt x="0" y="4402229"/>
                  </a:lnTo>
                  <a:lnTo>
                    <a:pt x="21111" y="4371782"/>
                  </a:lnTo>
                  <a:lnTo>
                    <a:pt x="43537" y="4350080"/>
                  </a:lnTo>
                  <a:lnTo>
                    <a:pt x="79472" y="4332823"/>
                  </a:lnTo>
                  <a:lnTo>
                    <a:pt x="115997" y="4319487"/>
                  </a:lnTo>
                  <a:lnTo>
                    <a:pt x="165307" y="4305774"/>
                  </a:lnTo>
                  <a:lnTo>
                    <a:pt x="201922" y="4293042"/>
                  </a:lnTo>
                  <a:lnTo>
                    <a:pt x="238039" y="4276996"/>
                  </a:lnTo>
                  <a:lnTo>
                    <a:pt x="274020" y="4260042"/>
                  </a:lnTo>
                  <a:lnTo>
                    <a:pt x="309636" y="4240660"/>
                  </a:lnTo>
                  <a:lnTo>
                    <a:pt x="344924" y="4219089"/>
                  </a:lnTo>
                  <a:lnTo>
                    <a:pt x="392478" y="4193687"/>
                  </a:lnTo>
                  <a:lnTo>
                    <a:pt x="439777" y="4166580"/>
                  </a:lnTo>
                  <a:lnTo>
                    <a:pt x="486855" y="4138010"/>
                  </a:lnTo>
                  <a:lnTo>
                    <a:pt x="546310" y="4106332"/>
                  </a:lnTo>
                  <a:lnTo>
                    <a:pt x="593058" y="4075560"/>
                  </a:lnTo>
                  <a:lnTo>
                    <a:pt x="604717" y="4067683"/>
                  </a:lnTo>
                  <a:lnTo>
                    <a:pt x="669797" y="4500984"/>
                  </a:lnTo>
                  <a:lnTo>
                    <a:pt x="712409" y="4528179"/>
                  </a:lnTo>
                  <a:lnTo>
                    <a:pt x="754634" y="4552803"/>
                  </a:lnTo>
                  <a:lnTo>
                    <a:pt x="796566" y="4575470"/>
                  </a:lnTo>
                  <a:lnTo>
                    <a:pt x="838297" y="4596798"/>
                  </a:lnTo>
                  <a:lnTo>
                    <a:pt x="892478" y="4615516"/>
                  </a:lnTo>
                  <a:lnTo>
                    <a:pt x="934084" y="4636012"/>
                  </a:lnTo>
                  <a:lnTo>
                    <a:pt x="975766" y="4657018"/>
                  </a:lnTo>
                  <a:lnTo>
                    <a:pt x="1017618" y="4679148"/>
                  </a:lnTo>
                  <a:lnTo>
                    <a:pt x="1047171" y="4704906"/>
                  </a:lnTo>
                  <a:lnTo>
                    <a:pt x="1089638" y="4731134"/>
                  </a:lnTo>
                  <a:lnTo>
                    <a:pt x="1119992" y="4762222"/>
                  </a:lnTo>
                  <a:lnTo>
                    <a:pt x="1163444" y="4795013"/>
                  </a:lnTo>
                  <a:lnTo>
                    <a:pt x="1182410" y="4835783"/>
                  </a:lnTo>
                  <a:lnTo>
                    <a:pt x="1214659" y="4879488"/>
                  </a:lnTo>
                  <a:close/>
                </a:path>
                <a:path w="2373630" h="4904105">
                  <a:moveTo>
                    <a:pt x="1854900" y="1019237"/>
                  </a:moveTo>
                  <a:lnTo>
                    <a:pt x="2034638" y="2215930"/>
                  </a:lnTo>
                  <a:lnTo>
                    <a:pt x="2029457" y="2266939"/>
                  </a:lnTo>
                  <a:lnTo>
                    <a:pt x="2036825" y="2315997"/>
                  </a:lnTo>
                  <a:lnTo>
                    <a:pt x="1973741" y="2922044"/>
                  </a:lnTo>
                  <a:lnTo>
                    <a:pt x="1965877" y="2955189"/>
                  </a:lnTo>
                  <a:lnTo>
                    <a:pt x="1946272" y="2995668"/>
                  </a:lnTo>
                  <a:lnTo>
                    <a:pt x="1939935" y="3038979"/>
                  </a:lnTo>
                  <a:lnTo>
                    <a:pt x="1921637" y="3088162"/>
                  </a:lnTo>
                  <a:lnTo>
                    <a:pt x="1916387" y="3138716"/>
                  </a:lnTo>
                  <a:lnTo>
                    <a:pt x="1898958" y="3193681"/>
                  </a:lnTo>
                  <a:lnTo>
                    <a:pt x="1881798" y="3250442"/>
                  </a:lnTo>
                  <a:lnTo>
                    <a:pt x="1852239" y="3310154"/>
                  </a:lnTo>
                  <a:lnTo>
                    <a:pt x="1818280" y="3426075"/>
                  </a:lnTo>
                  <a:lnTo>
                    <a:pt x="1788543" y="3484597"/>
                  </a:lnTo>
                  <a:lnTo>
                    <a:pt x="1771085" y="3539374"/>
                  </a:lnTo>
                  <a:lnTo>
                    <a:pt x="1753239" y="3591564"/>
                  </a:lnTo>
                  <a:lnTo>
                    <a:pt x="1722335" y="3642321"/>
                  </a:lnTo>
                  <a:lnTo>
                    <a:pt x="1703382" y="3687142"/>
                  </a:lnTo>
                  <a:lnTo>
                    <a:pt x="1683711" y="3727183"/>
                  </a:lnTo>
                  <a:lnTo>
                    <a:pt x="1663212" y="3761714"/>
                  </a:lnTo>
                  <a:lnTo>
                    <a:pt x="1654336" y="3788117"/>
                  </a:lnTo>
                  <a:lnTo>
                    <a:pt x="1620929" y="3822212"/>
                  </a:lnTo>
                  <a:lnTo>
                    <a:pt x="1600311" y="3855948"/>
                  </a:lnTo>
                  <a:lnTo>
                    <a:pt x="1567317" y="3892785"/>
                  </a:lnTo>
                  <a:lnTo>
                    <a:pt x="1534458" y="3930523"/>
                  </a:lnTo>
                  <a:lnTo>
                    <a:pt x="1468958" y="4007456"/>
                  </a:lnTo>
                  <a:lnTo>
                    <a:pt x="1423664" y="4047912"/>
                  </a:lnTo>
                  <a:lnTo>
                    <a:pt x="1390878" y="4086133"/>
                  </a:lnTo>
                  <a:lnTo>
                    <a:pt x="1345433" y="4125580"/>
                  </a:lnTo>
                  <a:lnTo>
                    <a:pt x="1312401" y="4162168"/>
                  </a:lnTo>
                  <a:lnTo>
                    <a:pt x="1266616" y="4199357"/>
                  </a:lnTo>
                  <a:lnTo>
                    <a:pt x="1233151" y="4233062"/>
                  </a:lnTo>
                  <a:lnTo>
                    <a:pt x="1199399" y="4264856"/>
                  </a:lnTo>
                  <a:lnTo>
                    <a:pt x="1152754" y="4296314"/>
                  </a:lnTo>
                  <a:lnTo>
                    <a:pt x="1118288" y="4323350"/>
                  </a:lnTo>
                  <a:lnTo>
                    <a:pt x="1083393" y="4347538"/>
                  </a:lnTo>
                  <a:lnTo>
                    <a:pt x="1048024" y="4368567"/>
                  </a:lnTo>
                  <a:lnTo>
                    <a:pt x="1012328" y="4387416"/>
                  </a:lnTo>
                  <a:lnTo>
                    <a:pt x="963384" y="4403564"/>
                  </a:lnTo>
                  <a:lnTo>
                    <a:pt x="914010" y="4416853"/>
                  </a:lnTo>
                  <a:lnTo>
                    <a:pt x="864466" y="4429013"/>
                  </a:lnTo>
                  <a:lnTo>
                    <a:pt x="815014" y="4441777"/>
                  </a:lnTo>
                  <a:lnTo>
                    <a:pt x="765911" y="4456873"/>
                  </a:lnTo>
                  <a:lnTo>
                    <a:pt x="717419" y="4476031"/>
                  </a:lnTo>
                  <a:lnTo>
                    <a:pt x="669797" y="4500984"/>
                  </a:lnTo>
                  <a:lnTo>
                    <a:pt x="604717" y="4067683"/>
                  </a:lnTo>
                  <a:lnTo>
                    <a:pt x="639695" y="4044050"/>
                  </a:lnTo>
                  <a:lnTo>
                    <a:pt x="673698" y="4013930"/>
                  </a:lnTo>
                  <a:lnTo>
                    <a:pt x="696960" y="3997799"/>
                  </a:lnTo>
                  <a:lnTo>
                    <a:pt x="736344" y="4260011"/>
                  </a:lnTo>
                  <a:lnTo>
                    <a:pt x="773255" y="4249255"/>
                  </a:lnTo>
                  <a:lnTo>
                    <a:pt x="822295" y="4233740"/>
                  </a:lnTo>
                  <a:lnTo>
                    <a:pt x="870927" y="4215511"/>
                  </a:lnTo>
                  <a:lnTo>
                    <a:pt x="919175" y="4194729"/>
                  </a:lnTo>
                  <a:lnTo>
                    <a:pt x="967064" y="4171556"/>
                  </a:lnTo>
                  <a:lnTo>
                    <a:pt x="1014618" y="4146151"/>
                  </a:lnTo>
                  <a:lnTo>
                    <a:pt x="1061862" y="4118675"/>
                  </a:lnTo>
                  <a:lnTo>
                    <a:pt x="1096258" y="4091174"/>
                  </a:lnTo>
                  <a:lnTo>
                    <a:pt x="1142952" y="4060037"/>
                  </a:lnTo>
                  <a:lnTo>
                    <a:pt x="1189406" y="4027310"/>
                  </a:lnTo>
                  <a:lnTo>
                    <a:pt x="1223087" y="3995041"/>
                  </a:lnTo>
                  <a:lnTo>
                    <a:pt x="1256577" y="3961502"/>
                  </a:lnTo>
                  <a:lnTo>
                    <a:pt x="1290233" y="3929072"/>
                  </a:lnTo>
                  <a:lnTo>
                    <a:pt x="1323718" y="3895498"/>
                  </a:lnTo>
                  <a:lnTo>
                    <a:pt x="1357035" y="3860811"/>
                  </a:lnTo>
                  <a:lnTo>
                    <a:pt x="1377631" y="3826927"/>
                  </a:lnTo>
                  <a:lnTo>
                    <a:pt x="1410627" y="3790103"/>
                  </a:lnTo>
                  <a:lnTo>
                    <a:pt x="1430911" y="3754142"/>
                  </a:lnTo>
                  <a:lnTo>
                    <a:pt x="1463605" y="3715301"/>
                  </a:lnTo>
                  <a:lnTo>
                    <a:pt x="1483594" y="3677382"/>
                  </a:lnTo>
                  <a:lnTo>
                    <a:pt x="1503444" y="3638530"/>
                  </a:lnTo>
                  <a:lnTo>
                    <a:pt x="1535717" y="3596887"/>
                  </a:lnTo>
                  <a:lnTo>
                    <a:pt x="1555299" y="3556256"/>
                  </a:lnTo>
                  <a:lnTo>
                    <a:pt x="1574755" y="3514782"/>
                  </a:lnTo>
                  <a:lnTo>
                    <a:pt x="1594088" y="3472493"/>
                  </a:lnTo>
                  <a:lnTo>
                    <a:pt x="1613304" y="3429420"/>
                  </a:lnTo>
                  <a:lnTo>
                    <a:pt x="1632406" y="3385593"/>
                  </a:lnTo>
                  <a:lnTo>
                    <a:pt x="1651399" y="3341041"/>
                  </a:lnTo>
                  <a:lnTo>
                    <a:pt x="1670288" y="3295794"/>
                  </a:lnTo>
                  <a:lnTo>
                    <a:pt x="1676518" y="3251769"/>
                  </a:lnTo>
                  <a:lnTo>
                    <a:pt x="1713815" y="3158072"/>
                  </a:lnTo>
                  <a:lnTo>
                    <a:pt x="1719773" y="3112232"/>
                  </a:lnTo>
                  <a:lnTo>
                    <a:pt x="1738208" y="3063962"/>
                  </a:lnTo>
                  <a:lnTo>
                    <a:pt x="1744006" y="3017062"/>
                  </a:lnTo>
                  <a:lnTo>
                    <a:pt x="1762291" y="2967791"/>
                  </a:lnTo>
                  <a:lnTo>
                    <a:pt x="1773541" y="2871685"/>
                  </a:lnTo>
                  <a:lnTo>
                    <a:pt x="1791634" y="2821137"/>
                  </a:lnTo>
                  <a:lnTo>
                    <a:pt x="1829084" y="2471947"/>
                  </a:lnTo>
                  <a:lnTo>
                    <a:pt x="1821745" y="2423085"/>
                  </a:lnTo>
                  <a:lnTo>
                    <a:pt x="1832133" y="2321239"/>
                  </a:lnTo>
                  <a:lnTo>
                    <a:pt x="1824751" y="2272088"/>
                  </a:lnTo>
                  <a:lnTo>
                    <a:pt x="1835093" y="2169933"/>
                  </a:lnTo>
                  <a:lnTo>
                    <a:pt x="1820330" y="2071643"/>
                  </a:lnTo>
                  <a:lnTo>
                    <a:pt x="1825524" y="2020722"/>
                  </a:lnTo>
                  <a:lnTo>
                    <a:pt x="1810850" y="1923020"/>
                  </a:lnTo>
                  <a:lnTo>
                    <a:pt x="1816109" y="1872527"/>
                  </a:lnTo>
                  <a:lnTo>
                    <a:pt x="1551837" y="113007"/>
                  </a:lnTo>
                  <a:lnTo>
                    <a:pt x="1580500" y="132835"/>
                  </a:lnTo>
                  <a:lnTo>
                    <a:pt x="1609525" y="155077"/>
                  </a:lnTo>
                  <a:lnTo>
                    <a:pt x="1665415" y="527192"/>
                  </a:lnTo>
                  <a:lnTo>
                    <a:pt x="1685568" y="575865"/>
                  </a:lnTo>
                  <a:lnTo>
                    <a:pt x="1693207" y="626721"/>
                  </a:lnTo>
                  <a:lnTo>
                    <a:pt x="1854900" y="1019237"/>
                  </a:lnTo>
                  <a:close/>
                </a:path>
                <a:path w="2373630" h="4904105">
                  <a:moveTo>
                    <a:pt x="1016036" y="3728064"/>
                  </a:moveTo>
                  <a:lnTo>
                    <a:pt x="1030685" y="3825594"/>
                  </a:lnTo>
                  <a:lnTo>
                    <a:pt x="1010489" y="3862142"/>
                  </a:lnTo>
                  <a:lnTo>
                    <a:pt x="989081" y="3890617"/>
                  </a:lnTo>
                  <a:lnTo>
                    <a:pt x="968933" y="3927482"/>
                  </a:lnTo>
                  <a:lnTo>
                    <a:pt x="950435" y="3975329"/>
                  </a:lnTo>
                  <a:lnTo>
                    <a:pt x="943279" y="4013194"/>
                  </a:lnTo>
                  <a:lnTo>
                    <a:pt x="935418" y="4046362"/>
                  </a:lnTo>
                  <a:lnTo>
                    <a:pt x="914804" y="4080119"/>
                  </a:lnTo>
                  <a:lnTo>
                    <a:pt x="894505" y="4115982"/>
                  </a:lnTo>
                  <a:lnTo>
                    <a:pt x="849915" y="4161120"/>
                  </a:lnTo>
                  <a:lnTo>
                    <a:pt x="815258" y="4186892"/>
                  </a:lnTo>
                  <a:lnTo>
                    <a:pt x="779961" y="4208394"/>
                  </a:lnTo>
                  <a:lnTo>
                    <a:pt x="744968" y="4231926"/>
                  </a:lnTo>
                  <a:lnTo>
                    <a:pt x="736344" y="4260011"/>
                  </a:lnTo>
                  <a:lnTo>
                    <a:pt x="696960" y="3997799"/>
                  </a:lnTo>
                  <a:lnTo>
                    <a:pt x="720222" y="3981668"/>
                  </a:lnTo>
                  <a:lnTo>
                    <a:pt x="741626" y="3953164"/>
                  </a:lnTo>
                  <a:lnTo>
                    <a:pt x="775623" y="3923003"/>
                  </a:lnTo>
                  <a:lnTo>
                    <a:pt x="797132" y="3895196"/>
                  </a:lnTo>
                  <a:lnTo>
                    <a:pt x="804657" y="3859795"/>
                  </a:lnTo>
                  <a:lnTo>
                    <a:pt x="811538" y="3820103"/>
                  </a:lnTo>
                  <a:lnTo>
                    <a:pt x="805714" y="3781326"/>
                  </a:lnTo>
                  <a:lnTo>
                    <a:pt x="812801" y="3743008"/>
                  </a:lnTo>
                  <a:lnTo>
                    <a:pt x="851186" y="3742061"/>
                  </a:lnTo>
                  <a:lnTo>
                    <a:pt x="875775" y="3734759"/>
                  </a:lnTo>
                  <a:lnTo>
                    <a:pt x="912351" y="3721767"/>
                  </a:lnTo>
                  <a:lnTo>
                    <a:pt x="949022" y="3709408"/>
                  </a:lnTo>
                  <a:lnTo>
                    <a:pt x="973896" y="3704008"/>
                  </a:lnTo>
                  <a:lnTo>
                    <a:pt x="1000198" y="3708118"/>
                  </a:lnTo>
                  <a:lnTo>
                    <a:pt x="1016036" y="3728064"/>
                  </a:lnTo>
                  <a:close/>
                </a:path>
                <a:path w="2373630" h="4904105">
                  <a:moveTo>
                    <a:pt x="1551837" y="113007"/>
                  </a:moveTo>
                  <a:lnTo>
                    <a:pt x="1738801" y="1357810"/>
                  </a:lnTo>
                  <a:lnTo>
                    <a:pt x="1719603" y="1315496"/>
                  </a:lnTo>
                  <a:lnTo>
                    <a:pt x="1706583" y="1228810"/>
                  </a:lnTo>
                  <a:lnTo>
                    <a:pt x="1687651" y="1188270"/>
                  </a:lnTo>
                  <a:lnTo>
                    <a:pt x="1681377" y="1146495"/>
                  </a:lnTo>
                  <a:lnTo>
                    <a:pt x="1661630" y="1100524"/>
                  </a:lnTo>
                  <a:lnTo>
                    <a:pt x="1654468" y="1052839"/>
                  </a:lnTo>
                  <a:lnTo>
                    <a:pt x="1536534" y="780666"/>
                  </a:lnTo>
                  <a:lnTo>
                    <a:pt x="1529479" y="733691"/>
                  </a:lnTo>
                  <a:lnTo>
                    <a:pt x="1509869" y="688633"/>
                  </a:lnTo>
                  <a:lnTo>
                    <a:pt x="1453279" y="1081402"/>
                  </a:lnTo>
                  <a:lnTo>
                    <a:pt x="1444918" y="1111241"/>
                  </a:lnTo>
                  <a:lnTo>
                    <a:pt x="1425838" y="1155218"/>
                  </a:lnTo>
                  <a:lnTo>
                    <a:pt x="1407754" y="1205822"/>
                  </a:lnTo>
                  <a:lnTo>
                    <a:pt x="1377260" y="1259310"/>
                  </a:lnTo>
                  <a:lnTo>
                    <a:pt x="1358630" y="1306283"/>
                  </a:lnTo>
                  <a:lnTo>
                    <a:pt x="1325901" y="1344887"/>
                  </a:lnTo>
                  <a:lnTo>
                    <a:pt x="1303346" y="1365723"/>
                  </a:lnTo>
                  <a:lnTo>
                    <a:pt x="1265001" y="1366936"/>
                  </a:lnTo>
                  <a:lnTo>
                    <a:pt x="1233928" y="1331062"/>
                  </a:lnTo>
                  <a:lnTo>
                    <a:pt x="1215655" y="1294910"/>
                  </a:lnTo>
                  <a:lnTo>
                    <a:pt x="1204725" y="1222138"/>
                  </a:lnTo>
                  <a:lnTo>
                    <a:pt x="1211953" y="1184757"/>
                  </a:lnTo>
                  <a:lnTo>
                    <a:pt x="1251510" y="1106107"/>
                  </a:lnTo>
                  <a:lnTo>
                    <a:pt x="1265545" y="1028541"/>
                  </a:lnTo>
                  <a:lnTo>
                    <a:pt x="1272268" y="987799"/>
                  </a:lnTo>
                  <a:lnTo>
                    <a:pt x="1278259" y="942179"/>
                  </a:lnTo>
                  <a:lnTo>
                    <a:pt x="1211419" y="497163"/>
                  </a:lnTo>
                  <a:lnTo>
                    <a:pt x="1216699" y="446812"/>
                  </a:lnTo>
                  <a:lnTo>
                    <a:pt x="1202887" y="354851"/>
                  </a:lnTo>
                  <a:lnTo>
                    <a:pt x="1208157" y="304430"/>
                  </a:lnTo>
                  <a:lnTo>
                    <a:pt x="1200896" y="256090"/>
                  </a:lnTo>
                  <a:lnTo>
                    <a:pt x="1216692" y="104742"/>
                  </a:lnTo>
                  <a:lnTo>
                    <a:pt x="1367912" y="0"/>
                  </a:lnTo>
                  <a:lnTo>
                    <a:pt x="1382024" y="8451"/>
                  </a:lnTo>
                  <a:lnTo>
                    <a:pt x="1408894" y="16344"/>
                  </a:lnTo>
                  <a:lnTo>
                    <a:pt x="1423370" y="27223"/>
                  </a:lnTo>
                  <a:lnTo>
                    <a:pt x="1450609" y="37568"/>
                  </a:lnTo>
                  <a:lnTo>
                    <a:pt x="1466166" y="55639"/>
                  </a:lnTo>
                  <a:lnTo>
                    <a:pt x="1507729" y="75849"/>
                  </a:lnTo>
                  <a:lnTo>
                    <a:pt x="1537505" y="103093"/>
                  </a:lnTo>
                  <a:lnTo>
                    <a:pt x="1551837" y="113007"/>
                  </a:lnTo>
                  <a:close/>
                </a:path>
                <a:path w="2373630" h="4904105">
                  <a:moveTo>
                    <a:pt x="2363952" y="988305"/>
                  </a:moveTo>
                  <a:lnTo>
                    <a:pt x="2373111" y="1049285"/>
                  </a:lnTo>
                  <a:lnTo>
                    <a:pt x="2350409" y="1069140"/>
                  </a:lnTo>
                  <a:lnTo>
                    <a:pt x="2328284" y="1092843"/>
                  </a:lnTo>
                  <a:lnTo>
                    <a:pt x="2307441" y="1125083"/>
                  </a:lnTo>
                  <a:lnTo>
                    <a:pt x="2313704" y="1166781"/>
                  </a:lnTo>
                  <a:lnTo>
                    <a:pt x="2302042" y="1174641"/>
                  </a:lnTo>
                  <a:lnTo>
                    <a:pt x="2274669" y="1163399"/>
                  </a:lnTo>
                  <a:lnTo>
                    <a:pt x="2244828" y="1135728"/>
                  </a:lnTo>
                  <a:lnTo>
                    <a:pt x="2225763" y="1094304"/>
                  </a:lnTo>
                  <a:lnTo>
                    <a:pt x="2193043" y="1047459"/>
                  </a:lnTo>
                  <a:lnTo>
                    <a:pt x="2172469" y="995981"/>
                  </a:lnTo>
                  <a:lnTo>
                    <a:pt x="2139608" y="948206"/>
                  </a:lnTo>
                  <a:lnTo>
                    <a:pt x="2120264" y="904920"/>
                  </a:lnTo>
                  <a:lnTo>
                    <a:pt x="2102563" y="872571"/>
                  </a:lnTo>
                  <a:lnTo>
                    <a:pt x="2099749" y="853834"/>
                  </a:lnTo>
                  <a:lnTo>
                    <a:pt x="2083346" y="830130"/>
                  </a:lnTo>
                  <a:lnTo>
                    <a:pt x="2054534" y="809306"/>
                  </a:lnTo>
                  <a:lnTo>
                    <a:pt x="2022259" y="765429"/>
                  </a:lnTo>
                  <a:lnTo>
                    <a:pt x="2006802" y="748021"/>
                  </a:lnTo>
                  <a:lnTo>
                    <a:pt x="1964073" y="720047"/>
                  </a:lnTo>
                  <a:lnTo>
                    <a:pt x="1919913" y="682550"/>
                  </a:lnTo>
                  <a:lnTo>
                    <a:pt x="1875047" y="640343"/>
                  </a:lnTo>
                  <a:lnTo>
                    <a:pt x="1817637" y="600129"/>
                  </a:lnTo>
                  <a:lnTo>
                    <a:pt x="1760966" y="564835"/>
                  </a:lnTo>
                  <a:lnTo>
                    <a:pt x="1718317" y="537390"/>
                  </a:lnTo>
                  <a:lnTo>
                    <a:pt x="1690412" y="522609"/>
                  </a:lnTo>
                  <a:lnTo>
                    <a:pt x="1665415" y="527192"/>
                  </a:lnTo>
                  <a:lnTo>
                    <a:pt x="1609525" y="155077"/>
                  </a:lnTo>
                  <a:lnTo>
                    <a:pt x="1624038" y="166198"/>
                  </a:lnTo>
                  <a:lnTo>
                    <a:pt x="1668006" y="202420"/>
                  </a:lnTo>
                  <a:lnTo>
                    <a:pt x="1724847" y="238850"/>
                  </a:lnTo>
                  <a:lnTo>
                    <a:pt x="1769330" y="278499"/>
                  </a:lnTo>
                  <a:lnTo>
                    <a:pt x="1826457" y="316830"/>
                  </a:lnTo>
                  <a:lnTo>
                    <a:pt x="1870995" y="356853"/>
                  </a:lnTo>
                  <a:lnTo>
                    <a:pt x="1915390" y="395919"/>
                  </a:lnTo>
                  <a:lnTo>
                    <a:pt x="1959526" y="433264"/>
                  </a:lnTo>
                  <a:lnTo>
                    <a:pt x="2003290" y="468125"/>
                  </a:lnTo>
                  <a:lnTo>
                    <a:pt x="2046565" y="499739"/>
                  </a:lnTo>
                  <a:lnTo>
                    <a:pt x="2076680" y="529229"/>
                  </a:lnTo>
                  <a:lnTo>
                    <a:pt x="2106077" y="553946"/>
                  </a:lnTo>
                  <a:lnTo>
                    <a:pt x="2122084" y="575013"/>
                  </a:lnTo>
                  <a:lnTo>
                    <a:pt x="2139135" y="603034"/>
                  </a:lnTo>
                  <a:lnTo>
                    <a:pt x="2170121" y="638333"/>
                  </a:lnTo>
                  <a:lnTo>
                    <a:pt x="2202182" y="680782"/>
                  </a:lnTo>
                  <a:lnTo>
                    <a:pt x="2235014" y="728367"/>
                  </a:lnTo>
                  <a:lnTo>
                    <a:pt x="2255755" y="780960"/>
                  </a:lnTo>
                  <a:lnTo>
                    <a:pt x="2322554" y="883682"/>
                  </a:lnTo>
                  <a:lnTo>
                    <a:pt x="2342887" y="933556"/>
                  </a:lnTo>
                  <a:lnTo>
                    <a:pt x="2349920" y="980381"/>
                  </a:lnTo>
                  <a:lnTo>
                    <a:pt x="2363952" y="988305"/>
                  </a:lnTo>
                  <a:close/>
                </a:path>
                <a:path w="2373630" h="4904105">
                  <a:moveTo>
                    <a:pt x="1882617" y="1118269"/>
                  </a:moveTo>
                  <a:lnTo>
                    <a:pt x="2032412" y="2115607"/>
                  </a:lnTo>
                  <a:lnTo>
                    <a:pt x="2027250" y="2166744"/>
                  </a:lnTo>
                  <a:lnTo>
                    <a:pt x="1862483" y="1069721"/>
                  </a:lnTo>
                  <a:lnTo>
                    <a:pt x="1882617" y="1118269"/>
                  </a:lnTo>
                  <a:close/>
                </a:path>
                <a:path w="2373630" h="4904105">
                  <a:moveTo>
                    <a:pt x="1910303" y="1217101"/>
                  </a:moveTo>
                  <a:lnTo>
                    <a:pt x="2030149" y="2015033"/>
                  </a:lnTo>
                  <a:lnTo>
                    <a:pt x="2025006" y="2066294"/>
                  </a:lnTo>
                  <a:lnTo>
                    <a:pt x="1890184" y="1168653"/>
                  </a:lnTo>
                  <a:lnTo>
                    <a:pt x="1910303" y="1217101"/>
                  </a:lnTo>
                  <a:close/>
                </a:path>
                <a:path w="2373630" h="4904105">
                  <a:moveTo>
                    <a:pt x="1945496" y="1365906"/>
                  </a:moveTo>
                  <a:lnTo>
                    <a:pt x="2020405" y="1864655"/>
                  </a:lnTo>
                  <a:lnTo>
                    <a:pt x="2015290" y="1916099"/>
                  </a:lnTo>
                  <a:lnTo>
                    <a:pt x="1925400" y="1317614"/>
                  </a:lnTo>
                  <a:lnTo>
                    <a:pt x="1945496" y="1365906"/>
                  </a:lnTo>
                  <a:close/>
                </a:path>
              </a:pathLst>
            </a:custGeom>
            <a:solidFill>
              <a:srgbClr val="00737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5978895" y="5415801"/>
              <a:ext cx="2309495" cy="1985645"/>
            </a:xfrm>
            <a:custGeom>
              <a:avLst/>
              <a:gdLst/>
              <a:ahLst/>
              <a:cxnLst/>
              <a:rect l="l" t="t" r="r" b="b"/>
              <a:pathLst>
                <a:path w="2309494" h="1985645">
                  <a:moveTo>
                    <a:pt x="2153375" y="1145962"/>
                  </a:moveTo>
                  <a:lnTo>
                    <a:pt x="1036840" y="1953128"/>
                  </a:lnTo>
                  <a:lnTo>
                    <a:pt x="995886" y="1975098"/>
                  </a:lnTo>
                  <a:lnTo>
                    <a:pt x="952110" y="1985191"/>
                  </a:lnTo>
                  <a:lnTo>
                    <a:pt x="907819" y="1983780"/>
                  </a:lnTo>
                  <a:lnTo>
                    <a:pt x="865318" y="1971233"/>
                  </a:lnTo>
                  <a:lnTo>
                    <a:pt x="826914" y="1947924"/>
                  </a:lnTo>
                  <a:lnTo>
                    <a:pt x="794913" y="1914221"/>
                  </a:lnTo>
                  <a:lnTo>
                    <a:pt x="774540" y="1886041"/>
                  </a:lnTo>
                  <a:lnTo>
                    <a:pt x="751921" y="1860487"/>
                  </a:lnTo>
                  <a:lnTo>
                    <a:pt x="725005" y="1840032"/>
                  </a:lnTo>
                  <a:lnTo>
                    <a:pt x="694631" y="1825192"/>
                  </a:lnTo>
                  <a:lnTo>
                    <a:pt x="661635" y="1816483"/>
                  </a:lnTo>
                  <a:lnTo>
                    <a:pt x="627571" y="1814408"/>
                  </a:lnTo>
                  <a:lnTo>
                    <a:pt x="594075" y="1818976"/>
                  </a:lnTo>
                  <a:lnTo>
                    <a:pt x="562103" y="1829961"/>
                  </a:lnTo>
                  <a:lnTo>
                    <a:pt x="532613" y="1847134"/>
                  </a:lnTo>
                  <a:lnTo>
                    <a:pt x="477011" y="1887330"/>
                  </a:lnTo>
                  <a:lnTo>
                    <a:pt x="436056" y="1909300"/>
                  </a:lnTo>
                  <a:lnTo>
                    <a:pt x="392281" y="1919393"/>
                  </a:lnTo>
                  <a:lnTo>
                    <a:pt x="347989" y="1917981"/>
                  </a:lnTo>
                  <a:lnTo>
                    <a:pt x="305489" y="1905435"/>
                  </a:lnTo>
                  <a:lnTo>
                    <a:pt x="267085" y="1882126"/>
                  </a:lnTo>
                  <a:lnTo>
                    <a:pt x="235083" y="1848423"/>
                  </a:lnTo>
                  <a:lnTo>
                    <a:pt x="32063" y="1567589"/>
                  </a:lnTo>
                  <a:lnTo>
                    <a:pt x="10093" y="1526635"/>
                  </a:lnTo>
                  <a:lnTo>
                    <a:pt x="0" y="1482859"/>
                  </a:lnTo>
                  <a:lnTo>
                    <a:pt x="1411" y="1438567"/>
                  </a:lnTo>
                  <a:lnTo>
                    <a:pt x="13957" y="1396067"/>
                  </a:lnTo>
                  <a:lnTo>
                    <a:pt x="37267" y="1357663"/>
                  </a:lnTo>
                  <a:lnTo>
                    <a:pt x="70969" y="1325662"/>
                  </a:lnTo>
                  <a:lnTo>
                    <a:pt x="1860376" y="32063"/>
                  </a:lnTo>
                  <a:lnTo>
                    <a:pt x="1901331" y="10093"/>
                  </a:lnTo>
                  <a:lnTo>
                    <a:pt x="1945107" y="0"/>
                  </a:lnTo>
                  <a:lnTo>
                    <a:pt x="1989398" y="1411"/>
                  </a:lnTo>
                  <a:lnTo>
                    <a:pt x="2031898" y="13957"/>
                  </a:lnTo>
                  <a:lnTo>
                    <a:pt x="2070302" y="37267"/>
                  </a:lnTo>
                  <a:lnTo>
                    <a:pt x="2102304" y="70969"/>
                  </a:lnTo>
                  <a:lnTo>
                    <a:pt x="2305324" y="351804"/>
                  </a:lnTo>
                  <a:lnTo>
                    <a:pt x="2309102" y="546931"/>
                  </a:lnTo>
                  <a:lnTo>
                    <a:pt x="2300120" y="561730"/>
                  </a:lnTo>
                  <a:lnTo>
                    <a:pt x="2266418" y="593731"/>
                  </a:lnTo>
                  <a:lnTo>
                    <a:pt x="2210816" y="633927"/>
                  </a:lnTo>
                  <a:lnTo>
                    <a:pt x="2177113" y="665928"/>
                  </a:lnTo>
                  <a:lnTo>
                    <a:pt x="2153804" y="704332"/>
                  </a:lnTo>
                  <a:lnTo>
                    <a:pt x="2141258" y="746833"/>
                  </a:lnTo>
                  <a:lnTo>
                    <a:pt x="2139846" y="791124"/>
                  </a:lnTo>
                  <a:lnTo>
                    <a:pt x="2149939" y="834900"/>
                  </a:lnTo>
                  <a:lnTo>
                    <a:pt x="2171909" y="875854"/>
                  </a:lnTo>
                  <a:lnTo>
                    <a:pt x="2192281" y="904035"/>
                  </a:lnTo>
                  <a:lnTo>
                    <a:pt x="2214251" y="944989"/>
                  </a:lnTo>
                  <a:lnTo>
                    <a:pt x="2224345" y="988765"/>
                  </a:lnTo>
                  <a:lnTo>
                    <a:pt x="2222933" y="1033057"/>
                  </a:lnTo>
                  <a:lnTo>
                    <a:pt x="2210387" y="1075557"/>
                  </a:lnTo>
                  <a:lnTo>
                    <a:pt x="2187077" y="1113961"/>
                  </a:lnTo>
                  <a:lnTo>
                    <a:pt x="2153375" y="1145962"/>
                  </a:lnTo>
                  <a:close/>
                </a:path>
              </a:pathLst>
            </a:custGeom>
            <a:solidFill>
              <a:srgbClr val="F2E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 rot="20760000">
            <a:off x="7888053" y="8323065"/>
            <a:ext cx="2500701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9"/>
              </a:lnSpc>
            </a:pPr>
            <a:r>
              <a:rPr sz="4000" b="1" spc="70" dirty="0">
                <a:solidFill>
                  <a:srgbClr val="F4951E"/>
                </a:solidFill>
                <a:latin typeface="Trebuchet MS"/>
                <a:cs typeface="Trebuchet MS"/>
              </a:rPr>
              <a:t>Arr</a:t>
            </a:r>
            <a:r>
              <a:rPr sz="6000" b="1" spc="104" baseline="1388" dirty="0">
                <a:solidFill>
                  <a:srgbClr val="F4951E"/>
                </a:solidFill>
                <a:latin typeface="Trebuchet MS"/>
                <a:cs typeface="Trebuchet MS"/>
              </a:rPr>
              <a:t>ê</a:t>
            </a:r>
            <a:r>
              <a:rPr sz="6000" b="1" spc="104" baseline="2083" dirty="0">
                <a:solidFill>
                  <a:srgbClr val="F4951E"/>
                </a:solidFill>
                <a:latin typeface="Trebuchet MS"/>
                <a:cs typeface="Trebuchet MS"/>
              </a:rPr>
              <a:t>té</a:t>
            </a:r>
            <a:r>
              <a:rPr sz="6000" b="1" spc="104" baseline="2777" dirty="0">
                <a:solidFill>
                  <a:srgbClr val="F4951E"/>
                </a:solidFill>
                <a:latin typeface="Trebuchet MS"/>
                <a:cs typeface="Trebuchet MS"/>
              </a:rPr>
              <a:t>s</a:t>
            </a:r>
            <a:r>
              <a:rPr sz="6000" b="1" spc="-315" baseline="2777" dirty="0">
                <a:solidFill>
                  <a:srgbClr val="F4951E"/>
                </a:solidFill>
                <a:latin typeface="Trebuchet MS"/>
                <a:cs typeface="Trebuchet MS"/>
              </a:rPr>
              <a:t> </a:t>
            </a:r>
            <a:r>
              <a:rPr sz="6000" b="1" spc="-37" baseline="3472" dirty="0">
                <a:solidFill>
                  <a:srgbClr val="F4951E"/>
                </a:solidFill>
                <a:latin typeface="Trebuchet MS"/>
                <a:cs typeface="Trebuchet MS"/>
              </a:rPr>
              <a:t>e</a:t>
            </a:r>
            <a:r>
              <a:rPr sz="6000" b="1" spc="-37" baseline="4166" dirty="0">
                <a:solidFill>
                  <a:srgbClr val="F4951E"/>
                </a:solidFill>
                <a:latin typeface="Trebuchet MS"/>
                <a:cs typeface="Trebuchet MS"/>
              </a:rPr>
              <a:t>t</a:t>
            </a:r>
            <a:endParaRPr sz="6000" b="1" baseline="4166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 rot="20760000">
            <a:off x="8235043" y="8808798"/>
            <a:ext cx="2197566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45"/>
              </a:lnSpc>
            </a:pPr>
            <a:r>
              <a:rPr sz="6000" b="1" spc="217" baseline="-1388" dirty="0">
                <a:solidFill>
                  <a:srgbClr val="F4951E"/>
                </a:solidFill>
                <a:latin typeface="Trebuchet MS"/>
                <a:cs typeface="Trebuchet MS"/>
              </a:rPr>
              <a:t>co</a:t>
            </a:r>
            <a:r>
              <a:rPr sz="4000" b="1" spc="145" dirty="0">
                <a:solidFill>
                  <a:srgbClr val="F4951E"/>
                </a:solidFill>
                <a:latin typeface="Trebuchet MS"/>
                <a:cs typeface="Trebuchet MS"/>
              </a:rPr>
              <a:t>ntra</a:t>
            </a:r>
            <a:r>
              <a:rPr sz="6000" b="1" spc="217" baseline="1388" dirty="0">
                <a:solidFill>
                  <a:srgbClr val="F4951E"/>
                </a:solidFill>
                <a:latin typeface="Trebuchet MS"/>
                <a:cs typeface="Trebuchet MS"/>
              </a:rPr>
              <a:t>ts</a:t>
            </a:r>
            <a:endParaRPr sz="6000" b="1" baseline="1388" dirty="0">
              <a:solidFill>
                <a:srgbClr val="F4951E"/>
              </a:solidFill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896540" y="8129171"/>
            <a:ext cx="3648260" cy="1143902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marR="5080" indent="363855">
              <a:lnSpc>
                <a:spcPts val="3970"/>
              </a:lnSpc>
              <a:spcBef>
                <a:spcPts val="919"/>
              </a:spcBef>
            </a:pPr>
            <a:r>
              <a:rPr sz="4000" b="1" spc="254" dirty="0">
                <a:solidFill>
                  <a:srgbClr val="007378"/>
                </a:solidFill>
                <a:latin typeface="Trebuchet MS"/>
                <a:cs typeface="Trebuchet MS"/>
              </a:rPr>
              <a:t>Décisions </a:t>
            </a:r>
            <a:r>
              <a:rPr sz="4000" b="1" spc="145" dirty="0">
                <a:solidFill>
                  <a:srgbClr val="007378"/>
                </a:solidFill>
                <a:latin typeface="Trebuchet MS"/>
                <a:cs typeface="Trebuchet MS"/>
              </a:rPr>
              <a:t>individuelles</a:t>
            </a:r>
            <a:endParaRPr sz="4000" b="1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sp>
        <p:nvSpPr>
          <p:cNvPr id="49" name="object 49" descr="$PPTXTitle"/>
          <p:cNvSpPr txBox="1">
            <a:spLocks noGrp="1"/>
          </p:cNvSpPr>
          <p:nvPr>
            <p:ph type="title"/>
          </p:nvPr>
        </p:nvSpPr>
        <p:spPr>
          <a:xfrm>
            <a:off x="2514600" y="22860"/>
            <a:ext cx="13110207" cy="2106944"/>
          </a:xfrm>
          <a:prstGeom prst="rect">
            <a:avLst/>
          </a:prstGeom>
        </p:spPr>
        <p:txBody>
          <a:bodyPr vert="horz" wrap="square" lIns="0" tIns="141619" rIns="0" bIns="0" rtlCol="0">
            <a:spAutoFit/>
          </a:bodyPr>
          <a:lstStyle/>
          <a:p>
            <a:pPr marL="39370" algn="ctr">
              <a:lnSpc>
                <a:spcPts val="7690"/>
              </a:lnSpc>
              <a:spcBef>
                <a:spcPts val="100"/>
              </a:spcBef>
            </a:pPr>
            <a:r>
              <a:rPr spc="2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spc="-6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55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fondamentaux</a:t>
            </a:r>
            <a:r>
              <a:rPr spc="-6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9370" algn="ctr">
              <a:lnSpc>
                <a:spcPts val="7690"/>
              </a:lnSpc>
            </a:pPr>
            <a:r>
              <a:rPr spc="59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55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</a:t>
            </a:r>
            <a:r>
              <a:rPr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58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partagées</a:t>
            </a:r>
          </a:p>
        </p:txBody>
      </p:sp>
      <p:sp>
        <p:nvSpPr>
          <p:cNvPr id="50" name="object 50"/>
          <p:cNvSpPr txBox="1"/>
          <p:nvPr/>
        </p:nvSpPr>
        <p:spPr>
          <a:xfrm rot="19500000">
            <a:off x="16126769" y="6148204"/>
            <a:ext cx="228800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sz="4500" b="1" spc="165" baseline="-185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</a:t>
            </a:r>
            <a:r>
              <a:rPr sz="3000" b="1" spc="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ontrôle</a:t>
            </a:r>
            <a:r>
              <a:rPr sz="3000" spc="-135" dirty="0">
                <a:solidFill>
                  <a:srgbClr val="A2C870"/>
                </a:solidFill>
                <a:latin typeface="Trebuchet MS"/>
                <a:cs typeface="Trebuchet MS"/>
              </a:rPr>
              <a:t> </a:t>
            </a:r>
            <a:r>
              <a:rPr sz="4500" b="1" spc="345" baseline="185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</a:t>
            </a:r>
            <a:r>
              <a:rPr sz="4500" b="1" spc="345" baseline="277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</a:t>
            </a:r>
            <a:endParaRPr sz="4500" b="1" baseline="2777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 rot="19500000">
            <a:off x="16657299" y="6540062"/>
            <a:ext cx="147643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5"/>
              </a:lnSpc>
            </a:pPr>
            <a:r>
              <a:rPr sz="4500" b="1" spc="75" baseline="-185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lé</a:t>
            </a:r>
            <a:r>
              <a:rPr sz="3000" b="1" spc="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galité</a:t>
            </a:r>
            <a:endParaRPr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1695DCDC-8A1B-214B-DCD9-FB26E7E0E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87866" y="-278366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72DD7F0D-8363-666D-CE0C-4A337C774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5065596" y="-364904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93D100-7B3F-96B5-F491-D2A7EC40C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778C1C1C-7E49-5911-138B-DB932E180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5640">
            <a:off x="-57540" y="132962"/>
            <a:ext cx="2520701" cy="25207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0879FC9-2553-6631-CAC1-FFBD81263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122">
            <a:off x="14760798" y="-136303"/>
            <a:ext cx="2520701" cy="25207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object 14" descr="$PPTXTitle">
            <a:extLst>
              <a:ext uri="{FF2B5EF4-FFF2-40B4-BE49-F238E27FC236}">
                <a16:creationId xmlns:a16="http://schemas.microsoft.com/office/drawing/2014/main" id="{9B6EBFBD-F0BD-11B3-D36A-AFCBDAD455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2200" y="723900"/>
            <a:ext cx="13111162" cy="1989647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 marR="5080" algn="ctr">
              <a:lnSpc>
                <a:spcPts val="6980"/>
              </a:lnSpc>
              <a:spcBef>
                <a:spcPts val="1515"/>
              </a:spcBef>
            </a:pPr>
            <a:r>
              <a:rPr spc="20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</a:t>
            </a:r>
            <a:r>
              <a:rPr spc="-6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55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fondamentaux</a:t>
            </a:r>
            <a:r>
              <a:rPr spc="-60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6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fr-FR" spc="-645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pc="-14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spc="-62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360" dirty="0">
                <a:solidFill>
                  <a:srgbClr val="F495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recrutement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FD575F0-FF72-C52B-BA9F-6AE3718E12E5}"/>
              </a:ext>
            </a:extLst>
          </p:cNvPr>
          <p:cNvSpPr/>
          <p:nvPr/>
        </p:nvSpPr>
        <p:spPr>
          <a:xfrm>
            <a:off x="6324600" y="3467100"/>
            <a:ext cx="7276465" cy="6819900"/>
          </a:xfrm>
          <a:custGeom>
            <a:avLst/>
            <a:gdLst/>
            <a:ahLst/>
            <a:cxnLst/>
            <a:rect l="l" t="t" r="r" b="b"/>
            <a:pathLst>
              <a:path w="7276465" h="6284595">
                <a:moveTo>
                  <a:pt x="3720845" y="658914"/>
                </a:moveTo>
                <a:lnTo>
                  <a:pt x="3647131" y="658914"/>
                </a:lnTo>
                <a:lnTo>
                  <a:pt x="3657543" y="468831"/>
                </a:lnTo>
                <a:lnTo>
                  <a:pt x="3612468" y="455467"/>
                </a:lnTo>
                <a:lnTo>
                  <a:pt x="3571636" y="433871"/>
                </a:lnTo>
                <a:lnTo>
                  <a:pt x="3536027" y="405021"/>
                </a:lnTo>
                <a:lnTo>
                  <a:pt x="3506623" y="369892"/>
                </a:lnTo>
                <a:lnTo>
                  <a:pt x="3484405" y="329458"/>
                </a:lnTo>
                <a:lnTo>
                  <a:pt x="3470354" y="284694"/>
                </a:lnTo>
                <a:lnTo>
                  <a:pt x="3465521" y="237245"/>
                </a:lnTo>
                <a:lnTo>
                  <a:pt x="3465453" y="236576"/>
                </a:lnTo>
                <a:lnTo>
                  <a:pt x="3470259" y="188902"/>
                </a:lnTo>
                <a:lnTo>
                  <a:pt x="3484043" y="144496"/>
                </a:lnTo>
                <a:lnTo>
                  <a:pt x="3505853" y="104310"/>
                </a:lnTo>
                <a:lnTo>
                  <a:pt x="3534739" y="69297"/>
                </a:lnTo>
                <a:lnTo>
                  <a:pt x="3569749" y="40407"/>
                </a:lnTo>
                <a:lnTo>
                  <a:pt x="3609931" y="18593"/>
                </a:lnTo>
                <a:lnTo>
                  <a:pt x="3654334" y="4806"/>
                </a:lnTo>
                <a:lnTo>
                  <a:pt x="3702008" y="0"/>
                </a:lnTo>
                <a:lnTo>
                  <a:pt x="3749685" y="4806"/>
                </a:lnTo>
                <a:lnTo>
                  <a:pt x="3794098" y="18593"/>
                </a:lnTo>
                <a:lnTo>
                  <a:pt x="3834294" y="40407"/>
                </a:lnTo>
                <a:lnTo>
                  <a:pt x="3869318" y="69297"/>
                </a:lnTo>
                <a:lnTo>
                  <a:pt x="3898217" y="104310"/>
                </a:lnTo>
                <a:lnTo>
                  <a:pt x="3920038" y="144496"/>
                </a:lnTo>
                <a:lnTo>
                  <a:pt x="3933826" y="188902"/>
                </a:lnTo>
                <a:lnTo>
                  <a:pt x="3938628" y="236576"/>
                </a:lnTo>
                <a:lnTo>
                  <a:pt x="3934026" y="283211"/>
                </a:lnTo>
                <a:lnTo>
                  <a:pt x="3920814" y="326719"/>
                </a:lnTo>
                <a:lnTo>
                  <a:pt x="3899883" y="366220"/>
                </a:lnTo>
                <a:lnTo>
                  <a:pt x="3872125" y="400830"/>
                </a:lnTo>
                <a:lnTo>
                  <a:pt x="3838432" y="429668"/>
                </a:lnTo>
                <a:lnTo>
                  <a:pt x="3799694" y="451850"/>
                </a:lnTo>
                <a:lnTo>
                  <a:pt x="3756804" y="466493"/>
                </a:lnTo>
                <a:lnTo>
                  <a:pt x="3710652" y="472717"/>
                </a:lnTo>
                <a:lnTo>
                  <a:pt x="3720845" y="658914"/>
                </a:lnTo>
                <a:close/>
              </a:path>
              <a:path w="7276465" h="6284595">
                <a:moveTo>
                  <a:pt x="1066362" y="250199"/>
                </a:moveTo>
                <a:lnTo>
                  <a:pt x="1027278" y="248495"/>
                </a:lnTo>
                <a:lnTo>
                  <a:pt x="991909" y="231758"/>
                </a:lnTo>
                <a:lnTo>
                  <a:pt x="966581" y="203722"/>
                </a:lnTo>
                <a:lnTo>
                  <a:pt x="953610" y="168233"/>
                </a:lnTo>
                <a:lnTo>
                  <a:pt x="955309" y="129137"/>
                </a:lnTo>
                <a:lnTo>
                  <a:pt x="971951" y="93955"/>
                </a:lnTo>
                <a:lnTo>
                  <a:pt x="972043" y="93761"/>
                </a:lnTo>
                <a:lnTo>
                  <a:pt x="1000069" y="68418"/>
                </a:lnTo>
                <a:lnTo>
                  <a:pt x="1035543" y="55432"/>
                </a:lnTo>
                <a:lnTo>
                  <a:pt x="1074624" y="57125"/>
                </a:lnTo>
                <a:lnTo>
                  <a:pt x="1106032" y="71048"/>
                </a:lnTo>
                <a:lnTo>
                  <a:pt x="1130008" y="93955"/>
                </a:lnTo>
                <a:lnTo>
                  <a:pt x="1145004" y="123287"/>
                </a:lnTo>
                <a:lnTo>
                  <a:pt x="1149474" y="156488"/>
                </a:lnTo>
                <a:lnTo>
                  <a:pt x="1249632" y="176636"/>
                </a:lnTo>
                <a:lnTo>
                  <a:pt x="1146636" y="176636"/>
                </a:lnTo>
                <a:lnTo>
                  <a:pt x="1129862" y="211951"/>
                </a:lnTo>
                <a:lnTo>
                  <a:pt x="1101830" y="237245"/>
                </a:lnTo>
                <a:lnTo>
                  <a:pt x="1066362" y="250199"/>
                </a:lnTo>
                <a:close/>
              </a:path>
              <a:path w="7276465" h="6284595">
                <a:moveTo>
                  <a:pt x="422827" y="2990194"/>
                </a:moveTo>
                <a:lnTo>
                  <a:pt x="346681" y="2990194"/>
                </a:lnTo>
                <a:lnTo>
                  <a:pt x="1275184" y="214530"/>
                </a:lnTo>
                <a:lnTo>
                  <a:pt x="1146636" y="176636"/>
                </a:lnTo>
                <a:lnTo>
                  <a:pt x="1249632" y="176636"/>
                </a:lnTo>
                <a:lnTo>
                  <a:pt x="1485758" y="224134"/>
                </a:lnTo>
                <a:lnTo>
                  <a:pt x="1307228" y="224134"/>
                </a:lnTo>
                <a:lnTo>
                  <a:pt x="1365912" y="398937"/>
                </a:lnTo>
                <a:lnTo>
                  <a:pt x="1289613" y="398937"/>
                </a:lnTo>
                <a:lnTo>
                  <a:pt x="422827" y="2990194"/>
                </a:lnTo>
                <a:close/>
              </a:path>
              <a:path w="7276465" h="6284595">
                <a:moveTo>
                  <a:pt x="5502747" y="6284351"/>
                </a:moveTo>
                <a:lnTo>
                  <a:pt x="1865251" y="6284351"/>
                </a:lnTo>
                <a:lnTo>
                  <a:pt x="1873127" y="6262155"/>
                </a:lnTo>
                <a:lnTo>
                  <a:pt x="1905572" y="6205010"/>
                </a:lnTo>
                <a:lnTo>
                  <a:pt x="1975803" y="6127081"/>
                </a:lnTo>
                <a:lnTo>
                  <a:pt x="2097004" y="6042535"/>
                </a:lnTo>
                <a:lnTo>
                  <a:pt x="2167647" y="6010395"/>
                </a:lnTo>
                <a:lnTo>
                  <a:pt x="2207812" y="5996324"/>
                </a:lnTo>
                <a:lnTo>
                  <a:pt x="2250842" y="5983444"/>
                </a:lnTo>
                <a:lnTo>
                  <a:pt x="2296464" y="5971650"/>
                </a:lnTo>
                <a:lnTo>
                  <a:pt x="2344403" y="5960835"/>
                </a:lnTo>
                <a:lnTo>
                  <a:pt x="2394388" y="5950894"/>
                </a:lnTo>
                <a:lnTo>
                  <a:pt x="2446145" y="5941720"/>
                </a:lnTo>
                <a:lnTo>
                  <a:pt x="2499400" y="5933208"/>
                </a:lnTo>
                <a:lnTo>
                  <a:pt x="2553880" y="5925251"/>
                </a:lnTo>
                <a:lnTo>
                  <a:pt x="2609312" y="5917744"/>
                </a:lnTo>
                <a:lnTo>
                  <a:pt x="3001058" y="5868883"/>
                </a:lnTo>
                <a:lnTo>
                  <a:pt x="3054248" y="5861162"/>
                </a:lnTo>
                <a:lnTo>
                  <a:pt x="3244910" y="5798964"/>
                </a:lnTo>
                <a:lnTo>
                  <a:pt x="3340166" y="5711269"/>
                </a:lnTo>
                <a:lnTo>
                  <a:pt x="3373075" y="5633024"/>
                </a:lnTo>
                <a:lnTo>
                  <a:pt x="3633357" y="909985"/>
                </a:lnTo>
                <a:lnTo>
                  <a:pt x="1307228" y="224134"/>
                </a:lnTo>
                <a:lnTo>
                  <a:pt x="1485758" y="224134"/>
                </a:lnTo>
                <a:lnTo>
                  <a:pt x="3647131" y="658914"/>
                </a:lnTo>
                <a:lnTo>
                  <a:pt x="3720845" y="658914"/>
                </a:lnTo>
                <a:lnTo>
                  <a:pt x="3721763" y="675678"/>
                </a:lnTo>
                <a:lnTo>
                  <a:pt x="4589691" y="931595"/>
                </a:lnTo>
                <a:lnTo>
                  <a:pt x="3735842" y="931595"/>
                </a:lnTo>
                <a:lnTo>
                  <a:pt x="3991322" y="5599177"/>
                </a:lnTo>
                <a:lnTo>
                  <a:pt x="4027851" y="5711269"/>
                </a:lnTo>
                <a:lnTo>
                  <a:pt x="4123100" y="5798964"/>
                </a:lnTo>
                <a:lnTo>
                  <a:pt x="4313772" y="5861162"/>
                </a:lnTo>
                <a:lnTo>
                  <a:pt x="4366983" y="5868883"/>
                </a:lnTo>
                <a:lnTo>
                  <a:pt x="4758708" y="5917744"/>
                </a:lnTo>
                <a:lnTo>
                  <a:pt x="4814127" y="5925251"/>
                </a:lnTo>
                <a:lnTo>
                  <a:pt x="4868597" y="5933208"/>
                </a:lnTo>
                <a:lnTo>
                  <a:pt x="4921846" y="5941720"/>
                </a:lnTo>
                <a:lnTo>
                  <a:pt x="4973602" y="5950894"/>
                </a:lnTo>
                <a:lnTo>
                  <a:pt x="5023590" y="5960835"/>
                </a:lnTo>
                <a:lnTo>
                  <a:pt x="5071536" y="5971650"/>
                </a:lnTo>
                <a:lnTo>
                  <a:pt x="5117167" y="5983444"/>
                </a:lnTo>
                <a:lnTo>
                  <a:pt x="5160207" y="5996324"/>
                </a:lnTo>
                <a:lnTo>
                  <a:pt x="5200382" y="6010395"/>
                </a:lnTo>
                <a:lnTo>
                  <a:pt x="5237417" y="6025763"/>
                </a:lnTo>
                <a:lnTo>
                  <a:pt x="5392232" y="6127081"/>
                </a:lnTo>
                <a:lnTo>
                  <a:pt x="5462438" y="6205010"/>
                </a:lnTo>
                <a:lnTo>
                  <a:pt x="5494873" y="6262155"/>
                </a:lnTo>
                <a:lnTo>
                  <a:pt x="5502747" y="6284351"/>
                </a:lnTo>
                <a:close/>
              </a:path>
              <a:path w="7276465" h="6284595">
                <a:moveTo>
                  <a:pt x="2235840" y="2990194"/>
                </a:moveTo>
                <a:lnTo>
                  <a:pt x="2159456" y="2990194"/>
                </a:lnTo>
                <a:lnTo>
                  <a:pt x="1289613" y="398937"/>
                </a:lnTo>
                <a:lnTo>
                  <a:pt x="1365912" y="398937"/>
                </a:lnTo>
                <a:lnTo>
                  <a:pt x="2235840" y="2990194"/>
                </a:lnTo>
                <a:close/>
              </a:path>
              <a:path w="7276465" h="6284595">
                <a:moveTo>
                  <a:pt x="6955213" y="4177074"/>
                </a:moveTo>
                <a:lnTo>
                  <a:pt x="5066047" y="4177074"/>
                </a:lnTo>
                <a:lnTo>
                  <a:pt x="5999323" y="1386959"/>
                </a:lnTo>
                <a:lnTo>
                  <a:pt x="3735842" y="931595"/>
                </a:lnTo>
                <a:lnTo>
                  <a:pt x="4589691" y="931595"/>
                </a:lnTo>
                <a:lnTo>
                  <a:pt x="6147284" y="1390866"/>
                </a:lnTo>
                <a:lnTo>
                  <a:pt x="6019821" y="1390866"/>
                </a:lnTo>
                <a:lnTo>
                  <a:pt x="6085192" y="1585576"/>
                </a:lnTo>
                <a:lnTo>
                  <a:pt x="6008863" y="1585576"/>
                </a:lnTo>
                <a:lnTo>
                  <a:pt x="5142098" y="4176834"/>
                </a:lnTo>
                <a:lnTo>
                  <a:pt x="6955171" y="4176834"/>
                </a:lnTo>
                <a:lnTo>
                  <a:pt x="6955213" y="4177074"/>
                </a:lnTo>
                <a:close/>
              </a:path>
              <a:path w="7276465" h="6284595">
                <a:moveTo>
                  <a:pt x="6353163" y="1399881"/>
                </a:moveTo>
                <a:lnTo>
                  <a:pt x="6177859" y="1399881"/>
                </a:lnTo>
                <a:lnTo>
                  <a:pt x="6197380" y="1373022"/>
                </a:lnTo>
                <a:lnTo>
                  <a:pt x="6224176" y="1354388"/>
                </a:lnTo>
                <a:lnTo>
                  <a:pt x="6255781" y="1345490"/>
                </a:lnTo>
                <a:lnTo>
                  <a:pt x="6289730" y="1347842"/>
                </a:lnTo>
                <a:lnTo>
                  <a:pt x="6325146" y="1364598"/>
                </a:lnTo>
                <a:lnTo>
                  <a:pt x="6350511" y="1392634"/>
                </a:lnTo>
                <a:lnTo>
                  <a:pt x="6353163" y="1399881"/>
                </a:lnTo>
                <a:close/>
              </a:path>
              <a:path w="7276465" h="6284595">
                <a:moveTo>
                  <a:pt x="6281471" y="1540911"/>
                </a:moveTo>
                <a:lnTo>
                  <a:pt x="6242383" y="1539212"/>
                </a:lnTo>
                <a:lnTo>
                  <a:pt x="6207267" y="1522661"/>
                </a:lnTo>
                <a:lnTo>
                  <a:pt x="6182053" y="1494958"/>
                </a:lnTo>
                <a:lnTo>
                  <a:pt x="6168974" y="1459859"/>
                </a:lnTo>
                <a:lnTo>
                  <a:pt x="6170263" y="1421120"/>
                </a:lnTo>
                <a:lnTo>
                  <a:pt x="6019821" y="1390866"/>
                </a:lnTo>
                <a:lnTo>
                  <a:pt x="6147284" y="1390866"/>
                </a:lnTo>
                <a:lnTo>
                  <a:pt x="6177859" y="1399881"/>
                </a:lnTo>
                <a:lnTo>
                  <a:pt x="6353163" y="1399881"/>
                </a:lnTo>
                <a:lnTo>
                  <a:pt x="6363499" y="1428119"/>
                </a:lnTo>
                <a:lnTo>
                  <a:pt x="6361785" y="1467222"/>
                </a:lnTo>
                <a:lnTo>
                  <a:pt x="6345019" y="1502604"/>
                </a:lnTo>
                <a:lnTo>
                  <a:pt x="6316966" y="1527938"/>
                </a:lnTo>
                <a:lnTo>
                  <a:pt x="6281471" y="1540911"/>
                </a:lnTo>
                <a:close/>
              </a:path>
              <a:path w="7276465" h="6284595">
                <a:moveTo>
                  <a:pt x="6955171" y="4176834"/>
                </a:moveTo>
                <a:lnTo>
                  <a:pt x="6878728" y="4176834"/>
                </a:lnTo>
                <a:lnTo>
                  <a:pt x="6008863" y="1585576"/>
                </a:lnTo>
                <a:lnTo>
                  <a:pt x="6085192" y="1585576"/>
                </a:lnTo>
                <a:lnTo>
                  <a:pt x="6955171" y="4176834"/>
                </a:lnTo>
                <a:close/>
              </a:path>
              <a:path w="7276465" h="6284595">
                <a:moveTo>
                  <a:pt x="1267588" y="3433880"/>
                </a:moveTo>
                <a:lnTo>
                  <a:pt x="620009" y="3364561"/>
                </a:lnTo>
                <a:lnTo>
                  <a:pt x="234233" y="3212059"/>
                </a:lnTo>
                <a:lnTo>
                  <a:pt x="48245" y="3059557"/>
                </a:lnTo>
                <a:lnTo>
                  <a:pt x="0" y="2990194"/>
                </a:lnTo>
                <a:lnTo>
                  <a:pt x="2463899" y="2990194"/>
                </a:lnTo>
                <a:lnTo>
                  <a:pt x="2426796" y="3059557"/>
                </a:lnTo>
                <a:lnTo>
                  <a:pt x="2265307" y="3212059"/>
                </a:lnTo>
                <a:lnTo>
                  <a:pt x="1904030" y="3364561"/>
                </a:lnTo>
                <a:lnTo>
                  <a:pt x="1267588" y="3433880"/>
                </a:lnTo>
                <a:close/>
              </a:path>
              <a:path w="7276465" h="6284595">
                <a:moveTo>
                  <a:pt x="6079870" y="4620716"/>
                </a:moveTo>
                <a:lnTo>
                  <a:pt x="5432305" y="4551397"/>
                </a:lnTo>
                <a:lnTo>
                  <a:pt x="5046535" y="4398895"/>
                </a:lnTo>
                <a:lnTo>
                  <a:pt x="4860549" y="4246393"/>
                </a:lnTo>
                <a:lnTo>
                  <a:pt x="4812335" y="4177074"/>
                </a:lnTo>
                <a:lnTo>
                  <a:pt x="7276157" y="4177074"/>
                </a:lnTo>
                <a:lnTo>
                  <a:pt x="7239075" y="4246393"/>
                </a:lnTo>
                <a:lnTo>
                  <a:pt x="7077581" y="4398895"/>
                </a:lnTo>
                <a:lnTo>
                  <a:pt x="6716304" y="4551397"/>
                </a:lnTo>
                <a:lnTo>
                  <a:pt x="6079870" y="4620716"/>
                </a:lnTo>
                <a:close/>
              </a:path>
            </a:pathLst>
          </a:custGeom>
          <a:solidFill>
            <a:srgbClr val="A06495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1F22C36-FF4A-C995-AD8D-94E0D3D4A910}"/>
              </a:ext>
            </a:extLst>
          </p:cNvPr>
          <p:cNvSpPr txBox="1"/>
          <p:nvPr/>
        </p:nvSpPr>
        <p:spPr>
          <a:xfrm>
            <a:off x="1295400" y="3619500"/>
            <a:ext cx="6331585" cy="141605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582295" marR="5080" indent="-570230">
              <a:lnSpc>
                <a:spcPts val="4950"/>
              </a:lnSpc>
              <a:spcBef>
                <a:spcPts val="1140"/>
              </a:spcBef>
            </a:pPr>
            <a:r>
              <a:rPr sz="5000" b="1" spc="229" dirty="0">
                <a:solidFill>
                  <a:srgbClr val="002060"/>
                </a:solidFill>
                <a:latin typeface="Trebuchet MS"/>
                <a:cs typeface="Trebuchet MS"/>
              </a:rPr>
              <a:t>Egalité</a:t>
            </a:r>
            <a:r>
              <a:rPr sz="5000" b="1" spc="-43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75" dirty="0">
                <a:solidFill>
                  <a:srgbClr val="002060"/>
                </a:solidFill>
                <a:latin typeface="Trebuchet MS"/>
                <a:cs typeface="Trebuchet MS"/>
              </a:rPr>
              <a:t>d’accès</a:t>
            </a:r>
            <a:r>
              <a:rPr sz="5000" b="1" spc="-43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400" dirty="0">
                <a:solidFill>
                  <a:srgbClr val="002060"/>
                </a:solidFill>
                <a:latin typeface="Trebuchet MS"/>
                <a:cs typeface="Trebuchet MS"/>
              </a:rPr>
              <a:t>aux </a:t>
            </a:r>
            <a:r>
              <a:rPr sz="5000" b="1" spc="365" dirty="0">
                <a:solidFill>
                  <a:srgbClr val="002060"/>
                </a:solidFill>
                <a:latin typeface="Trebuchet MS"/>
                <a:cs typeface="Trebuchet MS"/>
              </a:rPr>
              <a:t>emplois</a:t>
            </a:r>
            <a:r>
              <a:rPr sz="5000" b="1" spc="-43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5000" b="1" spc="330" dirty="0">
                <a:solidFill>
                  <a:srgbClr val="002060"/>
                </a:solidFill>
                <a:latin typeface="Trebuchet MS"/>
                <a:cs typeface="Trebuchet MS"/>
              </a:rPr>
              <a:t>publics</a:t>
            </a:r>
            <a:endParaRPr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7" name="object 11">
            <a:extLst>
              <a:ext uri="{FF2B5EF4-FFF2-40B4-BE49-F238E27FC236}">
                <a16:creationId xmlns:a16="http://schemas.microsoft.com/office/drawing/2014/main" id="{38D21361-C6A6-E427-FF79-5028EFB3116D}"/>
              </a:ext>
            </a:extLst>
          </p:cNvPr>
          <p:cNvGrpSpPr/>
          <p:nvPr/>
        </p:nvGrpSpPr>
        <p:grpSpPr>
          <a:xfrm>
            <a:off x="4038600" y="5600700"/>
            <a:ext cx="577850" cy="909319"/>
            <a:chOff x="4035691" y="4557084"/>
            <a:chExt cx="577850" cy="909319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58B05576-DCCB-1617-23D5-F5DA24296B0B}"/>
                </a:ext>
              </a:extLst>
            </p:cNvPr>
            <p:cNvSpPr/>
            <p:nvPr/>
          </p:nvSpPr>
          <p:spPr>
            <a:xfrm>
              <a:off x="4035691" y="4557084"/>
              <a:ext cx="577850" cy="909319"/>
            </a:xfrm>
            <a:custGeom>
              <a:avLst/>
              <a:gdLst/>
              <a:ahLst/>
              <a:cxnLst/>
              <a:rect l="l" t="t" r="r" b="b"/>
              <a:pathLst>
                <a:path w="577850" h="909320">
                  <a:moveTo>
                    <a:pt x="577812" y="563815"/>
                  </a:moveTo>
                  <a:lnTo>
                    <a:pt x="577616" y="572884"/>
                  </a:lnTo>
                  <a:lnTo>
                    <a:pt x="576194" y="581941"/>
                  </a:lnTo>
                  <a:lnTo>
                    <a:pt x="575199" y="590845"/>
                  </a:lnTo>
                  <a:lnTo>
                    <a:pt x="573067" y="599452"/>
                  </a:lnTo>
                  <a:lnTo>
                    <a:pt x="569799" y="607751"/>
                  </a:lnTo>
                  <a:lnTo>
                    <a:pt x="565394" y="615731"/>
                  </a:lnTo>
                  <a:lnTo>
                    <a:pt x="491056" y="722027"/>
                  </a:lnTo>
                  <a:lnTo>
                    <a:pt x="458766" y="768606"/>
                  </a:lnTo>
                  <a:lnTo>
                    <a:pt x="426003" y="814806"/>
                  </a:lnTo>
                  <a:lnTo>
                    <a:pt x="396761" y="851817"/>
                  </a:lnTo>
                  <a:lnTo>
                    <a:pt x="361266" y="881565"/>
                  </a:lnTo>
                  <a:lnTo>
                    <a:pt x="316107" y="902849"/>
                  </a:lnTo>
                  <a:lnTo>
                    <a:pt x="273791" y="908976"/>
                  </a:lnTo>
                  <a:lnTo>
                    <a:pt x="264909" y="908686"/>
                  </a:lnTo>
                  <a:lnTo>
                    <a:pt x="214383" y="896036"/>
                  </a:lnTo>
                  <a:lnTo>
                    <a:pt x="174569" y="869817"/>
                  </a:lnTo>
                  <a:lnTo>
                    <a:pt x="143938" y="832996"/>
                  </a:lnTo>
                  <a:lnTo>
                    <a:pt x="124082" y="792772"/>
                  </a:lnTo>
                  <a:lnTo>
                    <a:pt x="105498" y="743722"/>
                  </a:lnTo>
                  <a:lnTo>
                    <a:pt x="97832" y="724490"/>
                  </a:lnTo>
                  <a:lnTo>
                    <a:pt x="69480" y="665480"/>
                  </a:lnTo>
                  <a:lnTo>
                    <a:pt x="32686" y="601737"/>
                  </a:lnTo>
                  <a:lnTo>
                    <a:pt x="12442" y="571015"/>
                  </a:lnTo>
                  <a:lnTo>
                    <a:pt x="7007" y="560155"/>
                  </a:lnTo>
                  <a:lnTo>
                    <a:pt x="3118" y="548886"/>
                  </a:lnTo>
                  <a:lnTo>
                    <a:pt x="780" y="537202"/>
                  </a:lnTo>
                  <a:lnTo>
                    <a:pt x="0" y="525099"/>
                  </a:lnTo>
                  <a:lnTo>
                    <a:pt x="3221" y="500909"/>
                  </a:lnTo>
                  <a:lnTo>
                    <a:pt x="26589" y="460803"/>
                  </a:lnTo>
                  <a:lnTo>
                    <a:pt x="61224" y="438919"/>
                  </a:lnTo>
                  <a:lnTo>
                    <a:pt x="78758" y="435793"/>
                  </a:lnTo>
                  <a:lnTo>
                    <a:pt x="87815" y="434371"/>
                  </a:lnTo>
                  <a:lnTo>
                    <a:pt x="131645" y="443640"/>
                  </a:lnTo>
                  <a:lnTo>
                    <a:pt x="145959" y="453730"/>
                  </a:lnTo>
                  <a:lnTo>
                    <a:pt x="152995" y="458942"/>
                  </a:lnTo>
                  <a:lnTo>
                    <a:pt x="159238" y="464924"/>
                  </a:lnTo>
                  <a:lnTo>
                    <a:pt x="164699" y="471688"/>
                  </a:lnTo>
                  <a:lnTo>
                    <a:pt x="169390" y="479246"/>
                  </a:lnTo>
                  <a:lnTo>
                    <a:pt x="177726" y="491584"/>
                  </a:lnTo>
                  <a:lnTo>
                    <a:pt x="201538" y="529393"/>
                  </a:lnTo>
                  <a:lnTo>
                    <a:pt x="220107" y="562109"/>
                  </a:lnTo>
                  <a:lnTo>
                    <a:pt x="220649" y="505161"/>
                  </a:lnTo>
                  <a:lnTo>
                    <a:pt x="221545" y="391218"/>
                  </a:lnTo>
                  <a:lnTo>
                    <a:pt x="222311" y="236897"/>
                  </a:lnTo>
                  <a:lnTo>
                    <a:pt x="222570" y="90884"/>
                  </a:lnTo>
                  <a:lnTo>
                    <a:pt x="223386" y="78781"/>
                  </a:lnTo>
                  <a:lnTo>
                    <a:pt x="249223" y="26589"/>
                  </a:lnTo>
                  <a:lnTo>
                    <a:pt x="289328" y="3221"/>
                  </a:lnTo>
                  <a:lnTo>
                    <a:pt x="313518" y="0"/>
                  </a:lnTo>
                  <a:lnTo>
                    <a:pt x="322743" y="211"/>
                  </a:lnTo>
                  <a:lnTo>
                    <a:pt x="331660" y="1594"/>
                  </a:lnTo>
                  <a:lnTo>
                    <a:pt x="340269" y="4138"/>
                  </a:lnTo>
                  <a:lnTo>
                    <a:pt x="348571" y="7831"/>
                  </a:lnTo>
                  <a:lnTo>
                    <a:pt x="356728" y="11074"/>
                  </a:lnTo>
                  <a:lnTo>
                    <a:pt x="389190" y="40113"/>
                  </a:lnTo>
                  <a:lnTo>
                    <a:pt x="396634" y="55895"/>
                  </a:lnTo>
                  <a:lnTo>
                    <a:pt x="400318" y="64196"/>
                  </a:lnTo>
                  <a:lnTo>
                    <a:pt x="402848" y="72805"/>
                  </a:lnTo>
                  <a:lnTo>
                    <a:pt x="404228" y="81723"/>
                  </a:lnTo>
                  <a:lnTo>
                    <a:pt x="404466" y="90948"/>
                  </a:lnTo>
                  <a:lnTo>
                    <a:pt x="404444" y="124996"/>
                  </a:lnTo>
                  <a:lnTo>
                    <a:pt x="403797" y="324454"/>
                  </a:lnTo>
                  <a:lnTo>
                    <a:pt x="402824" y="470467"/>
                  </a:lnTo>
                  <a:lnTo>
                    <a:pt x="402192" y="532615"/>
                  </a:lnTo>
                  <a:lnTo>
                    <a:pt x="414850" y="514215"/>
                  </a:lnTo>
                  <a:lnTo>
                    <a:pt x="462635" y="482151"/>
                  </a:lnTo>
                  <a:lnTo>
                    <a:pt x="486848" y="478883"/>
                  </a:lnTo>
                  <a:lnTo>
                    <a:pt x="498934" y="479700"/>
                  </a:lnTo>
                  <a:lnTo>
                    <a:pt x="540298" y="496000"/>
                  </a:lnTo>
                  <a:lnTo>
                    <a:pt x="558257" y="514741"/>
                  </a:lnTo>
                  <a:lnTo>
                    <a:pt x="563814" y="521619"/>
                  </a:lnTo>
                  <a:lnTo>
                    <a:pt x="568370" y="529078"/>
                  </a:lnTo>
                  <a:lnTo>
                    <a:pt x="571943" y="537105"/>
                  </a:lnTo>
                  <a:lnTo>
                    <a:pt x="574552" y="545688"/>
                  </a:lnTo>
                  <a:lnTo>
                    <a:pt x="576789" y="554746"/>
                  </a:lnTo>
                  <a:lnTo>
                    <a:pt x="577812" y="563815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63ADBD9E-5133-B60C-CA88-406CDBF79560}"/>
                </a:ext>
              </a:extLst>
            </p:cNvPr>
            <p:cNvSpPr/>
            <p:nvPr/>
          </p:nvSpPr>
          <p:spPr>
            <a:xfrm>
              <a:off x="4130675" y="4625618"/>
              <a:ext cx="370205" cy="796925"/>
            </a:xfrm>
            <a:custGeom>
              <a:avLst/>
              <a:gdLst/>
              <a:ahLst/>
              <a:cxnLst/>
              <a:rect l="l" t="t" r="r" b="b"/>
              <a:pathLst>
                <a:path w="370204" h="796925">
                  <a:moveTo>
                    <a:pt x="242455" y="464235"/>
                  </a:moveTo>
                  <a:lnTo>
                    <a:pt x="241579" y="450824"/>
                  </a:lnTo>
                  <a:lnTo>
                    <a:pt x="240639" y="449618"/>
                  </a:lnTo>
                  <a:lnTo>
                    <a:pt x="234188" y="455117"/>
                  </a:lnTo>
                  <a:lnTo>
                    <a:pt x="233807" y="456628"/>
                  </a:lnTo>
                  <a:lnTo>
                    <a:pt x="233807" y="633857"/>
                  </a:lnTo>
                  <a:lnTo>
                    <a:pt x="240690" y="634746"/>
                  </a:lnTo>
                  <a:lnTo>
                    <a:pt x="237540" y="625081"/>
                  </a:lnTo>
                  <a:lnTo>
                    <a:pt x="237731" y="620280"/>
                  </a:lnTo>
                  <a:lnTo>
                    <a:pt x="238163" y="591070"/>
                  </a:lnTo>
                  <a:lnTo>
                    <a:pt x="237172" y="532485"/>
                  </a:lnTo>
                  <a:lnTo>
                    <a:pt x="237540" y="503250"/>
                  </a:lnTo>
                  <a:lnTo>
                    <a:pt x="238912" y="490537"/>
                  </a:lnTo>
                  <a:lnTo>
                    <a:pt x="241046" y="477507"/>
                  </a:lnTo>
                  <a:lnTo>
                    <a:pt x="242455" y="464235"/>
                  </a:lnTo>
                  <a:close/>
                </a:path>
                <a:path w="370204" h="796925">
                  <a:moveTo>
                    <a:pt x="248945" y="252183"/>
                  </a:moveTo>
                  <a:lnTo>
                    <a:pt x="245135" y="252183"/>
                  </a:lnTo>
                  <a:lnTo>
                    <a:pt x="245135" y="295008"/>
                  </a:lnTo>
                  <a:lnTo>
                    <a:pt x="241325" y="295008"/>
                  </a:lnTo>
                  <a:lnTo>
                    <a:pt x="241325" y="205447"/>
                  </a:lnTo>
                  <a:lnTo>
                    <a:pt x="237515" y="205447"/>
                  </a:lnTo>
                  <a:lnTo>
                    <a:pt x="237515" y="443052"/>
                  </a:lnTo>
                  <a:lnTo>
                    <a:pt x="241325" y="443052"/>
                  </a:lnTo>
                  <a:lnTo>
                    <a:pt x="241325" y="310616"/>
                  </a:lnTo>
                  <a:lnTo>
                    <a:pt x="245135" y="310616"/>
                  </a:lnTo>
                  <a:lnTo>
                    <a:pt x="245135" y="446913"/>
                  </a:lnTo>
                  <a:lnTo>
                    <a:pt x="248945" y="446913"/>
                  </a:lnTo>
                  <a:lnTo>
                    <a:pt x="248945" y="252183"/>
                  </a:lnTo>
                  <a:close/>
                </a:path>
                <a:path w="370204" h="796925">
                  <a:moveTo>
                    <a:pt x="369735" y="530466"/>
                  </a:moveTo>
                  <a:lnTo>
                    <a:pt x="352425" y="493712"/>
                  </a:lnTo>
                  <a:lnTo>
                    <a:pt x="346900" y="501015"/>
                  </a:lnTo>
                  <a:lnTo>
                    <a:pt x="225920" y="661136"/>
                  </a:lnTo>
                  <a:lnTo>
                    <a:pt x="224650" y="609587"/>
                  </a:lnTo>
                  <a:lnTo>
                    <a:pt x="224650" y="561784"/>
                  </a:lnTo>
                  <a:lnTo>
                    <a:pt x="225742" y="506298"/>
                  </a:lnTo>
                  <a:lnTo>
                    <a:pt x="230479" y="351243"/>
                  </a:lnTo>
                  <a:lnTo>
                    <a:pt x="231305" y="299593"/>
                  </a:lnTo>
                  <a:lnTo>
                    <a:pt x="231076" y="248005"/>
                  </a:lnTo>
                  <a:lnTo>
                    <a:pt x="229412" y="196494"/>
                  </a:lnTo>
                  <a:lnTo>
                    <a:pt x="225920" y="145072"/>
                  </a:lnTo>
                  <a:lnTo>
                    <a:pt x="224650" y="132245"/>
                  </a:lnTo>
                  <a:lnTo>
                    <a:pt x="223126" y="116751"/>
                  </a:lnTo>
                  <a:lnTo>
                    <a:pt x="210769" y="46050"/>
                  </a:lnTo>
                  <a:lnTo>
                    <a:pt x="188722" y="14084"/>
                  </a:lnTo>
                  <a:lnTo>
                    <a:pt x="187388" y="14198"/>
                  </a:lnTo>
                  <a:lnTo>
                    <a:pt x="181521" y="14719"/>
                  </a:lnTo>
                  <a:lnTo>
                    <a:pt x="179311" y="17246"/>
                  </a:lnTo>
                  <a:lnTo>
                    <a:pt x="179311" y="36004"/>
                  </a:lnTo>
                  <a:lnTo>
                    <a:pt x="175387" y="36004"/>
                  </a:lnTo>
                  <a:lnTo>
                    <a:pt x="176720" y="33477"/>
                  </a:lnTo>
                  <a:lnTo>
                    <a:pt x="177977" y="33477"/>
                  </a:lnTo>
                  <a:lnTo>
                    <a:pt x="179311" y="36004"/>
                  </a:lnTo>
                  <a:lnTo>
                    <a:pt x="179311" y="17246"/>
                  </a:lnTo>
                  <a:lnTo>
                    <a:pt x="175387" y="21717"/>
                  </a:lnTo>
                  <a:lnTo>
                    <a:pt x="171310" y="26390"/>
                  </a:lnTo>
                  <a:lnTo>
                    <a:pt x="171310" y="23304"/>
                  </a:lnTo>
                  <a:lnTo>
                    <a:pt x="170827" y="10121"/>
                  </a:lnTo>
                  <a:lnTo>
                    <a:pt x="169202" y="6781"/>
                  </a:lnTo>
                  <a:lnTo>
                    <a:pt x="165887" y="0"/>
                  </a:lnTo>
                  <a:lnTo>
                    <a:pt x="159753" y="533"/>
                  </a:lnTo>
                  <a:lnTo>
                    <a:pt x="155625" y="16357"/>
                  </a:lnTo>
                  <a:lnTo>
                    <a:pt x="155371" y="57912"/>
                  </a:lnTo>
                  <a:lnTo>
                    <a:pt x="159219" y="101663"/>
                  </a:lnTo>
                  <a:lnTo>
                    <a:pt x="164274" y="145516"/>
                  </a:lnTo>
                  <a:lnTo>
                    <a:pt x="167563" y="186207"/>
                  </a:lnTo>
                  <a:lnTo>
                    <a:pt x="167563" y="183070"/>
                  </a:lnTo>
                  <a:lnTo>
                    <a:pt x="168998" y="236791"/>
                  </a:lnTo>
                  <a:lnTo>
                    <a:pt x="169202" y="285940"/>
                  </a:lnTo>
                  <a:lnTo>
                    <a:pt x="168541" y="335153"/>
                  </a:lnTo>
                  <a:lnTo>
                    <a:pt x="167563" y="374929"/>
                  </a:lnTo>
                  <a:lnTo>
                    <a:pt x="162991" y="532091"/>
                  </a:lnTo>
                  <a:lnTo>
                    <a:pt x="162242" y="581177"/>
                  </a:lnTo>
                  <a:lnTo>
                    <a:pt x="162242" y="627468"/>
                  </a:lnTo>
                  <a:lnTo>
                    <a:pt x="163449" y="678891"/>
                  </a:lnTo>
                  <a:lnTo>
                    <a:pt x="163766" y="686473"/>
                  </a:lnTo>
                  <a:lnTo>
                    <a:pt x="166293" y="692912"/>
                  </a:lnTo>
                  <a:lnTo>
                    <a:pt x="167563" y="700112"/>
                  </a:lnTo>
                  <a:lnTo>
                    <a:pt x="167322" y="700163"/>
                  </a:lnTo>
                  <a:lnTo>
                    <a:pt x="157632" y="702322"/>
                  </a:lnTo>
                  <a:lnTo>
                    <a:pt x="160807" y="697458"/>
                  </a:lnTo>
                  <a:lnTo>
                    <a:pt x="157518" y="692785"/>
                  </a:lnTo>
                  <a:lnTo>
                    <a:pt x="138176" y="661123"/>
                  </a:lnTo>
                  <a:lnTo>
                    <a:pt x="121907" y="627938"/>
                  </a:lnTo>
                  <a:lnTo>
                    <a:pt x="106654" y="594271"/>
                  </a:lnTo>
                  <a:lnTo>
                    <a:pt x="90385" y="561162"/>
                  </a:lnTo>
                  <a:lnTo>
                    <a:pt x="65900" y="527608"/>
                  </a:lnTo>
                  <a:lnTo>
                    <a:pt x="38595" y="514248"/>
                  </a:lnTo>
                  <a:lnTo>
                    <a:pt x="35179" y="513232"/>
                  </a:lnTo>
                  <a:lnTo>
                    <a:pt x="35179" y="518972"/>
                  </a:lnTo>
                  <a:lnTo>
                    <a:pt x="31267" y="518972"/>
                  </a:lnTo>
                  <a:lnTo>
                    <a:pt x="32588" y="516445"/>
                  </a:lnTo>
                  <a:lnTo>
                    <a:pt x="33858" y="516445"/>
                  </a:lnTo>
                  <a:lnTo>
                    <a:pt x="35179" y="518972"/>
                  </a:lnTo>
                  <a:lnTo>
                    <a:pt x="35179" y="513232"/>
                  </a:lnTo>
                  <a:lnTo>
                    <a:pt x="31267" y="512064"/>
                  </a:lnTo>
                  <a:lnTo>
                    <a:pt x="30302" y="511784"/>
                  </a:lnTo>
                  <a:lnTo>
                    <a:pt x="25323" y="509498"/>
                  </a:lnTo>
                  <a:lnTo>
                    <a:pt x="20421" y="503237"/>
                  </a:lnTo>
                  <a:lnTo>
                    <a:pt x="16395" y="497179"/>
                  </a:lnTo>
                  <a:lnTo>
                    <a:pt x="10541" y="493318"/>
                  </a:lnTo>
                  <a:lnTo>
                    <a:pt x="17932" y="539661"/>
                  </a:lnTo>
                  <a:lnTo>
                    <a:pt x="36868" y="585368"/>
                  </a:lnTo>
                  <a:lnTo>
                    <a:pt x="57226" y="630415"/>
                  </a:lnTo>
                  <a:lnTo>
                    <a:pt x="79502" y="674458"/>
                  </a:lnTo>
                  <a:lnTo>
                    <a:pt x="104127" y="717118"/>
                  </a:lnTo>
                  <a:lnTo>
                    <a:pt x="131559" y="758063"/>
                  </a:lnTo>
                  <a:lnTo>
                    <a:pt x="162242" y="796925"/>
                  </a:lnTo>
                  <a:lnTo>
                    <a:pt x="164274" y="796823"/>
                  </a:lnTo>
                  <a:lnTo>
                    <a:pt x="166293" y="796721"/>
                  </a:lnTo>
                  <a:lnTo>
                    <a:pt x="168541" y="796594"/>
                  </a:lnTo>
                  <a:lnTo>
                    <a:pt x="170827" y="796480"/>
                  </a:lnTo>
                  <a:lnTo>
                    <a:pt x="214553" y="787895"/>
                  </a:lnTo>
                  <a:lnTo>
                    <a:pt x="228498" y="778459"/>
                  </a:lnTo>
                  <a:lnTo>
                    <a:pt x="237807" y="772071"/>
                  </a:lnTo>
                  <a:lnTo>
                    <a:pt x="245427" y="768261"/>
                  </a:lnTo>
                  <a:lnTo>
                    <a:pt x="348754" y="595007"/>
                  </a:lnTo>
                  <a:lnTo>
                    <a:pt x="346900" y="579005"/>
                  </a:lnTo>
                  <a:lnTo>
                    <a:pt x="354418" y="563422"/>
                  </a:lnTo>
                  <a:lnTo>
                    <a:pt x="364337" y="547509"/>
                  </a:lnTo>
                  <a:lnTo>
                    <a:pt x="369735" y="53046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3BCB2FD-6A77-AD3E-CFE3-1ACFF9E95566}"/>
              </a:ext>
            </a:extLst>
          </p:cNvPr>
          <p:cNvSpPr txBox="1"/>
          <p:nvPr/>
        </p:nvSpPr>
        <p:spPr>
          <a:xfrm>
            <a:off x="685800" y="7048500"/>
            <a:ext cx="7687945" cy="267335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065" marR="5080" algn="ctr">
              <a:lnSpc>
                <a:spcPts val="4950"/>
              </a:lnSpc>
              <a:spcBef>
                <a:spcPts val="1140"/>
              </a:spcBef>
            </a:pPr>
            <a:r>
              <a:rPr sz="5000" spc="185" dirty="0">
                <a:solidFill>
                  <a:srgbClr val="007378"/>
                </a:solidFill>
                <a:latin typeface="Trebuchet MS"/>
                <a:cs typeface="Trebuchet MS"/>
              </a:rPr>
              <a:t>Principe</a:t>
            </a:r>
            <a:r>
              <a:rPr sz="5000" spc="-17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465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sz="5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254" dirty="0">
                <a:solidFill>
                  <a:srgbClr val="007378"/>
                </a:solidFill>
                <a:latin typeface="Trebuchet MS"/>
                <a:cs typeface="Trebuchet MS"/>
              </a:rPr>
              <a:t>recrutement </a:t>
            </a:r>
            <a:r>
              <a:rPr sz="5000" spc="409" dirty="0">
                <a:solidFill>
                  <a:srgbClr val="007378"/>
                </a:solidFill>
                <a:latin typeface="Trebuchet MS"/>
                <a:cs typeface="Trebuchet MS"/>
              </a:rPr>
              <a:t>par</a:t>
            </a:r>
            <a:r>
              <a:rPr sz="5000" spc="-17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420" dirty="0">
                <a:solidFill>
                  <a:srgbClr val="007378"/>
                </a:solidFill>
                <a:latin typeface="Trebuchet MS"/>
                <a:cs typeface="Trebuchet MS"/>
              </a:rPr>
              <a:t>concours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algn="ctr">
              <a:lnSpc>
                <a:spcPts val="4435"/>
              </a:lnSpc>
            </a:pPr>
            <a:r>
              <a:rPr sz="5000" spc="735" dirty="0">
                <a:solidFill>
                  <a:srgbClr val="007378"/>
                </a:solidFill>
                <a:latin typeface="Trebuchet MS"/>
                <a:cs typeface="Trebuchet MS"/>
              </a:rPr>
              <a:t>+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  <a:p>
            <a:pPr algn="ctr">
              <a:lnSpc>
                <a:spcPts val="5475"/>
              </a:lnSpc>
            </a:pPr>
            <a:r>
              <a:rPr sz="5000" spc="125" dirty="0">
                <a:solidFill>
                  <a:srgbClr val="007378"/>
                </a:solidFill>
                <a:latin typeface="Trebuchet MS"/>
                <a:cs typeface="Trebuchet MS"/>
              </a:rPr>
              <a:t>Publicité</a:t>
            </a:r>
            <a:r>
              <a:rPr sz="5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495" dirty="0">
                <a:solidFill>
                  <a:srgbClr val="007378"/>
                </a:solidFill>
                <a:latin typeface="Trebuchet MS"/>
                <a:cs typeface="Trebuchet MS"/>
              </a:rPr>
              <a:t>des</a:t>
            </a:r>
            <a:r>
              <a:rPr sz="5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385" dirty="0">
                <a:solidFill>
                  <a:srgbClr val="007378"/>
                </a:solidFill>
                <a:latin typeface="Trebuchet MS"/>
                <a:cs typeface="Trebuchet MS"/>
              </a:rPr>
              <a:t>postes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676CAA-C7FC-566C-27B7-FAC95E147B11}"/>
              </a:ext>
            </a:extLst>
          </p:cNvPr>
          <p:cNvSpPr txBox="1"/>
          <p:nvPr/>
        </p:nvSpPr>
        <p:spPr>
          <a:xfrm>
            <a:off x="11353800" y="3771900"/>
            <a:ext cx="7239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000" b="1" dirty="0">
                <a:solidFill>
                  <a:srgbClr val="002060"/>
                </a:solidFill>
                <a:latin typeface="Trebuchet MS"/>
                <a:cs typeface="Trebuchet MS"/>
              </a:rPr>
              <a:t>Libre</a:t>
            </a:r>
            <a:r>
              <a:rPr lang="fr-FR" sz="5000" b="1" spc="-204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fr-FR" sz="5000" b="1" spc="320" dirty="0">
                <a:solidFill>
                  <a:srgbClr val="002060"/>
                </a:solidFill>
                <a:latin typeface="Trebuchet MS"/>
                <a:cs typeface="Trebuchet MS"/>
              </a:rPr>
              <a:t>administration</a:t>
            </a:r>
            <a:endParaRPr lang="fr-FR" sz="50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0CBC2AEB-5176-E3C9-D38E-065A9ED6E15F}"/>
              </a:ext>
            </a:extLst>
          </p:cNvPr>
          <p:cNvGrpSpPr/>
          <p:nvPr/>
        </p:nvGrpSpPr>
        <p:grpSpPr>
          <a:xfrm>
            <a:off x="14554200" y="5067300"/>
            <a:ext cx="577850" cy="909319"/>
            <a:chOff x="4035691" y="4557084"/>
            <a:chExt cx="577850" cy="909319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BCA33F41-C82F-3348-4831-2B87F32144AD}"/>
                </a:ext>
              </a:extLst>
            </p:cNvPr>
            <p:cNvSpPr/>
            <p:nvPr/>
          </p:nvSpPr>
          <p:spPr>
            <a:xfrm>
              <a:off x="4035691" y="4557084"/>
              <a:ext cx="577850" cy="909319"/>
            </a:xfrm>
            <a:custGeom>
              <a:avLst/>
              <a:gdLst/>
              <a:ahLst/>
              <a:cxnLst/>
              <a:rect l="l" t="t" r="r" b="b"/>
              <a:pathLst>
                <a:path w="577850" h="909320">
                  <a:moveTo>
                    <a:pt x="577812" y="563815"/>
                  </a:moveTo>
                  <a:lnTo>
                    <a:pt x="577616" y="572884"/>
                  </a:lnTo>
                  <a:lnTo>
                    <a:pt x="576194" y="581941"/>
                  </a:lnTo>
                  <a:lnTo>
                    <a:pt x="575199" y="590845"/>
                  </a:lnTo>
                  <a:lnTo>
                    <a:pt x="573067" y="599452"/>
                  </a:lnTo>
                  <a:lnTo>
                    <a:pt x="569799" y="607751"/>
                  </a:lnTo>
                  <a:lnTo>
                    <a:pt x="565394" y="615731"/>
                  </a:lnTo>
                  <a:lnTo>
                    <a:pt x="491056" y="722027"/>
                  </a:lnTo>
                  <a:lnTo>
                    <a:pt x="458766" y="768606"/>
                  </a:lnTo>
                  <a:lnTo>
                    <a:pt x="426003" y="814806"/>
                  </a:lnTo>
                  <a:lnTo>
                    <a:pt x="396761" y="851817"/>
                  </a:lnTo>
                  <a:lnTo>
                    <a:pt x="361266" y="881565"/>
                  </a:lnTo>
                  <a:lnTo>
                    <a:pt x="316107" y="902849"/>
                  </a:lnTo>
                  <a:lnTo>
                    <a:pt x="273791" y="908976"/>
                  </a:lnTo>
                  <a:lnTo>
                    <a:pt x="264909" y="908686"/>
                  </a:lnTo>
                  <a:lnTo>
                    <a:pt x="214383" y="896036"/>
                  </a:lnTo>
                  <a:lnTo>
                    <a:pt x="174569" y="869817"/>
                  </a:lnTo>
                  <a:lnTo>
                    <a:pt x="143938" y="832996"/>
                  </a:lnTo>
                  <a:lnTo>
                    <a:pt x="124082" y="792772"/>
                  </a:lnTo>
                  <a:lnTo>
                    <a:pt x="105498" y="743722"/>
                  </a:lnTo>
                  <a:lnTo>
                    <a:pt x="97832" y="724490"/>
                  </a:lnTo>
                  <a:lnTo>
                    <a:pt x="69480" y="665480"/>
                  </a:lnTo>
                  <a:lnTo>
                    <a:pt x="32686" y="601737"/>
                  </a:lnTo>
                  <a:lnTo>
                    <a:pt x="12442" y="571015"/>
                  </a:lnTo>
                  <a:lnTo>
                    <a:pt x="7007" y="560155"/>
                  </a:lnTo>
                  <a:lnTo>
                    <a:pt x="3118" y="548886"/>
                  </a:lnTo>
                  <a:lnTo>
                    <a:pt x="780" y="537202"/>
                  </a:lnTo>
                  <a:lnTo>
                    <a:pt x="0" y="525099"/>
                  </a:lnTo>
                  <a:lnTo>
                    <a:pt x="3221" y="500909"/>
                  </a:lnTo>
                  <a:lnTo>
                    <a:pt x="26589" y="460803"/>
                  </a:lnTo>
                  <a:lnTo>
                    <a:pt x="61224" y="438919"/>
                  </a:lnTo>
                  <a:lnTo>
                    <a:pt x="78758" y="435793"/>
                  </a:lnTo>
                  <a:lnTo>
                    <a:pt x="87815" y="434371"/>
                  </a:lnTo>
                  <a:lnTo>
                    <a:pt x="131645" y="443640"/>
                  </a:lnTo>
                  <a:lnTo>
                    <a:pt x="145959" y="453730"/>
                  </a:lnTo>
                  <a:lnTo>
                    <a:pt x="152995" y="458942"/>
                  </a:lnTo>
                  <a:lnTo>
                    <a:pt x="159238" y="464924"/>
                  </a:lnTo>
                  <a:lnTo>
                    <a:pt x="164699" y="471688"/>
                  </a:lnTo>
                  <a:lnTo>
                    <a:pt x="169390" y="479246"/>
                  </a:lnTo>
                  <a:lnTo>
                    <a:pt x="177726" y="491584"/>
                  </a:lnTo>
                  <a:lnTo>
                    <a:pt x="201538" y="529393"/>
                  </a:lnTo>
                  <a:lnTo>
                    <a:pt x="220107" y="562109"/>
                  </a:lnTo>
                  <a:lnTo>
                    <a:pt x="220649" y="505161"/>
                  </a:lnTo>
                  <a:lnTo>
                    <a:pt x="221545" y="391218"/>
                  </a:lnTo>
                  <a:lnTo>
                    <a:pt x="222311" y="236897"/>
                  </a:lnTo>
                  <a:lnTo>
                    <a:pt x="222570" y="90884"/>
                  </a:lnTo>
                  <a:lnTo>
                    <a:pt x="223386" y="78781"/>
                  </a:lnTo>
                  <a:lnTo>
                    <a:pt x="249223" y="26589"/>
                  </a:lnTo>
                  <a:lnTo>
                    <a:pt x="289328" y="3221"/>
                  </a:lnTo>
                  <a:lnTo>
                    <a:pt x="313518" y="0"/>
                  </a:lnTo>
                  <a:lnTo>
                    <a:pt x="322743" y="211"/>
                  </a:lnTo>
                  <a:lnTo>
                    <a:pt x="331660" y="1594"/>
                  </a:lnTo>
                  <a:lnTo>
                    <a:pt x="340269" y="4138"/>
                  </a:lnTo>
                  <a:lnTo>
                    <a:pt x="348571" y="7831"/>
                  </a:lnTo>
                  <a:lnTo>
                    <a:pt x="356728" y="11074"/>
                  </a:lnTo>
                  <a:lnTo>
                    <a:pt x="389190" y="40113"/>
                  </a:lnTo>
                  <a:lnTo>
                    <a:pt x="396634" y="55895"/>
                  </a:lnTo>
                  <a:lnTo>
                    <a:pt x="400318" y="64196"/>
                  </a:lnTo>
                  <a:lnTo>
                    <a:pt x="402848" y="72805"/>
                  </a:lnTo>
                  <a:lnTo>
                    <a:pt x="404228" y="81723"/>
                  </a:lnTo>
                  <a:lnTo>
                    <a:pt x="404466" y="90948"/>
                  </a:lnTo>
                  <a:lnTo>
                    <a:pt x="404444" y="124996"/>
                  </a:lnTo>
                  <a:lnTo>
                    <a:pt x="403797" y="324454"/>
                  </a:lnTo>
                  <a:lnTo>
                    <a:pt x="402824" y="470467"/>
                  </a:lnTo>
                  <a:lnTo>
                    <a:pt x="402192" y="532615"/>
                  </a:lnTo>
                  <a:lnTo>
                    <a:pt x="414850" y="514215"/>
                  </a:lnTo>
                  <a:lnTo>
                    <a:pt x="462635" y="482151"/>
                  </a:lnTo>
                  <a:lnTo>
                    <a:pt x="486848" y="478883"/>
                  </a:lnTo>
                  <a:lnTo>
                    <a:pt x="498934" y="479700"/>
                  </a:lnTo>
                  <a:lnTo>
                    <a:pt x="540298" y="496000"/>
                  </a:lnTo>
                  <a:lnTo>
                    <a:pt x="558257" y="514741"/>
                  </a:lnTo>
                  <a:lnTo>
                    <a:pt x="563814" y="521619"/>
                  </a:lnTo>
                  <a:lnTo>
                    <a:pt x="568370" y="529078"/>
                  </a:lnTo>
                  <a:lnTo>
                    <a:pt x="571943" y="537105"/>
                  </a:lnTo>
                  <a:lnTo>
                    <a:pt x="574552" y="545688"/>
                  </a:lnTo>
                  <a:lnTo>
                    <a:pt x="576789" y="554746"/>
                  </a:lnTo>
                  <a:lnTo>
                    <a:pt x="577812" y="563815"/>
                  </a:lnTo>
                  <a:close/>
                </a:path>
              </a:pathLst>
            </a:custGeom>
            <a:solidFill>
              <a:srgbClr val="A2C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3">
              <a:extLst>
                <a:ext uri="{FF2B5EF4-FFF2-40B4-BE49-F238E27FC236}">
                  <a16:creationId xmlns:a16="http://schemas.microsoft.com/office/drawing/2014/main" id="{140C7A39-2E41-B8D3-274E-7442B7F9A142}"/>
                </a:ext>
              </a:extLst>
            </p:cNvPr>
            <p:cNvSpPr/>
            <p:nvPr/>
          </p:nvSpPr>
          <p:spPr>
            <a:xfrm>
              <a:off x="4130675" y="4625618"/>
              <a:ext cx="370205" cy="796925"/>
            </a:xfrm>
            <a:custGeom>
              <a:avLst/>
              <a:gdLst/>
              <a:ahLst/>
              <a:cxnLst/>
              <a:rect l="l" t="t" r="r" b="b"/>
              <a:pathLst>
                <a:path w="370204" h="796925">
                  <a:moveTo>
                    <a:pt x="242455" y="464235"/>
                  </a:moveTo>
                  <a:lnTo>
                    <a:pt x="241579" y="450824"/>
                  </a:lnTo>
                  <a:lnTo>
                    <a:pt x="240639" y="449618"/>
                  </a:lnTo>
                  <a:lnTo>
                    <a:pt x="234188" y="455117"/>
                  </a:lnTo>
                  <a:lnTo>
                    <a:pt x="233807" y="456628"/>
                  </a:lnTo>
                  <a:lnTo>
                    <a:pt x="233807" y="633857"/>
                  </a:lnTo>
                  <a:lnTo>
                    <a:pt x="240690" y="634746"/>
                  </a:lnTo>
                  <a:lnTo>
                    <a:pt x="237540" y="625081"/>
                  </a:lnTo>
                  <a:lnTo>
                    <a:pt x="237731" y="620280"/>
                  </a:lnTo>
                  <a:lnTo>
                    <a:pt x="238163" y="591070"/>
                  </a:lnTo>
                  <a:lnTo>
                    <a:pt x="237172" y="532485"/>
                  </a:lnTo>
                  <a:lnTo>
                    <a:pt x="237540" y="503250"/>
                  </a:lnTo>
                  <a:lnTo>
                    <a:pt x="238912" y="490537"/>
                  </a:lnTo>
                  <a:lnTo>
                    <a:pt x="241046" y="477507"/>
                  </a:lnTo>
                  <a:lnTo>
                    <a:pt x="242455" y="464235"/>
                  </a:lnTo>
                  <a:close/>
                </a:path>
                <a:path w="370204" h="796925">
                  <a:moveTo>
                    <a:pt x="248945" y="252183"/>
                  </a:moveTo>
                  <a:lnTo>
                    <a:pt x="245135" y="252183"/>
                  </a:lnTo>
                  <a:lnTo>
                    <a:pt x="245135" y="295008"/>
                  </a:lnTo>
                  <a:lnTo>
                    <a:pt x="241325" y="295008"/>
                  </a:lnTo>
                  <a:lnTo>
                    <a:pt x="241325" y="205447"/>
                  </a:lnTo>
                  <a:lnTo>
                    <a:pt x="237515" y="205447"/>
                  </a:lnTo>
                  <a:lnTo>
                    <a:pt x="237515" y="443052"/>
                  </a:lnTo>
                  <a:lnTo>
                    <a:pt x="241325" y="443052"/>
                  </a:lnTo>
                  <a:lnTo>
                    <a:pt x="241325" y="310616"/>
                  </a:lnTo>
                  <a:lnTo>
                    <a:pt x="245135" y="310616"/>
                  </a:lnTo>
                  <a:lnTo>
                    <a:pt x="245135" y="446913"/>
                  </a:lnTo>
                  <a:lnTo>
                    <a:pt x="248945" y="446913"/>
                  </a:lnTo>
                  <a:lnTo>
                    <a:pt x="248945" y="252183"/>
                  </a:lnTo>
                  <a:close/>
                </a:path>
                <a:path w="370204" h="796925">
                  <a:moveTo>
                    <a:pt x="369735" y="530466"/>
                  </a:moveTo>
                  <a:lnTo>
                    <a:pt x="352425" y="493712"/>
                  </a:lnTo>
                  <a:lnTo>
                    <a:pt x="346900" y="501015"/>
                  </a:lnTo>
                  <a:lnTo>
                    <a:pt x="225920" y="661136"/>
                  </a:lnTo>
                  <a:lnTo>
                    <a:pt x="224650" y="609587"/>
                  </a:lnTo>
                  <a:lnTo>
                    <a:pt x="224650" y="561784"/>
                  </a:lnTo>
                  <a:lnTo>
                    <a:pt x="225742" y="506298"/>
                  </a:lnTo>
                  <a:lnTo>
                    <a:pt x="230479" y="351243"/>
                  </a:lnTo>
                  <a:lnTo>
                    <a:pt x="231305" y="299593"/>
                  </a:lnTo>
                  <a:lnTo>
                    <a:pt x="231076" y="248005"/>
                  </a:lnTo>
                  <a:lnTo>
                    <a:pt x="229412" y="196494"/>
                  </a:lnTo>
                  <a:lnTo>
                    <a:pt x="225920" y="145072"/>
                  </a:lnTo>
                  <a:lnTo>
                    <a:pt x="224650" y="132245"/>
                  </a:lnTo>
                  <a:lnTo>
                    <a:pt x="223126" y="116751"/>
                  </a:lnTo>
                  <a:lnTo>
                    <a:pt x="210769" y="46050"/>
                  </a:lnTo>
                  <a:lnTo>
                    <a:pt x="188722" y="14084"/>
                  </a:lnTo>
                  <a:lnTo>
                    <a:pt x="187388" y="14198"/>
                  </a:lnTo>
                  <a:lnTo>
                    <a:pt x="181521" y="14719"/>
                  </a:lnTo>
                  <a:lnTo>
                    <a:pt x="179311" y="17246"/>
                  </a:lnTo>
                  <a:lnTo>
                    <a:pt x="179311" y="36004"/>
                  </a:lnTo>
                  <a:lnTo>
                    <a:pt x="175387" y="36004"/>
                  </a:lnTo>
                  <a:lnTo>
                    <a:pt x="176720" y="33477"/>
                  </a:lnTo>
                  <a:lnTo>
                    <a:pt x="177977" y="33477"/>
                  </a:lnTo>
                  <a:lnTo>
                    <a:pt x="179311" y="36004"/>
                  </a:lnTo>
                  <a:lnTo>
                    <a:pt x="179311" y="17246"/>
                  </a:lnTo>
                  <a:lnTo>
                    <a:pt x="175387" y="21717"/>
                  </a:lnTo>
                  <a:lnTo>
                    <a:pt x="171310" y="26390"/>
                  </a:lnTo>
                  <a:lnTo>
                    <a:pt x="171310" y="23304"/>
                  </a:lnTo>
                  <a:lnTo>
                    <a:pt x="170827" y="10121"/>
                  </a:lnTo>
                  <a:lnTo>
                    <a:pt x="169202" y="6781"/>
                  </a:lnTo>
                  <a:lnTo>
                    <a:pt x="165887" y="0"/>
                  </a:lnTo>
                  <a:lnTo>
                    <a:pt x="159753" y="533"/>
                  </a:lnTo>
                  <a:lnTo>
                    <a:pt x="155625" y="16357"/>
                  </a:lnTo>
                  <a:lnTo>
                    <a:pt x="155371" y="57912"/>
                  </a:lnTo>
                  <a:lnTo>
                    <a:pt x="159219" y="101663"/>
                  </a:lnTo>
                  <a:lnTo>
                    <a:pt x="164274" y="145516"/>
                  </a:lnTo>
                  <a:lnTo>
                    <a:pt x="167563" y="186207"/>
                  </a:lnTo>
                  <a:lnTo>
                    <a:pt x="167563" y="183070"/>
                  </a:lnTo>
                  <a:lnTo>
                    <a:pt x="168998" y="236791"/>
                  </a:lnTo>
                  <a:lnTo>
                    <a:pt x="169202" y="285940"/>
                  </a:lnTo>
                  <a:lnTo>
                    <a:pt x="168541" y="335153"/>
                  </a:lnTo>
                  <a:lnTo>
                    <a:pt x="167563" y="374929"/>
                  </a:lnTo>
                  <a:lnTo>
                    <a:pt x="162991" y="532091"/>
                  </a:lnTo>
                  <a:lnTo>
                    <a:pt x="162242" y="581177"/>
                  </a:lnTo>
                  <a:lnTo>
                    <a:pt x="162242" y="627468"/>
                  </a:lnTo>
                  <a:lnTo>
                    <a:pt x="163449" y="678891"/>
                  </a:lnTo>
                  <a:lnTo>
                    <a:pt x="163766" y="686473"/>
                  </a:lnTo>
                  <a:lnTo>
                    <a:pt x="166293" y="692912"/>
                  </a:lnTo>
                  <a:lnTo>
                    <a:pt x="167563" y="700112"/>
                  </a:lnTo>
                  <a:lnTo>
                    <a:pt x="167322" y="700163"/>
                  </a:lnTo>
                  <a:lnTo>
                    <a:pt x="157632" y="702322"/>
                  </a:lnTo>
                  <a:lnTo>
                    <a:pt x="160807" y="697458"/>
                  </a:lnTo>
                  <a:lnTo>
                    <a:pt x="157518" y="692785"/>
                  </a:lnTo>
                  <a:lnTo>
                    <a:pt x="138176" y="661123"/>
                  </a:lnTo>
                  <a:lnTo>
                    <a:pt x="121907" y="627938"/>
                  </a:lnTo>
                  <a:lnTo>
                    <a:pt x="106654" y="594271"/>
                  </a:lnTo>
                  <a:lnTo>
                    <a:pt x="90385" y="561162"/>
                  </a:lnTo>
                  <a:lnTo>
                    <a:pt x="65900" y="527608"/>
                  </a:lnTo>
                  <a:lnTo>
                    <a:pt x="38595" y="514248"/>
                  </a:lnTo>
                  <a:lnTo>
                    <a:pt x="35179" y="513232"/>
                  </a:lnTo>
                  <a:lnTo>
                    <a:pt x="35179" y="518972"/>
                  </a:lnTo>
                  <a:lnTo>
                    <a:pt x="31267" y="518972"/>
                  </a:lnTo>
                  <a:lnTo>
                    <a:pt x="32588" y="516445"/>
                  </a:lnTo>
                  <a:lnTo>
                    <a:pt x="33858" y="516445"/>
                  </a:lnTo>
                  <a:lnTo>
                    <a:pt x="35179" y="518972"/>
                  </a:lnTo>
                  <a:lnTo>
                    <a:pt x="35179" y="513232"/>
                  </a:lnTo>
                  <a:lnTo>
                    <a:pt x="31267" y="512064"/>
                  </a:lnTo>
                  <a:lnTo>
                    <a:pt x="30302" y="511784"/>
                  </a:lnTo>
                  <a:lnTo>
                    <a:pt x="25323" y="509498"/>
                  </a:lnTo>
                  <a:lnTo>
                    <a:pt x="20421" y="503237"/>
                  </a:lnTo>
                  <a:lnTo>
                    <a:pt x="16395" y="497179"/>
                  </a:lnTo>
                  <a:lnTo>
                    <a:pt x="10541" y="493318"/>
                  </a:lnTo>
                  <a:lnTo>
                    <a:pt x="17932" y="539661"/>
                  </a:lnTo>
                  <a:lnTo>
                    <a:pt x="36868" y="585368"/>
                  </a:lnTo>
                  <a:lnTo>
                    <a:pt x="57226" y="630415"/>
                  </a:lnTo>
                  <a:lnTo>
                    <a:pt x="79502" y="674458"/>
                  </a:lnTo>
                  <a:lnTo>
                    <a:pt x="104127" y="717118"/>
                  </a:lnTo>
                  <a:lnTo>
                    <a:pt x="131559" y="758063"/>
                  </a:lnTo>
                  <a:lnTo>
                    <a:pt x="162242" y="796925"/>
                  </a:lnTo>
                  <a:lnTo>
                    <a:pt x="164274" y="796823"/>
                  </a:lnTo>
                  <a:lnTo>
                    <a:pt x="166293" y="796721"/>
                  </a:lnTo>
                  <a:lnTo>
                    <a:pt x="168541" y="796594"/>
                  </a:lnTo>
                  <a:lnTo>
                    <a:pt x="170827" y="796480"/>
                  </a:lnTo>
                  <a:lnTo>
                    <a:pt x="214553" y="787895"/>
                  </a:lnTo>
                  <a:lnTo>
                    <a:pt x="228498" y="778459"/>
                  </a:lnTo>
                  <a:lnTo>
                    <a:pt x="237807" y="772071"/>
                  </a:lnTo>
                  <a:lnTo>
                    <a:pt x="245427" y="768261"/>
                  </a:lnTo>
                  <a:lnTo>
                    <a:pt x="348754" y="595007"/>
                  </a:lnTo>
                  <a:lnTo>
                    <a:pt x="346900" y="579005"/>
                  </a:lnTo>
                  <a:lnTo>
                    <a:pt x="354418" y="563422"/>
                  </a:lnTo>
                  <a:lnTo>
                    <a:pt x="364337" y="547509"/>
                  </a:lnTo>
                  <a:lnTo>
                    <a:pt x="369735" y="530466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">
            <a:extLst>
              <a:ext uri="{FF2B5EF4-FFF2-40B4-BE49-F238E27FC236}">
                <a16:creationId xmlns:a16="http://schemas.microsoft.com/office/drawing/2014/main" id="{31D3EDBA-12EF-C883-ECB5-1E4611F718BE}"/>
              </a:ext>
            </a:extLst>
          </p:cNvPr>
          <p:cNvSpPr txBox="1"/>
          <p:nvPr/>
        </p:nvSpPr>
        <p:spPr>
          <a:xfrm>
            <a:off x="12115800" y="6819900"/>
            <a:ext cx="5965825" cy="141605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534160" marR="5080" indent="-1522095">
              <a:lnSpc>
                <a:spcPts val="4950"/>
              </a:lnSpc>
              <a:spcBef>
                <a:spcPts val="1140"/>
              </a:spcBef>
            </a:pPr>
            <a:r>
              <a:rPr sz="5000" spc="60" dirty="0">
                <a:solidFill>
                  <a:srgbClr val="007378"/>
                </a:solidFill>
                <a:latin typeface="Trebuchet MS"/>
                <a:cs typeface="Trebuchet MS"/>
              </a:rPr>
              <a:t>Liberté</a:t>
            </a:r>
            <a:r>
              <a:rPr sz="5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465" dirty="0">
                <a:solidFill>
                  <a:srgbClr val="007378"/>
                </a:solidFill>
                <a:latin typeface="Trebuchet MS"/>
                <a:cs typeface="Trebuchet MS"/>
              </a:rPr>
              <a:t>de</a:t>
            </a:r>
            <a:r>
              <a:rPr sz="5000" spc="-165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225" dirty="0">
                <a:solidFill>
                  <a:srgbClr val="007378"/>
                </a:solidFill>
                <a:latin typeface="Trebuchet MS"/>
                <a:cs typeface="Trebuchet MS"/>
              </a:rPr>
              <a:t>choix</a:t>
            </a:r>
            <a:r>
              <a:rPr sz="5000" spc="-160" dirty="0">
                <a:solidFill>
                  <a:srgbClr val="007378"/>
                </a:solidFill>
                <a:latin typeface="Trebuchet MS"/>
                <a:cs typeface="Trebuchet MS"/>
              </a:rPr>
              <a:t> </a:t>
            </a:r>
            <a:r>
              <a:rPr sz="5000" spc="480" dirty="0">
                <a:solidFill>
                  <a:srgbClr val="007378"/>
                </a:solidFill>
                <a:latin typeface="Trebuchet MS"/>
                <a:cs typeface="Trebuchet MS"/>
              </a:rPr>
              <a:t>du </a:t>
            </a:r>
            <a:r>
              <a:rPr sz="5000" spc="390" dirty="0">
                <a:solidFill>
                  <a:srgbClr val="007378"/>
                </a:solidFill>
                <a:latin typeface="Trebuchet MS"/>
                <a:cs typeface="Trebuchet MS"/>
              </a:rPr>
              <a:t>candidat</a:t>
            </a:r>
            <a:endParaRPr sz="5000" dirty="0">
              <a:solidFill>
                <a:srgbClr val="00737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5853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A7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1099</Words>
  <Application>Microsoft Office PowerPoint</Application>
  <PresentationFormat>Personnalisé</PresentationFormat>
  <Paragraphs>224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SimSun-ExtB</vt:lpstr>
      <vt:lpstr>Arial MT</vt:lpstr>
      <vt:lpstr>Lucida Sans Unicode</vt:lpstr>
      <vt:lpstr>Noto Sans CJK SC Regular</vt:lpstr>
      <vt:lpstr>Poppins</vt:lpstr>
      <vt:lpstr>Trebuchet MS</vt:lpstr>
      <vt:lpstr>Office Theme</vt:lpstr>
      <vt:lpstr>Présentation PowerPoint</vt:lpstr>
      <vt:lpstr>Depuis votre élection, vous avez changé de rôle</vt:lpstr>
      <vt:lpstr>Pourquoi ce webinaire ?</vt:lpstr>
      <vt:lpstr>Maire/Président = Employeur</vt:lpstr>
      <vt:lpstr>Les risques</vt:lpstr>
      <vt:lpstr>Les 6 décisions clés</vt:lpstr>
      <vt:lpstr>Les fondamentaux : des règles spécifiques</vt:lpstr>
      <vt:lpstr>Les fondamentaux : des compétences partagées</vt:lpstr>
      <vt:lpstr>Les fondamentaux :  Le recrutement</vt:lpstr>
      <vt:lpstr>Les fondamentaux : 2 catégories d’agents</vt:lpstr>
      <vt:lpstr>Idée reçue n°</vt:lpstr>
      <vt:lpstr>Idée reçue n°</vt:lpstr>
      <vt:lpstr>Idée reçue n°</vt:lpstr>
      <vt:lpstr>Idée reçue n°</vt:lpstr>
      <vt:lpstr>Idée reçue n° 5</vt:lpstr>
      <vt:lpstr>Idée reçue n°</vt:lpstr>
      <vt:lpstr>Idée reçue n°</vt:lpstr>
      <vt:lpstr>Les erreurs les plus fréquentes</vt:lpstr>
      <vt:lpstr>Le CDG à vos côtés... un établissement public</vt:lpstr>
      <vt:lpstr>Le CDG à vos côtés... dans tous les domaines RH</vt:lpstr>
      <vt:lpstr>Le CDG à vos côtés... à tous les niveaux d’expertise</vt:lpstr>
      <vt:lpstr>Le CDG à vos côtés... nous suivre</vt:lpstr>
      <vt:lpstr>Le CDG à vos côtés... nous contacter</vt:lpstr>
      <vt:lpstr>Le CDG à vos côtés... </vt:lpstr>
      <vt:lpstr>Des RH alignées pour un mandat réussi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employeur maire</dc:title>
  <dc:creator>Laurent THOMAS</dc:creator>
  <cp:keywords>DAHGQixg8rU,BAE7CM6d1Fc,0</cp:keywords>
  <cp:lastModifiedBy>Daouda DIOMANDE</cp:lastModifiedBy>
  <cp:revision>26</cp:revision>
  <dcterms:created xsi:type="dcterms:W3CDTF">2026-05-13T14:37:51Z</dcterms:created>
  <dcterms:modified xsi:type="dcterms:W3CDTF">2026-05-28T15:35:15Z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2026-05-05T00:00:00Z</vt:filetime>
  </property>
  <property fmtid="{D5CDD505-2E9C-101B-9397-08002B2CF9AE}" pid="4" name="Creator">
    <vt:lpwstr>Canva</vt:lpwstr>
  </property>
  <property fmtid="{D5CDD505-2E9C-101B-9397-08002B2CF9AE}" pid="5" name="LastSaved">
    <vt:filetime>2026-05-13T00:00:00Z</vt:filetime>
  </property>
  <property fmtid="{D5CDD505-2E9C-101B-9397-08002B2CF9AE}" pid="6" name="Producer">
    <vt:lpwstr>Canva</vt:lpwstr>
  </property>
  <property fmtid="{D5CDD505-2E9C-101B-9397-08002B2CF9AE}" pid="7" name="containsAiGeneratedContent">
    <vt:lpwstr>Yes</vt:lpwstr>
  </property>
</Properties>
</file>